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63" r:id="rId2"/>
    <p:sldId id="266" r:id="rId3"/>
    <p:sldId id="258" r:id="rId4"/>
    <p:sldId id="261" r:id="rId5"/>
    <p:sldId id="268" r:id="rId6"/>
    <p:sldId id="269" r:id="rId7"/>
    <p:sldId id="272" r:id="rId8"/>
    <p:sldId id="315" r:id="rId9"/>
    <p:sldId id="316" r:id="rId10"/>
    <p:sldId id="317" r:id="rId11"/>
    <p:sldId id="318" r:id="rId12"/>
    <p:sldId id="319" r:id="rId13"/>
    <p:sldId id="327" r:id="rId14"/>
    <p:sldId id="264" r:id="rId15"/>
    <p:sldId id="328" r:id="rId16"/>
    <p:sldId id="329" r:id="rId17"/>
    <p:sldId id="260" r:id="rId18"/>
    <p:sldId id="330" r:id="rId19"/>
    <p:sldId id="331" r:id="rId20"/>
    <p:sldId id="332" r:id="rId21"/>
    <p:sldId id="333" r:id="rId22"/>
    <p:sldId id="334" r:id="rId23"/>
    <p:sldId id="336" r:id="rId24"/>
    <p:sldId id="337" r:id="rId25"/>
    <p:sldId id="341" r:id="rId26"/>
    <p:sldId id="335" r:id="rId27"/>
    <p:sldId id="339" r:id="rId28"/>
    <p:sldId id="342" r:id="rId29"/>
    <p:sldId id="343" r:id="rId30"/>
    <p:sldId id="344" r:id="rId31"/>
    <p:sldId id="346" r:id="rId32"/>
    <p:sldId id="348" r:id="rId33"/>
    <p:sldId id="350" r:id="rId34"/>
    <p:sldId id="352" r:id="rId35"/>
    <p:sldId id="355" r:id="rId36"/>
    <p:sldId id="354" r:id="rId37"/>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236"/>
    <a:srgbClr val="002060"/>
    <a:srgbClr val="E2C8CA"/>
    <a:srgbClr val="DFC4CB"/>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4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C22107-B947-4B20-8608-C195EBCFDB3B}" type="datetimeFigureOut">
              <a:rPr lang="vi-VN" smtClean="0"/>
              <a:t>21/08/2022</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62F8AC-ADEE-4C65-9B33-5B68FF6661C8}" type="slidenum">
              <a:rPr lang="vi-VN" smtClean="0"/>
              <a:t>‹#›</a:t>
            </a:fld>
            <a:endParaRPr lang="vi-VN"/>
          </a:p>
        </p:txBody>
      </p:sp>
    </p:spTree>
    <p:extLst>
      <p:ext uri="{BB962C8B-B14F-4D97-AF65-F5344CB8AC3E}">
        <p14:creationId xmlns:p14="http://schemas.microsoft.com/office/powerpoint/2010/main" val="3729356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Google Shape;307;g9ff089b121_0_0:notes">
            <a:extLst>
              <a:ext uri="{FF2B5EF4-FFF2-40B4-BE49-F238E27FC236}">
                <a16:creationId xmlns:a16="http://schemas.microsoft.com/office/drawing/2014/main" id="{69D69914-73E7-52C4-903E-FB01BED77035}"/>
              </a:ext>
            </a:extLst>
          </p:cNvPr>
          <p:cNvSpPr>
            <a:spLocks noGrp="1" noRot="1" noChangeAspect="1" noTextEdit="1"/>
          </p:cNvSpPr>
          <p:nvPr>
            <p:ph type="sldImg" idx="2"/>
          </p:nvPr>
        </p:nvSpPr>
        <p:spPr>
          <a:noFill/>
          <a:ln>
            <a:headEnd/>
            <a:tailEnd/>
          </a:ln>
        </p:spPr>
      </p:sp>
      <p:sp>
        <p:nvSpPr>
          <p:cNvPr id="15363" name="Google Shape;308;g9ff089b121_0_0:notes">
            <a:extLst>
              <a:ext uri="{FF2B5EF4-FFF2-40B4-BE49-F238E27FC236}">
                <a16:creationId xmlns:a16="http://schemas.microsoft.com/office/drawing/2014/main" id="{C4CB1525-A2BE-2F94-5E11-AC9CD7693885}"/>
              </a:ext>
            </a:extLst>
          </p:cNvPr>
          <p:cNvSpPr txBox="1">
            <a:spLocks noGrp="1"/>
          </p:cNvSpPr>
          <p:nvPr>
            <p:ph type="body" idx="1"/>
          </p:nvPr>
        </p:nvSpPr>
        <p:spPr/>
        <p:txBody>
          <a:bodyPr/>
          <a:lstStyle/>
          <a:p>
            <a:pPr marL="0" indent="0" eaLnBrk="1" hangingPunct="1">
              <a:buSzPts val="1100"/>
            </a:pPr>
            <a:endParaRPr lang="vi-VN" altLang="vi-VN" sz="1100">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Google Shape;307;g9ff089b121_0_0:notes">
            <a:extLst>
              <a:ext uri="{FF2B5EF4-FFF2-40B4-BE49-F238E27FC236}">
                <a16:creationId xmlns:a16="http://schemas.microsoft.com/office/drawing/2014/main" id="{69D69914-73E7-52C4-903E-FB01BED77035}"/>
              </a:ext>
            </a:extLst>
          </p:cNvPr>
          <p:cNvSpPr>
            <a:spLocks noGrp="1" noRot="1" noChangeAspect="1" noTextEdit="1"/>
          </p:cNvSpPr>
          <p:nvPr>
            <p:ph type="sldImg" idx="2"/>
          </p:nvPr>
        </p:nvSpPr>
        <p:spPr>
          <a:noFill/>
          <a:ln>
            <a:headEnd/>
            <a:tailEnd/>
          </a:ln>
        </p:spPr>
      </p:sp>
      <p:sp>
        <p:nvSpPr>
          <p:cNvPr id="15363" name="Google Shape;308;g9ff089b121_0_0:notes">
            <a:extLst>
              <a:ext uri="{FF2B5EF4-FFF2-40B4-BE49-F238E27FC236}">
                <a16:creationId xmlns:a16="http://schemas.microsoft.com/office/drawing/2014/main" id="{C4CB1525-A2BE-2F94-5E11-AC9CD7693885}"/>
              </a:ext>
            </a:extLst>
          </p:cNvPr>
          <p:cNvSpPr txBox="1">
            <a:spLocks noGrp="1"/>
          </p:cNvSpPr>
          <p:nvPr>
            <p:ph type="body" idx="1"/>
          </p:nvPr>
        </p:nvSpPr>
        <p:spPr/>
        <p:txBody>
          <a:bodyPr/>
          <a:lstStyle/>
          <a:p>
            <a:pPr marL="0" indent="0" eaLnBrk="1" hangingPunct="1">
              <a:buSzPts val="1100"/>
            </a:pPr>
            <a:endParaRPr lang="vi-VN" altLang="vi-VN"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9998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4" name="Google Shape;368;ga2c33ebb14_0_89:notes">
            <a:extLst>
              <a:ext uri="{FF2B5EF4-FFF2-40B4-BE49-F238E27FC236}">
                <a16:creationId xmlns:a16="http://schemas.microsoft.com/office/drawing/2014/main" id="{D7613801-8F0F-9AA4-CEC2-94825CE43DC2}"/>
              </a:ext>
            </a:extLst>
          </p:cNvPr>
          <p:cNvSpPr>
            <a:spLocks noGrp="1" noRot="1" noChangeAspect="1" noTextEdit="1"/>
          </p:cNvSpPr>
          <p:nvPr>
            <p:ph type="sldImg" idx="2"/>
          </p:nvPr>
        </p:nvSpPr>
        <p:spPr>
          <a:noFill/>
          <a:ln>
            <a:headEnd/>
            <a:tailEnd/>
          </a:ln>
        </p:spPr>
      </p:sp>
      <p:sp>
        <p:nvSpPr>
          <p:cNvPr id="23555" name="Google Shape;369;ga2c33ebb14_0_89:notes">
            <a:extLst>
              <a:ext uri="{FF2B5EF4-FFF2-40B4-BE49-F238E27FC236}">
                <a16:creationId xmlns:a16="http://schemas.microsoft.com/office/drawing/2014/main" id="{CD5EBFF8-5D17-8DFE-29C4-B49F6F91AF82}"/>
              </a:ext>
            </a:extLst>
          </p:cNvPr>
          <p:cNvSpPr txBox="1">
            <a:spLocks noGrp="1"/>
          </p:cNvSpPr>
          <p:nvPr>
            <p:ph type="body" idx="1"/>
          </p:nvPr>
        </p:nvSpPr>
        <p:spPr/>
        <p:txBody>
          <a:bodyPr/>
          <a:lstStyle/>
          <a:p>
            <a:pPr marL="0" indent="0" eaLnBrk="1" hangingPunct="1">
              <a:buSzPts val="1100"/>
            </a:pPr>
            <a:endParaRPr lang="vi-VN" altLang="vi-VN"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5437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2" name="Google Shape;330;ga2c33ebb14_0_46:notes">
            <a:extLst>
              <a:ext uri="{FF2B5EF4-FFF2-40B4-BE49-F238E27FC236}">
                <a16:creationId xmlns:a16="http://schemas.microsoft.com/office/drawing/2014/main" id="{C455BE65-2972-B4A5-01FD-BDC9A03C373A}"/>
              </a:ext>
            </a:extLst>
          </p:cNvPr>
          <p:cNvSpPr>
            <a:spLocks noGrp="1" noRot="1" noChangeAspect="1" noTextEdit="1"/>
          </p:cNvSpPr>
          <p:nvPr>
            <p:ph type="sldImg" idx="2"/>
          </p:nvPr>
        </p:nvSpPr>
        <p:spPr>
          <a:noFill/>
          <a:ln>
            <a:headEnd/>
            <a:tailEnd/>
          </a:ln>
        </p:spPr>
      </p:sp>
      <p:sp>
        <p:nvSpPr>
          <p:cNvPr id="25603" name="Google Shape;331;ga2c33ebb14_0_46:notes">
            <a:extLst>
              <a:ext uri="{FF2B5EF4-FFF2-40B4-BE49-F238E27FC236}">
                <a16:creationId xmlns:a16="http://schemas.microsoft.com/office/drawing/2014/main" id="{6DB7ED85-D1EE-6F15-9342-A662122DFE69}"/>
              </a:ext>
            </a:extLst>
          </p:cNvPr>
          <p:cNvSpPr txBox="1">
            <a:spLocks noGrp="1"/>
          </p:cNvSpPr>
          <p:nvPr>
            <p:ph type="body" idx="1"/>
          </p:nvPr>
        </p:nvSpPr>
        <p:spPr/>
        <p:txBody>
          <a:bodyPr/>
          <a:lstStyle/>
          <a:p>
            <a:pPr marL="0" indent="0" eaLnBrk="1" hangingPunct="1">
              <a:buSzPts val="1100"/>
            </a:pPr>
            <a:endParaRPr lang="vi-VN" altLang="vi-VN" sz="1100">
              <a:latin typeface="Arial" panose="020B0604020202020204" pitchFamily="34" charset="0"/>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314" name="Google Shape;278;g9ff089b121_0_5:notes">
            <a:extLst>
              <a:ext uri="{FF2B5EF4-FFF2-40B4-BE49-F238E27FC236}">
                <a16:creationId xmlns:a16="http://schemas.microsoft.com/office/drawing/2014/main" id="{AC61FC52-B424-48DE-482A-5BB75738007E}"/>
              </a:ext>
            </a:extLst>
          </p:cNvPr>
          <p:cNvSpPr>
            <a:spLocks noGrp="1" noRot="1" noChangeAspect="1" noTextEdit="1"/>
          </p:cNvSpPr>
          <p:nvPr>
            <p:ph type="sldImg" idx="2"/>
          </p:nvPr>
        </p:nvSpPr>
        <p:spPr>
          <a:noFill/>
          <a:ln>
            <a:headEnd/>
            <a:tailEnd/>
          </a:ln>
        </p:spPr>
      </p:sp>
      <p:sp>
        <p:nvSpPr>
          <p:cNvPr id="13315" name="Google Shape;279;g9ff089b121_0_5:notes">
            <a:extLst>
              <a:ext uri="{FF2B5EF4-FFF2-40B4-BE49-F238E27FC236}">
                <a16:creationId xmlns:a16="http://schemas.microsoft.com/office/drawing/2014/main" id="{D57A47AE-6C7D-3521-DDDC-9C3BDE3AD028}"/>
              </a:ext>
            </a:extLst>
          </p:cNvPr>
          <p:cNvSpPr txBox="1">
            <a:spLocks noGrp="1"/>
          </p:cNvSpPr>
          <p:nvPr>
            <p:ph type="body" idx="1"/>
          </p:nvPr>
        </p:nvSpPr>
        <p:spPr/>
        <p:txBody>
          <a:bodyPr/>
          <a:lstStyle/>
          <a:p>
            <a:pPr marL="0" indent="0" eaLnBrk="1" hangingPunct="1">
              <a:buSzPts val="1100"/>
            </a:pPr>
            <a:endParaRPr lang="vi-VN" altLang="vi-VN" sz="1100">
              <a:latin typeface="Arial" panose="020B0604020202020204" pitchFamily="34" charset="0"/>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10" name="Google Shape;263;g9ff089b121_0_10:notes">
            <a:extLst>
              <a:ext uri="{FF2B5EF4-FFF2-40B4-BE49-F238E27FC236}">
                <a16:creationId xmlns:a16="http://schemas.microsoft.com/office/drawing/2014/main" id="{0D0E42AB-1EBB-6805-9905-9C0C4BD35FBC}"/>
              </a:ext>
            </a:extLst>
          </p:cNvPr>
          <p:cNvSpPr>
            <a:spLocks noGrp="1" noRot="1" noChangeAspect="1" noTextEdit="1"/>
          </p:cNvSpPr>
          <p:nvPr>
            <p:ph type="sldImg" idx="2"/>
          </p:nvPr>
        </p:nvSpPr>
        <p:spPr>
          <a:noFill/>
          <a:ln>
            <a:headEnd/>
            <a:tailEnd/>
          </a:ln>
        </p:spPr>
      </p:sp>
      <p:sp>
        <p:nvSpPr>
          <p:cNvPr id="17411" name="Google Shape;264;g9ff089b121_0_10:notes">
            <a:extLst>
              <a:ext uri="{FF2B5EF4-FFF2-40B4-BE49-F238E27FC236}">
                <a16:creationId xmlns:a16="http://schemas.microsoft.com/office/drawing/2014/main" id="{37742F8A-6277-D4AB-DB2C-03C9A74D0E94}"/>
              </a:ext>
            </a:extLst>
          </p:cNvPr>
          <p:cNvSpPr txBox="1">
            <a:spLocks noGrp="1"/>
          </p:cNvSpPr>
          <p:nvPr>
            <p:ph type="body" idx="1"/>
          </p:nvPr>
        </p:nvSpPr>
        <p:spPr/>
        <p:txBody>
          <a:bodyPr/>
          <a:lstStyle/>
          <a:p>
            <a:pPr marL="0" indent="0" eaLnBrk="1" hangingPunct="1">
              <a:buSzPts val="1100"/>
            </a:pPr>
            <a:endParaRPr lang="vi-VN" altLang="vi-VN" sz="1100">
              <a:latin typeface="Arial" panose="020B0604020202020204" pitchFamily="34" charset="0"/>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314" name="Google Shape;278;g9ff089b121_0_5:notes">
            <a:extLst>
              <a:ext uri="{FF2B5EF4-FFF2-40B4-BE49-F238E27FC236}">
                <a16:creationId xmlns:a16="http://schemas.microsoft.com/office/drawing/2014/main" id="{AC61FC52-B424-48DE-482A-5BB75738007E}"/>
              </a:ext>
            </a:extLst>
          </p:cNvPr>
          <p:cNvSpPr>
            <a:spLocks noGrp="1" noRot="1" noChangeAspect="1" noTextEdit="1"/>
          </p:cNvSpPr>
          <p:nvPr>
            <p:ph type="sldImg" idx="2"/>
          </p:nvPr>
        </p:nvSpPr>
        <p:spPr>
          <a:noFill/>
          <a:ln>
            <a:headEnd/>
            <a:tailEnd/>
          </a:ln>
        </p:spPr>
      </p:sp>
      <p:sp>
        <p:nvSpPr>
          <p:cNvPr id="13315" name="Google Shape;279;g9ff089b121_0_5:notes">
            <a:extLst>
              <a:ext uri="{FF2B5EF4-FFF2-40B4-BE49-F238E27FC236}">
                <a16:creationId xmlns:a16="http://schemas.microsoft.com/office/drawing/2014/main" id="{D57A47AE-6C7D-3521-DDDC-9C3BDE3AD028}"/>
              </a:ext>
            </a:extLst>
          </p:cNvPr>
          <p:cNvSpPr txBox="1">
            <a:spLocks noGrp="1"/>
          </p:cNvSpPr>
          <p:nvPr>
            <p:ph type="body" idx="1"/>
          </p:nvPr>
        </p:nvSpPr>
        <p:spPr/>
        <p:txBody>
          <a:bodyPr/>
          <a:lstStyle/>
          <a:p>
            <a:pPr marL="0" indent="0" eaLnBrk="1" hangingPunct="1">
              <a:buSzPts val="1100"/>
            </a:pPr>
            <a:endParaRPr lang="vi-VN" altLang="vi-VN"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07998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Google Shape;307;g9ff089b121_0_0:notes">
            <a:extLst>
              <a:ext uri="{FF2B5EF4-FFF2-40B4-BE49-F238E27FC236}">
                <a16:creationId xmlns:a16="http://schemas.microsoft.com/office/drawing/2014/main" id="{69D69914-73E7-52C4-903E-FB01BED77035}"/>
              </a:ext>
            </a:extLst>
          </p:cNvPr>
          <p:cNvSpPr>
            <a:spLocks noGrp="1" noRot="1" noChangeAspect="1" noTextEdit="1"/>
          </p:cNvSpPr>
          <p:nvPr>
            <p:ph type="sldImg" idx="2"/>
          </p:nvPr>
        </p:nvSpPr>
        <p:spPr>
          <a:noFill/>
          <a:ln>
            <a:headEnd/>
            <a:tailEnd/>
          </a:ln>
        </p:spPr>
      </p:sp>
      <p:sp>
        <p:nvSpPr>
          <p:cNvPr id="15363" name="Google Shape;308;g9ff089b121_0_0:notes">
            <a:extLst>
              <a:ext uri="{FF2B5EF4-FFF2-40B4-BE49-F238E27FC236}">
                <a16:creationId xmlns:a16="http://schemas.microsoft.com/office/drawing/2014/main" id="{C4CB1525-A2BE-2F94-5E11-AC9CD7693885}"/>
              </a:ext>
            </a:extLst>
          </p:cNvPr>
          <p:cNvSpPr txBox="1">
            <a:spLocks noGrp="1"/>
          </p:cNvSpPr>
          <p:nvPr>
            <p:ph type="body" idx="1"/>
          </p:nvPr>
        </p:nvSpPr>
        <p:spPr/>
        <p:txBody>
          <a:bodyPr/>
          <a:lstStyle/>
          <a:p>
            <a:pPr marL="0" indent="0" eaLnBrk="1" hangingPunct="1">
              <a:buSzPts val="1100"/>
            </a:pPr>
            <a:endParaRPr lang="vi-VN" altLang="vi-VN"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83540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Google Shape;307;g9ff089b121_0_0:notes">
            <a:extLst>
              <a:ext uri="{FF2B5EF4-FFF2-40B4-BE49-F238E27FC236}">
                <a16:creationId xmlns:a16="http://schemas.microsoft.com/office/drawing/2014/main" id="{69D69914-73E7-52C4-903E-FB01BED77035}"/>
              </a:ext>
            </a:extLst>
          </p:cNvPr>
          <p:cNvSpPr>
            <a:spLocks noGrp="1" noRot="1" noChangeAspect="1" noTextEdit="1"/>
          </p:cNvSpPr>
          <p:nvPr>
            <p:ph type="sldImg" idx="2"/>
          </p:nvPr>
        </p:nvSpPr>
        <p:spPr>
          <a:noFill/>
          <a:ln>
            <a:headEnd/>
            <a:tailEnd/>
          </a:ln>
        </p:spPr>
      </p:sp>
      <p:sp>
        <p:nvSpPr>
          <p:cNvPr id="15363" name="Google Shape;308;g9ff089b121_0_0:notes">
            <a:extLst>
              <a:ext uri="{FF2B5EF4-FFF2-40B4-BE49-F238E27FC236}">
                <a16:creationId xmlns:a16="http://schemas.microsoft.com/office/drawing/2014/main" id="{C4CB1525-A2BE-2F94-5E11-AC9CD7693885}"/>
              </a:ext>
            </a:extLst>
          </p:cNvPr>
          <p:cNvSpPr txBox="1">
            <a:spLocks noGrp="1"/>
          </p:cNvSpPr>
          <p:nvPr>
            <p:ph type="body" idx="1"/>
          </p:nvPr>
        </p:nvSpPr>
        <p:spPr/>
        <p:txBody>
          <a:bodyPr/>
          <a:lstStyle/>
          <a:p>
            <a:pPr marL="0" indent="0" eaLnBrk="1" hangingPunct="1">
              <a:buSzPts val="1100"/>
            </a:pPr>
            <a:endParaRPr lang="vi-VN" altLang="vi-VN"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66868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Google Shape;307;g9ff089b121_0_0:notes">
            <a:extLst>
              <a:ext uri="{FF2B5EF4-FFF2-40B4-BE49-F238E27FC236}">
                <a16:creationId xmlns:a16="http://schemas.microsoft.com/office/drawing/2014/main" id="{69D69914-73E7-52C4-903E-FB01BED77035}"/>
              </a:ext>
            </a:extLst>
          </p:cNvPr>
          <p:cNvSpPr>
            <a:spLocks noGrp="1" noRot="1" noChangeAspect="1" noTextEdit="1"/>
          </p:cNvSpPr>
          <p:nvPr>
            <p:ph type="sldImg" idx="2"/>
          </p:nvPr>
        </p:nvSpPr>
        <p:spPr>
          <a:noFill/>
          <a:ln>
            <a:headEnd/>
            <a:tailEnd/>
          </a:ln>
        </p:spPr>
      </p:sp>
      <p:sp>
        <p:nvSpPr>
          <p:cNvPr id="15363" name="Google Shape;308;g9ff089b121_0_0:notes">
            <a:extLst>
              <a:ext uri="{FF2B5EF4-FFF2-40B4-BE49-F238E27FC236}">
                <a16:creationId xmlns:a16="http://schemas.microsoft.com/office/drawing/2014/main" id="{C4CB1525-A2BE-2F94-5E11-AC9CD7693885}"/>
              </a:ext>
            </a:extLst>
          </p:cNvPr>
          <p:cNvSpPr txBox="1">
            <a:spLocks noGrp="1"/>
          </p:cNvSpPr>
          <p:nvPr>
            <p:ph type="body" idx="1"/>
          </p:nvPr>
        </p:nvSpPr>
        <p:spPr/>
        <p:txBody>
          <a:bodyPr/>
          <a:lstStyle/>
          <a:p>
            <a:pPr marL="0" indent="0" eaLnBrk="1" hangingPunct="1">
              <a:buSzPts val="1100"/>
            </a:pPr>
            <a:endParaRPr lang="vi-VN" altLang="vi-VN"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37593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2" name="Google Shape;330;ga2c33ebb14_0_46:notes">
            <a:extLst>
              <a:ext uri="{FF2B5EF4-FFF2-40B4-BE49-F238E27FC236}">
                <a16:creationId xmlns:a16="http://schemas.microsoft.com/office/drawing/2014/main" id="{C455BE65-2972-B4A5-01FD-BDC9A03C373A}"/>
              </a:ext>
            </a:extLst>
          </p:cNvPr>
          <p:cNvSpPr>
            <a:spLocks noGrp="1" noRot="1" noChangeAspect="1" noTextEdit="1"/>
          </p:cNvSpPr>
          <p:nvPr>
            <p:ph type="sldImg" idx="2"/>
          </p:nvPr>
        </p:nvSpPr>
        <p:spPr>
          <a:noFill/>
          <a:ln>
            <a:headEnd/>
            <a:tailEnd/>
          </a:ln>
        </p:spPr>
      </p:sp>
      <p:sp>
        <p:nvSpPr>
          <p:cNvPr id="25603" name="Google Shape;331;ga2c33ebb14_0_46:notes">
            <a:extLst>
              <a:ext uri="{FF2B5EF4-FFF2-40B4-BE49-F238E27FC236}">
                <a16:creationId xmlns:a16="http://schemas.microsoft.com/office/drawing/2014/main" id="{6DB7ED85-D1EE-6F15-9342-A662122DFE69}"/>
              </a:ext>
            </a:extLst>
          </p:cNvPr>
          <p:cNvSpPr txBox="1">
            <a:spLocks noGrp="1"/>
          </p:cNvSpPr>
          <p:nvPr>
            <p:ph type="body" idx="1"/>
          </p:nvPr>
        </p:nvSpPr>
        <p:spPr/>
        <p:txBody>
          <a:bodyPr/>
          <a:lstStyle/>
          <a:p>
            <a:pPr marL="0" indent="0" eaLnBrk="1" hangingPunct="1">
              <a:buSzPts val="1100"/>
            </a:pPr>
            <a:endParaRPr lang="vi-VN" altLang="vi-VN"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4906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Google Shape;307;g9ff089b121_0_0:notes">
            <a:extLst>
              <a:ext uri="{FF2B5EF4-FFF2-40B4-BE49-F238E27FC236}">
                <a16:creationId xmlns:a16="http://schemas.microsoft.com/office/drawing/2014/main" id="{69D69914-73E7-52C4-903E-FB01BED77035}"/>
              </a:ext>
            </a:extLst>
          </p:cNvPr>
          <p:cNvSpPr>
            <a:spLocks noGrp="1" noRot="1" noChangeAspect="1" noTextEdit="1"/>
          </p:cNvSpPr>
          <p:nvPr>
            <p:ph type="sldImg" idx="2"/>
          </p:nvPr>
        </p:nvSpPr>
        <p:spPr>
          <a:noFill/>
          <a:ln>
            <a:headEnd/>
            <a:tailEnd/>
          </a:ln>
        </p:spPr>
      </p:sp>
      <p:sp>
        <p:nvSpPr>
          <p:cNvPr id="15363" name="Google Shape;308;g9ff089b121_0_0:notes">
            <a:extLst>
              <a:ext uri="{FF2B5EF4-FFF2-40B4-BE49-F238E27FC236}">
                <a16:creationId xmlns:a16="http://schemas.microsoft.com/office/drawing/2014/main" id="{C4CB1525-A2BE-2F94-5E11-AC9CD7693885}"/>
              </a:ext>
            </a:extLst>
          </p:cNvPr>
          <p:cNvSpPr txBox="1">
            <a:spLocks noGrp="1"/>
          </p:cNvSpPr>
          <p:nvPr>
            <p:ph type="body" idx="1"/>
          </p:nvPr>
        </p:nvSpPr>
        <p:spPr/>
        <p:txBody>
          <a:bodyPr/>
          <a:lstStyle/>
          <a:p>
            <a:pPr marL="0" indent="0" eaLnBrk="1" hangingPunct="1">
              <a:buSzPts val="1100"/>
            </a:pPr>
            <a:endParaRPr lang="vi-VN" altLang="vi-VN"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32701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314" name="Google Shape;278;g9ff089b121_0_5:notes">
            <a:extLst>
              <a:ext uri="{FF2B5EF4-FFF2-40B4-BE49-F238E27FC236}">
                <a16:creationId xmlns:a16="http://schemas.microsoft.com/office/drawing/2014/main" id="{AC61FC52-B424-48DE-482A-5BB75738007E}"/>
              </a:ext>
            </a:extLst>
          </p:cNvPr>
          <p:cNvSpPr>
            <a:spLocks noGrp="1" noRot="1" noChangeAspect="1" noTextEdit="1"/>
          </p:cNvSpPr>
          <p:nvPr>
            <p:ph type="sldImg" idx="2"/>
          </p:nvPr>
        </p:nvSpPr>
        <p:spPr>
          <a:noFill/>
          <a:ln>
            <a:headEnd/>
            <a:tailEnd/>
          </a:ln>
        </p:spPr>
      </p:sp>
      <p:sp>
        <p:nvSpPr>
          <p:cNvPr id="13315" name="Google Shape;279;g9ff089b121_0_5:notes">
            <a:extLst>
              <a:ext uri="{FF2B5EF4-FFF2-40B4-BE49-F238E27FC236}">
                <a16:creationId xmlns:a16="http://schemas.microsoft.com/office/drawing/2014/main" id="{D57A47AE-6C7D-3521-DDDC-9C3BDE3AD028}"/>
              </a:ext>
            </a:extLst>
          </p:cNvPr>
          <p:cNvSpPr txBox="1">
            <a:spLocks noGrp="1"/>
          </p:cNvSpPr>
          <p:nvPr>
            <p:ph type="body" idx="1"/>
          </p:nvPr>
        </p:nvSpPr>
        <p:spPr/>
        <p:txBody>
          <a:bodyPr/>
          <a:lstStyle/>
          <a:p>
            <a:pPr marL="0" indent="0" eaLnBrk="1" hangingPunct="1">
              <a:buSzPts val="1100"/>
            </a:pPr>
            <a:endParaRPr lang="vi-VN" altLang="vi-VN"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44787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Google Shape;307;g9ff089b121_0_0:notes">
            <a:extLst>
              <a:ext uri="{FF2B5EF4-FFF2-40B4-BE49-F238E27FC236}">
                <a16:creationId xmlns:a16="http://schemas.microsoft.com/office/drawing/2014/main" id="{69D69914-73E7-52C4-903E-FB01BED77035}"/>
              </a:ext>
            </a:extLst>
          </p:cNvPr>
          <p:cNvSpPr>
            <a:spLocks noGrp="1" noRot="1" noChangeAspect="1" noTextEdit="1"/>
          </p:cNvSpPr>
          <p:nvPr>
            <p:ph type="sldImg" idx="2"/>
          </p:nvPr>
        </p:nvSpPr>
        <p:spPr>
          <a:noFill/>
          <a:ln>
            <a:headEnd/>
            <a:tailEnd/>
          </a:ln>
        </p:spPr>
      </p:sp>
      <p:sp>
        <p:nvSpPr>
          <p:cNvPr id="15363" name="Google Shape;308;g9ff089b121_0_0:notes">
            <a:extLst>
              <a:ext uri="{FF2B5EF4-FFF2-40B4-BE49-F238E27FC236}">
                <a16:creationId xmlns:a16="http://schemas.microsoft.com/office/drawing/2014/main" id="{C4CB1525-A2BE-2F94-5E11-AC9CD7693885}"/>
              </a:ext>
            </a:extLst>
          </p:cNvPr>
          <p:cNvSpPr txBox="1">
            <a:spLocks noGrp="1"/>
          </p:cNvSpPr>
          <p:nvPr>
            <p:ph type="body" idx="1"/>
          </p:nvPr>
        </p:nvSpPr>
        <p:spPr/>
        <p:txBody>
          <a:bodyPr/>
          <a:lstStyle/>
          <a:p>
            <a:pPr marL="0" indent="0" eaLnBrk="1" hangingPunct="1">
              <a:buSzPts val="1100"/>
            </a:pPr>
            <a:endParaRPr lang="vi-VN" altLang="vi-VN"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28722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Google Shape;307;g9ff089b121_0_0:notes">
            <a:extLst>
              <a:ext uri="{FF2B5EF4-FFF2-40B4-BE49-F238E27FC236}">
                <a16:creationId xmlns:a16="http://schemas.microsoft.com/office/drawing/2014/main" id="{69D69914-73E7-52C4-903E-FB01BED77035}"/>
              </a:ext>
            </a:extLst>
          </p:cNvPr>
          <p:cNvSpPr>
            <a:spLocks noGrp="1" noRot="1" noChangeAspect="1" noTextEdit="1"/>
          </p:cNvSpPr>
          <p:nvPr>
            <p:ph type="sldImg" idx="2"/>
          </p:nvPr>
        </p:nvSpPr>
        <p:spPr>
          <a:noFill/>
          <a:ln>
            <a:headEnd/>
            <a:tailEnd/>
          </a:ln>
        </p:spPr>
      </p:sp>
      <p:sp>
        <p:nvSpPr>
          <p:cNvPr id="15363" name="Google Shape;308;g9ff089b121_0_0:notes">
            <a:extLst>
              <a:ext uri="{FF2B5EF4-FFF2-40B4-BE49-F238E27FC236}">
                <a16:creationId xmlns:a16="http://schemas.microsoft.com/office/drawing/2014/main" id="{C4CB1525-A2BE-2F94-5E11-AC9CD7693885}"/>
              </a:ext>
            </a:extLst>
          </p:cNvPr>
          <p:cNvSpPr txBox="1">
            <a:spLocks noGrp="1"/>
          </p:cNvSpPr>
          <p:nvPr>
            <p:ph type="body" idx="1"/>
          </p:nvPr>
        </p:nvSpPr>
        <p:spPr/>
        <p:txBody>
          <a:bodyPr/>
          <a:lstStyle/>
          <a:p>
            <a:pPr marL="0" indent="0" eaLnBrk="1" hangingPunct="1">
              <a:buSzPts val="1100"/>
            </a:pPr>
            <a:endParaRPr lang="vi-VN" altLang="vi-VN"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81989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Google Shape;307;g9ff089b121_0_0:notes">
            <a:extLst>
              <a:ext uri="{FF2B5EF4-FFF2-40B4-BE49-F238E27FC236}">
                <a16:creationId xmlns:a16="http://schemas.microsoft.com/office/drawing/2014/main" id="{69D69914-73E7-52C4-903E-FB01BED77035}"/>
              </a:ext>
            </a:extLst>
          </p:cNvPr>
          <p:cNvSpPr>
            <a:spLocks noGrp="1" noRot="1" noChangeAspect="1" noTextEdit="1"/>
          </p:cNvSpPr>
          <p:nvPr>
            <p:ph type="sldImg" idx="2"/>
          </p:nvPr>
        </p:nvSpPr>
        <p:spPr>
          <a:noFill/>
          <a:ln>
            <a:headEnd/>
            <a:tailEnd/>
          </a:ln>
        </p:spPr>
      </p:sp>
      <p:sp>
        <p:nvSpPr>
          <p:cNvPr id="15363" name="Google Shape;308;g9ff089b121_0_0:notes">
            <a:extLst>
              <a:ext uri="{FF2B5EF4-FFF2-40B4-BE49-F238E27FC236}">
                <a16:creationId xmlns:a16="http://schemas.microsoft.com/office/drawing/2014/main" id="{C4CB1525-A2BE-2F94-5E11-AC9CD7693885}"/>
              </a:ext>
            </a:extLst>
          </p:cNvPr>
          <p:cNvSpPr txBox="1">
            <a:spLocks noGrp="1"/>
          </p:cNvSpPr>
          <p:nvPr>
            <p:ph type="body" idx="1"/>
          </p:nvPr>
        </p:nvSpPr>
        <p:spPr/>
        <p:txBody>
          <a:bodyPr/>
          <a:lstStyle/>
          <a:p>
            <a:pPr marL="0" indent="0" eaLnBrk="1" hangingPunct="1">
              <a:buSzPts val="1100"/>
            </a:pPr>
            <a:endParaRPr lang="vi-VN" altLang="vi-VN"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07131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FE84BA-C226-4C0D-A82B-4773DFFA0046}" type="slidenum">
              <a:rPr lang="zh-CN" altLang="en-US" smtClean="0"/>
              <a:t>36</a:t>
            </a:fld>
            <a:endParaRPr lang="zh-CN" altLang="en-US"/>
          </a:p>
        </p:txBody>
      </p:sp>
    </p:spTree>
    <p:extLst>
      <p:ext uri="{BB962C8B-B14F-4D97-AF65-F5344CB8AC3E}">
        <p14:creationId xmlns:p14="http://schemas.microsoft.com/office/powerpoint/2010/main" val="1358421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6" name="Google Shape;213;ga2c33ebb14_0_16242:notes">
            <a:extLst>
              <a:ext uri="{FF2B5EF4-FFF2-40B4-BE49-F238E27FC236}">
                <a16:creationId xmlns:a16="http://schemas.microsoft.com/office/drawing/2014/main" id="{80548340-85AA-3856-CD96-3AD38DAC546F}"/>
              </a:ext>
            </a:extLst>
          </p:cNvPr>
          <p:cNvSpPr>
            <a:spLocks noGrp="1" noRot="1" noChangeAspect="1" noTextEdit="1"/>
          </p:cNvSpPr>
          <p:nvPr>
            <p:ph type="sldImg" idx="2"/>
          </p:nvPr>
        </p:nvSpPr>
        <p:spPr>
          <a:noFill/>
          <a:ln>
            <a:headEnd/>
            <a:tailEnd/>
          </a:ln>
        </p:spPr>
      </p:sp>
      <p:sp>
        <p:nvSpPr>
          <p:cNvPr id="11267" name="Google Shape;214;ga2c33ebb14_0_16242:notes">
            <a:extLst>
              <a:ext uri="{FF2B5EF4-FFF2-40B4-BE49-F238E27FC236}">
                <a16:creationId xmlns:a16="http://schemas.microsoft.com/office/drawing/2014/main" id="{D8FB1107-8975-6FAE-F6AA-C3DC2D90F11F}"/>
              </a:ext>
            </a:extLst>
          </p:cNvPr>
          <p:cNvSpPr txBox="1">
            <a:spLocks noGrp="1"/>
          </p:cNvSpPr>
          <p:nvPr>
            <p:ph type="body" idx="1"/>
          </p:nvPr>
        </p:nvSpPr>
        <p:spPr/>
        <p:txBody>
          <a:bodyPr/>
          <a:lstStyle/>
          <a:p>
            <a:pPr marL="0" indent="0" eaLnBrk="1" hangingPunct="1">
              <a:buSzPts val="1100"/>
            </a:pPr>
            <a:endParaRPr lang="vi-VN" altLang="vi-VN" sz="1100">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314" name="Google Shape;278;g9ff089b121_0_5:notes">
            <a:extLst>
              <a:ext uri="{FF2B5EF4-FFF2-40B4-BE49-F238E27FC236}">
                <a16:creationId xmlns:a16="http://schemas.microsoft.com/office/drawing/2014/main" id="{3F64CDBC-C169-24C2-D7A1-7B6548063861}"/>
              </a:ext>
            </a:extLst>
          </p:cNvPr>
          <p:cNvSpPr>
            <a:spLocks noGrp="1" noRot="1" noChangeAspect="1" noTextEdit="1"/>
          </p:cNvSpPr>
          <p:nvPr>
            <p:ph type="sldImg" idx="2"/>
          </p:nvPr>
        </p:nvSpPr>
        <p:spPr>
          <a:noFill/>
          <a:ln>
            <a:headEnd/>
            <a:tailEnd/>
          </a:ln>
        </p:spPr>
      </p:sp>
      <p:sp>
        <p:nvSpPr>
          <p:cNvPr id="13315" name="Google Shape;279;g9ff089b121_0_5:notes">
            <a:extLst>
              <a:ext uri="{FF2B5EF4-FFF2-40B4-BE49-F238E27FC236}">
                <a16:creationId xmlns:a16="http://schemas.microsoft.com/office/drawing/2014/main" id="{26F9E5D4-6984-2ED1-515A-161EA2E392ED}"/>
              </a:ext>
            </a:extLst>
          </p:cNvPr>
          <p:cNvSpPr txBox="1">
            <a:spLocks noGrp="1"/>
          </p:cNvSpPr>
          <p:nvPr>
            <p:ph type="body" idx="1"/>
          </p:nvPr>
        </p:nvSpPr>
        <p:spPr/>
        <p:txBody>
          <a:bodyPr/>
          <a:lstStyle/>
          <a:p>
            <a:pPr marL="0" indent="0" eaLnBrk="1" hangingPunct="1">
              <a:buSzPts val="1100"/>
            </a:pPr>
            <a:endParaRPr lang="vi-VN" altLang="vi-VN" sz="1100">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Google Shape;307;g9ff089b121_0_0:notes">
            <a:extLst>
              <a:ext uri="{FF2B5EF4-FFF2-40B4-BE49-F238E27FC236}">
                <a16:creationId xmlns:a16="http://schemas.microsoft.com/office/drawing/2014/main" id="{69D69914-73E7-52C4-903E-FB01BED77035}"/>
              </a:ext>
            </a:extLst>
          </p:cNvPr>
          <p:cNvSpPr>
            <a:spLocks noGrp="1" noRot="1" noChangeAspect="1" noTextEdit="1"/>
          </p:cNvSpPr>
          <p:nvPr>
            <p:ph type="sldImg" idx="2"/>
          </p:nvPr>
        </p:nvSpPr>
        <p:spPr>
          <a:noFill/>
          <a:ln>
            <a:headEnd/>
            <a:tailEnd/>
          </a:ln>
        </p:spPr>
      </p:sp>
      <p:sp>
        <p:nvSpPr>
          <p:cNvPr id="15363" name="Google Shape;308;g9ff089b121_0_0:notes">
            <a:extLst>
              <a:ext uri="{FF2B5EF4-FFF2-40B4-BE49-F238E27FC236}">
                <a16:creationId xmlns:a16="http://schemas.microsoft.com/office/drawing/2014/main" id="{C4CB1525-A2BE-2F94-5E11-AC9CD7693885}"/>
              </a:ext>
            </a:extLst>
          </p:cNvPr>
          <p:cNvSpPr txBox="1">
            <a:spLocks noGrp="1"/>
          </p:cNvSpPr>
          <p:nvPr>
            <p:ph type="body" idx="1"/>
          </p:nvPr>
        </p:nvSpPr>
        <p:spPr/>
        <p:txBody>
          <a:bodyPr/>
          <a:lstStyle/>
          <a:p>
            <a:pPr marL="0" indent="0" eaLnBrk="1" hangingPunct="1">
              <a:buSzPts val="1100"/>
            </a:pPr>
            <a:endParaRPr lang="vi-VN" altLang="vi-VN"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2727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4" name="Google Shape;368;ga2c33ebb14_0_89:notes">
            <a:extLst>
              <a:ext uri="{FF2B5EF4-FFF2-40B4-BE49-F238E27FC236}">
                <a16:creationId xmlns:a16="http://schemas.microsoft.com/office/drawing/2014/main" id="{D7613801-8F0F-9AA4-CEC2-94825CE43DC2}"/>
              </a:ext>
            </a:extLst>
          </p:cNvPr>
          <p:cNvSpPr>
            <a:spLocks noGrp="1" noRot="1" noChangeAspect="1" noTextEdit="1"/>
          </p:cNvSpPr>
          <p:nvPr>
            <p:ph type="sldImg" idx="2"/>
          </p:nvPr>
        </p:nvSpPr>
        <p:spPr>
          <a:noFill/>
          <a:ln>
            <a:headEnd/>
            <a:tailEnd/>
          </a:ln>
        </p:spPr>
      </p:sp>
      <p:sp>
        <p:nvSpPr>
          <p:cNvPr id="23555" name="Google Shape;369;ga2c33ebb14_0_89:notes">
            <a:extLst>
              <a:ext uri="{FF2B5EF4-FFF2-40B4-BE49-F238E27FC236}">
                <a16:creationId xmlns:a16="http://schemas.microsoft.com/office/drawing/2014/main" id="{CD5EBFF8-5D17-8DFE-29C4-B49F6F91AF82}"/>
              </a:ext>
            </a:extLst>
          </p:cNvPr>
          <p:cNvSpPr txBox="1">
            <a:spLocks noGrp="1"/>
          </p:cNvSpPr>
          <p:nvPr>
            <p:ph type="body" idx="1"/>
          </p:nvPr>
        </p:nvSpPr>
        <p:spPr/>
        <p:txBody>
          <a:bodyPr/>
          <a:lstStyle/>
          <a:p>
            <a:pPr marL="0" indent="0" eaLnBrk="1" hangingPunct="1">
              <a:buSzPts val="1100"/>
            </a:pPr>
            <a:endParaRPr lang="vi-VN" altLang="vi-VN" sz="1100">
              <a:latin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Google Shape;307;g9ff089b121_0_0:notes">
            <a:extLst>
              <a:ext uri="{FF2B5EF4-FFF2-40B4-BE49-F238E27FC236}">
                <a16:creationId xmlns:a16="http://schemas.microsoft.com/office/drawing/2014/main" id="{69D69914-73E7-52C4-903E-FB01BED77035}"/>
              </a:ext>
            </a:extLst>
          </p:cNvPr>
          <p:cNvSpPr>
            <a:spLocks noGrp="1" noRot="1" noChangeAspect="1" noTextEdit="1"/>
          </p:cNvSpPr>
          <p:nvPr>
            <p:ph type="sldImg" idx="2"/>
          </p:nvPr>
        </p:nvSpPr>
        <p:spPr>
          <a:noFill/>
          <a:ln>
            <a:headEnd/>
            <a:tailEnd/>
          </a:ln>
        </p:spPr>
      </p:sp>
      <p:sp>
        <p:nvSpPr>
          <p:cNvPr id="15363" name="Google Shape;308;g9ff089b121_0_0:notes">
            <a:extLst>
              <a:ext uri="{FF2B5EF4-FFF2-40B4-BE49-F238E27FC236}">
                <a16:creationId xmlns:a16="http://schemas.microsoft.com/office/drawing/2014/main" id="{C4CB1525-A2BE-2F94-5E11-AC9CD7693885}"/>
              </a:ext>
            </a:extLst>
          </p:cNvPr>
          <p:cNvSpPr txBox="1">
            <a:spLocks noGrp="1"/>
          </p:cNvSpPr>
          <p:nvPr>
            <p:ph type="body" idx="1"/>
          </p:nvPr>
        </p:nvSpPr>
        <p:spPr/>
        <p:txBody>
          <a:bodyPr/>
          <a:lstStyle/>
          <a:p>
            <a:pPr marL="0" indent="0" eaLnBrk="1" hangingPunct="1">
              <a:buSzPts val="1100"/>
            </a:pPr>
            <a:endParaRPr lang="vi-VN" altLang="vi-VN"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5352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Google Shape;307;g9ff089b121_0_0:notes">
            <a:extLst>
              <a:ext uri="{FF2B5EF4-FFF2-40B4-BE49-F238E27FC236}">
                <a16:creationId xmlns:a16="http://schemas.microsoft.com/office/drawing/2014/main" id="{69D69914-73E7-52C4-903E-FB01BED77035}"/>
              </a:ext>
            </a:extLst>
          </p:cNvPr>
          <p:cNvSpPr>
            <a:spLocks noGrp="1" noRot="1" noChangeAspect="1" noTextEdit="1"/>
          </p:cNvSpPr>
          <p:nvPr>
            <p:ph type="sldImg" idx="2"/>
          </p:nvPr>
        </p:nvSpPr>
        <p:spPr>
          <a:noFill/>
          <a:ln>
            <a:headEnd/>
            <a:tailEnd/>
          </a:ln>
        </p:spPr>
      </p:sp>
      <p:sp>
        <p:nvSpPr>
          <p:cNvPr id="15363" name="Google Shape;308;g9ff089b121_0_0:notes">
            <a:extLst>
              <a:ext uri="{FF2B5EF4-FFF2-40B4-BE49-F238E27FC236}">
                <a16:creationId xmlns:a16="http://schemas.microsoft.com/office/drawing/2014/main" id="{C4CB1525-A2BE-2F94-5E11-AC9CD7693885}"/>
              </a:ext>
            </a:extLst>
          </p:cNvPr>
          <p:cNvSpPr txBox="1">
            <a:spLocks noGrp="1"/>
          </p:cNvSpPr>
          <p:nvPr>
            <p:ph type="body" idx="1"/>
          </p:nvPr>
        </p:nvSpPr>
        <p:spPr/>
        <p:txBody>
          <a:bodyPr/>
          <a:lstStyle/>
          <a:p>
            <a:pPr marL="0" indent="0" eaLnBrk="1" hangingPunct="1">
              <a:buSzPts val="1100"/>
            </a:pPr>
            <a:endParaRPr lang="vi-VN" altLang="vi-VN"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8353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Google Shape;307;g9ff089b121_0_0:notes">
            <a:extLst>
              <a:ext uri="{FF2B5EF4-FFF2-40B4-BE49-F238E27FC236}">
                <a16:creationId xmlns:a16="http://schemas.microsoft.com/office/drawing/2014/main" id="{69D69914-73E7-52C4-903E-FB01BED77035}"/>
              </a:ext>
            </a:extLst>
          </p:cNvPr>
          <p:cNvSpPr>
            <a:spLocks noGrp="1" noRot="1" noChangeAspect="1" noTextEdit="1"/>
          </p:cNvSpPr>
          <p:nvPr>
            <p:ph type="sldImg" idx="2"/>
          </p:nvPr>
        </p:nvSpPr>
        <p:spPr>
          <a:noFill/>
          <a:ln>
            <a:headEnd/>
            <a:tailEnd/>
          </a:ln>
        </p:spPr>
      </p:sp>
      <p:sp>
        <p:nvSpPr>
          <p:cNvPr id="15363" name="Google Shape;308;g9ff089b121_0_0:notes">
            <a:extLst>
              <a:ext uri="{FF2B5EF4-FFF2-40B4-BE49-F238E27FC236}">
                <a16:creationId xmlns:a16="http://schemas.microsoft.com/office/drawing/2014/main" id="{C4CB1525-A2BE-2F94-5E11-AC9CD7693885}"/>
              </a:ext>
            </a:extLst>
          </p:cNvPr>
          <p:cNvSpPr txBox="1">
            <a:spLocks noGrp="1"/>
          </p:cNvSpPr>
          <p:nvPr>
            <p:ph type="body" idx="1"/>
          </p:nvPr>
        </p:nvSpPr>
        <p:spPr/>
        <p:txBody>
          <a:bodyPr/>
          <a:lstStyle/>
          <a:p>
            <a:pPr marL="0" indent="0" eaLnBrk="1" hangingPunct="1">
              <a:buSzPts val="1100"/>
            </a:pPr>
            <a:endParaRPr lang="vi-VN" altLang="vi-VN"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0647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AE508-9157-453C-958B-8E6CEE7F00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DCA2A513-B9ED-B980-833F-27EC6F75BC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6864327C-589F-094D-5477-E2F47A6370B5}"/>
              </a:ext>
            </a:extLst>
          </p:cNvPr>
          <p:cNvSpPr>
            <a:spLocks noGrp="1"/>
          </p:cNvSpPr>
          <p:nvPr>
            <p:ph type="dt" sz="half" idx="10"/>
          </p:nvPr>
        </p:nvSpPr>
        <p:spPr/>
        <p:txBody>
          <a:bodyPr/>
          <a:lstStyle/>
          <a:p>
            <a:fld id="{3CAFBB07-EAC3-4900-B82B-C819CE7C75D7}" type="datetimeFigureOut">
              <a:rPr lang="vi-VN" smtClean="0"/>
              <a:t>21/08/2022</a:t>
            </a:fld>
            <a:endParaRPr lang="vi-VN"/>
          </a:p>
        </p:txBody>
      </p:sp>
      <p:sp>
        <p:nvSpPr>
          <p:cNvPr id="5" name="Footer Placeholder 4">
            <a:extLst>
              <a:ext uri="{FF2B5EF4-FFF2-40B4-BE49-F238E27FC236}">
                <a16:creationId xmlns:a16="http://schemas.microsoft.com/office/drawing/2014/main" id="{C7618A05-B7CC-15E8-C5EA-C31574D3684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6708642-7391-8FAE-4FB6-36C7EB321830}"/>
              </a:ext>
            </a:extLst>
          </p:cNvPr>
          <p:cNvSpPr>
            <a:spLocks noGrp="1"/>
          </p:cNvSpPr>
          <p:nvPr>
            <p:ph type="sldNum" sz="quarter" idx="12"/>
          </p:nvPr>
        </p:nvSpPr>
        <p:spPr/>
        <p:txBody>
          <a:bodyPr/>
          <a:lstStyle/>
          <a:p>
            <a:fld id="{1D0B1705-D646-47BF-ACDC-8E3A8414DAEB}" type="slidenum">
              <a:rPr lang="vi-VN" smtClean="0"/>
              <a:t>‹#›</a:t>
            </a:fld>
            <a:endParaRPr lang="vi-VN"/>
          </a:p>
        </p:txBody>
      </p:sp>
    </p:spTree>
    <p:extLst>
      <p:ext uri="{BB962C8B-B14F-4D97-AF65-F5344CB8AC3E}">
        <p14:creationId xmlns:p14="http://schemas.microsoft.com/office/powerpoint/2010/main" val="1198654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640A8-A87D-BB61-0CE8-EB771D00366D}"/>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ACC1367-4A6E-4376-1B15-53D6C8E943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0480618-9105-F469-2E6D-8E4A8B1E837C}"/>
              </a:ext>
            </a:extLst>
          </p:cNvPr>
          <p:cNvSpPr>
            <a:spLocks noGrp="1"/>
          </p:cNvSpPr>
          <p:nvPr>
            <p:ph type="dt" sz="half" idx="10"/>
          </p:nvPr>
        </p:nvSpPr>
        <p:spPr/>
        <p:txBody>
          <a:bodyPr/>
          <a:lstStyle/>
          <a:p>
            <a:fld id="{3CAFBB07-EAC3-4900-B82B-C819CE7C75D7}" type="datetimeFigureOut">
              <a:rPr lang="vi-VN" smtClean="0"/>
              <a:t>21/08/2022</a:t>
            </a:fld>
            <a:endParaRPr lang="vi-VN"/>
          </a:p>
        </p:txBody>
      </p:sp>
      <p:sp>
        <p:nvSpPr>
          <p:cNvPr id="5" name="Footer Placeholder 4">
            <a:extLst>
              <a:ext uri="{FF2B5EF4-FFF2-40B4-BE49-F238E27FC236}">
                <a16:creationId xmlns:a16="http://schemas.microsoft.com/office/drawing/2014/main" id="{E29EF843-E450-EEC2-9F3F-A48C396E2E4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5208D78-314E-605F-43CB-FEA603819068}"/>
              </a:ext>
            </a:extLst>
          </p:cNvPr>
          <p:cNvSpPr>
            <a:spLocks noGrp="1"/>
          </p:cNvSpPr>
          <p:nvPr>
            <p:ph type="sldNum" sz="quarter" idx="12"/>
          </p:nvPr>
        </p:nvSpPr>
        <p:spPr/>
        <p:txBody>
          <a:bodyPr/>
          <a:lstStyle/>
          <a:p>
            <a:fld id="{1D0B1705-D646-47BF-ACDC-8E3A8414DAEB}" type="slidenum">
              <a:rPr lang="vi-VN" smtClean="0"/>
              <a:t>‹#›</a:t>
            </a:fld>
            <a:endParaRPr lang="vi-VN"/>
          </a:p>
        </p:txBody>
      </p:sp>
    </p:spTree>
    <p:extLst>
      <p:ext uri="{BB962C8B-B14F-4D97-AF65-F5344CB8AC3E}">
        <p14:creationId xmlns:p14="http://schemas.microsoft.com/office/powerpoint/2010/main" val="1623361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7B0109-94D1-3BFA-D08B-F0084A9A8BC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C2CDD490-D3FF-0241-823A-A5B5A49346E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9B22DB5-EC0E-A197-CA1C-20AC4FB6BD4B}"/>
              </a:ext>
            </a:extLst>
          </p:cNvPr>
          <p:cNvSpPr>
            <a:spLocks noGrp="1"/>
          </p:cNvSpPr>
          <p:nvPr>
            <p:ph type="dt" sz="half" idx="10"/>
          </p:nvPr>
        </p:nvSpPr>
        <p:spPr/>
        <p:txBody>
          <a:bodyPr/>
          <a:lstStyle/>
          <a:p>
            <a:fld id="{3CAFBB07-EAC3-4900-B82B-C819CE7C75D7}" type="datetimeFigureOut">
              <a:rPr lang="vi-VN" smtClean="0"/>
              <a:t>21/08/2022</a:t>
            </a:fld>
            <a:endParaRPr lang="vi-VN"/>
          </a:p>
        </p:txBody>
      </p:sp>
      <p:sp>
        <p:nvSpPr>
          <p:cNvPr id="5" name="Footer Placeholder 4">
            <a:extLst>
              <a:ext uri="{FF2B5EF4-FFF2-40B4-BE49-F238E27FC236}">
                <a16:creationId xmlns:a16="http://schemas.microsoft.com/office/drawing/2014/main" id="{6ACD0710-EFB4-A940-2DFF-A086EF14D79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52514DC-04EC-49AD-AD87-05D2FA731B52}"/>
              </a:ext>
            </a:extLst>
          </p:cNvPr>
          <p:cNvSpPr>
            <a:spLocks noGrp="1"/>
          </p:cNvSpPr>
          <p:nvPr>
            <p:ph type="sldNum" sz="quarter" idx="12"/>
          </p:nvPr>
        </p:nvSpPr>
        <p:spPr/>
        <p:txBody>
          <a:bodyPr/>
          <a:lstStyle/>
          <a:p>
            <a:fld id="{1D0B1705-D646-47BF-ACDC-8E3A8414DAEB}" type="slidenum">
              <a:rPr lang="vi-VN" smtClean="0"/>
              <a:t>‹#›</a:t>
            </a:fld>
            <a:endParaRPr lang="vi-VN"/>
          </a:p>
        </p:txBody>
      </p:sp>
    </p:spTree>
    <p:extLst>
      <p:ext uri="{BB962C8B-B14F-4D97-AF65-F5344CB8AC3E}">
        <p14:creationId xmlns:p14="http://schemas.microsoft.com/office/powerpoint/2010/main" val="2471435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7"/>
        <p:cNvGrpSpPr/>
        <p:nvPr/>
      </p:nvGrpSpPr>
      <p:grpSpPr>
        <a:xfrm>
          <a:off x="0" y="0"/>
          <a:ext cx="0" cy="0"/>
          <a:chOff x="0" y="0"/>
          <a:chExt cx="0" cy="0"/>
        </a:xfrm>
      </p:grpSpPr>
      <p:sp>
        <p:nvSpPr>
          <p:cNvPr id="2" name="Google Shape;18;p5">
            <a:extLst>
              <a:ext uri="{FF2B5EF4-FFF2-40B4-BE49-F238E27FC236}">
                <a16:creationId xmlns:a16="http://schemas.microsoft.com/office/drawing/2014/main" id="{C90AC5C2-4E2B-6B07-B4F3-1665F9B4D38E}"/>
              </a:ext>
            </a:extLst>
          </p:cNvPr>
          <p:cNvSpPr>
            <a:spLocks/>
          </p:cNvSpPr>
          <p:nvPr/>
        </p:nvSpPr>
        <p:spPr bwMode="auto">
          <a:xfrm>
            <a:off x="5063068" y="4000501"/>
            <a:ext cx="156633" cy="150284"/>
          </a:xfrm>
          <a:custGeom>
            <a:avLst/>
            <a:gdLst>
              <a:gd name="T0" fmla="*/ 933754027 w 4682"/>
              <a:gd name="T1" fmla="*/ 394772 h 4492"/>
              <a:gd name="T2" fmla="*/ 626604399 w 4682"/>
              <a:gd name="T3" fmla="*/ 135973380 h 4492"/>
              <a:gd name="T4" fmla="*/ 168841333 w 4682"/>
              <a:gd name="T5" fmla="*/ 581525059 h 4492"/>
              <a:gd name="T6" fmla="*/ 168841333 w 4682"/>
              <a:gd name="T7" fmla="*/ 1195941964 h 4492"/>
              <a:gd name="T8" fmla="*/ 626604399 w 4682"/>
              <a:gd name="T9" fmla="*/ 1653800537 h 4492"/>
              <a:gd name="T10" fmla="*/ 933754027 w 4682"/>
              <a:gd name="T11" fmla="*/ 1780642759 h 4492"/>
              <a:gd name="T12" fmla="*/ 1240903680 w 4682"/>
              <a:gd name="T13" fmla="*/ 1653800537 h 4492"/>
              <a:gd name="T14" fmla="*/ 1686772064 w 4682"/>
              <a:gd name="T15" fmla="*/ 1195941964 h 4492"/>
              <a:gd name="T16" fmla="*/ 1686772064 w 4682"/>
              <a:gd name="T17" fmla="*/ 581525059 h 4492"/>
              <a:gd name="T18" fmla="*/ 1240903680 w 4682"/>
              <a:gd name="T19" fmla="*/ 135973380 h 4492"/>
              <a:gd name="T20" fmla="*/ 933754027 w 4682"/>
              <a:gd name="T21" fmla="*/ 394772 h 44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82" h="4492" extrusionOk="0">
                <a:moveTo>
                  <a:pt x="2356" y="1"/>
                </a:moveTo>
                <a:cubicBezTo>
                  <a:pt x="2075" y="1"/>
                  <a:pt x="1794" y="115"/>
                  <a:pt x="1581" y="343"/>
                </a:cubicBezTo>
                <a:lnTo>
                  <a:pt x="426" y="1467"/>
                </a:lnTo>
                <a:cubicBezTo>
                  <a:pt x="0" y="1893"/>
                  <a:pt x="0" y="2592"/>
                  <a:pt x="426" y="3017"/>
                </a:cubicBezTo>
                <a:lnTo>
                  <a:pt x="1581" y="4172"/>
                </a:lnTo>
                <a:cubicBezTo>
                  <a:pt x="1794" y="4385"/>
                  <a:pt x="2075" y="4492"/>
                  <a:pt x="2356" y="4492"/>
                </a:cubicBezTo>
                <a:cubicBezTo>
                  <a:pt x="2637" y="4492"/>
                  <a:pt x="2918" y="4385"/>
                  <a:pt x="3131" y="4172"/>
                </a:cubicBezTo>
                <a:lnTo>
                  <a:pt x="4256" y="3017"/>
                </a:lnTo>
                <a:cubicBezTo>
                  <a:pt x="4681" y="2592"/>
                  <a:pt x="4681" y="1893"/>
                  <a:pt x="4256" y="1467"/>
                </a:cubicBezTo>
                <a:lnTo>
                  <a:pt x="3131" y="343"/>
                </a:lnTo>
                <a:cubicBezTo>
                  <a:pt x="2918" y="115"/>
                  <a:pt x="2637" y="1"/>
                  <a:pt x="2356" y="1"/>
                </a:cubicBezTo>
                <a:close/>
              </a:path>
            </a:pathLst>
          </a:custGeom>
          <a:solidFill>
            <a:schemeClr val="accent2"/>
          </a:solidFill>
          <a:ln w="11400" cap="flat" cmpd="sng">
            <a:solidFill>
              <a:schemeClr val="bg1"/>
            </a:solidFill>
            <a:prstDash val="solid"/>
            <a:round/>
            <a:headEnd type="none" w="sm" len="sm"/>
            <a:tailEnd type="none" w="sm" len="sm"/>
          </a:ln>
        </p:spPr>
        <p:txBody>
          <a:bodyPr lIns="121900" tIns="121900" rIns="121900" bIns="121900" anchor="ctr"/>
          <a:lstStyle/>
          <a:p>
            <a:endParaRPr lang="vi-VN" sz="2400"/>
          </a:p>
        </p:txBody>
      </p:sp>
      <p:sp>
        <p:nvSpPr>
          <p:cNvPr id="19" name="Google Shape;19;p5"/>
          <p:cNvSpPr txBox="1">
            <a:spLocks noGrp="1"/>
          </p:cNvSpPr>
          <p:nvPr>
            <p:ph type="title"/>
          </p:nvPr>
        </p:nvSpPr>
        <p:spPr>
          <a:xfrm>
            <a:off x="950967" y="577088"/>
            <a:ext cx="8802800" cy="1597600"/>
          </a:xfrm>
          <a:prstGeom prst="rect">
            <a:avLst/>
          </a:prstGeom>
        </p:spPr>
        <p:txBody>
          <a:bodyPr spcFirstLastPara="1">
            <a:noAutofit/>
          </a:bodyPr>
          <a:lstStyle>
            <a:lvl1pPr lvl="0">
              <a:spcBef>
                <a:spcPts val="0"/>
              </a:spcBef>
              <a:spcAft>
                <a:spcPts val="0"/>
              </a:spcAft>
              <a:buSzPts val="2800"/>
              <a:buNone/>
              <a:defRPr sz="4667"/>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5"/>
          <p:cNvSpPr txBox="1">
            <a:spLocks noGrp="1"/>
          </p:cNvSpPr>
          <p:nvPr>
            <p:ph type="subTitle" idx="1"/>
          </p:nvPr>
        </p:nvSpPr>
        <p:spPr>
          <a:xfrm rot="21368229">
            <a:off x="1702187" y="4448909"/>
            <a:ext cx="3657509" cy="1123347"/>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21" name="Google Shape;21;p5"/>
          <p:cNvSpPr txBox="1">
            <a:spLocks noGrp="1"/>
          </p:cNvSpPr>
          <p:nvPr>
            <p:ph type="subTitle" idx="2"/>
          </p:nvPr>
        </p:nvSpPr>
        <p:spPr>
          <a:xfrm rot="21368229">
            <a:off x="1638093" y="3841473"/>
            <a:ext cx="3657509" cy="441793"/>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1"/>
              </a:buClr>
              <a:buSzPts val="2100"/>
              <a:buFont typeface="Raleway Thin"/>
              <a:buNone/>
              <a:defRPr sz="2400">
                <a:solidFill>
                  <a:schemeClr val="accent1"/>
                </a:solidFill>
                <a:latin typeface="Raleway Thin"/>
                <a:ea typeface="Raleway Thin"/>
                <a:cs typeface="Raleway Thin"/>
                <a:sym typeface="Raleway Thin"/>
              </a:defRPr>
            </a:lvl1pPr>
            <a:lvl2pPr lvl="1" rtl="0">
              <a:lnSpc>
                <a:spcPct val="100000"/>
              </a:lnSpc>
              <a:spcBef>
                <a:spcPts val="0"/>
              </a:spcBef>
              <a:spcAft>
                <a:spcPts val="0"/>
              </a:spcAft>
              <a:buClr>
                <a:schemeClr val="accent1"/>
              </a:buClr>
              <a:buSzPts val="2100"/>
              <a:buNone/>
              <a:defRPr sz="2800">
                <a:solidFill>
                  <a:schemeClr val="accent1"/>
                </a:solidFill>
              </a:defRPr>
            </a:lvl2pPr>
            <a:lvl3pPr lvl="2" rtl="0">
              <a:lnSpc>
                <a:spcPct val="100000"/>
              </a:lnSpc>
              <a:spcBef>
                <a:spcPts val="0"/>
              </a:spcBef>
              <a:spcAft>
                <a:spcPts val="0"/>
              </a:spcAft>
              <a:buClr>
                <a:schemeClr val="accent1"/>
              </a:buClr>
              <a:buSzPts val="2100"/>
              <a:buNone/>
              <a:defRPr sz="2800">
                <a:solidFill>
                  <a:schemeClr val="accent1"/>
                </a:solidFill>
              </a:defRPr>
            </a:lvl3pPr>
            <a:lvl4pPr lvl="3" rtl="0">
              <a:lnSpc>
                <a:spcPct val="100000"/>
              </a:lnSpc>
              <a:spcBef>
                <a:spcPts val="0"/>
              </a:spcBef>
              <a:spcAft>
                <a:spcPts val="0"/>
              </a:spcAft>
              <a:buClr>
                <a:schemeClr val="accent1"/>
              </a:buClr>
              <a:buSzPts val="2100"/>
              <a:buNone/>
              <a:defRPr sz="2800">
                <a:solidFill>
                  <a:schemeClr val="accent1"/>
                </a:solidFill>
              </a:defRPr>
            </a:lvl4pPr>
            <a:lvl5pPr lvl="4" rtl="0">
              <a:lnSpc>
                <a:spcPct val="100000"/>
              </a:lnSpc>
              <a:spcBef>
                <a:spcPts val="0"/>
              </a:spcBef>
              <a:spcAft>
                <a:spcPts val="0"/>
              </a:spcAft>
              <a:buClr>
                <a:schemeClr val="accent1"/>
              </a:buClr>
              <a:buSzPts val="2100"/>
              <a:buNone/>
              <a:defRPr sz="2800">
                <a:solidFill>
                  <a:schemeClr val="accent1"/>
                </a:solidFill>
              </a:defRPr>
            </a:lvl5pPr>
            <a:lvl6pPr lvl="5" rtl="0">
              <a:lnSpc>
                <a:spcPct val="100000"/>
              </a:lnSpc>
              <a:spcBef>
                <a:spcPts val="0"/>
              </a:spcBef>
              <a:spcAft>
                <a:spcPts val="0"/>
              </a:spcAft>
              <a:buClr>
                <a:schemeClr val="accent1"/>
              </a:buClr>
              <a:buSzPts val="2100"/>
              <a:buNone/>
              <a:defRPr sz="2800">
                <a:solidFill>
                  <a:schemeClr val="accent1"/>
                </a:solidFill>
              </a:defRPr>
            </a:lvl6pPr>
            <a:lvl7pPr lvl="6" rtl="0">
              <a:lnSpc>
                <a:spcPct val="100000"/>
              </a:lnSpc>
              <a:spcBef>
                <a:spcPts val="0"/>
              </a:spcBef>
              <a:spcAft>
                <a:spcPts val="0"/>
              </a:spcAft>
              <a:buClr>
                <a:schemeClr val="accent1"/>
              </a:buClr>
              <a:buSzPts val="2100"/>
              <a:buNone/>
              <a:defRPr sz="2800">
                <a:solidFill>
                  <a:schemeClr val="accent1"/>
                </a:solidFill>
              </a:defRPr>
            </a:lvl7pPr>
            <a:lvl8pPr lvl="7" rtl="0">
              <a:lnSpc>
                <a:spcPct val="100000"/>
              </a:lnSpc>
              <a:spcBef>
                <a:spcPts val="0"/>
              </a:spcBef>
              <a:spcAft>
                <a:spcPts val="0"/>
              </a:spcAft>
              <a:buClr>
                <a:schemeClr val="accent1"/>
              </a:buClr>
              <a:buSzPts val="2100"/>
              <a:buNone/>
              <a:defRPr sz="2800">
                <a:solidFill>
                  <a:schemeClr val="accent1"/>
                </a:solidFill>
              </a:defRPr>
            </a:lvl8pPr>
            <a:lvl9pPr lvl="8" rtl="0">
              <a:lnSpc>
                <a:spcPct val="100000"/>
              </a:lnSpc>
              <a:spcBef>
                <a:spcPts val="0"/>
              </a:spcBef>
              <a:spcAft>
                <a:spcPts val="0"/>
              </a:spcAft>
              <a:buClr>
                <a:schemeClr val="accent1"/>
              </a:buClr>
              <a:buSzPts val="2100"/>
              <a:buNone/>
              <a:defRPr sz="2800">
                <a:solidFill>
                  <a:schemeClr val="accent1"/>
                </a:solidFill>
              </a:defRPr>
            </a:lvl9pPr>
          </a:lstStyle>
          <a:p>
            <a:endParaRPr/>
          </a:p>
        </p:txBody>
      </p:sp>
      <p:sp>
        <p:nvSpPr>
          <p:cNvPr id="22" name="Google Shape;22;p5"/>
          <p:cNvSpPr txBox="1">
            <a:spLocks noGrp="1"/>
          </p:cNvSpPr>
          <p:nvPr>
            <p:ph type="subTitle" idx="3"/>
          </p:nvPr>
        </p:nvSpPr>
        <p:spPr>
          <a:xfrm rot="377090">
            <a:off x="6815914" y="4447320"/>
            <a:ext cx="3657583" cy="1123177"/>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23" name="Google Shape;23;p5"/>
          <p:cNvSpPr txBox="1">
            <a:spLocks noGrp="1"/>
          </p:cNvSpPr>
          <p:nvPr>
            <p:ph type="subTitle" idx="4"/>
          </p:nvPr>
        </p:nvSpPr>
        <p:spPr>
          <a:xfrm rot="377090">
            <a:off x="6919867" y="3843422"/>
            <a:ext cx="3657583" cy="441903"/>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1"/>
              </a:buClr>
              <a:buSzPts val="2100"/>
              <a:buFont typeface="Raleway Thin"/>
              <a:buNone/>
              <a:defRPr sz="2400">
                <a:solidFill>
                  <a:schemeClr val="accent1"/>
                </a:solidFill>
                <a:latin typeface="Raleway Thin"/>
                <a:ea typeface="Raleway Thin"/>
                <a:cs typeface="Raleway Thin"/>
                <a:sym typeface="Raleway Thin"/>
              </a:defRPr>
            </a:lvl1pPr>
            <a:lvl2pPr lvl="1" rtl="0">
              <a:lnSpc>
                <a:spcPct val="100000"/>
              </a:lnSpc>
              <a:spcBef>
                <a:spcPts val="0"/>
              </a:spcBef>
              <a:spcAft>
                <a:spcPts val="0"/>
              </a:spcAft>
              <a:buClr>
                <a:schemeClr val="accent1"/>
              </a:buClr>
              <a:buSzPts val="2100"/>
              <a:buNone/>
              <a:defRPr sz="2800">
                <a:solidFill>
                  <a:schemeClr val="accent1"/>
                </a:solidFill>
              </a:defRPr>
            </a:lvl2pPr>
            <a:lvl3pPr lvl="2" rtl="0">
              <a:lnSpc>
                <a:spcPct val="100000"/>
              </a:lnSpc>
              <a:spcBef>
                <a:spcPts val="0"/>
              </a:spcBef>
              <a:spcAft>
                <a:spcPts val="0"/>
              </a:spcAft>
              <a:buClr>
                <a:schemeClr val="accent1"/>
              </a:buClr>
              <a:buSzPts val="2100"/>
              <a:buNone/>
              <a:defRPr sz="2800">
                <a:solidFill>
                  <a:schemeClr val="accent1"/>
                </a:solidFill>
              </a:defRPr>
            </a:lvl3pPr>
            <a:lvl4pPr lvl="3" rtl="0">
              <a:lnSpc>
                <a:spcPct val="100000"/>
              </a:lnSpc>
              <a:spcBef>
                <a:spcPts val="0"/>
              </a:spcBef>
              <a:spcAft>
                <a:spcPts val="0"/>
              </a:spcAft>
              <a:buClr>
                <a:schemeClr val="accent1"/>
              </a:buClr>
              <a:buSzPts val="2100"/>
              <a:buNone/>
              <a:defRPr sz="2800">
                <a:solidFill>
                  <a:schemeClr val="accent1"/>
                </a:solidFill>
              </a:defRPr>
            </a:lvl4pPr>
            <a:lvl5pPr lvl="4" rtl="0">
              <a:lnSpc>
                <a:spcPct val="100000"/>
              </a:lnSpc>
              <a:spcBef>
                <a:spcPts val="0"/>
              </a:spcBef>
              <a:spcAft>
                <a:spcPts val="0"/>
              </a:spcAft>
              <a:buClr>
                <a:schemeClr val="accent1"/>
              </a:buClr>
              <a:buSzPts val="2100"/>
              <a:buNone/>
              <a:defRPr sz="2800">
                <a:solidFill>
                  <a:schemeClr val="accent1"/>
                </a:solidFill>
              </a:defRPr>
            </a:lvl5pPr>
            <a:lvl6pPr lvl="5" rtl="0">
              <a:lnSpc>
                <a:spcPct val="100000"/>
              </a:lnSpc>
              <a:spcBef>
                <a:spcPts val="0"/>
              </a:spcBef>
              <a:spcAft>
                <a:spcPts val="0"/>
              </a:spcAft>
              <a:buClr>
                <a:schemeClr val="accent1"/>
              </a:buClr>
              <a:buSzPts val="2100"/>
              <a:buNone/>
              <a:defRPr sz="2800">
                <a:solidFill>
                  <a:schemeClr val="accent1"/>
                </a:solidFill>
              </a:defRPr>
            </a:lvl6pPr>
            <a:lvl7pPr lvl="6" rtl="0">
              <a:lnSpc>
                <a:spcPct val="100000"/>
              </a:lnSpc>
              <a:spcBef>
                <a:spcPts val="0"/>
              </a:spcBef>
              <a:spcAft>
                <a:spcPts val="0"/>
              </a:spcAft>
              <a:buClr>
                <a:schemeClr val="accent1"/>
              </a:buClr>
              <a:buSzPts val="2100"/>
              <a:buNone/>
              <a:defRPr sz="2800">
                <a:solidFill>
                  <a:schemeClr val="accent1"/>
                </a:solidFill>
              </a:defRPr>
            </a:lvl7pPr>
            <a:lvl8pPr lvl="7" rtl="0">
              <a:lnSpc>
                <a:spcPct val="100000"/>
              </a:lnSpc>
              <a:spcBef>
                <a:spcPts val="0"/>
              </a:spcBef>
              <a:spcAft>
                <a:spcPts val="0"/>
              </a:spcAft>
              <a:buClr>
                <a:schemeClr val="accent1"/>
              </a:buClr>
              <a:buSzPts val="2100"/>
              <a:buNone/>
              <a:defRPr sz="2800">
                <a:solidFill>
                  <a:schemeClr val="accent1"/>
                </a:solidFill>
              </a:defRPr>
            </a:lvl8pPr>
            <a:lvl9pPr lvl="8" rtl="0">
              <a:lnSpc>
                <a:spcPct val="100000"/>
              </a:lnSpc>
              <a:spcBef>
                <a:spcPts val="0"/>
              </a:spcBef>
              <a:spcAft>
                <a:spcPts val="0"/>
              </a:spcAft>
              <a:buClr>
                <a:schemeClr val="accent1"/>
              </a:buClr>
              <a:buSzPts val="2100"/>
              <a:buNone/>
              <a:defRPr sz="2800">
                <a:solidFill>
                  <a:schemeClr val="accent1"/>
                </a:solidFill>
              </a:defRPr>
            </a:lvl9pPr>
          </a:lstStyle>
          <a:p>
            <a:endParaRPr/>
          </a:p>
        </p:txBody>
      </p:sp>
    </p:spTree>
    <p:extLst>
      <p:ext uri="{BB962C8B-B14F-4D97-AF65-F5344CB8AC3E}">
        <p14:creationId xmlns:p14="http://schemas.microsoft.com/office/powerpoint/2010/main" val="39830327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0"/>
        <p:cNvGrpSpPr/>
        <p:nvPr/>
      </p:nvGrpSpPr>
      <p:grpSpPr>
        <a:xfrm>
          <a:off x="0" y="0"/>
          <a:ext cx="0" cy="0"/>
          <a:chOff x="0" y="0"/>
          <a:chExt cx="0" cy="0"/>
        </a:xfrm>
      </p:grpSpPr>
      <p:sp>
        <p:nvSpPr>
          <p:cNvPr id="41" name="Google Shape;41;p13"/>
          <p:cNvSpPr txBox="1">
            <a:spLocks noGrp="1"/>
          </p:cNvSpPr>
          <p:nvPr>
            <p:ph type="title"/>
          </p:nvPr>
        </p:nvSpPr>
        <p:spPr>
          <a:xfrm>
            <a:off x="950967" y="593367"/>
            <a:ext cx="10290000" cy="763600"/>
          </a:xfrm>
          <a:prstGeom prst="rect">
            <a:avLst/>
          </a:prstGeom>
        </p:spPr>
        <p:txBody>
          <a:bodyPr spcFirstLastPara="1">
            <a:noAutofit/>
          </a:bodyPr>
          <a:lstStyle>
            <a:lvl1pPr lvl="0" algn="ctr">
              <a:spcBef>
                <a:spcPts val="0"/>
              </a:spcBef>
              <a:spcAft>
                <a:spcPts val="0"/>
              </a:spcAft>
              <a:buSzPts val="2800"/>
              <a:buNone/>
              <a:defRPr sz="4667"/>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2" name="Google Shape;42;p13"/>
          <p:cNvSpPr txBox="1">
            <a:spLocks noGrp="1"/>
          </p:cNvSpPr>
          <p:nvPr>
            <p:ph type="subTitle" idx="1"/>
          </p:nvPr>
        </p:nvSpPr>
        <p:spPr>
          <a:xfrm>
            <a:off x="1034993" y="4771136"/>
            <a:ext cx="2072800" cy="1123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43" name="Google Shape;43;p13"/>
          <p:cNvSpPr txBox="1">
            <a:spLocks noGrp="1"/>
          </p:cNvSpPr>
          <p:nvPr>
            <p:ph type="subTitle" idx="2"/>
          </p:nvPr>
        </p:nvSpPr>
        <p:spPr>
          <a:xfrm rot="-1287">
            <a:off x="1002993" y="3943821"/>
            <a:ext cx="2136800" cy="566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1"/>
              </a:buClr>
              <a:buSzPts val="2100"/>
              <a:buFont typeface="Raleway Thin"/>
              <a:buNone/>
              <a:defRPr sz="2400">
                <a:solidFill>
                  <a:schemeClr val="accent5"/>
                </a:solidFill>
                <a:latin typeface="Raleway Thin"/>
                <a:ea typeface="Raleway Thin"/>
                <a:cs typeface="Raleway Thin"/>
                <a:sym typeface="Raleway Thin"/>
              </a:defRPr>
            </a:lvl1pPr>
            <a:lvl2pPr lvl="1" rtl="0">
              <a:lnSpc>
                <a:spcPct val="100000"/>
              </a:lnSpc>
              <a:spcBef>
                <a:spcPts val="0"/>
              </a:spcBef>
              <a:spcAft>
                <a:spcPts val="0"/>
              </a:spcAft>
              <a:buClr>
                <a:schemeClr val="accent1"/>
              </a:buClr>
              <a:buSzPts val="2100"/>
              <a:buNone/>
              <a:defRPr sz="2800">
                <a:solidFill>
                  <a:schemeClr val="accent1"/>
                </a:solidFill>
              </a:defRPr>
            </a:lvl2pPr>
            <a:lvl3pPr lvl="2" rtl="0">
              <a:lnSpc>
                <a:spcPct val="100000"/>
              </a:lnSpc>
              <a:spcBef>
                <a:spcPts val="0"/>
              </a:spcBef>
              <a:spcAft>
                <a:spcPts val="0"/>
              </a:spcAft>
              <a:buClr>
                <a:schemeClr val="accent1"/>
              </a:buClr>
              <a:buSzPts val="2100"/>
              <a:buNone/>
              <a:defRPr sz="2800">
                <a:solidFill>
                  <a:schemeClr val="accent1"/>
                </a:solidFill>
              </a:defRPr>
            </a:lvl3pPr>
            <a:lvl4pPr lvl="3" rtl="0">
              <a:lnSpc>
                <a:spcPct val="100000"/>
              </a:lnSpc>
              <a:spcBef>
                <a:spcPts val="0"/>
              </a:spcBef>
              <a:spcAft>
                <a:spcPts val="0"/>
              </a:spcAft>
              <a:buClr>
                <a:schemeClr val="accent1"/>
              </a:buClr>
              <a:buSzPts val="2100"/>
              <a:buNone/>
              <a:defRPr sz="2800">
                <a:solidFill>
                  <a:schemeClr val="accent1"/>
                </a:solidFill>
              </a:defRPr>
            </a:lvl4pPr>
            <a:lvl5pPr lvl="4" rtl="0">
              <a:lnSpc>
                <a:spcPct val="100000"/>
              </a:lnSpc>
              <a:spcBef>
                <a:spcPts val="0"/>
              </a:spcBef>
              <a:spcAft>
                <a:spcPts val="0"/>
              </a:spcAft>
              <a:buClr>
                <a:schemeClr val="accent1"/>
              </a:buClr>
              <a:buSzPts val="2100"/>
              <a:buNone/>
              <a:defRPr sz="2800">
                <a:solidFill>
                  <a:schemeClr val="accent1"/>
                </a:solidFill>
              </a:defRPr>
            </a:lvl5pPr>
            <a:lvl6pPr lvl="5" rtl="0">
              <a:lnSpc>
                <a:spcPct val="100000"/>
              </a:lnSpc>
              <a:spcBef>
                <a:spcPts val="0"/>
              </a:spcBef>
              <a:spcAft>
                <a:spcPts val="0"/>
              </a:spcAft>
              <a:buClr>
                <a:schemeClr val="accent1"/>
              </a:buClr>
              <a:buSzPts val="2100"/>
              <a:buNone/>
              <a:defRPr sz="2800">
                <a:solidFill>
                  <a:schemeClr val="accent1"/>
                </a:solidFill>
              </a:defRPr>
            </a:lvl6pPr>
            <a:lvl7pPr lvl="6" rtl="0">
              <a:lnSpc>
                <a:spcPct val="100000"/>
              </a:lnSpc>
              <a:spcBef>
                <a:spcPts val="0"/>
              </a:spcBef>
              <a:spcAft>
                <a:spcPts val="0"/>
              </a:spcAft>
              <a:buClr>
                <a:schemeClr val="accent1"/>
              </a:buClr>
              <a:buSzPts val="2100"/>
              <a:buNone/>
              <a:defRPr sz="2800">
                <a:solidFill>
                  <a:schemeClr val="accent1"/>
                </a:solidFill>
              </a:defRPr>
            </a:lvl7pPr>
            <a:lvl8pPr lvl="7" rtl="0">
              <a:lnSpc>
                <a:spcPct val="100000"/>
              </a:lnSpc>
              <a:spcBef>
                <a:spcPts val="0"/>
              </a:spcBef>
              <a:spcAft>
                <a:spcPts val="0"/>
              </a:spcAft>
              <a:buClr>
                <a:schemeClr val="accent1"/>
              </a:buClr>
              <a:buSzPts val="2100"/>
              <a:buNone/>
              <a:defRPr sz="2800">
                <a:solidFill>
                  <a:schemeClr val="accent1"/>
                </a:solidFill>
              </a:defRPr>
            </a:lvl8pPr>
            <a:lvl9pPr lvl="8" rtl="0">
              <a:lnSpc>
                <a:spcPct val="100000"/>
              </a:lnSpc>
              <a:spcBef>
                <a:spcPts val="0"/>
              </a:spcBef>
              <a:spcAft>
                <a:spcPts val="0"/>
              </a:spcAft>
              <a:buClr>
                <a:schemeClr val="accent1"/>
              </a:buClr>
              <a:buSzPts val="2100"/>
              <a:buNone/>
              <a:defRPr sz="2800">
                <a:solidFill>
                  <a:schemeClr val="accent1"/>
                </a:solidFill>
              </a:defRPr>
            </a:lvl9pPr>
          </a:lstStyle>
          <a:p>
            <a:endParaRPr/>
          </a:p>
        </p:txBody>
      </p:sp>
      <p:sp>
        <p:nvSpPr>
          <p:cNvPr id="44" name="Google Shape;44;p13"/>
          <p:cNvSpPr txBox="1">
            <a:spLocks noGrp="1"/>
          </p:cNvSpPr>
          <p:nvPr>
            <p:ph type="title" idx="3"/>
          </p:nvPr>
        </p:nvSpPr>
        <p:spPr>
          <a:xfrm>
            <a:off x="1078500" y="1921000"/>
            <a:ext cx="2072800" cy="1822000"/>
          </a:xfrm>
          <a:prstGeom prst="rect">
            <a:avLst/>
          </a:prstGeom>
        </p:spPr>
        <p:txBody>
          <a:bodyPr spcFirstLastPara="1" anchor="ctr">
            <a:noAutofit/>
          </a:bodyPr>
          <a:lstStyle>
            <a:lvl1pPr lvl="0" algn="ctr" rtl="0">
              <a:spcBef>
                <a:spcPts val="0"/>
              </a:spcBef>
              <a:spcAft>
                <a:spcPts val="0"/>
              </a:spcAft>
              <a:buSzPts val="5900"/>
              <a:buNone/>
              <a:defRPr sz="7866">
                <a:solidFill>
                  <a:schemeClr val="accent5"/>
                </a:solidFill>
              </a:defRPr>
            </a:lvl1pPr>
            <a:lvl2pPr lvl="1" algn="ctr" rtl="0">
              <a:spcBef>
                <a:spcPts val="0"/>
              </a:spcBef>
              <a:spcAft>
                <a:spcPts val="0"/>
              </a:spcAft>
              <a:buSzPts val="5900"/>
              <a:buNone/>
              <a:defRPr sz="7866"/>
            </a:lvl2pPr>
            <a:lvl3pPr lvl="2" algn="ctr" rtl="0">
              <a:spcBef>
                <a:spcPts val="0"/>
              </a:spcBef>
              <a:spcAft>
                <a:spcPts val="0"/>
              </a:spcAft>
              <a:buSzPts val="5900"/>
              <a:buNone/>
              <a:defRPr sz="7866"/>
            </a:lvl3pPr>
            <a:lvl4pPr lvl="3" algn="ctr" rtl="0">
              <a:spcBef>
                <a:spcPts val="0"/>
              </a:spcBef>
              <a:spcAft>
                <a:spcPts val="0"/>
              </a:spcAft>
              <a:buSzPts val="5900"/>
              <a:buNone/>
              <a:defRPr sz="7866"/>
            </a:lvl4pPr>
            <a:lvl5pPr lvl="4" algn="ctr" rtl="0">
              <a:spcBef>
                <a:spcPts val="0"/>
              </a:spcBef>
              <a:spcAft>
                <a:spcPts val="0"/>
              </a:spcAft>
              <a:buSzPts val="5900"/>
              <a:buNone/>
              <a:defRPr sz="7866"/>
            </a:lvl5pPr>
            <a:lvl6pPr lvl="5" algn="ctr" rtl="0">
              <a:spcBef>
                <a:spcPts val="0"/>
              </a:spcBef>
              <a:spcAft>
                <a:spcPts val="0"/>
              </a:spcAft>
              <a:buSzPts val="5900"/>
              <a:buNone/>
              <a:defRPr sz="7866"/>
            </a:lvl6pPr>
            <a:lvl7pPr lvl="6" algn="ctr" rtl="0">
              <a:spcBef>
                <a:spcPts val="0"/>
              </a:spcBef>
              <a:spcAft>
                <a:spcPts val="0"/>
              </a:spcAft>
              <a:buSzPts val="5900"/>
              <a:buNone/>
              <a:defRPr sz="7866"/>
            </a:lvl7pPr>
            <a:lvl8pPr lvl="7" algn="ctr" rtl="0">
              <a:spcBef>
                <a:spcPts val="0"/>
              </a:spcBef>
              <a:spcAft>
                <a:spcPts val="0"/>
              </a:spcAft>
              <a:buSzPts val="5900"/>
              <a:buNone/>
              <a:defRPr sz="7866"/>
            </a:lvl8pPr>
            <a:lvl9pPr lvl="8" algn="ctr" rtl="0">
              <a:spcBef>
                <a:spcPts val="0"/>
              </a:spcBef>
              <a:spcAft>
                <a:spcPts val="0"/>
              </a:spcAft>
              <a:buSzPts val="5900"/>
              <a:buNone/>
              <a:defRPr sz="7866"/>
            </a:lvl9pPr>
          </a:lstStyle>
          <a:p>
            <a:r>
              <a:rPr lang="en-US"/>
              <a:t>Click to edit Master title style</a:t>
            </a:r>
            <a:endParaRPr/>
          </a:p>
        </p:txBody>
      </p:sp>
      <p:sp>
        <p:nvSpPr>
          <p:cNvPr id="45" name="Google Shape;45;p13"/>
          <p:cNvSpPr txBox="1">
            <a:spLocks noGrp="1"/>
          </p:cNvSpPr>
          <p:nvPr>
            <p:ph type="subTitle" idx="4"/>
          </p:nvPr>
        </p:nvSpPr>
        <p:spPr>
          <a:xfrm>
            <a:off x="3821700" y="4771136"/>
            <a:ext cx="2072800" cy="1123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46" name="Google Shape;46;p13"/>
          <p:cNvSpPr txBox="1">
            <a:spLocks noGrp="1"/>
          </p:cNvSpPr>
          <p:nvPr>
            <p:ph type="subTitle" idx="5"/>
          </p:nvPr>
        </p:nvSpPr>
        <p:spPr>
          <a:xfrm rot="-1287">
            <a:off x="3757600" y="3943856"/>
            <a:ext cx="2136800" cy="566800"/>
          </a:xfrm>
          <a:prstGeom prst="rect">
            <a:avLst/>
          </a:prstGeom>
        </p:spPr>
        <p:txBody>
          <a:bodyPr spcFirstLastPara="1" wrap="square" lIns="0" tIns="0" rIns="0" bIns="0" anchor="ctr" anchorCtr="0">
            <a:noAutofit/>
          </a:bodyPr>
          <a:lstStyle>
            <a:lvl1pPr lvl="0" algn="ctr" rtl="0">
              <a:spcBef>
                <a:spcPts val="0"/>
              </a:spcBef>
              <a:spcAft>
                <a:spcPts val="0"/>
              </a:spcAft>
              <a:buClr>
                <a:schemeClr val="accent1"/>
              </a:buClr>
              <a:buSzPts val="2100"/>
              <a:buFont typeface="Raleway Thin"/>
              <a:buNone/>
              <a:defRPr sz="2400">
                <a:solidFill>
                  <a:schemeClr val="accent5"/>
                </a:solidFill>
                <a:latin typeface="Raleway Thin"/>
                <a:ea typeface="Raleway Thin"/>
                <a:cs typeface="Raleway Thin"/>
                <a:sym typeface="Raleway Thin"/>
              </a:defRPr>
            </a:lvl1pPr>
            <a:lvl2pPr lvl="1" rtl="0">
              <a:lnSpc>
                <a:spcPct val="100000"/>
              </a:lnSpc>
              <a:spcBef>
                <a:spcPts val="0"/>
              </a:spcBef>
              <a:spcAft>
                <a:spcPts val="0"/>
              </a:spcAft>
              <a:buClr>
                <a:schemeClr val="accent1"/>
              </a:buClr>
              <a:buSzPts val="2100"/>
              <a:buNone/>
              <a:defRPr sz="2800">
                <a:solidFill>
                  <a:schemeClr val="accent1"/>
                </a:solidFill>
              </a:defRPr>
            </a:lvl2pPr>
            <a:lvl3pPr lvl="2" rtl="0">
              <a:lnSpc>
                <a:spcPct val="100000"/>
              </a:lnSpc>
              <a:spcBef>
                <a:spcPts val="0"/>
              </a:spcBef>
              <a:spcAft>
                <a:spcPts val="0"/>
              </a:spcAft>
              <a:buClr>
                <a:schemeClr val="accent1"/>
              </a:buClr>
              <a:buSzPts val="2100"/>
              <a:buNone/>
              <a:defRPr sz="2800">
                <a:solidFill>
                  <a:schemeClr val="accent1"/>
                </a:solidFill>
              </a:defRPr>
            </a:lvl3pPr>
            <a:lvl4pPr lvl="3" rtl="0">
              <a:lnSpc>
                <a:spcPct val="100000"/>
              </a:lnSpc>
              <a:spcBef>
                <a:spcPts val="0"/>
              </a:spcBef>
              <a:spcAft>
                <a:spcPts val="0"/>
              </a:spcAft>
              <a:buClr>
                <a:schemeClr val="accent1"/>
              </a:buClr>
              <a:buSzPts val="2100"/>
              <a:buNone/>
              <a:defRPr sz="2800">
                <a:solidFill>
                  <a:schemeClr val="accent1"/>
                </a:solidFill>
              </a:defRPr>
            </a:lvl4pPr>
            <a:lvl5pPr lvl="4" rtl="0">
              <a:lnSpc>
                <a:spcPct val="100000"/>
              </a:lnSpc>
              <a:spcBef>
                <a:spcPts val="0"/>
              </a:spcBef>
              <a:spcAft>
                <a:spcPts val="0"/>
              </a:spcAft>
              <a:buClr>
                <a:schemeClr val="accent1"/>
              </a:buClr>
              <a:buSzPts val="2100"/>
              <a:buNone/>
              <a:defRPr sz="2800">
                <a:solidFill>
                  <a:schemeClr val="accent1"/>
                </a:solidFill>
              </a:defRPr>
            </a:lvl5pPr>
            <a:lvl6pPr lvl="5" rtl="0">
              <a:lnSpc>
                <a:spcPct val="100000"/>
              </a:lnSpc>
              <a:spcBef>
                <a:spcPts val="0"/>
              </a:spcBef>
              <a:spcAft>
                <a:spcPts val="0"/>
              </a:spcAft>
              <a:buClr>
                <a:schemeClr val="accent1"/>
              </a:buClr>
              <a:buSzPts val="2100"/>
              <a:buNone/>
              <a:defRPr sz="2800">
                <a:solidFill>
                  <a:schemeClr val="accent1"/>
                </a:solidFill>
              </a:defRPr>
            </a:lvl6pPr>
            <a:lvl7pPr lvl="6" rtl="0">
              <a:lnSpc>
                <a:spcPct val="100000"/>
              </a:lnSpc>
              <a:spcBef>
                <a:spcPts val="0"/>
              </a:spcBef>
              <a:spcAft>
                <a:spcPts val="0"/>
              </a:spcAft>
              <a:buClr>
                <a:schemeClr val="accent1"/>
              </a:buClr>
              <a:buSzPts val="2100"/>
              <a:buNone/>
              <a:defRPr sz="2800">
                <a:solidFill>
                  <a:schemeClr val="accent1"/>
                </a:solidFill>
              </a:defRPr>
            </a:lvl7pPr>
            <a:lvl8pPr lvl="7" rtl="0">
              <a:lnSpc>
                <a:spcPct val="100000"/>
              </a:lnSpc>
              <a:spcBef>
                <a:spcPts val="0"/>
              </a:spcBef>
              <a:spcAft>
                <a:spcPts val="0"/>
              </a:spcAft>
              <a:buClr>
                <a:schemeClr val="accent1"/>
              </a:buClr>
              <a:buSzPts val="2100"/>
              <a:buNone/>
              <a:defRPr sz="2800">
                <a:solidFill>
                  <a:schemeClr val="accent1"/>
                </a:solidFill>
              </a:defRPr>
            </a:lvl8pPr>
            <a:lvl9pPr lvl="8" rtl="0">
              <a:lnSpc>
                <a:spcPct val="100000"/>
              </a:lnSpc>
              <a:spcBef>
                <a:spcPts val="0"/>
              </a:spcBef>
              <a:spcAft>
                <a:spcPts val="0"/>
              </a:spcAft>
              <a:buClr>
                <a:schemeClr val="accent1"/>
              </a:buClr>
              <a:buSzPts val="2100"/>
              <a:buNone/>
              <a:defRPr sz="2800">
                <a:solidFill>
                  <a:schemeClr val="accent1"/>
                </a:solidFill>
              </a:defRPr>
            </a:lvl9pPr>
          </a:lstStyle>
          <a:p>
            <a:endParaRPr/>
          </a:p>
        </p:txBody>
      </p:sp>
      <p:sp>
        <p:nvSpPr>
          <p:cNvPr id="47" name="Google Shape;47;p13"/>
          <p:cNvSpPr txBox="1">
            <a:spLocks noGrp="1"/>
          </p:cNvSpPr>
          <p:nvPr>
            <p:ph type="title" idx="6"/>
          </p:nvPr>
        </p:nvSpPr>
        <p:spPr>
          <a:xfrm>
            <a:off x="3821700" y="1921000"/>
            <a:ext cx="2072800" cy="1822000"/>
          </a:xfrm>
          <a:prstGeom prst="rect">
            <a:avLst/>
          </a:prstGeom>
        </p:spPr>
        <p:txBody>
          <a:bodyPr spcFirstLastPara="1" anchor="ctr">
            <a:noAutofit/>
          </a:bodyPr>
          <a:lstStyle>
            <a:lvl1pPr lvl="0" algn="ctr" rtl="0">
              <a:spcBef>
                <a:spcPts val="0"/>
              </a:spcBef>
              <a:spcAft>
                <a:spcPts val="0"/>
              </a:spcAft>
              <a:buSzPts val="5900"/>
              <a:buNone/>
              <a:defRPr sz="7866">
                <a:solidFill>
                  <a:schemeClr val="accent5"/>
                </a:solidFill>
              </a:defRPr>
            </a:lvl1pPr>
            <a:lvl2pPr lvl="1" algn="ctr" rtl="0">
              <a:spcBef>
                <a:spcPts val="0"/>
              </a:spcBef>
              <a:spcAft>
                <a:spcPts val="0"/>
              </a:spcAft>
              <a:buSzPts val="5900"/>
              <a:buNone/>
              <a:defRPr sz="7866"/>
            </a:lvl2pPr>
            <a:lvl3pPr lvl="2" algn="ctr" rtl="0">
              <a:spcBef>
                <a:spcPts val="0"/>
              </a:spcBef>
              <a:spcAft>
                <a:spcPts val="0"/>
              </a:spcAft>
              <a:buSzPts val="5900"/>
              <a:buNone/>
              <a:defRPr sz="7866"/>
            </a:lvl3pPr>
            <a:lvl4pPr lvl="3" algn="ctr" rtl="0">
              <a:spcBef>
                <a:spcPts val="0"/>
              </a:spcBef>
              <a:spcAft>
                <a:spcPts val="0"/>
              </a:spcAft>
              <a:buSzPts val="5900"/>
              <a:buNone/>
              <a:defRPr sz="7866"/>
            </a:lvl4pPr>
            <a:lvl5pPr lvl="4" algn="ctr" rtl="0">
              <a:spcBef>
                <a:spcPts val="0"/>
              </a:spcBef>
              <a:spcAft>
                <a:spcPts val="0"/>
              </a:spcAft>
              <a:buSzPts val="5900"/>
              <a:buNone/>
              <a:defRPr sz="7866"/>
            </a:lvl5pPr>
            <a:lvl6pPr lvl="5" algn="ctr" rtl="0">
              <a:spcBef>
                <a:spcPts val="0"/>
              </a:spcBef>
              <a:spcAft>
                <a:spcPts val="0"/>
              </a:spcAft>
              <a:buSzPts val="5900"/>
              <a:buNone/>
              <a:defRPr sz="7866"/>
            </a:lvl6pPr>
            <a:lvl7pPr lvl="6" algn="ctr" rtl="0">
              <a:spcBef>
                <a:spcPts val="0"/>
              </a:spcBef>
              <a:spcAft>
                <a:spcPts val="0"/>
              </a:spcAft>
              <a:buSzPts val="5900"/>
              <a:buNone/>
              <a:defRPr sz="7866"/>
            </a:lvl7pPr>
            <a:lvl8pPr lvl="7" algn="ctr" rtl="0">
              <a:spcBef>
                <a:spcPts val="0"/>
              </a:spcBef>
              <a:spcAft>
                <a:spcPts val="0"/>
              </a:spcAft>
              <a:buSzPts val="5900"/>
              <a:buNone/>
              <a:defRPr sz="7866"/>
            </a:lvl8pPr>
            <a:lvl9pPr lvl="8" algn="ctr" rtl="0">
              <a:spcBef>
                <a:spcPts val="0"/>
              </a:spcBef>
              <a:spcAft>
                <a:spcPts val="0"/>
              </a:spcAft>
              <a:buSzPts val="5900"/>
              <a:buNone/>
              <a:defRPr sz="7866"/>
            </a:lvl9pPr>
          </a:lstStyle>
          <a:p>
            <a:r>
              <a:rPr lang="en-US"/>
              <a:t>Click to edit Master title style</a:t>
            </a:r>
            <a:endParaRPr/>
          </a:p>
        </p:txBody>
      </p:sp>
      <p:sp>
        <p:nvSpPr>
          <p:cNvPr id="48" name="Google Shape;48;p13"/>
          <p:cNvSpPr txBox="1">
            <a:spLocks noGrp="1"/>
          </p:cNvSpPr>
          <p:nvPr>
            <p:ph type="subTitle" idx="7"/>
          </p:nvPr>
        </p:nvSpPr>
        <p:spPr>
          <a:xfrm>
            <a:off x="6337267" y="4771136"/>
            <a:ext cx="2072800" cy="1123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49" name="Google Shape;49;p13"/>
          <p:cNvSpPr txBox="1">
            <a:spLocks noGrp="1"/>
          </p:cNvSpPr>
          <p:nvPr>
            <p:ph type="subTitle" idx="8"/>
          </p:nvPr>
        </p:nvSpPr>
        <p:spPr>
          <a:xfrm rot="-1287">
            <a:off x="6297667" y="3943776"/>
            <a:ext cx="2136800" cy="566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1"/>
              </a:buClr>
              <a:buSzPts val="2100"/>
              <a:buFont typeface="Raleway Thin"/>
              <a:buNone/>
              <a:defRPr sz="2400">
                <a:solidFill>
                  <a:schemeClr val="accent5"/>
                </a:solidFill>
                <a:latin typeface="Raleway Thin"/>
                <a:ea typeface="Raleway Thin"/>
                <a:cs typeface="Raleway Thin"/>
                <a:sym typeface="Raleway Thin"/>
              </a:defRPr>
            </a:lvl1pPr>
            <a:lvl2pPr lvl="1" rtl="0">
              <a:lnSpc>
                <a:spcPct val="100000"/>
              </a:lnSpc>
              <a:spcBef>
                <a:spcPts val="0"/>
              </a:spcBef>
              <a:spcAft>
                <a:spcPts val="0"/>
              </a:spcAft>
              <a:buClr>
                <a:schemeClr val="accent1"/>
              </a:buClr>
              <a:buSzPts val="2100"/>
              <a:buNone/>
              <a:defRPr sz="2800">
                <a:solidFill>
                  <a:schemeClr val="accent1"/>
                </a:solidFill>
              </a:defRPr>
            </a:lvl2pPr>
            <a:lvl3pPr lvl="2" rtl="0">
              <a:lnSpc>
                <a:spcPct val="100000"/>
              </a:lnSpc>
              <a:spcBef>
                <a:spcPts val="0"/>
              </a:spcBef>
              <a:spcAft>
                <a:spcPts val="0"/>
              </a:spcAft>
              <a:buClr>
                <a:schemeClr val="accent1"/>
              </a:buClr>
              <a:buSzPts val="2100"/>
              <a:buNone/>
              <a:defRPr sz="2800">
                <a:solidFill>
                  <a:schemeClr val="accent1"/>
                </a:solidFill>
              </a:defRPr>
            </a:lvl3pPr>
            <a:lvl4pPr lvl="3" rtl="0">
              <a:lnSpc>
                <a:spcPct val="100000"/>
              </a:lnSpc>
              <a:spcBef>
                <a:spcPts val="0"/>
              </a:spcBef>
              <a:spcAft>
                <a:spcPts val="0"/>
              </a:spcAft>
              <a:buClr>
                <a:schemeClr val="accent1"/>
              </a:buClr>
              <a:buSzPts val="2100"/>
              <a:buNone/>
              <a:defRPr sz="2800">
                <a:solidFill>
                  <a:schemeClr val="accent1"/>
                </a:solidFill>
              </a:defRPr>
            </a:lvl4pPr>
            <a:lvl5pPr lvl="4" rtl="0">
              <a:lnSpc>
                <a:spcPct val="100000"/>
              </a:lnSpc>
              <a:spcBef>
                <a:spcPts val="0"/>
              </a:spcBef>
              <a:spcAft>
                <a:spcPts val="0"/>
              </a:spcAft>
              <a:buClr>
                <a:schemeClr val="accent1"/>
              </a:buClr>
              <a:buSzPts val="2100"/>
              <a:buNone/>
              <a:defRPr sz="2800">
                <a:solidFill>
                  <a:schemeClr val="accent1"/>
                </a:solidFill>
              </a:defRPr>
            </a:lvl5pPr>
            <a:lvl6pPr lvl="5" rtl="0">
              <a:lnSpc>
                <a:spcPct val="100000"/>
              </a:lnSpc>
              <a:spcBef>
                <a:spcPts val="0"/>
              </a:spcBef>
              <a:spcAft>
                <a:spcPts val="0"/>
              </a:spcAft>
              <a:buClr>
                <a:schemeClr val="accent1"/>
              </a:buClr>
              <a:buSzPts val="2100"/>
              <a:buNone/>
              <a:defRPr sz="2800">
                <a:solidFill>
                  <a:schemeClr val="accent1"/>
                </a:solidFill>
              </a:defRPr>
            </a:lvl6pPr>
            <a:lvl7pPr lvl="6" rtl="0">
              <a:lnSpc>
                <a:spcPct val="100000"/>
              </a:lnSpc>
              <a:spcBef>
                <a:spcPts val="0"/>
              </a:spcBef>
              <a:spcAft>
                <a:spcPts val="0"/>
              </a:spcAft>
              <a:buClr>
                <a:schemeClr val="accent1"/>
              </a:buClr>
              <a:buSzPts val="2100"/>
              <a:buNone/>
              <a:defRPr sz="2800">
                <a:solidFill>
                  <a:schemeClr val="accent1"/>
                </a:solidFill>
              </a:defRPr>
            </a:lvl7pPr>
            <a:lvl8pPr lvl="7" rtl="0">
              <a:lnSpc>
                <a:spcPct val="100000"/>
              </a:lnSpc>
              <a:spcBef>
                <a:spcPts val="0"/>
              </a:spcBef>
              <a:spcAft>
                <a:spcPts val="0"/>
              </a:spcAft>
              <a:buClr>
                <a:schemeClr val="accent1"/>
              </a:buClr>
              <a:buSzPts val="2100"/>
              <a:buNone/>
              <a:defRPr sz="2800">
                <a:solidFill>
                  <a:schemeClr val="accent1"/>
                </a:solidFill>
              </a:defRPr>
            </a:lvl8pPr>
            <a:lvl9pPr lvl="8" rtl="0">
              <a:lnSpc>
                <a:spcPct val="100000"/>
              </a:lnSpc>
              <a:spcBef>
                <a:spcPts val="0"/>
              </a:spcBef>
              <a:spcAft>
                <a:spcPts val="0"/>
              </a:spcAft>
              <a:buClr>
                <a:schemeClr val="accent1"/>
              </a:buClr>
              <a:buSzPts val="2100"/>
              <a:buNone/>
              <a:defRPr sz="2800">
                <a:solidFill>
                  <a:schemeClr val="accent1"/>
                </a:solidFill>
              </a:defRPr>
            </a:lvl9pPr>
          </a:lstStyle>
          <a:p>
            <a:endParaRPr/>
          </a:p>
        </p:txBody>
      </p:sp>
      <p:sp>
        <p:nvSpPr>
          <p:cNvPr id="50" name="Google Shape;50;p13"/>
          <p:cNvSpPr txBox="1">
            <a:spLocks noGrp="1"/>
          </p:cNvSpPr>
          <p:nvPr>
            <p:ph type="title" idx="9"/>
          </p:nvPr>
        </p:nvSpPr>
        <p:spPr>
          <a:xfrm>
            <a:off x="6337267" y="1921000"/>
            <a:ext cx="2072800" cy="1822000"/>
          </a:xfrm>
          <a:prstGeom prst="rect">
            <a:avLst/>
          </a:prstGeom>
        </p:spPr>
        <p:txBody>
          <a:bodyPr spcFirstLastPara="1" anchor="ctr">
            <a:noAutofit/>
          </a:bodyPr>
          <a:lstStyle>
            <a:lvl1pPr lvl="0" algn="ctr" rtl="0">
              <a:spcBef>
                <a:spcPts val="0"/>
              </a:spcBef>
              <a:spcAft>
                <a:spcPts val="0"/>
              </a:spcAft>
              <a:buSzPts val="5900"/>
              <a:buNone/>
              <a:defRPr sz="7866">
                <a:solidFill>
                  <a:schemeClr val="accent5"/>
                </a:solidFill>
              </a:defRPr>
            </a:lvl1pPr>
            <a:lvl2pPr lvl="1" algn="ctr" rtl="0">
              <a:spcBef>
                <a:spcPts val="0"/>
              </a:spcBef>
              <a:spcAft>
                <a:spcPts val="0"/>
              </a:spcAft>
              <a:buSzPts val="5900"/>
              <a:buNone/>
              <a:defRPr sz="7866"/>
            </a:lvl2pPr>
            <a:lvl3pPr lvl="2" algn="ctr" rtl="0">
              <a:spcBef>
                <a:spcPts val="0"/>
              </a:spcBef>
              <a:spcAft>
                <a:spcPts val="0"/>
              </a:spcAft>
              <a:buSzPts val="5900"/>
              <a:buNone/>
              <a:defRPr sz="7866"/>
            </a:lvl3pPr>
            <a:lvl4pPr lvl="3" algn="ctr" rtl="0">
              <a:spcBef>
                <a:spcPts val="0"/>
              </a:spcBef>
              <a:spcAft>
                <a:spcPts val="0"/>
              </a:spcAft>
              <a:buSzPts val="5900"/>
              <a:buNone/>
              <a:defRPr sz="7866"/>
            </a:lvl4pPr>
            <a:lvl5pPr lvl="4" algn="ctr" rtl="0">
              <a:spcBef>
                <a:spcPts val="0"/>
              </a:spcBef>
              <a:spcAft>
                <a:spcPts val="0"/>
              </a:spcAft>
              <a:buSzPts val="5900"/>
              <a:buNone/>
              <a:defRPr sz="7866"/>
            </a:lvl5pPr>
            <a:lvl6pPr lvl="5" algn="ctr" rtl="0">
              <a:spcBef>
                <a:spcPts val="0"/>
              </a:spcBef>
              <a:spcAft>
                <a:spcPts val="0"/>
              </a:spcAft>
              <a:buSzPts val="5900"/>
              <a:buNone/>
              <a:defRPr sz="7866"/>
            </a:lvl6pPr>
            <a:lvl7pPr lvl="6" algn="ctr" rtl="0">
              <a:spcBef>
                <a:spcPts val="0"/>
              </a:spcBef>
              <a:spcAft>
                <a:spcPts val="0"/>
              </a:spcAft>
              <a:buSzPts val="5900"/>
              <a:buNone/>
              <a:defRPr sz="7866"/>
            </a:lvl7pPr>
            <a:lvl8pPr lvl="7" algn="ctr" rtl="0">
              <a:spcBef>
                <a:spcPts val="0"/>
              </a:spcBef>
              <a:spcAft>
                <a:spcPts val="0"/>
              </a:spcAft>
              <a:buSzPts val="5900"/>
              <a:buNone/>
              <a:defRPr sz="7866"/>
            </a:lvl8pPr>
            <a:lvl9pPr lvl="8" algn="ctr" rtl="0">
              <a:spcBef>
                <a:spcPts val="0"/>
              </a:spcBef>
              <a:spcAft>
                <a:spcPts val="0"/>
              </a:spcAft>
              <a:buSzPts val="5900"/>
              <a:buNone/>
              <a:defRPr sz="7866"/>
            </a:lvl9pPr>
          </a:lstStyle>
          <a:p>
            <a:r>
              <a:rPr lang="en-US"/>
              <a:t>Click to edit Master title style</a:t>
            </a:r>
            <a:endParaRPr/>
          </a:p>
        </p:txBody>
      </p:sp>
      <p:sp>
        <p:nvSpPr>
          <p:cNvPr id="51" name="Google Shape;51;p13"/>
          <p:cNvSpPr txBox="1">
            <a:spLocks noGrp="1"/>
          </p:cNvSpPr>
          <p:nvPr>
            <p:ph type="subTitle" idx="13"/>
          </p:nvPr>
        </p:nvSpPr>
        <p:spPr>
          <a:xfrm>
            <a:off x="9080467" y="4771136"/>
            <a:ext cx="2072800" cy="1123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52" name="Google Shape;52;p13"/>
          <p:cNvSpPr txBox="1">
            <a:spLocks noGrp="1"/>
          </p:cNvSpPr>
          <p:nvPr>
            <p:ph type="subTitle" idx="14"/>
          </p:nvPr>
        </p:nvSpPr>
        <p:spPr>
          <a:xfrm rot="-1287">
            <a:off x="9040800" y="3943741"/>
            <a:ext cx="2136800" cy="566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1"/>
              </a:buClr>
              <a:buSzPts val="2100"/>
              <a:buFont typeface="Raleway Thin"/>
              <a:buNone/>
              <a:defRPr sz="2400">
                <a:solidFill>
                  <a:schemeClr val="accent5"/>
                </a:solidFill>
                <a:latin typeface="Raleway Thin"/>
                <a:ea typeface="Raleway Thin"/>
                <a:cs typeface="Raleway Thin"/>
                <a:sym typeface="Raleway Thin"/>
              </a:defRPr>
            </a:lvl1pPr>
            <a:lvl2pPr lvl="1" rtl="0">
              <a:lnSpc>
                <a:spcPct val="100000"/>
              </a:lnSpc>
              <a:spcBef>
                <a:spcPts val="0"/>
              </a:spcBef>
              <a:spcAft>
                <a:spcPts val="0"/>
              </a:spcAft>
              <a:buClr>
                <a:schemeClr val="accent1"/>
              </a:buClr>
              <a:buSzPts val="2100"/>
              <a:buNone/>
              <a:defRPr sz="2800">
                <a:solidFill>
                  <a:schemeClr val="accent1"/>
                </a:solidFill>
              </a:defRPr>
            </a:lvl2pPr>
            <a:lvl3pPr lvl="2" rtl="0">
              <a:lnSpc>
                <a:spcPct val="100000"/>
              </a:lnSpc>
              <a:spcBef>
                <a:spcPts val="0"/>
              </a:spcBef>
              <a:spcAft>
                <a:spcPts val="0"/>
              </a:spcAft>
              <a:buClr>
                <a:schemeClr val="accent1"/>
              </a:buClr>
              <a:buSzPts val="2100"/>
              <a:buNone/>
              <a:defRPr sz="2800">
                <a:solidFill>
                  <a:schemeClr val="accent1"/>
                </a:solidFill>
              </a:defRPr>
            </a:lvl3pPr>
            <a:lvl4pPr lvl="3" rtl="0">
              <a:lnSpc>
                <a:spcPct val="100000"/>
              </a:lnSpc>
              <a:spcBef>
                <a:spcPts val="0"/>
              </a:spcBef>
              <a:spcAft>
                <a:spcPts val="0"/>
              </a:spcAft>
              <a:buClr>
                <a:schemeClr val="accent1"/>
              </a:buClr>
              <a:buSzPts val="2100"/>
              <a:buNone/>
              <a:defRPr sz="2800">
                <a:solidFill>
                  <a:schemeClr val="accent1"/>
                </a:solidFill>
              </a:defRPr>
            </a:lvl4pPr>
            <a:lvl5pPr lvl="4" rtl="0">
              <a:lnSpc>
                <a:spcPct val="100000"/>
              </a:lnSpc>
              <a:spcBef>
                <a:spcPts val="0"/>
              </a:spcBef>
              <a:spcAft>
                <a:spcPts val="0"/>
              </a:spcAft>
              <a:buClr>
                <a:schemeClr val="accent1"/>
              </a:buClr>
              <a:buSzPts val="2100"/>
              <a:buNone/>
              <a:defRPr sz="2800">
                <a:solidFill>
                  <a:schemeClr val="accent1"/>
                </a:solidFill>
              </a:defRPr>
            </a:lvl5pPr>
            <a:lvl6pPr lvl="5" rtl="0">
              <a:lnSpc>
                <a:spcPct val="100000"/>
              </a:lnSpc>
              <a:spcBef>
                <a:spcPts val="0"/>
              </a:spcBef>
              <a:spcAft>
                <a:spcPts val="0"/>
              </a:spcAft>
              <a:buClr>
                <a:schemeClr val="accent1"/>
              </a:buClr>
              <a:buSzPts val="2100"/>
              <a:buNone/>
              <a:defRPr sz="2800">
                <a:solidFill>
                  <a:schemeClr val="accent1"/>
                </a:solidFill>
              </a:defRPr>
            </a:lvl6pPr>
            <a:lvl7pPr lvl="6" rtl="0">
              <a:lnSpc>
                <a:spcPct val="100000"/>
              </a:lnSpc>
              <a:spcBef>
                <a:spcPts val="0"/>
              </a:spcBef>
              <a:spcAft>
                <a:spcPts val="0"/>
              </a:spcAft>
              <a:buClr>
                <a:schemeClr val="accent1"/>
              </a:buClr>
              <a:buSzPts val="2100"/>
              <a:buNone/>
              <a:defRPr sz="2800">
                <a:solidFill>
                  <a:schemeClr val="accent1"/>
                </a:solidFill>
              </a:defRPr>
            </a:lvl7pPr>
            <a:lvl8pPr lvl="7" rtl="0">
              <a:lnSpc>
                <a:spcPct val="100000"/>
              </a:lnSpc>
              <a:spcBef>
                <a:spcPts val="0"/>
              </a:spcBef>
              <a:spcAft>
                <a:spcPts val="0"/>
              </a:spcAft>
              <a:buClr>
                <a:schemeClr val="accent1"/>
              </a:buClr>
              <a:buSzPts val="2100"/>
              <a:buNone/>
              <a:defRPr sz="2800">
                <a:solidFill>
                  <a:schemeClr val="accent1"/>
                </a:solidFill>
              </a:defRPr>
            </a:lvl8pPr>
            <a:lvl9pPr lvl="8" rtl="0">
              <a:lnSpc>
                <a:spcPct val="100000"/>
              </a:lnSpc>
              <a:spcBef>
                <a:spcPts val="0"/>
              </a:spcBef>
              <a:spcAft>
                <a:spcPts val="0"/>
              </a:spcAft>
              <a:buClr>
                <a:schemeClr val="accent1"/>
              </a:buClr>
              <a:buSzPts val="2100"/>
              <a:buNone/>
              <a:defRPr sz="2800">
                <a:solidFill>
                  <a:schemeClr val="accent1"/>
                </a:solidFill>
              </a:defRPr>
            </a:lvl9pPr>
          </a:lstStyle>
          <a:p>
            <a:endParaRPr/>
          </a:p>
        </p:txBody>
      </p:sp>
      <p:sp>
        <p:nvSpPr>
          <p:cNvPr id="53" name="Google Shape;53;p13"/>
          <p:cNvSpPr txBox="1">
            <a:spLocks noGrp="1"/>
          </p:cNvSpPr>
          <p:nvPr>
            <p:ph type="title" idx="15"/>
          </p:nvPr>
        </p:nvSpPr>
        <p:spPr>
          <a:xfrm>
            <a:off x="9080467" y="1921000"/>
            <a:ext cx="2072800" cy="1822000"/>
          </a:xfrm>
          <a:prstGeom prst="rect">
            <a:avLst/>
          </a:prstGeom>
        </p:spPr>
        <p:txBody>
          <a:bodyPr spcFirstLastPara="1" anchor="ctr">
            <a:noAutofit/>
          </a:bodyPr>
          <a:lstStyle>
            <a:lvl1pPr lvl="0" algn="ctr" rtl="0">
              <a:spcBef>
                <a:spcPts val="0"/>
              </a:spcBef>
              <a:spcAft>
                <a:spcPts val="0"/>
              </a:spcAft>
              <a:buSzPts val="5900"/>
              <a:buNone/>
              <a:defRPr sz="7866">
                <a:solidFill>
                  <a:schemeClr val="accent5"/>
                </a:solidFill>
              </a:defRPr>
            </a:lvl1pPr>
            <a:lvl2pPr lvl="1" algn="ctr" rtl="0">
              <a:spcBef>
                <a:spcPts val="0"/>
              </a:spcBef>
              <a:spcAft>
                <a:spcPts val="0"/>
              </a:spcAft>
              <a:buSzPts val="5900"/>
              <a:buNone/>
              <a:defRPr sz="7866"/>
            </a:lvl2pPr>
            <a:lvl3pPr lvl="2" algn="ctr" rtl="0">
              <a:spcBef>
                <a:spcPts val="0"/>
              </a:spcBef>
              <a:spcAft>
                <a:spcPts val="0"/>
              </a:spcAft>
              <a:buSzPts val="5900"/>
              <a:buNone/>
              <a:defRPr sz="7866"/>
            </a:lvl3pPr>
            <a:lvl4pPr lvl="3" algn="ctr" rtl="0">
              <a:spcBef>
                <a:spcPts val="0"/>
              </a:spcBef>
              <a:spcAft>
                <a:spcPts val="0"/>
              </a:spcAft>
              <a:buSzPts val="5900"/>
              <a:buNone/>
              <a:defRPr sz="7866"/>
            </a:lvl4pPr>
            <a:lvl5pPr lvl="4" algn="ctr" rtl="0">
              <a:spcBef>
                <a:spcPts val="0"/>
              </a:spcBef>
              <a:spcAft>
                <a:spcPts val="0"/>
              </a:spcAft>
              <a:buSzPts val="5900"/>
              <a:buNone/>
              <a:defRPr sz="7866"/>
            </a:lvl5pPr>
            <a:lvl6pPr lvl="5" algn="ctr" rtl="0">
              <a:spcBef>
                <a:spcPts val="0"/>
              </a:spcBef>
              <a:spcAft>
                <a:spcPts val="0"/>
              </a:spcAft>
              <a:buSzPts val="5900"/>
              <a:buNone/>
              <a:defRPr sz="7866"/>
            </a:lvl6pPr>
            <a:lvl7pPr lvl="6" algn="ctr" rtl="0">
              <a:spcBef>
                <a:spcPts val="0"/>
              </a:spcBef>
              <a:spcAft>
                <a:spcPts val="0"/>
              </a:spcAft>
              <a:buSzPts val="5900"/>
              <a:buNone/>
              <a:defRPr sz="7866"/>
            </a:lvl7pPr>
            <a:lvl8pPr lvl="7" algn="ctr" rtl="0">
              <a:spcBef>
                <a:spcPts val="0"/>
              </a:spcBef>
              <a:spcAft>
                <a:spcPts val="0"/>
              </a:spcAft>
              <a:buSzPts val="5900"/>
              <a:buNone/>
              <a:defRPr sz="7866"/>
            </a:lvl8pPr>
            <a:lvl9pPr lvl="8" algn="ctr" rtl="0">
              <a:spcBef>
                <a:spcPts val="0"/>
              </a:spcBef>
              <a:spcAft>
                <a:spcPts val="0"/>
              </a:spcAft>
              <a:buSzPts val="5900"/>
              <a:buNone/>
              <a:defRPr sz="7866"/>
            </a:lvl9pPr>
          </a:lstStyle>
          <a:p>
            <a:r>
              <a:rPr lang="en-US"/>
              <a:t>Click to edit Master title style</a:t>
            </a:r>
            <a:endParaRPr/>
          </a:p>
        </p:txBody>
      </p:sp>
    </p:spTree>
    <p:extLst>
      <p:ext uri="{BB962C8B-B14F-4D97-AF65-F5344CB8AC3E}">
        <p14:creationId xmlns:p14="http://schemas.microsoft.com/office/powerpoint/2010/main" val="14698103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0"/>
        <p:cNvGrpSpPr/>
        <p:nvPr/>
      </p:nvGrpSpPr>
      <p:grpSpPr>
        <a:xfrm>
          <a:off x="0" y="0"/>
          <a:ext cx="0" cy="0"/>
          <a:chOff x="0" y="0"/>
          <a:chExt cx="0" cy="0"/>
        </a:xfrm>
      </p:grpSpPr>
      <p:sp>
        <p:nvSpPr>
          <p:cNvPr id="11" name="Google Shape;11;p3"/>
          <p:cNvSpPr txBox="1">
            <a:spLocks noGrp="1"/>
          </p:cNvSpPr>
          <p:nvPr>
            <p:ph type="title"/>
          </p:nvPr>
        </p:nvSpPr>
        <p:spPr>
          <a:xfrm rot="-242392">
            <a:off x="2248569" y="2910221"/>
            <a:ext cx="7744443" cy="1122341"/>
          </a:xfrm>
          <a:prstGeom prst="rect">
            <a:avLst/>
          </a:prstGeom>
        </p:spPr>
        <p:txBody>
          <a:bodyPr spcFirstLastPara="1" anchor="ctr">
            <a:noAutofit/>
          </a:bodyPr>
          <a:lstStyle>
            <a:lvl1pPr lvl="0" algn="ctr">
              <a:spcBef>
                <a:spcPts val="0"/>
              </a:spcBef>
              <a:spcAft>
                <a:spcPts val="0"/>
              </a:spcAft>
              <a:buSzPts val="3600"/>
              <a:buNone/>
              <a:defRPr sz="6667"/>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2" name="Google Shape;12;p3"/>
          <p:cNvSpPr txBox="1">
            <a:spLocks noGrp="1"/>
          </p:cNvSpPr>
          <p:nvPr>
            <p:ph type="title" idx="2"/>
          </p:nvPr>
        </p:nvSpPr>
        <p:spPr>
          <a:xfrm rot="519400">
            <a:off x="8574116" y="1175294"/>
            <a:ext cx="1791205" cy="1121575"/>
          </a:xfrm>
          <a:prstGeom prst="rect">
            <a:avLst/>
          </a:prstGeom>
        </p:spPr>
        <p:txBody>
          <a:bodyPr spcFirstLastPara="1" anchor="ctr">
            <a:noAutofit/>
          </a:bodyPr>
          <a:lstStyle>
            <a:lvl1pPr lvl="0" algn="ctr" rtl="0">
              <a:spcBef>
                <a:spcPts val="0"/>
              </a:spcBef>
              <a:spcAft>
                <a:spcPts val="0"/>
              </a:spcAft>
              <a:buSzPts val="12000"/>
              <a:buNone/>
              <a:defRPr sz="7866">
                <a:solidFill>
                  <a:schemeClr val="accent5"/>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rPr lang="en-US"/>
              <a:t>Click to edit Master title style</a:t>
            </a:r>
            <a:endParaRPr/>
          </a:p>
        </p:txBody>
      </p:sp>
      <p:sp>
        <p:nvSpPr>
          <p:cNvPr id="13" name="Google Shape;13;p3"/>
          <p:cNvSpPr txBox="1">
            <a:spLocks noGrp="1"/>
          </p:cNvSpPr>
          <p:nvPr>
            <p:ph type="subTitle" idx="1"/>
          </p:nvPr>
        </p:nvSpPr>
        <p:spPr>
          <a:xfrm rot="-1016">
            <a:off x="4991100" y="4766108"/>
            <a:ext cx="5414400" cy="9008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3808496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rot="1665">
            <a:off x="5604171" y="5126519"/>
            <a:ext cx="4129600" cy="485200"/>
          </a:xfrm>
          <a:prstGeom prst="rect">
            <a:avLst/>
          </a:prstGeom>
        </p:spPr>
        <p:txBody>
          <a:bodyPr spcFirstLastPara="1" anchor="ctr">
            <a:noAutofit/>
          </a:bodyPr>
          <a:lstStyle>
            <a:lvl1pPr lvl="0" algn="ctr">
              <a:spcBef>
                <a:spcPts val="0"/>
              </a:spcBef>
              <a:spcAft>
                <a:spcPts val="0"/>
              </a:spcAft>
              <a:buSzPts val="2100"/>
              <a:buNone/>
              <a:defRPr sz="2400">
                <a:solidFill>
                  <a:schemeClr val="accent5"/>
                </a:solidFill>
              </a:defRPr>
            </a:lvl1pPr>
            <a:lvl2pPr lvl="1" algn="r">
              <a:spcBef>
                <a:spcPts val="0"/>
              </a:spcBef>
              <a:spcAft>
                <a:spcPts val="0"/>
              </a:spcAft>
              <a:buSzPts val="2800"/>
              <a:buNone/>
              <a:defRPr/>
            </a:lvl2pPr>
            <a:lvl3pPr lvl="2" algn="r">
              <a:spcBef>
                <a:spcPts val="0"/>
              </a:spcBef>
              <a:spcAft>
                <a:spcPts val="0"/>
              </a:spcAft>
              <a:buSzPts val="2800"/>
              <a:buNone/>
              <a:defRPr/>
            </a:lvl3pPr>
            <a:lvl4pPr lvl="3" algn="r">
              <a:spcBef>
                <a:spcPts val="0"/>
              </a:spcBef>
              <a:spcAft>
                <a:spcPts val="0"/>
              </a:spcAft>
              <a:buSzPts val="2800"/>
              <a:buNone/>
              <a:defRPr/>
            </a:lvl4pPr>
            <a:lvl5pPr lvl="4" algn="r">
              <a:spcBef>
                <a:spcPts val="0"/>
              </a:spcBef>
              <a:spcAft>
                <a:spcPts val="0"/>
              </a:spcAft>
              <a:buSzPts val="2800"/>
              <a:buNone/>
              <a:defRPr/>
            </a:lvl5pPr>
            <a:lvl6pPr lvl="5" algn="r">
              <a:spcBef>
                <a:spcPts val="0"/>
              </a:spcBef>
              <a:spcAft>
                <a:spcPts val="0"/>
              </a:spcAft>
              <a:buSzPts val="2800"/>
              <a:buNone/>
              <a:defRPr/>
            </a:lvl6pPr>
            <a:lvl7pPr lvl="6" algn="r">
              <a:spcBef>
                <a:spcPts val="0"/>
              </a:spcBef>
              <a:spcAft>
                <a:spcPts val="0"/>
              </a:spcAft>
              <a:buSzPts val="2800"/>
              <a:buNone/>
              <a:defRPr/>
            </a:lvl7pPr>
            <a:lvl8pPr lvl="7" algn="r">
              <a:spcBef>
                <a:spcPts val="0"/>
              </a:spcBef>
              <a:spcAft>
                <a:spcPts val="0"/>
              </a:spcAft>
              <a:buSzPts val="2800"/>
              <a:buNone/>
              <a:defRPr/>
            </a:lvl8pPr>
            <a:lvl9pPr lvl="8" algn="r">
              <a:spcBef>
                <a:spcPts val="0"/>
              </a:spcBef>
              <a:spcAft>
                <a:spcPts val="0"/>
              </a:spcAft>
              <a:buSzPts val="2800"/>
              <a:buNone/>
              <a:defRPr/>
            </a:lvl9pPr>
          </a:lstStyle>
          <a:p>
            <a:endParaRPr/>
          </a:p>
        </p:txBody>
      </p:sp>
      <p:sp>
        <p:nvSpPr>
          <p:cNvPr id="56" name="Google Shape;56;p14"/>
          <p:cNvSpPr txBox="1">
            <a:spLocks noGrp="1"/>
          </p:cNvSpPr>
          <p:nvPr>
            <p:ph type="subTitle" idx="1"/>
          </p:nvPr>
        </p:nvSpPr>
        <p:spPr>
          <a:xfrm rot="112642">
            <a:off x="2897075" y="1625269"/>
            <a:ext cx="5787507" cy="2994404"/>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2800"/>
              <a:buNone/>
              <a:defRPr sz="3733">
                <a:solidFill>
                  <a:schemeClr val="accent1"/>
                </a:solidFill>
              </a:defRPr>
            </a:lvl1pPr>
            <a:lvl2pPr lvl="1" algn="r" rtl="0">
              <a:lnSpc>
                <a:spcPct val="100000"/>
              </a:lnSpc>
              <a:spcBef>
                <a:spcPts val="0"/>
              </a:spcBef>
              <a:spcAft>
                <a:spcPts val="0"/>
              </a:spcAft>
              <a:buClr>
                <a:schemeClr val="accent1"/>
              </a:buClr>
              <a:buSzPts val="2800"/>
              <a:buNone/>
              <a:defRPr sz="3733">
                <a:solidFill>
                  <a:schemeClr val="accent1"/>
                </a:solidFill>
              </a:defRPr>
            </a:lvl2pPr>
            <a:lvl3pPr lvl="2" algn="r" rtl="0">
              <a:lnSpc>
                <a:spcPct val="100000"/>
              </a:lnSpc>
              <a:spcBef>
                <a:spcPts val="0"/>
              </a:spcBef>
              <a:spcAft>
                <a:spcPts val="0"/>
              </a:spcAft>
              <a:buClr>
                <a:schemeClr val="accent1"/>
              </a:buClr>
              <a:buSzPts val="2800"/>
              <a:buNone/>
              <a:defRPr sz="3733">
                <a:solidFill>
                  <a:schemeClr val="accent1"/>
                </a:solidFill>
              </a:defRPr>
            </a:lvl3pPr>
            <a:lvl4pPr lvl="3" algn="r" rtl="0">
              <a:lnSpc>
                <a:spcPct val="100000"/>
              </a:lnSpc>
              <a:spcBef>
                <a:spcPts val="0"/>
              </a:spcBef>
              <a:spcAft>
                <a:spcPts val="0"/>
              </a:spcAft>
              <a:buClr>
                <a:schemeClr val="accent1"/>
              </a:buClr>
              <a:buSzPts val="2800"/>
              <a:buNone/>
              <a:defRPr sz="3733">
                <a:solidFill>
                  <a:schemeClr val="accent1"/>
                </a:solidFill>
              </a:defRPr>
            </a:lvl4pPr>
            <a:lvl5pPr lvl="4" algn="r" rtl="0">
              <a:lnSpc>
                <a:spcPct val="100000"/>
              </a:lnSpc>
              <a:spcBef>
                <a:spcPts val="0"/>
              </a:spcBef>
              <a:spcAft>
                <a:spcPts val="0"/>
              </a:spcAft>
              <a:buClr>
                <a:schemeClr val="accent1"/>
              </a:buClr>
              <a:buSzPts val="2800"/>
              <a:buNone/>
              <a:defRPr sz="3733">
                <a:solidFill>
                  <a:schemeClr val="accent1"/>
                </a:solidFill>
              </a:defRPr>
            </a:lvl5pPr>
            <a:lvl6pPr lvl="5" algn="r" rtl="0">
              <a:lnSpc>
                <a:spcPct val="100000"/>
              </a:lnSpc>
              <a:spcBef>
                <a:spcPts val="0"/>
              </a:spcBef>
              <a:spcAft>
                <a:spcPts val="0"/>
              </a:spcAft>
              <a:buClr>
                <a:schemeClr val="accent1"/>
              </a:buClr>
              <a:buSzPts val="2800"/>
              <a:buNone/>
              <a:defRPr sz="3733">
                <a:solidFill>
                  <a:schemeClr val="accent1"/>
                </a:solidFill>
              </a:defRPr>
            </a:lvl6pPr>
            <a:lvl7pPr lvl="6" algn="r" rtl="0">
              <a:lnSpc>
                <a:spcPct val="100000"/>
              </a:lnSpc>
              <a:spcBef>
                <a:spcPts val="0"/>
              </a:spcBef>
              <a:spcAft>
                <a:spcPts val="0"/>
              </a:spcAft>
              <a:buClr>
                <a:schemeClr val="accent1"/>
              </a:buClr>
              <a:buSzPts val="2800"/>
              <a:buNone/>
              <a:defRPr sz="3733">
                <a:solidFill>
                  <a:schemeClr val="accent1"/>
                </a:solidFill>
              </a:defRPr>
            </a:lvl7pPr>
            <a:lvl8pPr lvl="7" algn="r" rtl="0">
              <a:lnSpc>
                <a:spcPct val="100000"/>
              </a:lnSpc>
              <a:spcBef>
                <a:spcPts val="0"/>
              </a:spcBef>
              <a:spcAft>
                <a:spcPts val="0"/>
              </a:spcAft>
              <a:buClr>
                <a:schemeClr val="accent1"/>
              </a:buClr>
              <a:buSzPts val="2800"/>
              <a:buNone/>
              <a:defRPr sz="3733">
                <a:solidFill>
                  <a:schemeClr val="accent1"/>
                </a:solidFill>
              </a:defRPr>
            </a:lvl8pPr>
            <a:lvl9pPr lvl="8" algn="r" rtl="0">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1535504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69"/>
        <p:cNvGrpSpPr/>
        <p:nvPr/>
      </p:nvGrpSpPr>
      <p:grpSpPr>
        <a:xfrm>
          <a:off x="0" y="0"/>
          <a:ext cx="0" cy="0"/>
          <a:chOff x="0" y="0"/>
          <a:chExt cx="0" cy="0"/>
        </a:xfrm>
      </p:grpSpPr>
      <p:sp>
        <p:nvSpPr>
          <p:cNvPr id="70" name="Google Shape;70;p17"/>
          <p:cNvSpPr txBox="1">
            <a:spLocks noGrp="1"/>
          </p:cNvSpPr>
          <p:nvPr>
            <p:ph type="title"/>
          </p:nvPr>
        </p:nvSpPr>
        <p:spPr>
          <a:xfrm>
            <a:off x="7238011" y="3383820"/>
            <a:ext cx="3640000" cy="2482000"/>
          </a:xfrm>
          <a:prstGeom prst="rect">
            <a:avLst/>
          </a:prstGeom>
        </p:spPr>
        <p:txBody>
          <a:bodyPr spcFirstLastPara="1">
            <a:noAutofit/>
          </a:bodyPr>
          <a:lstStyle>
            <a:lvl1pPr lvl="0" algn="r">
              <a:spcBef>
                <a:spcPts val="0"/>
              </a:spcBef>
              <a:spcAft>
                <a:spcPts val="0"/>
              </a:spcAft>
              <a:buSzPts val="2800"/>
              <a:buNone/>
              <a:defRPr sz="3467">
                <a:solidFill>
                  <a:schemeClr val="accent5"/>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71" name="Google Shape;71;p17"/>
          <p:cNvSpPr txBox="1">
            <a:spLocks noGrp="1"/>
          </p:cNvSpPr>
          <p:nvPr>
            <p:ph type="subTitle" idx="1"/>
          </p:nvPr>
        </p:nvSpPr>
        <p:spPr>
          <a:xfrm>
            <a:off x="477900" y="4876800"/>
            <a:ext cx="5618000" cy="6936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1pPr>
            <a:lvl2pPr lvl="1"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3708850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57"/>
        <p:cNvGrpSpPr/>
        <p:nvPr/>
      </p:nvGrpSpPr>
      <p:grpSpPr>
        <a:xfrm>
          <a:off x="0" y="0"/>
          <a:ext cx="0" cy="0"/>
          <a:chOff x="0" y="0"/>
          <a:chExt cx="0" cy="0"/>
        </a:xfrm>
      </p:grpSpPr>
      <p:sp>
        <p:nvSpPr>
          <p:cNvPr id="58" name="Google Shape;58;p15"/>
          <p:cNvSpPr txBox="1">
            <a:spLocks noGrp="1"/>
          </p:cNvSpPr>
          <p:nvPr>
            <p:ph type="title"/>
          </p:nvPr>
        </p:nvSpPr>
        <p:spPr>
          <a:xfrm>
            <a:off x="950967" y="577100"/>
            <a:ext cx="10290000" cy="1597600"/>
          </a:xfrm>
          <a:prstGeom prst="rect">
            <a:avLst/>
          </a:prstGeom>
          <a:noFill/>
        </p:spPr>
        <p:txBody>
          <a:bodyPr spcFirstLastPara="1">
            <a:noAutofit/>
          </a:bodyPr>
          <a:lstStyle>
            <a:lvl1pPr lvl="0" algn="ctr" rtl="0">
              <a:spcBef>
                <a:spcPts val="0"/>
              </a:spcBef>
              <a:spcAft>
                <a:spcPts val="0"/>
              </a:spcAft>
              <a:buSzPts val="2800"/>
              <a:buNone/>
              <a:defRPr sz="46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9" name="Google Shape;59;p15"/>
          <p:cNvSpPr txBox="1">
            <a:spLocks noGrp="1"/>
          </p:cNvSpPr>
          <p:nvPr>
            <p:ph type="subTitle" idx="1"/>
          </p:nvPr>
        </p:nvSpPr>
        <p:spPr>
          <a:xfrm rot="-490">
            <a:off x="1356453" y="4438088"/>
            <a:ext cx="2804000" cy="1123200"/>
          </a:xfrm>
          <a:prstGeom prst="rect">
            <a:avLst/>
          </a:prstGeom>
          <a:noFill/>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60" name="Google Shape;60;p15"/>
          <p:cNvSpPr txBox="1">
            <a:spLocks noGrp="1"/>
          </p:cNvSpPr>
          <p:nvPr>
            <p:ph type="subTitle" idx="2"/>
          </p:nvPr>
        </p:nvSpPr>
        <p:spPr>
          <a:xfrm rot="-981">
            <a:off x="1292360" y="3841748"/>
            <a:ext cx="2804000" cy="441600"/>
          </a:xfrm>
          <a:prstGeom prst="rect">
            <a:avLst/>
          </a:prstGeom>
          <a:noFill/>
        </p:spPr>
        <p:txBody>
          <a:bodyPr spcFirstLastPara="1" wrap="square" lIns="0" tIns="0" rIns="0" bIns="0" anchor="b" anchorCtr="0">
            <a:noAutofit/>
          </a:bodyPr>
          <a:lstStyle>
            <a:lvl1pPr lvl="0" algn="ctr" rtl="0">
              <a:lnSpc>
                <a:spcPct val="100000"/>
              </a:lnSpc>
              <a:spcBef>
                <a:spcPts val="0"/>
              </a:spcBef>
              <a:spcAft>
                <a:spcPts val="0"/>
              </a:spcAft>
              <a:buClr>
                <a:schemeClr val="accent1"/>
              </a:buClr>
              <a:buSzPts val="2100"/>
              <a:buFont typeface="Raleway Thin"/>
              <a:buNone/>
              <a:defRPr sz="2400">
                <a:solidFill>
                  <a:schemeClr val="accent1"/>
                </a:solidFill>
                <a:latin typeface="Raleway Thin"/>
                <a:ea typeface="Raleway Thin"/>
                <a:cs typeface="Raleway Thin"/>
                <a:sym typeface="Raleway Thin"/>
              </a:defRPr>
            </a:lvl1pPr>
            <a:lvl2pPr lvl="1" rtl="0">
              <a:lnSpc>
                <a:spcPct val="100000"/>
              </a:lnSpc>
              <a:spcBef>
                <a:spcPts val="0"/>
              </a:spcBef>
              <a:spcAft>
                <a:spcPts val="0"/>
              </a:spcAft>
              <a:buClr>
                <a:schemeClr val="accent1"/>
              </a:buClr>
              <a:buSzPts val="2100"/>
              <a:buNone/>
              <a:defRPr sz="2800">
                <a:solidFill>
                  <a:schemeClr val="accent1"/>
                </a:solidFill>
              </a:defRPr>
            </a:lvl2pPr>
            <a:lvl3pPr lvl="2" rtl="0">
              <a:lnSpc>
                <a:spcPct val="100000"/>
              </a:lnSpc>
              <a:spcBef>
                <a:spcPts val="0"/>
              </a:spcBef>
              <a:spcAft>
                <a:spcPts val="0"/>
              </a:spcAft>
              <a:buClr>
                <a:schemeClr val="accent1"/>
              </a:buClr>
              <a:buSzPts val="2100"/>
              <a:buNone/>
              <a:defRPr sz="2800">
                <a:solidFill>
                  <a:schemeClr val="accent1"/>
                </a:solidFill>
              </a:defRPr>
            </a:lvl3pPr>
            <a:lvl4pPr lvl="3" rtl="0">
              <a:lnSpc>
                <a:spcPct val="100000"/>
              </a:lnSpc>
              <a:spcBef>
                <a:spcPts val="0"/>
              </a:spcBef>
              <a:spcAft>
                <a:spcPts val="0"/>
              </a:spcAft>
              <a:buClr>
                <a:schemeClr val="accent1"/>
              </a:buClr>
              <a:buSzPts val="2100"/>
              <a:buNone/>
              <a:defRPr sz="2800">
                <a:solidFill>
                  <a:schemeClr val="accent1"/>
                </a:solidFill>
              </a:defRPr>
            </a:lvl4pPr>
            <a:lvl5pPr lvl="4" rtl="0">
              <a:lnSpc>
                <a:spcPct val="100000"/>
              </a:lnSpc>
              <a:spcBef>
                <a:spcPts val="0"/>
              </a:spcBef>
              <a:spcAft>
                <a:spcPts val="0"/>
              </a:spcAft>
              <a:buClr>
                <a:schemeClr val="accent1"/>
              </a:buClr>
              <a:buSzPts val="2100"/>
              <a:buNone/>
              <a:defRPr sz="2800">
                <a:solidFill>
                  <a:schemeClr val="accent1"/>
                </a:solidFill>
              </a:defRPr>
            </a:lvl5pPr>
            <a:lvl6pPr lvl="5" rtl="0">
              <a:lnSpc>
                <a:spcPct val="100000"/>
              </a:lnSpc>
              <a:spcBef>
                <a:spcPts val="0"/>
              </a:spcBef>
              <a:spcAft>
                <a:spcPts val="0"/>
              </a:spcAft>
              <a:buClr>
                <a:schemeClr val="accent1"/>
              </a:buClr>
              <a:buSzPts val="2100"/>
              <a:buNone/>
              <a:defRPr sz="2800">
                <a:solidFill>
                  <a:schemeClr val="accent1"/>
                </a:solidFill>
              </a:defRPr>
            </a:lvl6pPr>
            <a:lvl7pPr lvl="6" rtl="0">
              <a:lnSpc>
                <a:spcPct val="100000"/>
              </a:lnSpc>
              <a:spcBef>
                <a:spcPts val="0"/>
              </a:spcBef>
              <a:spcAft>
                <a:spcPts val="0"/>
              </a:spcAft>
              <a:buClr>
                <a:schemeClr val="accent1"/>
              </a:buClr>
              <a:buSzPts val="2100"/>
              <a:buNone/>
              <a:defRPr sz="2800">
                <a:solidFill>
                  <a:schemeClr val="accent1"/>
                </a:solidFill>
              </a:defRPr>
            </a:lvl7pPr>
            <a:lvl8pPr lvl="7" rtl="0">
              <a:lnSpc>
                <a:spcPct val="100000"/>
              </a:lnSpc>
              <a:spcBef>
                <a:spcPts val="0"/>
              </a:spcBef>
              <a:spcAft>
                <a:spcPts val="0"/>
              </a:spcAft>
              <a:buClr>
                <a:schemeClr val="accent1"/>
              </a:buClr>
              <a:buSzPts val="2100"/>
              <a:buNone/>
              <a:defRPr sz="2800">
                <a:solidFill>
                  <a:schemeClr val="accent1"/>
                </a:solidFill>
              </a:defRPr>
            </a:lvl8pPr>
            <a:lvl9pPr lvl="8" rtl="0">
              <a:lnSpc>
                <a:spcPct val="100000"/>
              </a:lnSpc>
              <a:spcBef>
                <a:spcPts val="0"/>
              </a:spcBef>
              <a:spcAft>
                <a:spcPts val="0"/>
              </a:spcAft>
              <a:buClr>
                <a:schemeClr val="accent1"/>
              </a:buClr>
              <a:buSzPts val="2100"/>
              <a:buNone/>
              <a:defRPr sz="2800">
                <a:solidFill>
                  <a:schemeClr val="accent1"/>
                </a:solidFill>
              </a:defRPr>
            </a:lvl9pPr>
          </a:lstStyle>
          <a:p>
            <a:endParaRPr/>
          </a:p>
        </p:txBody>
      </p:sp>
      <p:sp>
        <p:nvSpPr>
          <p:cNvPr id="61" name="Google Shape;61;p15"/>
          <p:cNvSpPr txBox="1">
            <a:spLocks noGrp="1"/>
          </p:cNvSpPr>
          <p:nvPr>
            <p:ph type="subTitle" idx="3"/>
          </p:nvPr>
        </p:nvSpPr>
        <p:spPr>
          <a:xfrm rot="-220362">
            <a:off x="4729514" y="3704149"/>
            <a:ext cx="2803759" cy="1123111"/>
          </a:xfrm>
          <a:prstGeom prst="rect">
            <a:avLst/>
          </a:prstGeom>
          <a:noFill/>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62" name="Google Shape;62;p15"/>
          <p:cNvSpPr txBox="1">
            <a:spLocks noGrp="1"/>
          </p:cNvSpPr>
          <p:nvPr>
            <p:ph type="subTitle" idx="4"/>
          </p:nvPr>
        </p:nvSpPr>
        <p:spPr>
          <a:xfrm rot="-220852">
            <a:off x="4605660" y="3113818"/>
            <a:ext cx="2803784" cy="441713"/>
          </a:xfrm>
          <a:prstGeom prst="rect">
            <a:avLst/>
          </a:prstGeom>
          <a:noFill/>
        </p:spPr>
        <p:txBody>
          <a:bodyPr spcFirstLastPara="1" wrap="square" lIns="0" tIns="0" rIns="0" bIns="0" anchor="b" anchorCtr="0">
            <a:noAutofit/>
          </a:bodyPr>
          <a:lstStyle>
            <a:lvl1pPr lvl="0" algn="ctr" rtl="0">
              <a:lnSpc>
                <a:spcPct val="100000"/>
              </a:lnSpc>
              <a:spcBef>
                <a:spcPts val="0"/>
              </a:spcBef>
              <a:spcAft>
                <a:spcPts val="0"/>
              </a:spcAft>
              <a:buClr>
                <a:schemeClr val="accent1"/>
              </a:buClr>
              <a:buSzPts val="2100"/>
              <a:buFont typeface="Raleway Thin"/>
              <a:buNone/>
              <a:defRPr sz="2400">
                <a:solidFill>
                  <a:schemeClr val="accent1"/>
                </a:solidFill>
                <a:latin typeface="Raleway Thin"/>
                <a:ea typeface="Raleway Thin"/>
                <a:cs typeface="Raleway Thin"/>
                <a:sym typeface="Raleway Thin"/>
              </a:defRPr>
            </a:lvl1pPr>
            <a:lvl2pPr lvl="1" rtl="0">
              <a:lnSpc>
                <a:spcPct val="100000"/>
              </a:lnSpc>
              <a:spcBef>
                <a:spcPts val="0"/>
              </a:spcBef>
              <a:spcAft>
                <a:spcPts val="0"/>
              </a:spcAft>
              <a:buClr>
                <a:schemeClr val="accent1"/>
              </a:buClr>
              <a:buSzPts val="2100"/>
              <a:buNone/>
              <a:defRPr sz="2800">
                <a:solidFill>
                  <a:schemeClr val="accent1"/>
                </a:solidFill>
              </a:defRPr>
            </a:lvl2pPr>
            <a:lvl3pPr lvl="2" rtl="0">
              <a:lnSpc>
                <a:spcPct val="100000"/>
              </a:lnSpc>
              <a:spcBef>
                <a:spcPts val="0"/>
              </a:spcBef>
              <a:spcAft>
                <a:spcPts val="0"/>
              </a:spcAft>
              <a:buClr>
                <a:schemeClr val="accent1"/>
              </a:buClr>
              <a:buSzPts val="2100"/>
              <a:buNone/>
              <a:defRPr sz="2800">
                <a:solidFill>
                  <a:schemeClr val="accent1"/>
                </a:solidFill>
              </a:defRPr>
            </a:lvl3pPr>
            <a:lvl4pPr lvl="3" rtl="0">
              <a:lnSpc>
                <a:spcPct val="100000"/>
              </a:lnSpc>
              <a:spcBef>
                <a:spcPts val="0"/>
              </a:spcBef>
              <a:spcAft>
                <a:spcPts val="0"/>
              </a:spcAft>
              <a:buClr>
                <a:schemeClr val="accent1"/>
              </a:buClr>
              <a:buSzPts val="2100"/>
              <a:buNone/>
              <a:defRPr sz="2800">
                <a:solidFill>
                  <a:schemeClr val="accent1"/>
                </a:solidFill>
              </a:defRPr>
            </a:lvl4pPr>
            <a:lvl5pPr lvl="4" rtl="0">
              <a:lnSpc>
                <a:spcPct val="100000"/>
              </a:lnSpc>
              <a:spcBef>
                <a:spcPts val="0"/>
              </a:spcBef>
              <a:spcAft>
                <a:spcPts val="0"/>
              </a:spcAft>
              <a:buClr>
                <a:schemeClr val="accent1"/>
              </a:buClr>
              <a:buSzPts val="2100"/>
              <a:buNone/>
              <a:defRPr sz="2800">
                <a:solidFill>
                  <a:schemeClr val="accent1"/>
                </a:solidFill>
              </a:defRPr>
            </a:lvl5pPr>
            <a:lvl6pPr lvl="5" rtl="0">
              <a:lnSpc>
                <a:spcPct val="100000"/>
              </a:lnSpc>
              <a:spcBef>
                <a:spcPts val="0"/>
              </a:spcBef>
              <a:spcAft>
                <a:spcPts val="0"/>
              </a:spcAft>
              <a:buClr>
                <a:schemeClr val="accent1"/>
              </a:buClr>
              <a:buSzPts val="2100"/>
              <a:buNone/>
              <a:defRPr sz="2800">
                <a:solidFill>
                  <a:schemeClr val="accent1"/>
                </a:solidFill>
              </a:defRPr>
            </a:lvl6pPr>
            <a:lvl7pPr lvl="6" rtl="0">
              <a:lnSpc>
                <a:spcPct val="100000"/>
              </a:lnSpc>
              <a:spcBef>
                <a:spcPts val="0"/>
              </a:spcBef>
              <a:spcAft>
                <a:spcPts val="0"/>
              </a:spcAft>
              <a:buClr>
                <a:schemeClr val="accent1"/>
              </a:buClr>
              <a:buSzPts val="2100"/>
              <a:buNone/>
              <a:defRPr sz="2800">
                <a:solidFill>
                  <a:schemeClr val="accent1"/>
                </a:solidFill>
              </a:defRPr>
            </a:lvl7pPr>
            <a:lvl8pPr lvl="7" rtl="0">
              <a:lnSpc>
                <a:spcPct val="100000"/>
              </a:lnSpc>
              <a:spcBef>
                <a:spcPts val="0"/>
              </a:spcBef>
              <a:spcAft>
                <a:spcPts val="0"/>
              </a:spcAft>
              <a:buClr>
                <a:schemeClr val="accent1"/>
              </a:buClr>
              <a:buSzPts val="2100"/>
              <a:buNone/>
              <a:defRPr sz="2800">
                <a:solidFill>
                  <a:schemeClr val="accent1"/>
                </a:solidFill>
              </a:defRPr>
            </a:lvl8pPr>
            <a:lvl9pPr lvl="8" rtl="0">
              <a:lnSpc>
                <a:spcPct val="100000"/>
              </a:lnSpc>
              <a:spcBef>
                <a:spcPts val="0"/>
              </a:spcBef>
              <a:spcAft>
                <a:spcPts val="0"/>
              </a:spcAft>
              <a:buClr>
                <a:schemeClr val="accent1"/>
              </a:buClr>
              <a:buSzPts val="2100"/>
              <a:buNone/>
              <a:defRPr sz="2800">
                <a:solidFill>
                  <a:schemeClr val="accent1"/>
                </a:solidFill>
              </a:defRPr>
            </a:lvl9pPr>
          </a:lstStyle>
          <a:p>
            <a:endParaRPr/>
          </a:p>
        </p:txBody>
      </p:sp>
      <p:sp>
        <p:nvSpPr>
          <p:cNvPr id="63" name="Google Shape;63;p15"/>
          <p:cNvSpPr txBox="1">
            <a:spLocks noGrp="1"/>
          </p:cNvSpPr>
          <p:nvPr>
            <p:ph type="subTitle" idx="5"/>
          </p:nvPr>
        </p:nvSpPr>
        <p:spPr>
          <a:xfrm rot="-490">
            <a:off x="8024647" y="4438088"/>
            <a:ext cx="2804000" cy="1123200"/>
          </a:xfrm>
          <a:prstGeom prst="rect">
            <a:avLst/>
          </a:prstGeom>
          <a:noFill/>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64" name="Google Shape;64;p15"/>
          <p:cNvSpPr txBox="1">
            <a:spLocks noGrp="1"/>
          </p:cNvSpPr>
          <p:nvPr>
            <p:ph type="subTitle" idx="6"/>
          </p:nvPr>
        </p:nvSpPr>
        <p:spPr>
          <a:xfrm rot="-981">
            <a:off x="7960553" y="3841748"/>
            <a:ext cx="2804000" cy="441600"/>
          </a:xfrm>
          <a:prstGeom prst="rect">
            <a:avLst/>
          </a:prstGeom>
          <a:noFill/>
        </p:spPr>
        <p:txBody>
          <a:bodyPr spcFirstLastPara="1" wrap="square" lIns="0" tIns="0" rIns="0" bIns="0" anchor="b" anchorCtr="0">
            <a:noAutofit/>
          </a:bodyPr>
          <a:lstStyle>
            <a:lvl1pPr lvl="0" algn="ctr" rtl="0">
              <a:lnSpc>
                <a:spcPct val="100000"/>
              </a:lnSpc>
              <a:spcBef>
                <a:spcPts val="0"/>
              </a:spcBef>
              <a:spcAft>
                <a:spcPts val="0"/>
              </a:spcAft>
              <a:buClr>
                <a:schemeClr val="accent1"/>
              </a:buClr>
              <a:buSzPts val="2100"/>
              <a:buFont typeface="Raleway Thin"/>
              <a:buNone/>
              <a:defRPr sz="2400">
                <a:solidFill>
                  <a:schemeClr val="accent1"/>
                </a:solidFill>
                <a:latin typeface="Raleway Thin"/>
                <a:ea typeface="Raleway Thin"/>
                <a:cs typeface="Raleway Thin"/>
                <a:sym typeface="Raleway Thin"/>
              </a:defRPr>
            </a:lvl1pPr>
            <a:lvl2pPr lvl="1" rtl="0">
              <a:lnSpc>
                <a:spcPct val="100000"/>
              </a:lnSpc>
              <a:spcBef>
                <a:spcPts val="0"/>
              </a:spcBef>
              <a:spcAft>
                <a:spcPts val="0"/>
              </a:spcAft>
              <a:buClr>
                <a:schemeClr val="accent1"/>
              </a:buClr>
              <a:buSzPts val="2100"/>
              <a:buNone/>
              <a:defRPr sz="2800">
                <a:solidFill>
                  <a:schemeClr val="accent1"/>
                </a:solidFill>
              </a:defRPr>
            </a:lvl2pPr>
            <a:lvl3pPr lvl="2" rtl="0">
              <a:lnSpc>
                <a:spcPct val="100000"/>
              </a:lnSpc>
              <a:spcBef>
                <a:spcPts val="0"/>
              </a:spcBef>
              <a:spcAft>
                <a:spcPts val="0"/>
              </a:spcAft>
              <a:buClr>
                <a:schemeClr val="accent1"/>
              </a:buClr>
              <a:buSzPts val="2100"/>
              <a:buNone/>
              <a:defRPr sz="2800">
                <a:solidFill>
                  <a:schemeClr val="accent1"/>
                </a:solidFill>
              </a:defRPr>
            </a:lvl3pPr>
            <a:lvl4pPr lvl="3" rtl="0">
              <a:lnSpc>
                <a:spcPct val="100000"/>
              </a:lnSpc>
              <a:spcBef>
                <a:spcPts val="0"/>
              </a:spcBef>
              <a:spcAft>
                <a:spcPts val="0"/>
              </a:spcAft>
              <a:buClr>
                <a:schemeClr val="accent1"/>
              </a:buClr>
              <a:buSzPts val="2100"/>
              <a:buNone/>
              <a:defRPr sz="2800">
                <a:solidFill>
                  <a:schemeClr val="accent1"/>
                </a:solidFill>
              </a:defRPr>
            </a:lvl4pPr>
            <a:lvl5pPr lvl="4" rtl="0">
              <a:lnSpc>
                <a:spcPct val="100000"/>
              </a:lnSpc>
              <a:spcBef>
                <a:spcPts val="0"/>
              </a:spcBef>
              <a:spcAft>
                <a:spcPts val="0"/>
              </a:spcAft>
              <a:buClr>
                <a:schemeClr val="accent1"/>
              </a:buClr>
              <a:buSzPts val="2100"/>
              <a:buNone/>
              <a:defRPr sz="2800">
                <a:solidFill>
                  <a:schemeClr val="accent1"/>
                </a:solidFill>
              </a:defRPr>
            </a:lvl5pPr>
            <a:lvl6pPr lvl="5" rtl="0">
              <a:lnSpc>
                <a:spcPct val="100000"/>
              </a:lnSpc>
              <a:spcBef>
                <a:spcPts val="0"/>
              </a:spcBef>
              <a:spcAft>
                <a:spcPts val="0"/>
              </a:spcAft>
              <a:buClr>
                <a:schemeClr val="accent1"/>
              </a:buClr>
              <a:buSzPts val="2100"/>
              <a:buNone/>
              <a:defRPr sz="2800">
                <a:solidFill>
                  <a:schemeClr val="accent1"/>
                </a:solidFill>
              </a:defRPr>
            </a:lvl6pPr>
            <a:lvl7pPr lvl="6" rtl="0">
              <a:lnSpc>
                <a:spcPct val="100000"/>
              </a:lnSpc>
              <a:spcBef>
                <a:spcPts val="0"/>
              </a:spcBef>
              <a:spcAft>
                <a:spcPts val="0"/>
              </a:spcAft>
              <a:buClr>
                <a:schemeClr val="accent1"/>
              </a:buClr>
              <a:buSzPts val="2100"/>
              <a:buNone/>
              <a:defRPr sz="2800">
                <a:solidFill>
                  <a:schemeClr val="accent1"/>
                </a:solidFill>
              </a:defRPr>
            </a:lvl7pPr>
            <a:lvl8pPr lvl="7" rtl="0">
              <a:lnSpc>
                <a:spcPct val="100000"/>
              </a:lnSpc>
              <a:spcBef>
                <a:spcPts val="0"/>
              </a:spcBef>
              <a:spcAft>
                <a:spcPts val="0"/>
              </a:spcAft>
              <a:buClr>
                <a:schemeClr val="accent1"/>
              </a:buClr>
              <a:buSzPts val="2100"/>
              <a:buNone/>
              <a:defRPr sz="2800">
                <a:solidFill>
                  <a:schemeClr val="accent1"/>
                </a:solidFill>
              </a:defRPr>
            </a:lvl8pPr>
            <a:lvl9pPr lvl="8" rtl="0">
              <a:lnSpc>
                <a:spcPct val="100000"/>
              </a:lnSpc>
              <a:spcBef>
                <a:spcPts val="0"/>
              </a:spcBef>
              <a:spcAft>
                <a:spcPts val="0"/>
              </a:spcAft>
              <a:buClr>
                <a:schemeClr val="accent1"/>
              </a:buClr>
              <a:buSzPts val="2100"/>
              <a:buNone/>
              <a:defRPr sz="2800">
                <a:solidFill>
                  <a:schemeClr val="accent1"/>
                </a:solidFill>
              </a:defRPr>
            </a:lvl9pPr>
          </a:lstStyle>
          <a:p>
            <a:endParaRPr/>
          </a:p>
        </p:txBody>
      </p:sp>
    </p:spTree>
    <p:extLst>
      <p:ext uri="{BB962C8B-B14F-4D97-AF65-F5344CB8AC3E}">
        <p14:creationId xmlns:p14="http://schemas.microsoft.com/office/powerpoint/2010/main" val="19766681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
        <p:nvSpPr>
          <p:cNvPr id="4" name="text">
            <a:extLst>
              <a:ext uri="{FF2B5EF4-FFF2-40B4-BE49-F238E27FC236}">
                <a16:creationId xmlns:a16="http://schemas.microsoft.com/office/drawing/2014/main" id="{86B0227D-01FC-47BD-A41F-ADD3C552AFCF}"/>
              </a:ext>
            </a:extLst>
          </p:cNvPr>
          <p:cNvSpPr>
            <a:spLocks noGrp="1"/>
          </p:cNvSpPr>
          <p:nvPr>
            <p:ph type="dt" sz="half" idx="10"/>
          </p:nvPr>
        </p:nvSpPr>
        <p:spPr/>
        <p:txBody>
          <a:bodyPr/>
          <a:lstStyle/>
          <a:p>
            <a:fld id="{81729CF8-16BF-4D26-9886-119937AC572A}" type="datetimeFigureOut">
              <a:rPr lang="zh-CN" altLang="en-US" smtClean="0"/>
              <a:t>2022/8/21</a:t>
            </a:fld>
            <a:endParaRPr lang="zh-CN" altLang="en-US"/>
          </a:p>
        </p:txBody>
      </p:sp>
      <p:sp>
        <p:nvSpPr>
          <p:cNvPr id="5" name="text">
            <a:extLst>
              <a:ext uri="{FF2B5EF4-FFF2-40B4-BE49-F238E27FC236}">
                <a16:creationId xmlns:a16="http://schemas.microsoft.com/office/drawing/2014/main" id="{9B0C9CE2-920A-4EE0-9FAF-0C45DAE91796}"/>
              </a:ext>
            </a:extLst>
          </p:cNvPr>
          <p:cNvSpPr>
            <a:spLocks noGrp="1"/>
          </p:cNvSpPr>
          <p:nvPr>
            <p:ph type="ftr" sz="quarter" idx="11"/>
          </p:nvPr>
        </p:nvSpPr>
        <p:spPr/>
        <p:txBody>
          <a:bodyPr/>
          <a:lstStyle/>
          <a:p>
            <a:endParaRPr lang="zh-CN" altLang="en-US"/>
          </a:p>
        </p:txBody>
      </p:sp>
      <p:sp>
        <p:nvSpPr>
          <p:cNvPr id="6" name="text">
            <a:extLst>
              <a:ext uri="{FF2B5EF4-FFF2-40B4-BE49-F238E27FC236}">
                <a16:creationId xmlns:a16="http://schemas.microsoft.com/office/drawing/2014/main" id="{777A4076-FFAD-40A8-BEF1-E29EE953047C}"/>
              </a:ext>
            </a:extLst>
          </p:cNvPr>
          <p:cNvSpPr>
            <a:spLocks noGrp="1"/>
          </p:cNvSpPr>
          <p:nvPr>
            <p:ph type="sldNum" sz="quarter" idx="12"/>
          </p:nvPr>
        </p:nvSpPr>
        <p:spPr/>
        <p:txBody>
          <a:bodyPr/>
          <a:lstStyle/>
          <a:p>
            <a:fld id="{A761DC2A-F1CA-49B8-8DEA-A1E2A058E896}" type="slidenum">
              <a:rPr lang="zh-CN" altLang="en-US" smtClean="0"/>
              <a:t>‹#›</a:t>
            </a:fld>
            <a:endParaRPr lang="zh-CN" altLang="en-US"/>
          </a:p>
        </p:txBody>
      </p:sp>
    </p:spTree>
    <p:extLst>
      <p:ext uri="{BB962C8B-B14F-4D97-AF65-F5344CB8AC3E}">
        <p14:creationId xmlns:p14="http://schemas.microsoft.com/office/powerpoint/2010/main" val="2495105948"/>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11CF2-A9F1-E3A9-B18D-1C06B0B40127}"/>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EED4AF4-4BB0-19F7-7B94-3EAA539D89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9F0F093-2BDF-C7A8-D07C-6BA264906E17}"/>
              </a:ext>
            </a:extLst>
          </p:cNvPr>
          <p:cNvSpPr>
            <a:spLocks noGrp="1"/>
          </p:cNvSpPr>
          <p:nvPr>
            <p:ph type="dt" sz="half" idx="10"/>
          </p:nvPr>
        </p:nvSpPr>
        <p:spPr/>
        <p:txBody>
          <a:bodyPr/>
          <a:lstStyle/>
          <a:p>
            <a:fld id="{3CAFBB07-EAC3-4900-B82B-C819CE7C75D7}" type="datetimeFigureOut">
              <a:rPr lang="vi-VN" smtClean="0"/>
              <a:t>21/08/2022</a:t>
            </a:fld>
            <a:endParaRPr lang="vi-VN"/>
          </a:p>
        </p:txBody>
      </p:sp>
      <p:sp>
        <p:nvSpPr>
          <p:cNvPr id="5" name="Footer Placeholder 4">
            <a:extLst>
              <a:ext uri="{FF2B5EF4-FFF2-40B4-BE49-F238E27FC236}">
                <a16:creationId xmlns:a16="http://schemas.microsoft.com/office/drawing/2014/main" id="{1064B95B-0814-2CFF-3419-8CF66D077F9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EFF67E4-06CC-9570-DF5D-822BCE1054A7}"/>
              </a:ext>
            </a:extLst>
          </p:cNvPr>
          <p:cNvSpPr>
            <a:spLocks noGrp="1"/>
          </p:cNvSpPr>
          <p:nvPr>
            <p:ph type="sldNum" sz="quarter" idx="12"/>
          </p:nvPr>
        </p:nvSpPr>
        <p:spPr/>
        <p:txBody>
          <a:bodyPr/>
          <a:lstStyle/>
          <a:p>
            <a:fld id="{1D0B1705-D646-47BF-ACDC-8E3A8414DAEB}" type="slidenum">
              <a:rPr lang="vi-VN" smtClean="0"/>
              <a:t>‹#›</a:t>
            </a:fld>
            <a:endParaRPr lang="vi-VN"/>
          </a:p>
        </p:txBody>
      </p:sp>
    </p:spTree>
    <p:extLst>
      <p:ext uri="{BB962C8B-B14F-4D97-AF65-F5344CB8AC3E}">
        <p14:creationId xmlns:p14="http://schemas.microsoft.com/office/powerpoint/2010/main" val="495375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A046F-6BE8-827E-377E-0B19DBD6E6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D2A05E56-EC0B-4042-8386-F133339B5E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7BFFE6-9B3D-C5D9-3982-96A61EDB13D0}"/>
              </a:ext>
            </a:extLst>
          </p:cNvPr>
          <p:cNvSpPr>
            <a:spLocks noGrp="1"/>
          </p:cNvSpPr>
          <p:nvPr>
            <p:ph type="dt" sz="half" idx="10"/>
          </p:nvPr>
        </p:nvSpPr>
        <p:spPr/>
        <p:txBody>
          <a:bodyPr/>
          <a:lstStyle/>
          <a:p>
            <a:fld id="{3CAFBB07-EAC3-4900-B82B-C819CE7C75D7}" type="datetimeFigureOut">
              <a:rPr lang="vi-VN" smtClean="0"/>
              <a:t>21/08/2022</a:t>
            </a:fld>
            <a:endParaRPr lang="vi-VN"/>
          </a:p>
        </p:txBody>
      </p:sp>
      <p:sp>
        <p:nvSpPr>
          <p:cNvPr id="5" name="Footer Placeholder 4">
            <a:extLst>
              <a:ext uri="{FF2B5EF4-FFF2-40B4-BE49-F238E27FC236}">
                <a16:creationId xmlns:a16="http://schemas.microsoft.com/office/drawing/2014/main" id="{319D1BF4-637D-35A0-81E4-EA125AB9F15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B5D171D-FC7D-DD97-4469-9329163CDE69}"/>
              </a:ext>
            </a:extLst>
          </p:cNvPr>
          <p:cNvSpPr>
            <a:spLocks noGrp="1"/>
          </p:cNvSpPr>
          <p:nvPr>
            <p:ph type="sldNum" sz="quarter" idx="12"/>
          </p:nvPr>
        </p:nvSpPr>
        <p:spPr/>
        <p:txBody>
          <a:bodyPr/>
          <a:lstStyle/>
          <a:p>
            <a:fld id="{1D0B1705-D646-47BF-ACDC-8E3A8414DAEB}" type="slidenum">
              <a:rPr lang="vi-VN" smtClean="0"/>
              <a:t>‹#›</a:t>
            </a:fld>
            <a:endParaRPr lang="vi-VN"/>
          </a:p>
        </p:txBody>
      </p:sp>
    </p:spTree>
    <p:extLst>
      <p:ext uri="{BB962C8B-B14F-4D97-AF65-F5344CB8AC3E}">
        <p14:creationId xmlns:p14="http://schemas.microsoft.com/office/powerpoint/2010/main" val="428652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8F5E9-A25E-9BA0-EB7B-2C4297B71987}"/>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1966FA7D-2E2D-3CF5-7899-96AB6B4A0E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B5B8A7C7-A238-9894-3664-2A8DC1F6E5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491B68AC-FCF2-555A-D21B-0812861F9362}"/>
              </a:ext>
            </a:extLst>
          </p:cNvPr>
          <p:cNvSpPr>
            <a:spLocks noGrp="1"/>
          </p:cNvSpPr>
          <p:nvPr>
            <p:ph type="dt" sz="half" idx="10"/>
          </p:nvPr>
        </p:nvSpPr>
        <p:spPr/>
        <p:txBody>
          <a:bodyPr/>
          <a:lstStyle/>
          <a:p>
            <a:fld id="{3CAFBB07-EAC3-4900-B82B-C819CE7C75D7}" type="datetimeFigureOut">
              <a:rPr lang="vi-VN" smtClean="0"/>
              <a:t>21/08/2022</a:t>
            </a:fld>
            <a:endParaRPr lang="vi-VN"/>
          </a:p>
        </p:txBody>
      </p:sp>
      <p:sp>
        <p:nvSpPr>
          <p:cNvPr id="6" name="Footer Placeholder 5">
            <a:extLst>
              <a:ext uri="{FF2B5EF4-FFF2-40B4-BE49-F238E27FC236}">
                <a16:creationId xmlns:a16="http://schemas.microsoft.com/office/drawing/2014/main" id="{F4C1B4A6-4F81-8174-8ED7-A4B54D138C1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67CC356-138E-3743-D0C3-61EADFF28794}"/>
              </a:ext>
            </a:extLst>
          </p:cNvPr>
          <p:cNvSpPr>
            <a:spLocks noGrp="1"/>
          </p:cNvSpPr>
          <p:nvPr>
            <p:ph type="sldNum" sz="quarter" idx="12"/>
          </p:nvPr>
        </p:nvSpPr>
        <p:spPr/>
        <p:txBody>
          <a:bodyPr/>
          <a:lstStyle/>
          <a:p>
            <a:fld id="{1D0B1705-D646-47BF-ACDC-8E3A8414DAEB}" type="slidenum">
              <a:rPr lang="vi-VN" smtClean="0"/>
              <a:t>‹#›</a:t>
            </a:fld>
            <a:endParaRPr lang="vi-VN"/>
          </a:p>
        </p:txBody>
      </p:sp>
    </p:spTree>
    <p:extLst>
      <p:ext uri="{BB962C8B-B14F-4D97-AF65-F5344CB8AC3E}">
        <p14:creationId xmlns:p14="http://schemas.microsoft.com/office/powerpoint/2010/main" val="888052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EAA81-0EC1-1D33-92C6-085A032736D6}"/>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3FCF9D42-E8EF-E3FC-57B1-45E041D7EC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666BFA-16A5-4663-04D2-3F3DA77E63B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19C69423-B7B4-0701-64BD-A0789991FB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BF44CA-5732-67F8-F3C5-E52DCE8031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687CD947-7374-84F9-8AE8-E57F89571ED2}"/>
              </a:ext>
            </a:extLst>
          </p:cNvPr>
          <p:cNvSpPr>
            <a:spLocks noGrp="1"/>
          </p:cNvSpPr>
          <p:nvPr>
            <p:ph type="dt" sz="half" idx="10"/>
          </p:nvPr>
        </p:nvSpPr>
        <p:spPr/>
        <p:txBody>
          <a:bodyPr/>
          <a:lstStyle/>
          <a:p>
            <a:fld id="{3CAFBB07-EAC3-4900-B82B-C819CE7C75D7}" type="datetimeFigureOut">
              <a:rPr lang="vi-VN" smtClean="0"/>
              <a:t>21/08/2022</a:t>
            </a:fld>
            <a:endParaRPr lang="vi-VN"/>
          </a:p>
        </p:txBody>
      </p:sp>
      <p:sp>
        <p:nvSpPr>
          <p:cNvPr id="8" name="Footer Placeholder 7">
            <a:extLst>
              <a:ext uri="{FF2B5EF4-FFF2-40B4-BE49-F238E27FC236}">
                <a16:creationId xmlns:a16="http://schemas.microsoft.com/office/drawing/2014/main" id="{5CAF00FE-1E28-548A-9432-8F28709A3F90}"/>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CB73905A-55E7-2665-68DD-1BC71B34DDFE}"/>
              </a:ext>
            </a:extLst>
          </p:cNvPr>
          <p:cNvSpPr>
            <a:spLocks noGrp="1"/>
          </p:cNvSpPr>
          <p:nvPr>
            <p:ph type="sldNum" sz="quarter" idx="12"/>
          </p:nvPr>
        </p:nvSpPr>
        <p:spPr/>
        <p:txBody>
          <a:bodyPr/>
          <a:lstStyle/>
          <a:p>
            <a:fld id="{1D0B1705-D646-47BF-ACDC-8E3A8414DAEB}" type="slidenum">
              <a:rPr lang="vi-VN" smtClean="0"/>
              <a:t>‹#›</a:t>
            </a:fld>
            <a:endParaRPr lang="vi-VN"/>
          </a:p>
        </p:txBody>
      </p:sp>
    </p:spTree>
    <p:extLst>
      <p:ext uri="{BB962C8B-B14F-4D97-AF65-F5344CB8AC3E}">
        <p14:creationId xmlns:p14="http://schemas.microsoft.com/office/powerpoint/2010/main" val="2086559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5BC3F-CA85-3D89-E677-F377AA4FF570}"/>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47F639B9-081B-EC5A-3EE3-1213612FAE51}"/>
              </a:ext>
            </a:extLst>
          </p:cNvPr>
          <p:cNvSpPr>
            <a:spLocks noGrp="1"/>
          </p:cNvSpPr>
          <p:nvPr>
            <p:ph type="dt" sz="half" idx="10"/>
          </p:nvPr>
        </p:nvSpPr>
        <p:spPr/>
        <p:txBody>
          <a:bodyPr/>
          <a:lstStyle/>
          <a:p>
            <a:fld id="{3CAFBB07-EAC3-4900-B82B-C819CE7C75D7}" type="datetimeFigureOut">
              <a:rPr lang="vi-VN" smtClean="0"/>
              <a:t>21/08/2022</a:t>
            </a:fld>
            <a:endParaRPr lang="vi-VN"/>
          </a:p>
        </p:txBody>
      </p:sp>
      <p:sp>
        <p:nvSpPr>
          <p:cNvPr id="4" name="Footer Placeholder 3">
            <a:extLst>
              <a:ext uri="{FF2B5EF4-FFF2-40B4-BE49-F238E27FC236}">
                <a16:creationId xmlns:a16="http://schemas.microsoft.com/office/drawing/2014/main" id="{D3FB2624-5B82-FA8B-55E9-57B75B61B0FC}"/>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497B8B40-8720-0FD2-B08B-CA8876ADA037}"/>
              </a:ext>
            </a:extLst>
          </p:cNvPr>
          <p:cNvSpPr>
            <a:spLocks noGrp="1"/>
          </p:cNvSpPr>
          <p:nvPr>
            <p:ph type="sldNum" sz="quarter" idx="12"/>
          </p:nvPr>
        </p:nvSpPr>
        <p:spPr/>
        <p:txBody>
          <a:bodyPr/>
          <a:lstStyle/>
          <a:p>
            <a:fld id="{1D0B1705-D646-47BF-ACDC-8E3A8414DAEB}" type="slidenum">
              <a:rPr lang="vi-VN" smtClean="0"/>
              <a:t>‹#›</a:t>
            </a:fld>
            <a:endParaRPr lang="vi-VN"/>
          </a:p>
        </p:txBody>
      </p:sp>
    </p:spTree>
    <p:extLst>
      <p:ext uri="{BB962C8B-B14F-4D97-AF65-F5344CB8AC3E}">
        <p14:creationId xmlns:p14="http://schemas.microsoft.com/office/powerpoint/2010/main" val="372867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E3C78F-9723-CE2B-DC3E-B1CCBA686E87}"/>
              </a:ext>
            </a:extLst>
          </p:cNvPr>
          <p:cNvSpPr>
            <a:spLocks noGrp="1"/>
          </p:cNvSpPr>
          <p:nvPr>
            <p:ph type="dt" sz="half" idx="10"/>
          </p:nvPr>
        </p:nvSpPr>
        <p:spPr/>
        <p:txBody>
          <a:bodyPr/>
          <a:lstStyle/>
          <a:p>
            <a:fld id="{3CAFBB07-EAC3-4900-B82B-C819CE7C75D7}" type="datetimeFigureOut">
              <a:rPr lang="vi-VN" smtClean="0"/>
              <a:t>21/08/2022</a:t>
            </a:fld>
            <a:endParaRPr lang="vi-VN"/>
          </a:p>
        </p:txBody>
      </p:sp>
      <p:sp>
        <p:nvSpPr>
          <p:cNvPr id="3" name="Footer Placeholder 2">
            <a:extLst>
              <a:ext uri="{FF2B5EF4-FFF2-40B4-BE49-F238E27FC236}">
                <a16:creationId xmlns:a16="http://schemas.microsoft.com/office/drawing/2014/main" id="{1180DC87-A50D-BA39-BFC7-0A4AAB85AAD0}"/>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7B0EAB82-02FC-F31C-1D92-5743A1308642}"/>
              </a:ext>
            </a:extLst>
          </p:cNvPr>
          <p:cNvSpPr>
            <a:spLocks noGrp="1"/>
          </p:cNvSpPr>
          <p:nvPr>
            <p:ph type="sldNum" sz="quarter" idx="12"/>
          </p:nvPr>
        </p:nvSpPr>
        <p:spPr/>
        <p:txBody>
          <a:bodyPr/>
          <a:lstStyle/>
          <a:p>
            <a:fld id="{1D0B1705-D646-47BF-ACDC-8E3A8414DAEB}" type="slidenum">
              <a:rPr lang="vi-VN" smtClean="0"/>
              <a:t>‹#›</a:t>
            </a:fld>
            <a:endParaRPr lang="vi-VN"/>
          </a:p>
        </p:txBody>
      </p:sp>
    </p:spTree>
    <p:extLst>
      <p:ext uri="{BB962C8B-B14F-4D97-AF65-F5344CB8AC3E}">
        <p14:creationId xmlns:p14="http://schemas.microsoft.com/office/powerpoint/2010/main" val="1955265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D8A7C-03F1-28B4-F943-16B6963008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9EA39627-7270-E1AB-DEED-A9B12E434C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07550739-D35B-D6F8-94F6-EE31E9EAD4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BDB87F-69F6-DCD6-73C0-D5D039BF663E}"/>
              </a:ext>
            </a:extLst>
          </p:cNvPr>
          <p:cNvSpPr>
            <a:spLocks noGrp="1"/>
          </p:cNvSpPr>
          <p:nvPr>
            <p:ph type="dt" sz="half" idx="10"/>
          </p:nvPr>
        </p:nvSpPr>
        <p:spPr/>
        <p:txBody>
          <a:bodyPr/>
          <a:lstStyle/>
          <a:p>
            <a:fld id="{3CAFBB07-EAC3-4900-B82B-C819CE7C75D7}" type="datetimeFigureOut">
              <a:rPr lang="vi-VN" smtClean="0"/>
              <a:t>21/08/2022</a:t>
            </a:fld>
            <a:endParaRPr lang="vi-VN"/>
          </a:p>
        </p:txBody>
      </p:sp>
      <p:sp>
        <p:nvSpPr>
          <p:cNvPr id="6" name="Footer Placeholder 5">
            <a:extLst>
              <a:ext uri="{FF2B5EF4-FFF2-40B4-BE49-F238E27FC236}">
                <a16:creationId xmlns:a16="http://schemas.microsoft.com/office/drawing/2014/main" id="{2DF74746-63E6-615E-5D38-996B1C1320CE}"/>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A195165F-86F4-D78E-62B9-6DF82F07E629}"/>
              </a:ext>
            </a:extLst>
          </p:cNvPr>
          <p:cNvSpPr>
            <a:spLocks noGrp="1"/>
          </p:cNvSpPr>
          <p:nvPr>
            <p:ph type="sldNum" sz="quarter" idx="12"/>
          </p:nvPr>
        </p:nvSpPr>
        <p:spPr/>
        <p:txBody>
          <a:bodyPr/>
          <a:lstStyle/>
          <a:p>
            <a:fld id="{1D0B1705-D646-47BF-ACDC-8E3A8414DAEB}" type="slidenum">
              <a:rPr lang="vi-VN" smtClean="0"/>
              <a:t>‹#›</a:t>
            </a:fld>
            <a:endParaRPr lang="vi-VN"/>
          </a:p>
        </p:txBody>
      </p:sp>
    </p:spTree>
    <p:extLst>
      <p:ext uri="{BB962C8B-B14F-4D97-AF65-F5344CB8AC3E}">
        <p14:creationId xmlns:p14="http://schemas.microsoft.com/office/powerpoint/2010/main" val="1132477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803AC-B82A-544C-3669-C5836D1047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420736CE-7C2F-29E5-9C13-A95F0429D8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516C61F8-98C0-8A75-96EB-691ADF2D04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1ADD33-22D8-761E-3CFC-4B1842B6F050}"/>
              </a:ext>
            </a:extLst>
          </p:cNvPr>
          <p:cNvSpPr>
            <a:spLocks noGrp="1"/>
          </p:cNvSpPr>
          <p:nvPr>
            <p:ph type="dt" sz="half" idx="10"/>
          </p:nvPr>
        </p:nvSpPr>
        <p:spPr/>
        <p:txBody>
          <a:bodyPr/>
          <a:lstStyle/>
          <a:p>
            <a:fld id="{3CAFBB07-EAC3-4900-B82B-C819CE7C75D7}" type="datetimeFigureOut">
              <a:rPr lang="vi-VN" smtClean="0"/>
              <a:t>21/08/2022</a:t>
            </a:fld>
            <a:endParaRPr lang="vi-VN"/>
          </a:p>
        </p:txBody>
      </p:sp>
      <p:sp>
        <p:nvSpPr>
          <p:cNvPr id="6" name="Footer Placeholder 5">
            <a:extLst>
              <a:ext uri="{FF2B5EF4-FFF2-40B4-BE49-F238E27FC236}">
                <a16:creationId xmlns:a16="http://schemas.microsoft.com/office/drawing/2014/main" id="{45A406FD-B930-AB24-2295-281FEB9389ED}"/>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2B0E5995-13D6-688D-40C7-CFDEF07A9A14}"/>
              </a:ext>
            </a:extLst>
          </p:cNvPr>
          <p:cNvSpPr>
            <a:spLocks noGrp="1"/>
          </p:cNvSpPr>
          <p:nvPr>
            <p:ph type="sldNum" sz="quarter" idx="12"/>
          </p:nvPr>
        </p:nvSpPr>
        <p:spPr/>
        <p:txBody>
          <a:bodyPr/>
          <a:lstStyle/>
          <a:p>
            <a:fld id="{1D0B1705-D646-47BF-ACDC-8E3A8414DAEB}" type="slidenum">
              <a:rPr lang="vi-VN" smtClean="0"/>
              <a:t>‹#›</a:t>
            </a:fld>
            <a:endParaRPr lang="vi-VN"/>
          </a:p>
        </p:txBody>
      </p:sp>
    </p:spTree>
    <p:extLst>
      <p:ext uri="{BB962C8B-B14F-4D97-AF65-F5344CB8AC3E}">
        <p14:creationId xmlns:p14="http://schemas.microsoft.com/office/powerpoint/2010/main" val="169236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6470A6-8C93-4291-5CBA-3F1697D3A8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5FFE74B7-D571-2569-7A59-538F6F8FF7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720F989-BFC3-BDF5-BE08-14B24D1075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AFBB07-EAC3-4900-B82B-C819CE7C75D7}" type="datetimeFigureOut">
              <a:rPr lang="vi-VN" smtClean="0"/>
              <a:t>21/08/2022</a:t>
            </a:fld>
            <a:endParaRPr lang="vi-VN"/>
          </a:p>
        </p:txBody>
      </p:sp>
      <p:sp>
        <p:nvSpPr>
          <p:cNvPr id="5" name="Footer Placeholder 4">
            <a:extLst>
              <a:ext uri="{FF2B5EF4-FFF2-40B4-BE49-F238E27FC236}">
                <a16:creationId xmlns:a16="http://schemas.microsoft.com/office/drawing/2014/main" id="{48364F0F-7DE9-D464-F028-501EC7DA6F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6C22998C-21E7-A5D9-2FC2-B7E37A52B5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0B1705-D646-47BF-ACDC-8E3A8414DAEB}" type="slidenum">
              <a:rPr lang="vi-VN" smtClean="0"/>
              <a:t>‹#›</a:t>
            </a:fld>
            <a:endParaRPr lang="vi-VN"/>
          </a:p>
        </p:txBody>
      </p:sp>
    </p:spTree>
    <p:extLst>
      <p:ext uri="{BB962C8B-B14F-4D97-AF65-F5344CB8AC3E}">
        <p14:creationId xmlns:p14="http://schemas.microsoft.com/office/powerpoint/2010/main" val="2136928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image" Target="../media/image3.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pSp>
        <p:nvGrpSpPr>
          <p:cNvPr id="14338" name="Google Shape;310;p51">
            <a:extLst>
              <a:ext uri="{FF2B5EF4-FFF2-40B4-BE49-F238E27FC236}">
                <a16:creationId xmlns:a16="http://schemas.microsoft.com/office/drawing/2014/main" id="{84A619AE-E994-6253-6D35-CA0497E6908A}"/>
              </a:ext>
            </a:extLst>
          </p:cNvPr>
          <p:cNvGrpSpPr>
            <a:grpSpLocks/>
          </p:cNvGrpSpPr>
          <p:nvPr/>
        </p:nvGrpSpPr>
        <p:grpSpPr bwMode="auto">
          <a:xfrm>
            <a:off x="6110817" y="1171576"/>
            <a:ext cx="5630333" cy="3968751"/>
            <a:chOff x="4826181" y="2009584"/>
            <a:chExt cx="3378000" cy="2530142"/>
          </a:xfrm>
        </p:grpSpPr>
        <p:grpSp>
          <p:nvGrpSpPr>
            <p:cNvPr id="14362" name="Google Shape;311;p51">
              <a:extLst>
                <a:ext uri="{FF2B5EF4-FFF2-40B4-BE49-F238E27FC236}">
                  <a16:creationId xmlns:a16="http://schemas.microsoft.com/office/drawing/2014/main" id="{E7834F55-9BB1-DEF7-FCCD-A50BE939FAC0}"/>
                </a:ext>
              </a:extLst>
            </p:cNvPr>
            <p:cNvGrpSpPr>
              <a:grpSpLocks/>
            </p:cNvGrpSpPr>
            <p:nvPr/>
          </p:nvGrpSpPr>
          <p:grpSpPr bwMode="auto">
            <a:xfrm>
              <a:off x="6352224" y="2009584"/>
              <a:ext cx="677773" cy="749666"/>
              <a:chOff x="6352224" y="2009584"/>
              <a:chExt cx="677773" cy="749666"/>
            </a:xfrm>
          </p:grpSpPr>
          <p:grpSp>
            <p:nvGrpSpPr>
              <p:cNvPr id="14364" name="Google Shape;312;p51">
                <a:extLst>
                  <a:ext uri="{FF2B5EF4-FFF2-40B4-BE49-F238E27FC236}">
                    <a16:creationId xmlns:a16="http://schemas.microsoft.com/office/drawing/2014/main" id="{F889C85B-FFEA-2B9E-4612-6945A9A82087}"/>
                  </a:ext>
                </a:extLst>
              </p:cNvPr>
              <p:cNvGrpSpPr>
                <a:grpSpLocks/>
              </p:cNvGrpSpPr>
              <p:nvPr/>
            </p:nvGrpSpPr>
            <p:grpSpPr bwMode="auto">
              <a:xfrm rot="559714">
                <a:off x="6393440" y="2157569"/>
                <a:ext cx="595340" cy="557114"/>
                <a:chOff x="2314575" y="2133725"/>
                <a:chExt cx="595325" cy="557100"/>
              </a:xfrm>
            </p:grpSpPr>
            <p:cxnSp>
              <p:nvCxnSpPr>
                <p:cNvPr id="14366" name="Google Shape;313;p51">
                  <a:extLst>
                    <a:ext uri="{FF2B5EF4-FFF2-40B4-BE49-F238E27FC236}">
                      <a16:creationId xmlns:a16="http://schemas.microsoft.com/office/drawing/2014/main" id="{3A9D682A-C5DA-FE95-8CDB-BFD256E6A421}"/>
                    </a:ext>
                  </a:extLst>
                </p:cNvPr>
                <p:cNvCxnSpPr>
                  <a:cxnSpLocks noChangeShapeType="1"/>
                </p:cNvCxnSpPr>
                <p:nvPr/>
              </p:nvCxnSpPr>
              <p:spPr bwMode="auto">
                <a:xfrm>
                  <a:off x="2567000" y="2143125"/>
                  <a:ext cx="342900" cy="504900"/>
                </a:xfrm>
                <a:prstGeom prst="straightConnector1">
                  <a:avLst/>
                </a:prstGeom>
                <a:noFill/>
                <a:ln w="38100">
                  <a:solidFill>
                    <a:schemeClr val="accent1"/>
                  </a:solidFill>
                  <a:round/>
                  <a:headEnd/>
                  <a:tailEnd/>
                </a:ln>
                <a:extLst>
                  <a:ext uri="{909E8E84-426E-40DD-AFC4-6F175D3DCCD1}">
                    <a14:hiddenFill xmlns:a14="http://schemas.microsoft.com/office/drawing/2010/main">
                      <a:noFill/>
                    </a14:hiddenFill>
                  </a:ext>
                </a:extLst>
              </p:spPr>
            </p:cxnSp>
            <p:cxnSp>
              <p:nvCxnSpPr>
                <p:cNvPr id="14367" name="Google Shape;314;p51">
                  <a:extLst>
                    <a:ext uri="{FF2B5EF4-FFF2-40B4-BE49-F238E27FC236}">
                      <a16:creationId xmlns:a16="http://schemas.microsoft.com/office/drawing/2014/main" id="{1CFB1110-9454-380D-E112-532D8E6D11FB}"/>
                    </a:ext>
                  </a:extLst>
                </p:cNvPr>
                <p:cNvCxnSpPr>
                  <a:cxnSpLocks noChangeShapeType="1"/>
                </p:cNvCxnSpPr>
                <p:nvPr/>
              </p:nvCxnSpPr>
              <p:spPr bwMode="auto">
                <a:xfrm rot="10800000" flipH="1">
                  <a:off x="2314575" y="2133725"/>
                  <a:ext cx="267000" cy="557100"/>
                </a:xfrm>
                <a:prstGeom prst="straightConnector1">
                  <a:avLst/>
                </a:prstGeom>
                <a:noFill/>
                <a:ln w="38100">
                  <a:solidFill>
                    <a:schemeClr val="accent1"/>
                  </a:solidFill>
                  <a:round/>
                  <a:headEnd/>
                  <a:tailEnd/>
                </a:ln>
                <a:extLst>
                  <a:ext uri="{909E8E84-426E-40DD-AFC4-6F175D3DCCD1}">
                    <a14:hiddenFill xmlns:a14="http://schemas.microsoft.com/office/drawing/2010/main">
                      <a:noFill/>
                    </a14:hiddenFill>
                  </a:ext>
                </a:extLst>
              </p:spPr>
            </p:cxnSp>
          </p:grpSp>
          <p:sp>
            <p:nvSpPr>
              <p:cNvPr id="315" name="Google Shape;315;p51">
                <a:extLst>
                  <a:ext uri="{FF2B5EF4-FFF2-40B4-BE49-F238E27FC236}">
                    <a16:creationId xmlns:a16="http://schemas.microsoft.com/office/drawing/2014/main" id="{A1E41B9C-268D-F08C-1DE1-A7AA133DF8B5}"/>
                  </a:ext>
                </a:extLst>
              </p:cNvPr>
              <p:cNvSpPr/>
              <p:nvPr/>
            </p:nvSpPr>
            <p:spPr>
              <a:xfrm rot="559553">
                <a:off x="6521531" y="2033873"/>
                <a:ext cx="331450" cy="331955"/>
              </a:xfrm>
              <a:prstGeom prst="ellipse">
                <a:avLst/>
              </a:prstGeom>
              <a:solidFill>
                <a:schemeClr val="accent3"/>
              </a:solidFill>
              <a:ln>
                <a:noFill/>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grpSp>
        <p:sp>
          <p:nvSpPr>
            <p:cNvPr id="316" name="Google Shape;316;p51">
              <a:extLst>
                <a:ext uri="{FF2B5EF4-FFF2-40B4-BE49-F238E27FC236}">
                  <a16:creationId xmlns:a16="http://schemas.microsoft.com/office/drawing/2014/main" id="{EF8F069B-D41C-1062-9998-0CE10FC181E6}"/>
                </a:ext>
              </a:extLst>
            </p:cNvPr>
            <p:cNvSpPr/>
            <p:nvPr/>
          </p:nvSpPr>
          <p:spPr>
            <a:xfrm rot="377138">
              <a:off x="4915076" y="2572288"/>
              <a:ext cx="3200211" cy="1797413"/>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dirty="0">
                <a:latin typeface="Arial"/>
                <a:ea typeface="Arial"/>
                <a:cs typeface="Arial"/>
                <a:sym typeface="Arial"/>
              </a:endParaRPr>
            </a:p>
          </p:txBody>
        </p:sp>
      </p:grpSp>
      <p:sp>
        <p:nvSpPr>
          <p:cNvPr id="14339" name="Google Shape;317;p51">
            <a:extLst>
              <a:ext uri="{FF2B5EF4-FFF2-40B4-BE49-F238E27FC236}">
                <a16:creationId xmlns:a16="http://schemas.microsoft.com/office/drawing/2014/main" id="{A92C475E-C336-DF30-0460-609E3D30D44B}"/>
              </a:ext>
            </a:extLst>
          </p:cNvPr>
          <p:cNvSpPr txBox="1">
            <a:spLocks noGrp="1"/>
          </p:cNvSpPr>
          <p:nvPr>
            <p:ph type="title"/>
          </p:nvPr>
        </p:nvSpPr>
        <p:spPr>
          <a:xfrm>
            <a:off x="804333" y="116418"/>
            <a:ext cx="11260667" cy="673100"/>
          </a:xfrm>
        </p:spPr>
        <p:txBody>
          <a:bodyPr/>
          <a:lstStyle/>
          <a:p>
            <a:pPr eaLnBrk="1" hangingPunct="1">
              <a:spcBef>
                <a:spcPct val="0"/>
              </a:spcBef>
              <a:spcAft>
                <a:spcPct val="0"/>
              </a:spcAft>
              <a:buClr>
                <a:schemeClr val="accent1"/>
              </a:buClr>
              <a:buFont typeface="Raleway Thin" pitchFamily="2" charset="0"/>
              <a:buNone/>
            </a:pPr>
            <a:r>
              <a:rPr lang="vi-VN" altLang="vi-VN" sz="3733" b="1" dirty="0">
                <a:solidFill>
                  <a:schemeClr val="accent1"/>
                </a:solidFill>
                <a:latin typeface="Tahoma" panose="020B0604030504040204" pitchFamily="34" charset="0"/>
                <a:ea typeface="Tahoma" panose="020B0604030504040204" pitchFamily="34" charset="0"/>
                <a:cs typeface="Tahoma" panose="020B0604030504040204" pitchFamily="34" charset="0"/>
                <a:sym typeface="Raleway Thin" pitchFamily="2" charset="0"/>
              </a:rPr>
              <a:t>KHỞI ĐỘNG</a:t>
            </a:r>
          </a:p>
        </p:txBody>
      </p:sp>
      <p:sp>
        <p:nvSpPr>
          <p:cNvPr id="14340" name="Google Shape;318;p51">
            <a:extLst>
              <a:ext uri="{FF2B5EF4-FFF2-40B4-BE49-F238E27FC236}">
                <a16:creationId xmlns:a16="http://schemas.microsoft.com/office/drawing/2014/main" id="{C8B18391-E558-A085-9A3D-24DFC2202BB0}"/>
              </a:ext>
            </a:extLst>
          </p:cNvPr>
          <p:cNvSpPr txBox="1">
            <a:spLocks noGrp="1"/>
          </p:cNvSpPr>
          <p:nvPr>
            <p:ph type="subTitle" idx="4"/>
          </p:nvPr>
        </p:nvSpPr>
        <p:spPr bwMode="auto">
          <a:xfrm rot="377090">
            <a:off x="7124592" y="2639493"/>
            <a:ext cx="3657600" cy="7647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marL="0" indent="0">
              <a:spcBef>
                <a:spcPct val="0"/>
              </a:spcBef>
              <a:spcAft>
                <a:spcPct val="0"/>
              </a:spcAft>
            </a:pPr>
            <a:r>
              <a:rPr lang="vi-VN" altLang="vi-VN" b="1" dirty="0">
                <a:solidFill>
                  <a:schemeClr val="accent2">
                    <a:lumMod val="40000"/>
                    <a:lumOff val="60000"/>
                  </a:schemeClr>
                </a:solidFill>
                <a:latin typeface="Tahoma" panose="020B0604030504040204" pitchFamily="34" charset="0"/>
                <a:ea typeface="Tahoma" panose="020B0604030504040204" pitchFamily="34" charset="0"/>
                <a:cs typeface="Tahoma" panose="020B0604030504040204" pitchFamily="34" charset="0"/>
                <a:sym typeface="Raleway Thin" pitchFamily="2" charset="0"/>
              </a:rPr>
              <a:t>Nhiệm vụ 2: Phân công nhóm </a:t>
            </a:r>
            <a:r>
              <a:rPr lang="vi-VN" altLang="vi-VN" sz="2000" b="1" dirty="0">
                <a:solidFill>
                  <a:schemeClr val="accent2">
                    <a:lumMod val="40000"/>
                    <a:lumOff val="60000"/>
                  </a:schemeClr>
                </a:solidFill>
                <a:latin typeface="Tahoma" panose="020B0604030504040204" pitchFamily="34" charset="0"/>
                <a:ea typeface="Tahoma" panose="020B0604030504040204" pitchFamily="34" charset="0"/>
                <a:cs typeface="Tahoma" panose="020B0604030504040204" pitchFamily="34" charset="0"/>
                <a:sym typeface="Raleway Thin" pitchFamily="2" charset="0"/>
              </a:rPr>
              <a:t>trưởng</a:t>
            </a:r>
            <a:r>
              <a:rPr lang="vi-VN" altLang="vi-VN" b="1" dirty="0">
                <a:solidFill>
                  <a:schemeClr val="accent2">
                    <a:lumMod val="40000"/>
                    <a:lumOff val="60000"/>
                  </a:schemeClr>
                </a:solidFill>
                <a:latin typeface="Tahoma" panose="020B0604030504040204" pitchFamily="34" charset="0"/>
                <a:ea typeface="Tahoma" panose="020B0604030504040204" pitchFamily="34" charset="0"/>
                <a:cs typeface="Tahoma" panose="020B0604030504040204" pitchFamily="34" charset="0"/>
                <a:sym typeface="Raleway Thin" pitchFamily="2" charset="0"/>
              </a:rPr>
              <a:t>, thư kí</a:t>
            </a:r>
          </a:p>
        </p:txBody>
      </p:sp>
      <p:grpSp>
        <p:nvGrpSpPr>
          <p:cNvPr id="14341" name="Google Shape;319;p51">
            <a:extLst>
              <a:ext uri="{FF2B5EF4-FFF2-40B4-BE49-F238E27FC236}">
                <a16:creationId xmlns:a16="http://schemas.microsoft.com/office/drawing/2014/main" id="{A38B1D13-1F9F-DD98-1504-5D9D8FAE75F5}"/>
              </a:ext>
            </a:extLst>
          </p:cNvPr>
          <p:cNvGrpSpPr>
            <a:grpSpLocks/>
          </p:cNvGrpSpPr>
          <p:nvPr/>
        </p:nvGrpSpPr>
        <p:grpSpPr bwMode="auto">
          <a:xfrm>
            <a:off x="971550" y="1171576"/>
            <a:ext cx="5240867" cy="3881967"/>
            <a:chOff x="971723" y="2009575"/>
            <a:chExt cx="3314400" cy="2466387"/>
          </a:xfrm>
        </p:grpSpPr>
        <p:grpSp>
          <p:nvGrpSpPr>
            <p:cNvPr id="14356" name="Google Shape;320;p51">
              <a:extLst>
                <a:ext uri="{FF2B5EF4-FFF2-40B4-BE49-F238E27FC236}">
                  <a16:creationId xmlns:a16="http://schemas.microsoft.com/office/drawing/2014/main" id="{03FB02F2-EEAD-7258-E243-E0E62B8EAF12}"/>
                </a:ext>
              </a:extLst>
            </p:cNvPr>
            <p:cNvGrpSpPr>
              <a:grpSpLocks/>
            </p:cNvGrpSpPr>
            <p:nvPr/>
          </p:nvGrpSpPr>
          <p:grpSpPr bwMode="auto">
            <a:xfrm>
              <a:off x="2255063" y="2009575"/>
              <a:ext cx="595325" cy="676500"/>
              <a:chOff x="2255063" y="2009575"/>
              <a:chExt cx="595325" cy="676500"/>
            </a:xfrm>
          </p:grpSpPr>
          <p:grpSp>
            <p:nvGrpSpPr>
              <p:cNvPr id="14358" name="Google Shape;321;p51">
                <a:extLst>
                  <a:ext uri="{FF2B5EF4-FFF2-40B4-BE49-F238E27FC236}">
                    <a16:creationId xmlns:a16="http://schemas.microsoft.com/office/drawing/2014/main" id="{4B685603-5AFA-8D35-8682-8F704E385A63}"/>
                  </a:ext>
                </a:extLst>
              </p:cNvPr>
              <p:cNvGrpSpPr>
                <a:grpSpLocks/>
              </p:cNvGrpSpPr>
              <p:nvPr/>
            </p:nvGrpSpPr>
            <p:grpSpPr bwMode="auto">
              <a:xfrm>
                <a:off x="2255063" y="2128975"/>
                <a:ext cx="595325" cy="557100"/>
                <a:chOff x="2314575" y="2133725"/>
                <a:chExt cx="595325" cy="557100"/>
              </a:xfrm>
            </p:grpSpPr>
            <p:cxnSp>
              <p:nvCxnSpPr>
                <p:cNvPr id="14360" name="Google Shape;322;p51">
                  <a:extLst>
                    <a:ext uri="{FF2B5EF4-FFF2-40B4-BE49-F238E27FC236}">
                      <a16:creationId xmlns:a16="http://schemas.microsoft.com/office/drawing/2014/main" id="{E74555BF-6F1C-D124-678B-3F2E6E977B80}"/>
                    </a:ext>
                  </a:extLst>
                </p:cNvPr>
                <p:cNvCxnSpPr>
                  <a:cxnSpLocks noChangeShapeType="1"/>
                </p:cNvCxnSpPr>
                <p:nvPr/>
              </p:nvCxnSpPr>
              <p:spPr bwMode="auto">
                <a:xfrm>
                  <a:off x="2567000" y="2143125"/>
                  <a:ext cx="342900" cy="504900"/>
                </a:xfrm>
                <a:prstGeom prst="straightConnector1">
                  <a:avLst/>
                </a:prstGeom>
                <a:noFill/>
                <a:ln w="38100">
                  <a:solidFill>
                    <a:schemeClr val="accent1"/>
                  </a:solidFill>
                  <a:round/>
                  <a:headEnd/>
                  <a:tailEnd/>
                </a:ln>
                <a:extLst>
                  <a:ext uri="{909E8E84-426E-40DD-AFC4-6F175D3DCCD1}">
                    <a14:hiddenFill xmlns:a14="http://schemas.microsoft.com/office/drawing/2010/main">
                      <a:noFill/>
                    </a14:hiddenFill>
                  </a:ext>
                </a:extLst>
              </p:spPr>
            </p:cxnSp>
            <p:cxnSp>
              <p:nvCxnSpPr>
                <p:cNvPr id="14361" name="Google Shape;323;p51">
                  <a:extLst>
                    <a:ext uri="{FF2B5EF4-FFF2-40B4-BE49-F238E27FC236}">
                      <a16:creationId xmlns:a16="http://schemas.microsoft.com/office/drawing/2014/main" id="{47A9105C-3305-1B00-07A1-5CFA85E324CD}"/>
                    </a:ext>
                  </a:extLst>
                </p:cNvPr>
                <p:cNvCxnSpPr>
                  <a:cxnSpLocks noChangeShapeType="1"/>
                </p:cNvCxnSpPr>
                <p:nvPr/>
              </p:nvCxnSpPr>
              <p:spPr bwMode="auto">
                <a:xfrm rot="10800000" flipH="1">
                  <a:off x="2314575" y="2133725"/>
                  <a:ext cx="267000" cy="557100"/>
                </a:xfrm>
                <a:prstGeom prst="straightConnector1">
                  <a:avLst/>
                </a:prstGeom>
                <a:noFill/>
                <a:ln w="38100">
                  <a:solidFill>
                    <a:schemeClr val="accent1"/>
                  </a:solidFill>
                  <a:round/>
                  <a:headEnd/>
                  <a:tailEnd/>
                </a:ln>
                <a:extLst>
                  <a:ext uri="{909E8E84-426E-40DD-AFC4-6F175D3DCCD1}">
                    <a14:hiddenFill xmlns:a14="http://schemas.microsoft.com/office/drawing/2010/main">
                      <a:noFill/>
                    </a14:hiddenFill>
                  </a:ext>
                </a:extLst>
              </p:spPr>
            </p:cxnSp>
          </p:grpSp>
          <p:sp>
            <p:nvSpPr>
              <p:cNvPr id="324" name="Google Shape;324;p51">
                <a:extLst>
                  <a:ext uri="{FF2B5EF4-FFF2-40B4-BE49-F238E27FC236}">
                    <a16:creationId xmlns:a16="http://schemas.microsoft.com/office/drawing/2014/main" id="{F2CAD801-4235-F422-ADE1-F82B1F61B509}"/>
                  </a:ext>
                </a:extLst>
              </p:cNvPr>
              <p:cNvSpPr/>
              <p:nvPr/>
            </p:nvSpPr>
            <p:spPr>
              <a:xfrm>
                <a:off x="2345137" y="2009575"/>
                <a:ext cx="330637" cy="330824"/>
              </a:xfrm>
              <a:prstGeom prst="ellipse">
                <a:avLst/>
              </a:prstGeom>
              <a:solidFill>
                <a:schemeClr val="accent3"/>
              </a:solidFill>
              <a:ln>
                <a:noFill/>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grpSp>
        <p:sp>
          <p:nvSpPr>
            <p:cNvPr id="325" name="Google Shape;325;p51">
              <a:extLst>
                <a:ext uri="{FF2B5EF4-FFF2-40B4-BE49-F238E27FC236}">
                  <a16:creationId xmlns:a16="http://schemas.microsoft.com/office/drawing/2014/main" id="{C9C5E1F0-7C08-C5D7-FF71-033B6FB5F636}"/>
                </a:ext>
              </a:extLst>
            </p:cNvPr>
            <p:cNvSpPr/>
            <p:nvPr/>
          </p:nvSpPr>
          <p:spPr>
            <a:xfrm rot="-231867">
              <a:off x="1029284" y="2571707"/>
              <a:ext cx="3199279" cy="1798015"/>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grpSp>
      <p:sp>
        <p:nvSpPr>
          <p:cNvPr id="14342" name="Google Shape;326;p51">
            <a:extLst>
              <a:ext uri="{FF2B5EF4-FFF2-40B4-BE49-F238E27FC236}">
                <a16:creationId xmlns:a16="http://schemas.microsoft.com/office/drawing/2014/main" id="{16DC9E1E-E580-E714-711B-785D43A290CC}"/>
              </a:ext>
            </a:extLst>
          </p:cNvPr>
          <p:cNvSpPr txBox="1">
            <a:spLocks noGrp="1"/>
          </p:cNvSpPr>
          <p:nvPr>
            <p:ph type="subTitle" idx="1"/>
          </p:nvPr>
        </p:nvSpPr>
        <p:spPr bwMode="auto">
          <a:xfrm rot="21368229">
            <a:off x="1346894" y="2790589"/>
            <a:ext cx="4506384" cy="191726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marL="0" indent="0">
              <a:spcBef>
                <a:spcPct val="0"/>
              </a:spcBef>
              <a:spcAft>
                <a:spcPct val="0"/>
              </a:spcAft>
            </a:pPr>
            <a:r>
              <a:rPr lang="vi-VN" altLang="vi-VN" sz="2000" dirty="0">
                <a:solidFill>
                  <a:schemeClr val="bg1"/>
                </a:solidFill>
                <a:latin typeface="Arial" panose="020B0604020202020204" pitchFamily="34" charset="0"/>
                <a:cs typeface="Arial" panose="020B0604020202020204" pitchFamily="34" charset="0"/>
              </a:rPr>
              <a:t>Bạn hãy nhận một phiếu màu bất kì từ GV, di chuyển về 6 nhóm theo tên của phiếu: Agribank, Viettinbank, </a:t>
            </a:r>
            <a:r>
              <a:rPr lang="vi-VN" alt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MBbank</a:t>
            </a:r>
            <a:r>
              <a:rPr lang="vi-VN" altLang="vi-VN" sz="2000" dirty="0">
                <a:solidFill>
                  <a:schemeClr val="bg1"/>
                </a:solidFill>
                <a:latin typeface="Arial" panose="020B0604020202020204" pitchFamily="34" charset="0"/>
                <a:cs typeface="Arial" panose="020B0604020202020204" pitchFamily="34" charset="0"/>
              </a:rPr>
              <a:t>, Vietcombank, BIDV, Techcombank.</a:t>
            </a:r>
          </a:p>
        </p:txBody>
      </p:sp>
      <p:sp>
        <p:nvSpPr>
          <p:cNvPr id="14343" name="Google Shape;327;p51">
            <a:extLst>
              <a:ext uri="{FF2B5EF4-FFF2-40B4-BE49-F238E27FC236}">
                <a16:creationId xmlns:a16="http://schemas.microsoft.com/office/drawing/2014/main" id="{47A93396-869F-7C79-7A3C-A6C22DD11A25}"/>
              </a:ext>
            </a:extLst>
          </p:cNvPr>
          <p:cNvSpPr txBox="1">
            <a:spLocks noGrp="1"/>
          </p:cNvSpPr>
          <p:nvPr>
            <p:ph type="subTitle" idx="2"/>
          </p:nvPr>
        </p:nvSpPr>
        <p:spPr bwMode="auto">
          <a:xfrm rot="21368229">
            <a:off x="1714501" y="2240493"/>
            <a:ext cx="3657600" cy="44238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marL="0" indent="0">
              <a:spcBef>
                <a:spcPct val="0"/>
              </a:spcBef>
              <a:spcAft>
                <a:spcPct val="0"/>
              </a:spcAft>
            </a:pPr>
            <a:r>
              <a:rPr lang="vi-VN" altLang="vi-VN" b="1" dirty="0">
                <a:solidFill>
                  <a:schemeClr val="accent2">
                    <a:lumMod val="40000"/>
                    <a:lumOff val="60000"/>
                  </a:schemeClr>
                </a:solidFill>
                <a:latin typeface="Tahoma" panose="020B0604030504040204" pitchFamily="34" charset="0"/>
                <a:ea typeface="Tahoma" panose="020B0604030504040204" pitchFamily="34" charset="0"/>
                <a:cs typeface="Tahoma" panose="020B0604030504040204" pitchFamily="34" charset="0"/>
                <a:sym typeface="Raleway Thin" pitchFamily="2" charset="0"/>
              </a:rPr>
              <a:t>Nhiệm vụ 1: Chia nhóm</a:t>
            </a:r>
          </a:p>
        </p:txBody>
      </p:sp>
      <p:grpSp>
        <p:nvGrpSpPr>
          <p:cNvPr id="21" name="Google Shape;1328;p85">
            <a:extLst>
              <a:ext uri="{FF2B5EF4-FFF2-40B4-BE49-F238E27FC236}">
                <a16:creationId xmlns:a16="http://schemas.microsoft.com/office/drawing/2014/main" id="{1C198DB8-0034-913C-CE64-29B86705EBFC}"/>
              </a:ext>
            </a:extLst>
          </p:cNvPr>
          <p:cNvGrpSpPr/>
          <p:nvPr/>
        </p:nvGrpSpPr>
        <p:grpSpPr>
          <a:xfrm>
            <a:off x="153289" y="197019"/>
            <a:ext cx="528415" cy="314260"/>
            <a:chOff x="5037700" y="2430325"/>
            <a:chExt cx="75950" cy="65850"/>
          </a:xfrm>
          <a:solidFill>
            <a:schemeClr val="accent6">
              <a:lumMod val="20000"/>
              <a:lumOff val="80000"/>
            </a:schemeClr>
          </a:solidFill>
        </p:grpSpPr>
        <p:sp>
          <p:nvSpPr>
            <p:cNvPr id="22" name="Google Shape;1329;p85">
              <a:extLst>
                <a:ext uri="{FF2B5EF4-FFF2-40B4-BE49-F238E27FC236}">
                  <a16:creationId xmlns:a16="http://schemas.microsoft.com/office/drawing/2014/main" id="{226FC78C-9405-C170-B021-B7C14DEBB233}"/>
                </a:ext>
              </a:extLst>
            </p:cNvPr>
            <p:cNvSpPr/>
            <p:nvPr/>
          </p:nvSpPr>
          <p:spPr>
            <a:xfrm>
              <a:off x="5059700" y="2430325"/>
              <a:ext cx="53950" cy="65850"/>
            </a:xfrm>
            <a:custGeom>
              <a:avLst/>
              <a:gdLst/>
              <a:ahLst/>
              <a:cxnLst/>
              <a:rect l="l" t="t" r="r" b="b"/>
              <a:pathLst>
                <a:path w="2158" h="2634" extrusionOk="0">
                  <a:moveTo>
                    <a:pt x="1" y="1"/>
                  </a:moveTo>
                  <a:lnTo>
                    <a:pt x="866" y="1321"/>
                  </a:lnTo>
                  <a:lnTo>
                    <a:pt x="1" y="2633"/>
                  </a:lnTo>
                  <a:lnTo>
                    <a:pt x="1292" y="2633"/>
                  </a:lnTo>
                  <a:lnTo>
                    <a:pt x="2157" y="1321"/>
                  </a:lnTo>
                  <a:lnTo>
                    <a:pt x="1292" y="1"/>
                  </a:lnTo>
                  <a:close/>
                </a:path>
              </a:pathLst>
            </a:custGeom>
            <a:solidFill>
              <a:srgbClr val="004236"/>
            </a:solidFill>
            <a:ln w="9525" cap="flat" cmpd="sng">
              <a:solidFill>
                <a:srgbClr val="004236"/>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sp>
          <p:nvSpPr>
            <p:cNvPr id="23" name="Google Shape;1330;p85">
              <a:extLst>
                <a:ext uri="{FF2B5EF4-FFF2-40B4-BE49-F238E27FC236}">
                  <a16:creationId xmlns:a16="http://schemas.microsoft.com/office/drawing/2014/main" id="{01BA16B1-EB68-335B-4AC6-A904C2B926C8}"/>
                </a:ext>
              </a:extLst>
            </p:cNvPr>
            <p:cNvSpPr/>
            <p:nvPr/>
          </p:nvSpPr>
          <p:spPr>
            <a:xfrm>
              <a:off x="5037700" y="2430325"/>
              <a:ext cx="34100" cy="65850"/>
            </a:xfrm>
            <a:custGeom>
              <a:avLst/>
              <a:gdLst/>
              <a:ahLst/>
              <a:cxnLst/>
              <a:rect l="l" t="t" r="r" b="b"/>
              <a:pathLst>
                <a:path w="1364" h="2634" extrusionOk="0">
                  <a:moveTo>
                    <a:pt x="1" y="1"/>
                  </a:moveTo>
                  <a:lnTo>
                    <a:pt x="866" y="1321"/>
                  </a:lnTo>
                  <a:lnTo>
                    <a:pt x="1" y="2633"/>
                  </a:lnTo>
                  <a:lnTo>
                    <a:pt x="498" y="2633"/>
                  </a:lnTo>
                  <a:lnTo>
                    <a:pt x="1364" y="1321"/>
                  </a:lnTo>
                  <a:lnTo>
                    <a:pt x="498" y="1"/>
                  </a:lnTo>
                  <a:close/>
                </a:path>
              </a:pathLst>
            </a:custGeom>
            <a:solidFill>
              <a:srgbClr val="004236"/>
            </a:solidFill>
            <a:ln w="9525" cap="flat" cmpd="sng">
              <a:solidFill>
                <a:srgbClr val="004236"/>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grpSp>
      <p:grpSp>
        <p:nvGrpSpPr>
          <p:cNvPr id="14346" name="Google Shape;267;p48">
            <a:extLst>
              <a:ext uri="{FF2B5EF4-FFF2-40B4-BE49-F238E27FC236}">
                <a16:creationId xmlns:a16="http://schemas.microsoft.com/office/drawing/2014/main" id="{39E10139-F548-3508-DCDE-2B48DFEBB104}"/>
              </a:ext>
            </a:extLst>
          </p:cNvPr>
          <p:cNvGrpSpPr>
            <a:grpSpLocks/>
          </p:cNvGrpSpPr>
          <p:nvPr/>
        </p:nvGrpSpPr>
        <p:grpSpPr bwMode="auto">
          <a:xfrm>
            <a:off x="4083050" y="4479926"/>
            <a:ext cx="4489451" cy="1316567"/>
            <a:chOff x="4041853" y="3389163"/>
            <a:chExt cx="3366659" cy="986888"/>
          </a:xfrm>
        </p:grpSpPr>
        <p:sp>
          <p:nvSpPr>
            <p:cNvPr id="25" name="Google Shape;268;p48">
              <a:extLst>
                <a:ext uri="{FF2B5EF4-FFF2-40B4-BE49-F238E27FC236}">
                  <a16:creationId xmlns:a16="http://schemas.microsoft.com/office/drawing/2014/main" id="{ABC0F6C5-3134-90DA-48AC-896999668339}"/>
                </a:ext>
              </a:extLst>
            </p:cNvPr>
            <p:cNvSpPr/>
            <p:nvPr/>
          </p:nvSpPr>
          <p:spPr>
            <a:xfrm rot="322">
              <a:off x="4154552" y="3700144"/>
              <a:ext cx="3199992" cy="675907"/>
            </a:xfrm>
            <a:prstGeom prst="roundRect">
              <a:avLst>
                <a:gd name="adj" fmla="val 24529"/>
              </a:avLst>
            </a:prstGeom>
            <a:solidFill>
              <a:schemeClr val="accent3"/>
            </a:solidFill>
            <a:ln w="38100" cap="flat" cmpd="sng">
              <a:solidFill>
                <a:schemeClr val="accent1"/>
              </a:solidFill>
              <a:prstDash val="solid"/>
              <a:round/>
              <a:headEnd type="none" w="sm" len="sm"/>
              <a:tailEnd type="none" w="sm" len="sm"/>
            </a:ln>
          </p:spPr>
          <p:txBody>
            <a:bodyPr lIns="121900" tIns="121900" rIns="121900" bIns="1219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defRPr/>
              </a:pPr>
              <a:r>
                <a:rPr lang="vi-VN" altLang="vi-VN" sz="2400" dirty="0"/>
                <a:t>NHIỆM VỤ</a:t>
              </a:r>
            </a:p>
          </p:txBody>
        </p:sp>
        <p:grpSp>
          <p:nvGrpSpPr>
            <p:cNvPr id="14350" name="Google Shape;269;p48">
              <a:extLst>
                <a:ext uri="{FF2B5EF4-FFF2-40B4-BE49-F238E27FC236}">
                  <a16:creationId xmlns:a16="http://schemas.microsoft.com/office/drawing/2014/main" id="{4C22634B-82BA-E5FB-7E29-99CF91EC957D}"/>
                </a:ext>
              </a:extLst>
            </p:cNvPr>
            <p:cNvGrpSpPr>
              <a:grpSpLocks/>
            </p:cNvGrpSpPr>
            <p:nvPr/>
          </p:nvGrpSpPr>
          <p:grpSpPr bwMode="auto">
            <a:xfrm>
              <a:off x="7077003" y="3389163"/>
              <a:ext cx="331509" cy="506763"/>
              <a:chOff x="7052678" y="3327363"/>
              <a:chExt cx="331509" cy="506763"/>
            </a:xfrm>
          </p:grpSpPr>
          <p:sp>
            <p:nvSpPr>
              <p:cNvPr id="14354" name="Google Shape;270;p48">
                <a:extLst>
                  <a:ext uri="{FF2B5EF4-FFF2-40B4-BE49-F238E27FC236}">
                    <a16:creationId xmlns:a16="http://schemas.microsoft.com/office/drawing/2014/main" id="{C0E80483-8DB3-07B8-4BC1-9C683123F8F1}"/>
                  </a:ext>
                </a:extLst>
              </p:cNvPr>
              <p:cNvSpPr>
                <a:spLocks noChangeArrowheads="1"/>
              </p:cNvSpPr>
              <p:nvPr/>
            </p:nvSpPr>
            <p:spPr bwMode="auto">
              <a:xfrm rot="1186565">
                <a:off x="7136441" y="3348830"/>
                <a:ext cx="28373" cy="49539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vi-VN" altLang="vi-VN" sz="1867"/>
              </a:p>
            </p:txBody>
          </p:sp>
          <p:sp>
            <p:nvSpPr>
              <p:cNvPr id="14355" name="Google Shape;271;p48">
                <a:extLst>
                  <a:ext uri="{FF2B5EF4-FFF2-40B4-BE49-F238E27FC236}">
                    <a16:creationId xmlns:a16="http://schemas.microsoft.com/office/drawing/2014/main" id="{4DA58863-7A04-9C31-99E7-C89718801C9C}"/>
                  </a:ext>
                </a:extLst>
              </p:cNvPr>
              <p:cNvSpPr>
                <a:spLocks noChangeArrowheads="1"/>
              </p:cNvSpPr>
              <p:nvPr/>
            </p:nvSpPr>
            <p:spPr bwMode="auto">
              <a:xfrm>
                <a:off x="7052687" y="3327363"/>
                <a:ext cx="331500" cy="3315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vi-VN" altLang="vi-VN" sz="1867"/>
              </a:p>
            </p:txBody>
          </p:sp>
        </p:grpSp>
        <p:grpSp>
          <p:nvGrpSpPr>
            <p:cNvPr id="14351" name="Google Shape;272;p48">
              <a:extLst>
                <a:ext uri="{FF2B5EF4-FFF2-40B4-BE49-F238E27FC236}">
                  <a16:creationId xmlns:a16="http://schemas.microsoft.com/office/drawing/2014/main" id="{1DB96327-6533-2542-F72E-20B3E203E02A}"/>
                </a:ext>
              </a:extLst>
            </p:cNvPr>
            <p:cNvGrpSpPr>
              <a:grpSpLocks/>
            </p:cNvGrpSpPr>
            <p:nvPr/>
          </p:nvGrpSpPr>
          <p:grpSpPr bwMode="auto">
            <a:xfrm>
              <a:off x="4041853" y="3535238"/>
              <a:ext cx="331509" cy="506763"/>
              <a:chOff x="4003753" y="3620963"/>
              <a:chExt cx="331509" cy="506763"/>
            </a:xfrm>
          </p:grpSpPr>
          <p:sp>
            <p:nvSpPr>
              <p:cNvPr id="14352" name="Google Shape;273;p48">
                <a:extLst>
                  <a:ext uri="{FF2B5EF4-FFF2-40B4-BE49-F238E27FC236}">
                    <a16:creationId xmlns:a16="http://schemas.microsoft.com/office/drawing/2014/main" id="{427A8BB2-A5D8-4D8C-4529-E20ABDB6C53D}"/>
                  </a:ext>
                </a:extLst>
              </p:cNvPr>
              <p:cNvSpPr>
                <a:spLocks noChangeArrowheads="1"/>
              </p:cNvSpPr>
              <p:nvPr/>
            </p:nvSpPr>
            <p:spPr bwMode="auto">
              <a:xfrm rot="20413435" flipH="1">
                <a:off x="4223125" y="3642430"/>
                <a:ext cx="28373" cy="49539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vi-VN" altLang="vi-VN" sz="1867"/>
              </a:p>
            </p:txBody>
          </p:sp>
          <p:sp>
            <p:nvSpPr>
              <p:cNvPr id="14353" name="Google Shape;274;p48">
                <a:extLst>
                  <a:ext uri="{FF2B5EF4-FFF2-40B4-BE49-F238E27FC236}">
                    <a16:creationId xmlns:a16="http://schemas.microsoft.com/office/drawing/2014/main" id="{9E462B9F-0DCB-EDAD-6CA2-DA071ABC57F9}"/>
                  </a:ext>
                </a:extLst>
              </p:cNvPr>
              <p:cNvSpPr>
                <a:spLocks noChangeArrowheads="1"/>
              </p:cNvSpPr>
              <p:nvPr/>
            </p:nvSpPr>
            <p:spPr bwMode="auto">
              <a:xfrm flipH="1">
                <a:off x="4003753" y="3620963"/>
                <a:ext cx="331500" cy="3315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vi-VN" altLang="vi-VN" sz="1867"/>
              </a:p>
            </p:txBody>
          </p:sp>
        </p:grpSp>
      </p:grpSp>
      <p:pic>
        <p:nvPicPr>
          <p:cNvPr id="2050" name="Picture 2" descr="NHNN là Ngân hàng Trung ương của nước CHXHCN Việt Nam | Ngân ...">
            <a:extLst>
              <a:ext uri="{FF2B5EF4-FFF2-40B4-BE49-F238E27FC236}">
                <a16:creationId xmlns:a16="http://schemas.microsoft.com/office/drawing/2014/main" id="{A4E86F98-D54A-D344-01CF-89A12F505F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8834" y="49480"/>
            <a:ext cx="2634627" cy="2068311"/>
          </a:xfrm>
          <a:prstGeom prst="ellipse">
            <a:avLst/>
          </a:prstGeom>
          <a:noFill/>
          <a:extLst>
            <a:ext uri="{909E8E84-426E-40DD-AFC4-6F175D3DCCD1}">
              <a14:hiddenFill xmlns:a14="http://schemas.microsoft.com/office/drawing/2010/main">
                <a:solidFill>
                  <a:srgbClr val="FFFFFF"/>
                </a:solidFill>
              </a14:hiddenFill>
            </a:ext>
          </a:extLst>
        </p:spPr>
      </p:pic>
      <p:pic>
        <p:nvPicPr>
          <p:cNvPr id="2052" name="Picture 4" descr="Tự ý dùng hình ảnh của Techcombank để quảng cáo dịch vụ cho ...">
            <a:extLst>
              <a:ext uri="{FF2B5EF4-FFF2-40B4-BE49-F238E27FC236}">
                <a16:creationId xmlns:a16="http://schemas.microsoft.com/office/drawing/2014/main" id="{2CD1363E-8BBD-7650-25A2-88AF1DC66F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6" y="5053583"/>
            <a:ext cx="2894324" cy="1822044"/>
          </a:xfrm>
          <a:prstGeom prst="ellipse">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pSp>
        <p:nvGrpSpPr>
          <p:cNvPr id="14338" name="Google Shape;310;p51">
            <a:extLst>
              <a:ext uri="{FF2B5EF4-FFF2-40B4-BE49-F238E27FC236}">
                <a16:creationId xmlns:a16="http://schemas.microsoft.com/office/drawing/2014/main" id="{84A619AE-E994-6253-6D35-CA0497E6908A}"/>
              </a:ext>
            </a:extLst>
          </p:cNvPr>
          <p:cNvGrpSpPr>
            <a:grpSpLocks/>
          </p:cNvGrpSpPr>
          <p:nvPr/>
        </p:nvGrpSpPr>
        <p:grpSpPr bwMode="auto">
          <a:xfrm>
            <a:off x="5529803" y="1965528"/>
            <a:ext cx="5630333" cy="3968751"/>
            <a:chOff x="4826181" y="2009584"/>
            <a:chExt cx="3378000" cy="2530142"/>
          </a:xfrm>
        </p:grpSpPr>
        <p:grpSp>
          <p:nvGrpSpPr>
            <p:cNvPr id="14362" name="Google Shape;311;p51">
              <a:extLst>
                <a:ext uri="{FF2B5EF4-FFF2-40B4-BE49-F238E27FC236}">
                  <a16:creationId xmlns:a16="http://schemas.microsoft.com/office/drawing/2014/main" id="{E7834F55-9BB1-DEF7-FCCD-A50BE939FAC0}"/>
                </a:ext>
              </a:extLst>
            </p:cNvPr>
            <p:cNvGrpSpPr>
              <a:grpSpLocks/>
            </p:cNvGrpSpPr>
            <p:nvPr/>
          </p:nvGrpSpPr>
          <p:grpSpPr bwMode="auto">
            <a:xfrm>
              <a:off x="6352224" y="2009584"/>
              <a:ext cx="677773" cy="749666"/>
              <a:chOff x="6352224" y="2009584"/>
              <a:chExt cx="677773" cy="749666"/>
            </a:xfrm>
          </p:grpSpPr>
          <p:grpSp>
            <p:nvGrpSpPr>
              <p:cNvPr id="14364" name="Google Shape;312;p51">
                <a:extLst>
                  <a:ext uri="{FF2B5EF4-FFF2-40B4-BE49-F238E27FC236}">
                    <a16:creationId xmlns:a16="http://schemas.microsoft.com/office/drawing/2014/main" id="{F889C85B-FFEA-2B9E-4612-6945A9A82087}"/>
                  </a:ext>
                </a:extLst>
              </p:cNvPr>
              <p:cNvGrpSpPr>
                <a:grpSpLocks/>
              </p:cNvGrpSpPr>
              <p:nvPr/>
            </p:nvGrpSpPr>
            <p:grpSpPr bwMode="auto">
              <a:xfrm rot="559714">
                <a:off x="6393440" y="2157569"/>
                <a:ext cx="595340" cy="557114"/>
                <a:chOff x="2314575" y="2133725"/>
                <a:chExt cx="595325" cy="557100"/>
              </a:xfrm>
            </p:grpSpPr>
            <p:cxnSp>
              <p:nvCxnSpPr>
                <p:cNvPr id="14366" name="Google Shape;313;p51">
                  <a:extLst>
                    <a:ext uri="{FF2B5EF4-FFF2-40B4-BE49-F238E27FC236}">
                      <a16:creationId xmlns:a16="http://schemas.microsoft.com/office/drawing/2014/main" id="{3A9D682A-C5DA-FE95-8CDB-BFD256E6A421}"/>
                    </a:ext>
                  </a:extLst>
                </p:cNvPr>
                <p:cNvCxnSpPr>
                  <a:cxnSpLocks noChangeShapeType="1"/>
                </p:cNvCxnSpPr>
                <p:nvPr/>
              </p:nvCxnSpPr>
              <p:spPr bwMode="auto">
                <a:xfrm>
                  <a:off x="2567000" y="2143125"/>
                  <a:ext cx="342900" cy="504900"/>
                </a:xfrm>
                <a:prstGeom prst="straightConnector1">
                  <a:avLst/>
                </a:prstGeom>
                <a:noFill/>
                <a:ln w="38100">
                  <a:solidFill>
                    <a:schemeClr val="accent1"/>
                  </a:solidFill>
                  <a:round/>
                  <a:headEnd/>
                  <a:tailEnd/>
                </a:ln>
                <a:extLst>
                  <a:ext uri="{909E8E84-426E-40DD-AFC4-6F175D3DCCD1}">
                    <a14:hiddenFill xmlns:a14="http://schemas.microsoft.com/office/drawing/2010/main">
                      <a:noFill/>
                    </a14:hiddenFill>
                  </a:ext>
                </a:extLst>
              </p:spPr>
            </p:cxnSp>
            <p:cxnSp>
              <p:nvCxnSpPr>
                <p:cNvPr id="14367" name="Google Shape;314;p51">
                  <a:extLst>
                    <a:ext uri="{FF2B5EF4-FFF2-40B4-BE49-F238E27FC236}">
                      <a16:creationId xmlns:a16="http://schemas.microsoft.com/office/drawing/2014/main" id="{1CFB1110-9454-380D-E112-532D8E6D11FB}"/>
                    </a:ext>
                  </a:extLst>
                </p:cNvPr>
                <p:cNvCxnSpPr>
                  <a:cxnSpLocks noChangeShapeType="1"/>
                </p:cNvCxnSpPr>
                <p:nvPr/>
              </p:nvCxnSpPr>
              <p:spPr bwMode="auto">
                <a:xfrm rot="10800000" flipH="1">
                  <a:off x="2314575" y="2133725"/>
                  <a:ext cx="267000" cy="557100"/>
                </a:xfrm>
                <a:prstGeom prst="straightConnector1">
                  <a:avLst/>
                </a:prstGeom>
                <a:noFill/>
                <a:ln w="38100">
                  <a:solidFill>
                    <a:schemeClr val="accent1"/>
                  </a:solidFill>
                  <a:round/>
                  <a:headEnd/>
                  <a:tailEnd/>
                </a:ln>
                <a:extLst>
                  <a:ext uri="{909E8E84-426E-40DD-AFC4-6F175D3DCCD1}">
                    <a14:hiddenFill xmlns:a14="http://schemas.microsoft.com/office/drawing/2010/main">
                      <a:noFill/>
                    </a14:hiddenFill>
                  </a:ext>
                </a:extLst>
              </p:spPr>
            </p:cxnSp>
          </p:grpSp>
          <p:sp>
            <p:nvSpPr>
              <p:cNvPr id="315" name="Google Shape;315;p51">
                <a:extLst>
                  <a:ext uri="{FF2B5EF4-FFF2-40B4-BE49-F238E27FC236}">
                    <a16:creationId xmlns:a16="http://schemas.microsoft.com/office/drawing/2014/main" id="{A1E41B9C-268D-F08C-1DE1-A7AA133DF8B5}"/>
                  </a:ext>
                </a:extLst>
              </p:cNvPr>
              <p:cNvSpPr/>
              <p:nvPr/>
            </p:nvSpPr>
            <p:spPr>
              <a:xfrm rot="559553">
                <a:off x="6521531" y="2033873"/>
                <a:ext cx="331450" cy="331955"/>
              </a:xfrm>
              <a:prstGeom prst="ellipse">
                <a:avLst/>
              </a:prstGeom>
              <a:solidFill>
                <a:schemeClr val="accent3"/>
              </a:solidFill>
              <a:ln>
                <a:noFill/>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grpSp>
        <p:sp>
          <p:nvSpPr>
            <p:cNvPr id="316" name="Google Shape;316;p51">
              <a:extLst>
                <a:ext uri="{FF2B5EF4-FFF2-40B4-BE49-F238E27FC236}">
                  <a16:creationId xmlns:a16="http://schemas.microsoft.com/office/drawing/2014/main" id="{EF8F069B-D41C-1062-9998-0CE10FC181E6}"/>
                </a:ext>
              </a:extLst>
            </p:cNvPr>
            <p:cNvSpPr/>
            <p:nvPr/>
          </p:nvSpPr>
          <p:spPr>
            <a:xfrm rot="377138">
              <a:off x="4915076" y="2572288"/>
              <a:ext cx="3200211" cy="1797413"/>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grpSp>
      <p:sp>
        <p:nvSpPr>
          <p:cNvPr id="14339" name="Google Shape;317;p51">
            <a:extLst>
              <a:ext uri="{FF2B5EF4-FFF2-40B4-BE49-F238E27FC236}">
                <a16:creationId xmlns:a16="http://schemas.microsoft.com/office/drawing/2014/main" id="{A92C475E-C336-DF30-0460-609E3D30D44B}"/>
              </a:ext>
            </a:extLst>
          </p:cNvPr>
          <p:cNvSpPr txBox="1">
            <a:spLocks noGrp="1"/>
          </p:cNvSpPr>
          <p:nvPr>
            <p:ph type="title"/>
          </p:nvPr>
        </p:nvSpPr>
        <p:spPr>
          <a:xfrm>
            <a:off x="804333" y="116418"/>
            <a:ext cx="11260667" cy="673100"/>
          </a:xfrm>
        </p:spPr>
        <p:txBody>
          <a:bodyPr/>
          <a:lstStyle/>
          <a:p>
            <a:pPr eaLnBrk="1" hangingPunct="1">
              <a:spcBef>
                <a:spcPct val="0"/>
              </a:spcBef>
              <a:spcAft>
                <a:spcPct val="0"/>
              </a:spcAft>
              <a:buClr>
                <a:schemeClr val="accent1"/>
              </a:buClr>
              <a:buFont typeface="Raleway Thin" pitchFamily="2" charset="0"/>
              <a:buNone/>
            </a:pPr>
            <a:r>
              <a:rPr lang="vi-VN" altLang="vi-VN" sz="2800" b="1" dirty="0">
                <a:solidFill>
                  <a:schemeClr val="accent1"/>
                </a:solidFill>
                <a:latin typeface="Tahoma" panose="020B0604030504040204" pitchFamily="34" charset="0"/>
                <a:ea typeface="Tahoma" panose="020B0604030504040204" pitchFamily="34" charset="0"/>
                <a:cs typeface="Tahoma" panose="020B0604030504040204" pitchFamily="34" charset="0"/>
                <a:sym typeface="Raleway Thin" pitchFamily="2" charset="0"/>
              </a:rPr>
              <a:t>1) TÍN DỤNG NGÂN HÀNG</a:t>
            </a:r>
            <a:br>
              <a:rPr lang="vi-VN" altLang="vi-VN" sz="2800" b="1" dirty="0">
                <a:solidFill>
                  <a:schemeClr val="accent1"/>
                </a:solidFill>
                <a:latin typeface="Tahoma" panose="020B0604030504040204" pitchFamily="34" charset="0"/>
                <a:ea typeface="Tahoma" panose="020B0604030504040204" pitchFamily="34" charset="0"/>
                <a:cs typeface="Tahoma" panose="020B0604030504040204" pitchFamily="34" charset="0"/>
                <a:sym typeface="Raleway Thin" pitchFamily="2" charset="0"/>
              </a:rPr>
            </a:br>
            <a:r>
              <a:rPr lang="vi-VN" altLang="vi-VN" sz="2800" dirty="0">
                <a:solidFill>
                  <a:schemeClr val="accent1"/>
                </a:solidFill>
                <a:latin typeface="Tahoma" panose="020B0604030504040204" pitchFamily="34" charset="0"/>
                <a:ea typeface="Tahoma" panose="020B0604030504040204" pitchFamily="34" charset="0"/>
                <a:cs typeface="Tahoma" panose="020B0604030504040204" pitchFamily="34" charset="0"/>
                <a:sym typeface="Raleway Thin" pitchFamily="2" charset="0"/>
              </a:rPr>
              <a:t>b)  Một số </a:t>
            </a:r>
            <a:r>
              <a:rPr lang="vi-VN" altLang="vi-VN" sz="2400" dirty="0">
                <a:solidFill>
                  <a:schemeClr val="accent1"/>
                </a:solidFill>
                <a:latin typeface="Tahoma" panose="020B0604030504040204" pitchFamily="34" charset="0"/>
                <a:ea typeface="Tahoma" panose="020B0604030504040204" pitchFamily="34" charset="0"/>
                <a:cs typeface="Tahoma" panose="020B0604030504040204" pitchFamily="34" charset="0"/>
                <a:sym typeface="Raleway Thin" pitchFamily="2" charset="0"/>
              </a:rPr>
              <a:t>hình</a:t>
            </a:r>
            <a:r>
              <a:rPr lang="vi-VN" altLang="vi-VN" sz="2800" dirty="0">
                <a:solidFill>
                  <a:schemeClr val="accent1"/>
                </a:solidFill>
                <a:latin typeface="Tahoma" panose="020B0604030504040204" pitchFamily="34" charset="0"/>
                <a:ea typeface="Tahoma" panose="020B0604030504040204" pitchFamily="34" charset="0"/>
                <a:cs typeface="Tahoma" panose="020B0604030504040204" pitchFamily="34" charset="0"/>
                <a:sym typeface="Raleway Thin" pitchFamily="2" charset="0"/>
              </a:rPr>
              <a:t> thức của tín dụng ngân hàng</a:t>
            </a:r>
          </a:p>
        </p:txBody>
      </p:sp>
      <p:sp>
        <p:nvSpPr>
          <p:cNvPr id="14340" name="Google Shape;318;p51">
            <a:extLst>
              <a:ext uri="{FF2B5EF4-FFF2-40B4-BE49-F238E27FC236}">
                <a16:creationId xmlns:a16="http://schemas.microsoft.com/office/drawing/2014/main" id="{C8B18391-E558-A085-9A3D-24DFC2202BB0}"/>
              </a:ext>
            </a:extLst>
          </p:cNvPr>
          <p:cNvSpPr txBox="1">
            <a:spLocks noGrp="1"/>
          </p:cNvSpPr>
          <p:nvPr>
            <p:ph type="subTitle" idx="4"/>
          </p:nvPr>
        </p:nvSpPr>
        <p:spPr bwMode="auto">
          <a:xfrm rot="377090">
            <a:off x="6572233" y="2914649"/>
            <a:ext cx="3657600" cy="47258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r>
              <a:rPr lang="vi-VN" b="1" dirty="0">
                <a:solidFill>
                  <a:schemeClr val="accent2">
                    <a:lumMod val="40000"/>
                    <a:lumOff val="60000"/>
                  </a:schemeClr>
                </a:solidFill>
                <a:latin typeface="Tahoma" panose="020B0604030504040204" pitchFamily="34" charset="0"/>
                <a:ea typeface="Tahoma" panose="020B0604030504040204" pitchFamily="34" charset="0"/>
                <a:cs typeface="Tahoma" panose="020B0604030504040204" pitchFamily="34" charset="0"/>
              </a:rPr>
              <a:t>ĐẶC ĐIỂM:</a:t>
            </a:r>
          </a:p>
        </p:txBody>
      </p:sp>
      <p:grpSp>
        <p:nvGrpSpPr>
          <p:cNvPr id="14341" name="Google Shape;319;p51">
            <a:extLst>
              <a:ext uri="{FF2B5EF4-FFF2-40B4-BE49-F238E27FC236}">
                <a16:creationId xmlns:a16="http://schemas.microsoft.com/office/drawing/2014/main" id="{A38B1D13-1F9F-DD98-1504-5D9D8FAE75F5}"/>
              </a:ext>
            </a:extLst>
          </p:cNvPr>
          <p:cNvGrpSpPr>
            <a:grpSpLocks/>
          </p:cNvGrpSpPr>
          <p:nvPr/>
        </p:nvGrpSpPr>
        <p:grpSpPr bwMode="auto">
          <a:xfrm>
            <a:off x="390537" y="1781176"/>
            <a:ext cx="5240867" cy="3881967"/>
            <a:chOff x="971723" y="2009575"/>
            <a:chExt cx="3314400" cy="2466387"/>
          </a:xfrm>
        </p:grpSpPr>
        <p:grpSp>
          <p:nvGrpSpPr>
            <p:cNvPr id="14356" name="Google Shape;320;p51">
              <a:extLst>
                <a:ext uri="{FF2B5EF4-FFF2-40B4-BE49-F238E27FC236}">
                  <a16:creationId xmlns:a16="http://schemas.microsoft.com/office/drawing/2014/main" id="{03FB02F2-EEAD-7258-E243-E0E62B8EAF12}"/>
                </a:ext>
              </a:extLst>
            </p:cNvPr>
            <p:cNvGrpSpPr>
              <a:grpSpLocks/>
            </p:cNvGrpSpPr>
            <p:nvPr/>
          </p:nvGrpSpPr>
          <p:grpSpPr bwMode="auto">
            <a:xfrm>
              <a:off x="2255063" y="2009575"/>
              <a:ext cx="595325" cy="676500"/>
              <a:chOff x="2255063" y="2009575"/>
              <a:chExt cx="595325" cy="676500"/>
            </a:xfrm>
          </p:grpSpPr>
          <p:grpSp>
            <p:nvGrpSpPr>
              <p:cNvPr id="14358" name="Google Shape;321;p51">
                <a:extLst>
                  <a:ext uri="{FF2B5EF4-FFF2-40B4-BE49-F238E27FC236}">
                    <a16:creationId xmlns:a16="http://schemas.microsoft.com/office/drawing/2014/main" id="{4B685603-5AFA-8D35-8682-8F704E385A63}"/>
                  </a:ext>
                </a:extLst>
              </p:cNvPr>
              <p:cNvGrpSpPr>
                <a:grpSpLocks/>
              </p:cNvGrpSpPr>
              <p:nvPr/>
            </p:nvGrpSpPr>
            <p:grpSpPr bwMode="auto">
              <a:xfrm>
                <a:off x="2255063" y="2128975"/>
                <a:ext cx="595325" cy="557100"/>
                <a:chOff x="2314575" y="2133725"/>
                <a:chExt cx="595325" cy="557100"/>
              </a:xfrm>
            </p:grpSpPr>
            <p:cxnSp>
              <p:nvCxnSpPr>
                <p:cNvPr id="14360" name="Google Shape;322;p51">
                  <a:extLst>
                    <a:ext uri="{FF2B5EF4-FFF2-40B4-BE49-F238E27FC236}">
                      <a16:creationId xmlns:a16="http://schemas.microsoft.com/office/drawing/2014/main" id="{E74555BF-6F1C-D124-678B-3F2E6E977B80}"/>
                    </a:ext>
                  </a:extLst>
                </p:cNvPr>
                <p:cNvCxnSpPr>
                  <a:cxnSpLocks noChangeShapeType="1"/>
                </p:cNvCxnSpPr>
                <p:nvPr/>
              </p:nvCxnSpPr>
              <p:spPr bwMode="auto">
                <a:xfrm>
                  <a:off x="2567000" y="2143125"/>
                  <a:ext cx="342900" cy="504900"/>
                </a:xfrm>
                <a:prstGeom prst="straightConnector1">
                  <a:avLst/>
                </a:prstGeom>
                <a:noFill/>
                <a:ln w="38100">
                  <a:solidFill>
                    <a:schemeClr val="accent1"/>
                  </a:solidFill>
                  <a:round/>
                  <a:headEnd/>
                  <a:tailEnd/>
                </a:ln>
                <a:extLst>
                  <a:ext uri="{909E8E84-426E-40DD-AFC4-6F175D3DCCD1}">
                    <a14:hiddenFill xmlns:a14="http://schemas.microsoft.com/office/drawing/2010/main">
                      <a:noFill/>
                    </a14:hiddenFill>
                  </a:ext>
                </a:extLst>
              </p:spPr>
            </p:cxnSp>
            <p:cxnSp>
              <p:nvCxnSpPr>
                <p:cNvPr id="14361" name="Google Shape;323;p51">
                  <a:extLst>
                    <a:ext uri="{FF2B5EF4-FFF2-40B4-BE49-F238E27FC236}">
                      <a16:creationId xmlns:a16="http://schemas.microsoft.com/office/drawing/2014/main" id="{47A9105C-3305-1B00-07A1-5CFA85E324CD}"/>
                    </a:ext>
                  </a:extLst>
                </p:cNvPr>
                <p:cNvCxnSpPr>
                  <a:cxnSpLocks noChangeShapeType="1"/>
                </p:cNvCxnSpPr>
                <p:nvPr/>
              </p:nvCxnSpPr>
              <p:spPr bwMode="auto">
                <a:xfrm rot="10800000" flipH="1">
                  <a:off x="2314575" y="2133725"/>
                  <a:ext cx="267000" cy="557100"/>
                </a:xfrm>
                <a:prstGeom prst="straightConnector1">
                  <a:avLst/>
                </a:prstGeom>
                <a:noFill/>
                <a:ln w="38100">
                  <a:solidFill>
                    <a:schemeClr val="accent1"/>
                  </a:solidFill>
                  <a:round/>
                  <a:headEnd/>
                  <a:tailEnd/>
                </a:ln>
                <a:extLst>
                  <a:ext uri="{909E8E84-426E-40DD-AFC4-6F175D3DCCD1}">
                    <a14:hiddenFill xmlns:a14="http://schemas.microsoft.com/office/drawing/2010/main">
                      <a:noFill/>
                    </a14:hiddenFill>
                  </a:ext>
                </a:extLst>
              </p:spPr>
            </p:cxnSp>
          </p:grpSp>
          <p:sp>
            <p:nvSpPr>
              <p:cNvPr id="324" name="Google Shape;324;p51">
                <a:extLst>
                  <a:ext uri="{FF2B5EF4-FFF2-40B4-BE49-F238E27FC236}">
                    <a16:creationId xmlns:a16="http://schemas.microsoft.com/office/drawing/2014/main" id="{F2CAD801-4235-F422-ADE1-F82B1F61B509}"/>
                  </a:ext>
                </a:extLst>
              </p:cNvPr>
              <p:cNvSpPr/>
              <p:nvPr/>
            </p:nvSpPr>
            <p:spPr>
              <a:xfrm>
                <a:off x="2345137" y="2009575"/>
                <a:ext cx="330637" cy="330824"/>
              </a:xfrm>
              <a:prstGeom prst="ellipse">
                <a:avLst/>
              </a:prstGeom>
              <a:solidFill>
                <a:schemeClr val="accent3"/>
              </a:solidFill>
              <a:ln>
                <a:noFill/>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grpSp>
        <p:sp>
          <p:nvSpPr>
            <p:cNvPr id="325" name="Google Shape;325;p51">
              <a:extLst>
                <a:ext uri="{FF2B5EF4-FFF2-40B4-BE49-F238E27FC236}">
                  <a16:creationId xmlns:a16="http://schemas.microsoft.com/office/drawing/2014/main" id="{C9C5E1F0-7C08-C5D7-FF71-033B6FB5F636}"/>
                </a:ext>
              </a:extLst>
            </p:cNvPr>
            <p:cNvSpPr/>
            <p:nvPr/>
          </p:nvSpPr>
          <p:spPr>
            <a:xfrm rot="-231867">
              <a:off x="1029284" y="2571707"/>
              <a:ext cx="3199279" cy="1798015"/>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grpSp>
      <p:sp>
        <p:nvSpPr>
          <p:cNvPr id="14342" name="Google Shape;326;p51">
            <a:extLst>
              <a:ext uri="{FF2B5EF4-FFF2-40B4-BE49-F238E27FC236}">
                <a16:creationId xmlns:a16="http://schemas.microsoft.com/office/drawing/2014/main" id="{16DC9E1E-E580-E714-711B-785D43A290CC}"/>
              </a:ext>
            </a:extLst>
          </p:cNvPr>
          <p:cNvSpPr txBox="1">
            <a:spLocks noGrp="1"/>
          </p:cNvSpPr>
          <p:nvPr>
            <p:ph type="subTitle" idx="1"/>
          </p:nvPr>
        </p:nvSpPr>
        <p:spPr bwMode="auto">
          <a:xfrm rot="21368229">
            <a:off x="580839" y="3397035"/>
            <a:ext cx="4962791" cy="170814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marL="0" indent="0" algn="just"/>
            <a:r>
              <a:rPr lang="vi-VN" alt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Là hình thức đòi hỏi người vay phải có tài sản thế chấp có giá trị tương đương với lượng vốn cho vay.</a:t>
            </a:r>
            <a:endParaRPr lang="vi-VN"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4343" name="Google Shape;327;p51">
            <a:extLst>
              <a:ext uri="{FF2B5EF4-FFF2-40B4-BE49-F238E27FC236}">
                <a16:creationId xmlns:a16="http://schemas.microsoft.com/office/drawing/2014/main" id="{47A93396-869F-7C79-7A3C-A6C22DD11A25}"/>
              </a:ext>
            </a:extLst>
          </p:cNvPr>
          <p:cNvSpPr txBox="1">
            <a:spLocks noGrp="1"/>
          </p:cNvSpPr>
          <p:nvPr>
            <p:ph type="subTitle" idx="2"/>
          </p:nvPr>
        </p:nvSpPr>
        <p:spPr bwMode="auto">
          <a:xfrm rot="21368229">
            <a:off x="1018682" y="2700643"/>
            <a:ext cx="3657600" cy="44238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r>
              <a:rPr lang="vi-VN" b="1" dirty="0">
                <a:solidFill>
                  <a:schemeClr val="accent2">
                    <a:lumMod val="40000"/>
                    <a:lumOff val="60000"/>
                  </a:schemeClr>
                </a:solidFill>
                <a:latin typeface="Tahoma" panose="020B0604030504040204" pitchFamily="34" charset="0"/>
                <a:ea typeface="Tahoma" panose="020B0604030504040204" pitchFamily="34" charset="0"/>
                <a:cs typeface="Tahoma" panose="020B0604030504040204" pitchFamily="34" charset="0"/>
              </a:rPr>
              <a:t>KHÁI NIỆM</a:t>
            </a:r>
          </a:p>
        </p:txBody>
      </p:sp>
      <p:grpSp>
        <p:nvGrpSpPr>
          <p:cNvPr id="21" name="Google Shape;1328;p85">
            <a:extLst>
              <a:ext uri="{FF2B5EF4-FFF2-40B4-BE49-F238E27FC236}">
                <a16:creationId xmlns:a16="http://schemas.microsoft.com/office/drawing/2014/main" id="{1C198DB8-0034-913C-CE64-29B86705EBFC}"/>
              </a:ext>
            </a:extLst>
          </p:cNvPr>
          <p:cNvGrpSpPr/>
          <p:nvPr/>
        </p:nvGrpSpPr>
        <p:grpSpPr>
          <a:xfrm>
            <a:off x="153289" y="197019"/>
            <a:ext cx="528415" cy="314260"/>
            <a:chOff x="5037700" y="2430325"/>
            <a:chExt cx="75950" cy="65850"/>
          </a:xfrm>
          <a:solidFill>
            <a:schemeClr val="accent6">
              <a:lumMod val="20000"/>
              <a:lumOff val="80000"/>
            </a:schemeClr>
          </a:solidFill>
        </p:grpSpPr>
        <p:sp>
          <p:nvSpPr>
            <p:cNvPr id="22" name="Google Shape;1329;p85">
              <a:extLst>
                <a:ext uri="{FF2B5EF4-FFF2-40B4-BE49-F238E27FC236}">
                  <a16:creationId xmlns:a16="http://schemas.microsoft.com/office/drawing/2014/main" id="{226FC78C-9405-C170-B021-B7C14DEBB233}"/>
                </a:ext>
              </a:extLst>
            </p:cNvPr>
            <p:cNvSpPr/>
            <p:nvPr/>
          </p:nvSpPr>
          <p:spPr>
            <a:xfrm>
              <a:off x="5059700" y="2430325"/>
              <a:ext cx="53950" cy="65850"/>
            </a:xfrm>
            <a:custGeom>
              <a:avLst/>
              <a:gdLst/>
              <a:ahLst/>
              <a:cxnLst/>
              <a:rect l="l" t="t" r="r" b="b"/>
              <a:pathLst>
                <a:path w="2158" h="2634" extrusionOk="0">
                  <a:moveTo>
                    <a:pt x="1" y="1"/>
                  </a:moveTo>
                  <a:lnTo>
                    <a:pt x="866" y="1321"/>
                  </a:lnTo>
                  <a:lnTo>
                    <a:pt x="1" y="2633"/>
                  </a:lnTo>
                  <a:lnTo>
                    <a:pt x="1292" y="2633"/>
                  </a:lnTo>
                  <a:lnTo>
                    <a:pt x="2157" y="1321"/>
                  </a:lnTo>
                  <a:lnTo>
                    <a:pt x="1292" y="1"/>
                  </a:lnTo>
                  <a:close/>
                </a:path>
              </a:pathLst>
            </a:custGeom>
            <a:solidFill>
              <a:srgbClr val="004236"/>
            </a:solidFill>
            <a:ln w="9525" cap="flat" cmpd="sng">
              <a:solidFill>
                <a:srgbClr val="004236"/>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sp>
          <p:nvSpPr>
            <p:cNvPr id="23" name="Google Shape;1330;p85">
              <a:extLst>
                <a:ext uri="{FF2B5EF4-FFF2-40B4-BE49-F238E27FC236}">
                  <a16:creationId xmlns:a16="http://schemas.microsoft.com/office/drawing/2014/main" id="{01BA16B1-EB68-335B-4AC6-A904C2B926C8}"/>
                </a:ext>
              </a:extLst>
            </p:cNvPr>
            <p:cNvSpPr/>
            <p:nvPr/>
          </p:nvSpPr>
          <p:spPr>
            <a:xfrm>
              <a:off x="5037700" y="2430325"/>
              <a:ext cx="34100" cy="65850"/>
            </a:xfrm>
            <a:custGeom>
              <a:avLst/>
              <a:gdLst/>
              <a:ahLst/>
              <a:cxnLst/>
              <a:rect l="l" t="t" r="r" b="b"/>
              <a:pathLst>
                <a:path w="1364" h="2634" extrusionOk="0">
                  <a:moveTo>
                    <a:pt x="1" y="1"/>
                  </a:moveTo>
                  <a:lnTo>
                    <a:pt x="866" y="1321"/>
                  </a:lnTo>
                  <a:lnTo>
                    <a:pt x="1" y="2633"/>
                  </a:lnTo>
                  <a:lnTo>
                    <a:pt x="498" y="2633"/>
                  </a:lnTo>
                  <a:lnTo>
                    <a:pt x="1364" y="1321"/>
                  </a:lnTo>
                  <a:lnTo>
                    <a:pt x="498" y="1"/>
                  </a:lnTo>
                  <a:close/>
                </a:path>
              </a:pathLst>
            </a:custGeom>
            <a:solidFill>
              <a:srgbClr val="004236"/>
            </a:solidFill>
            <a:ln w="9525" cap="flat" cmpd="sng">
              <a:solidFill>
                <a:srgbClr val="004236"/>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grpSp>
      <p:grpSp>
        <p:nvGrpSpPr>
          <p:cNvPr id="14346" name="Google Shape;267;p48">
            <a:extLst>
              <a:ext uri="{FF2B5EF4-FFF2-40B4-BE49-F238E27FC236}">
                <a16:creationId xmlns:a16="http://schemas.microsoft.com/office/drawing/2014/main" id="{39E10139-F548-3508-DCDE-2B48DFEBB104}"/>
              </a:ext>
            </a:extLst>
          </p:cNvPr>
          <p:cNvGrpSpPr>
            <a:grpSpLocks/>
          </p:cNvGrpSpPr>
          <p:nvPr/>
        </p:nvGrpSpPr>
        <p:grpSpPr bwMode="auto">
          <a:xfrm>
            <a:off x="3502037" y="5089526"/>
            <a:ext cx="4489451" cy="1316567"/>
            <a:chOff x="4041853" y="3389163"/>
            <a:chExt cx="3366659" cy="986888"/>
          </a:xfrm>
        </p:grpSpPr>
        <p:sp>
          <p:nvSpPr>
            <p:cNvPr id="25" name="Google Shape;268;p48">
              <a:extLst>
                <a:ext uri="{FF2B5EF4-FFF2-40B4-BE49-F238E27FC236}">
                  <a16:creationId xmlns:a16="http://schemas.microsoft.com/office/drawing/2014/main" id="{ABC0F6C5-3134-90DA-48AC-896999668339}"/>
                </a:ext>
              </a:extLst>
            </p:cNvPr>
            <p:cNvSpPr/>
            <p:nvPr/>
          </p:nvSpPr>
          <p:spPr>
            <a:xfrm rot="322">
              <a:off x="4154552" y="3700144"/>
              <a:ext cx="3199992" cy="675907"/>
            </a:xfrm>
            <a:prstGeom prst="roundRect">
              <a:avLst>
                <a:gd name="adj" fmla="val 24529"/>
              </a:avLst>
            </a:prstGeom>
            <a:solidFill>
              <a:schemeClr val="accent3"/>
            </a:solidFill>
            <a:ln w="38100" cap="flat" cmpd="sng">
              <a:solidFill>
                <a:schemeClr val="accent1"/>
              </a:solidFill>
              <a:prstDash val="solid"/>
              <a:round/>
              <a:headEnd type="none" w="sm" len="sm"/>
              <a:tailEnd type="none" w="sm" len="sm"/>
            </a:ln>
          </p:spPr>
          <p:txBody>
            <a:bodyPr lIns="121900" tIns="121900" rIns="121900" bIns="1219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defRPr/>
              </a:pPr>
              <a:r>
                <a:rPr lang="vi-VN" altLang="vi-VN" sz="2400" dirty="0"/>
                <a:t>Cho vay thế chấp</a:t>
              </a:r>
            </a:p>
          </p:txBody>
        </p:sp>
        <p:grpSp>
          <p:nvGrpSpPr>
            <p:cNvPr id="14350" name="Google Shape;269;p48">
              <a:extLst>
                <a:ext uri="{FF2B5EF4-FFF2-40B4-BE49-F238E27FC236}">
                  <a16:creationId xmlns:a16="http://schemas.microsoft.com/office/drawing/2014/main" id="{4C22634B-82BA-E5FB-7E29-99CF91EC957D}"/>
                </a:ext>
              </a:extLst>
            </p:cNvPr>
            <p:cNvGrpSpPr>
              <a:grpSpLocks/>
            </p:cNvGrpSpPr>
            <p:nvPr/>
          </p:nvGrpSpPr>
          <p:grpSpPr bwMode="auto">
            <a:xfrm>
              <a:off x="7077003" y="3389163"/>
              <a:ext cx="331509" cy="506763"/>
              <a:chOff x="7052678" y="3327363"/>
              <a:chExt cx="331509" cy="506763"/>
            </a:xfrm>
          </p:grpSpPr>
          <p:sp>
            <p:nvSpPr>
              <p:cNvPr id="14354" name="Google Shape;270;p48">
                <a:extLst>
                  <a:ext uri="{FF2B5EF4-FFF2-40B4-BE49-F238E27FC236}">
                    <a16:creationId xmlns:a16="http://schemas.microsoft.com/office/drawing/2014/main" id="{C0E80483-8DB3-07B8-4BC1-9C683123F8F1}"/>
                  </a:ext>
                </a:extLst>
              </p:cNvPr>
              <p:cNvSpPr>
                <a:spLocks noChangeArrowheads="1"/>
              </p:cNvSpPr>
              <p:nvPr/>
            </p:nvSpPr>
            <p:spPr bwMode="auto">
              <a:xfrm rot="1186565">
                <a:off x="7136441" y="3348830"/>
                <a:ext cx="28373" cy="49539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vi-VN" altLang="vi-VN" sz="1867"/>
              </a:p>
            </p:txBody>
          </p:sp>
          <p:sp>
            <p:nvSpPr>
              <p:cNvPr id="14355" name="Google Shape;271;p48">
                <a:extLst>
                  <a:ext uri="{FF2B5EF4-FFF2-40B4-BE49-F238E27FC236}">
                    <a16:creationId xmlns:a16="http://schemas.microsoft.com/office/drawing/2014/main" id="{4DA58863-7A04-9C31-99E7-C89718801C9C}"/>
                  </a:ext>
                </a:extLst>
              </p:cNvPr>
              <p:cNvSpPr>
                <a:spLocks noChangeArrowheads="1"/>
              </p:cNvSpPr>
              <p:nvPr/>
            </p:nvSpPr>
            <p:spPr bwMode="auto">
              <a:xfrm>
                <a:off x="7052687" y="3327363"/>
                <a:ext cx="331500" cy="3315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vi-VN" altLang="vi-VN" sz="1867"/>
              </a:p>
            </p:txBody>
          </p:sp>
        </p:grpSp>
        <p:grpSp>
          <p:nvGrpSpPr>
            <p:cNvPr id="14351" name="Google Shape;272;p48">
              <a:extLst>
                <a:ext uri="{FF2B5EF4-FFF2-40B4-BE49-F238E27FC236}">
                  <a16:creationId xmlns:a16="http://schemas.microsoft.com/office/drawing/2014/main" id="{1DB96327-6533-2542-F72E-20B3E203E02A}"/>
                </a:ext>
              </a:extLst>
            </p:cNvPr>
            <p:cNvGrpSpPr>
              <a:grpSpLocks/>
            </p:cNvGrpSpPr>
            <p:nvPr/>
          </p:nvGrpSpPr>
          <p:grpSpPr bwMode="auto">
            <a:xfrm>
              <a:off x="4041853" y="3535238"/>
              <a:ext cx="331509" cy="506763"/>
              <a:chOff x="4003753" y="3620963"/>
              <a:chExt cx="331509" cy="506763"/>
            </a:xfrm>
          </p:grpSpPr>
          <p:sp>
            <p:nvSpPr>
              <p:cNvPr id="14352" name="Google Shape;273;p48">
                <a:extLst>
                  <a:ext uri="{FF2B5EF4-FFF2-40B4-BE49-F238E27FC236}">
                    <a16:creationId xmlns:a16="http://schemas.microsoft.com/office/drawing/2014/main" id="{427A8BB2-A5D8-4D8C-4529-E20ABDB6C53D}"/>
                  </a:ext>
                </a:extLst>
              </p:cNvPr>
              <p:cNvSpPr>
                <a:spLocks noChangeArrowheads="1"/>
              </p:cNvSpPr>
              <p:nvPr/>
            </p:nvSpPr>
            <p:spPr bwMode="auto">
              <a:xfrm rot="20413435" flipH="1">
                <a:off x="4223125" y="3642430"/>
                <a:ext cx="28373" cy="49539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vi-VN" altLang="vi-VN" sz="1867"/>
              </a:p>
            </p:txBody>
          </p:sp>
          <p:sp>
            <p:nvSpPr>
              <p:cNvPr id="14353" name="Google Shape;274;p48">
                <a:extLst>
                  <a:ext uri="{FF2B5EF4-FFF2-40B4-BE49-F238E27FC236}">
                    <a16:creationId xmlns:a16="http://schemas.microsoft.com/office/drawing/2014/main" id="{9E462B9F-0DCB-EDAD-6CA2-DA071ABC57F9}"/>
                  </a:ext>
                </a:extLst>
              </p:cNvPr>
              <p:cNvSpPr>
                <a:spLocks noChangeArrowheads="1"/>
              </p:cNvSpPr>
              <p:nvPr/>
            </p:nvSpPr>
            <p:spPr bwMode="auto">
              <a:xfrm flipH="1">
                <a:off x="4003753" y="3620963"/>
                <a:ext cx="331500" cy="3315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vi-VN" altLang="vi-VN" sz="1867"/>
              </a:p>
            </p:txBody>
          </p:sp>
        </p:grpSp>
      </p:grpSp>
      <p:sp>
        <p:nvSpPr>
          <p:cNvPr id="2" name="Google Shape;318;p51">
            <a:extLst>
              <a:ext uri="{FF2B5EF4-FFF2-40B4-BE49-F238E27FC236}">
                <a16:creationId xmlns:a16="http://schemas.microsoft.com/office/drawing/2014/main" id="{2A04557C-BF26-7178-406E-A0CA9CAB484F}"/>
              </a:ext>
            </a:extLst>
          </p:cNvPr>
          <p:cNvSpPr txBox="1">
            <a:spLocks/>
          </p:cNvSpPr>
          <p:nvPr/>
        </p:nvSpPr>
        <p:spPr bwMode="auto">
          <a:xfrm rot="377090">
            <a:off x="5735689" y="3721078"/>
            <a:ext cx="4978620" cy="14318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0" tIns="0" rIns="0" bIns="0" numCol="1" rtlCol="0" anchor="b" anchorCtr="0" compatLnSpc="1">
            <a:prstTxWarp prst="textNoShape">
              <a:avLst/>
            </a:prstTxWarp>
            <a:noAutofit/>
          </a:bodyPr>
          <a:lstStyle>
            <a:lvl1pPr marL="228600" lvl="0" indent="-228600" algn="ctr" defTabSz="914400" rtl="0" eaLnBrk="1" latinLnBrk="0" hangingPunct="1">
              <a:lnSpc>
                <a:spcPct val="100000"/>
              </a:lnSpc>
              <a:spcBef>
                <a:spcPts val="0"/>
              </a:spcBef>
              <a:spcAft>
                <a:spcPts val="0"/>
              </a:spcAft>
              <a:buClr>
                <a:schemeClr val="accent1"/>
              </a:buClr>
              <a:buSzPts val="2100"/>
              <a:buFont typeface="Raleway Thin"/>
              <a:buNone/>
              <a:defRPr sz="2400" kern="1200">
                <a:solidFill>
                  <a:schemeClr val="accent1"/>
                </a:solidFill>
                <a:latin typeface="Raleway Thin"/>
                <a:ea typeface="Raleway Thin"/>
                <a:cs typeface="Raleway Thin"/>
                <a:sym typeface="Raleway Thin"/>
              </a:defRPr>
            </a:lvl1pPr>
            <a:lvl2pPr marL="685800" lvl="1"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2pPr>
            <a:lvl3pPr marL="1143000" lvl="2"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3pPr>
            <a:lvl4pPr marL="1600200" lvl="3"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4pPr>
            <a:lvl5pPr marL="2057400" lvl="4"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5pPr>
            <a:lvl6pPr marL="2514600" lvl="5"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6pPr>
            <a:lvl7pPr marL="2971800" lvl="6"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7pPr>
            <a:lvl8pPr marL="3429000" lvl="7"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8pPr>
            <a:lvl9pPr marL="3886200" lvl="8"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9pPr>
          </a:lstStyle>
          <a:p>
            <a:pPr marL="342900" indent="-342900" algn="l">
              <a:buFontTx/>
              <a:buChar char="-"/>
            </a:pP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Người vay phải có tài sản bảo đảm.</a:t>
            </a:r>
          </a:p>
          <a:p>
            <a:pPr marL="342900" indent="-342900" algn="l">
              <a:buFontTx/>
              <a:buChar char="-"/>
            </a:pP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Thủ tục vay phức tạp, số tiền vay lớn.</a:t>
            </a:r>
          </a:p>
          <a:p>
            <a:pPr marL="342900" indent="-342900" algn="l">
              <a:buFontTx/>
              <a:buChar char="-"/>
            </a:pP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Thời hạn cho vay dài, mức lãi xuất phù hợp.</a:t>
            </a:r>
          </a:p>
          <a:p>
            <a:pPr marL="0" indent="0" algn="l"/>
            <a:endParaRPr lang="vi-VN"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4098" name="Picture 2" descr="Điều kiện quy trình thế chấp sổ đỏ để vay vốn ngân hàng">
            <a:extLst>
              <a:ext uri="{FF2B5EF4-FFF2-40B4-BE49-F238E27FC236}">
                <a16:creationId xmlns:a16="http://schemas.microsoft.com/office/drawing/2014/main" id="{63FD3F4A-48E5-AE1D-4765-77C8D26BA4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790" y="86007"/>
            <a:ext cx="3987210" cy="2328430"/>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0695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pSp>
        <p:nvGrpSpPr>
          <p:cNvPr id="14338" name="Google Shape;310;p51">
            <a:extLst>
              <a:ext uri="{FF2B5EF4-FFF2-40B4-BE49-F238E27FC236}">
                <a16:creationId xmlns:a16="http://schemas.microsoft.com/office/drawing/2014/main" id="{84A619AE-E994-6253-6D35-CA0497E6908A}"/>
              </a:ext>
            </a:extLst>
          </p:cNvPr>
          <p:cNvGrpSpPr>
            <a:grpSpLocks/>
          </p:cNvGrpSpPr>
          <p:nvPr/>
        </p:nvGrpSpPr>
        <p:grpSpPr bwMode="auto">
          <a:xfrm>
            <a:off x="5529803" y="2603703"/>
            <a:ext cx="5630333" cy="3566239"/>
            <a:chOff x="4826181" y="2009584"/>
            <a:chExt cx="3378000" cy="2530142"/>
          </a:xfrm>
        </p:grpSpPr>
        <p:grpSp>
          <p:nvGrpSpPr>
            <p:cNvPr id="14362" name="Google Shape;311;p51">
              <a:extLst>
                <a:ext uri="{FF2B5EF4-FFF2-40B4-BE49-F238E27FC236}">
                  <a16:creationId xmlns:a16="http://schemas.microsoft.com/office/drawing/2014/main" id="{E7834F55-9BB1-DEF7-FCCD-A50BE939FAC0}"/>
                </a:ext>
              </a:extLst>
            </p:cNvPr>
            <p:cNvGrpSpPr>
              <a:grpSpLocks/>
            </p:cNvGrpSpPr>
            <p:nvPr/>
          </p:nvGrpSpPr>
          <p:grpSpPr bwMode="auto">
            <a:xfrm>
              <a:off x="6352224" y="2009584"/>
              <a:ext cx="677773" cy="749666"/>
              <a:chOff x="6352224" y="2009584"/>
              <a:chExt cx="677773" cy="749666"/>
            </a:xfrm>
          </p:grpSpPr>
          <p:grpSp>
            <p:nvGrpSpPr>
              <p:cNvPr id="14364" name="Google Shape;312;p51">
                <a:extLst>
                  <a:ext uri="{FF2B5EF4-FFF2-40B4-BE49-F238E27FC236}">
                    <a16:creationId xmlns:a16="http://schemas.microsoft.com/office/drawing/2014/main" id="{F889C85B-FFEA-2B9E-4612-6945A9A82087}"/>
                  </a:ext>
                </a:extLst>
              </p:cNvPr>
              <p:cNvGrpSpPr>
                <a:grpSpLocks/>
              </p:cNvGrpSpPr>
              <p:nvPr/>
            </p:nvGrpSpPr>
            <p:grpSpPr bwMode="auto">
              <a:xfrm rot="559714">
                <a:off x="6393440" y="2157569"/>
                <a:ext cx="595340" cy="557114"/>
                <a:chOff x="2314575" y="2133725"/>
                <a:chExt cx="595325" cy="557100"/>
              </a:xfrm>
            </p:grpSpPr>
            <p:cxnSp>
              <p:nvCxnSpPr>
                <p:cNvPr id="14366" name="Google Shape;313;p51">
                  <a:extLst>
                    <a:ext uri="{FF2B5EF4-FFF2-40B4-BE49-F238E27FC236}">
                      <a16:creationId xmlns:a16="http://schemas.microsoft.com/office/drawing/2014/main" id="{3A9D682A-C5DA-FE95-8CDB-BFD256E6A421}"/>
                    </a:ext>
                  </a:extLst>
                </p:cNvPr>
                <p:cNvCxnSpPr>
                  <a:cxnSpLocks noChangeShapeType="1"/>
                </p:cNvCxnSpPr>
                <p:nvPr/>
              </p:nvCxnSpPr>
              <p:spPr bwMode="auto">
                <a:xfrm>
                  <a:off x="2567000" y="2143125"/>
                  <a:ext cx="342900" cy="504900"/>
                </a:xfrm>
                <a:prstGeom prst="straightConnector1">
                  <a:avLst/>
                </a:prstGeom>
                <a:noFill/>
                <a:ln w="38100">
                  <a:solidFill>
                    <a:schemeClr val="accent1"/>
                  </a:solidFill>
                  <a:round/>
                  <a:headEnd/>
                  <a:tailEnd/>
                </a:ln>
                <a:extLst>
                  <a:ext uri="{909E8E84-426E-40DD-AFC4-6F175D3DCCD1}">
                    <a14:hiddenFill xmlns:a14="http://schemas.microsoft.com/office/drawing/2010/main">
                      <a:noFill/>
                    </a14:hiddenFill>
                  </a:ext>
                </a:extLst>
              </p:spPr>
            </p:cxnSp>
            <p:cxnSp>
              <p:nvCxnSpPr>
                <p:cNvPr id="14367" name="Google Shape;314;p51">
                  <a:extLst>
                    <a:ext uri="{FF2B5EF4-FFF2-40B4-BE49-F238E27FC236}">
                      <a16:creationId xmlns:a16="http://schemas.microsoft.com/office/drawing/2014/main" id="{1CFB1110-9454-380D-E112-532D8E6D11FB}"/>
                    </a:ext>
                  </a:extLst>
                </p:cNvPr>
                <p:cNvCxnSpPr>
                  <a:cxnSpLocks noChangeShapeType="1"/>
                </p:cNvCxnSpPr>
                <p:nvPr/>
              </p:nvCxnSpPr>
              <p:spPr bwMode="auto">
                <a:xfrm rot="10800000" flipH="1">
                  <a:off x="2314575" y="2133725"/>
                  <a:ext cx="267000" cy="557100"/>
                </a:xfrm>
                <a:prstGeom prst="straightConnector1">
                  <a:avLst/>
                </a:prstGeom>
                <a:noFill/>
                <a:ln w="38100">
                  <a:solidFill>
                    <a:schemeClr val="accent1"/>
                  </a:solidFill>
                  <a:round/>
                  <a:headEnd/>
                  <a:tailEnd/>
                </a:ln>
                <a:extLst>
                  <a:ext uri="{909E8E84-426E-40DD-AFC4-6F175D3DCCD1}">
                    <a14:hiddenFill xmlns:a14="http://schemas.microsoft.com/office/drawing/2010/main">
                      <a:noFill/>
                    </a14:hiddenFill>
                  </a:ext>
                </a:extLst>
              </p:spPr>
            </p:cxnSp>
          </p:grpSp>
          <p:sp>
            <p:nvSpPr>
              <p:cNvPr id="315" name="Google Shape;315;p51">
                <a:extLst>
                  <a:ext uri="{FF2B5EF4-FFF2-40B4-BE49-F238E27FC236}">
                    <a16:creationId xmlns:a16="http://schemas.microsoft.com/office/drawing/2014/main" id="{A1E41B9C-268D-F08C-1DE1-A7AA133DF8B5}"/>
                  </a:ext>
                </a:extLst>
              </p:cNvPr>
              <p:cNvSpPr/>
              <p:nvPr/>
            </p:nvSpPr>
            <p:spPr>
              <a:xfrm rot="559553">
                <a:off x="6521531" y="2033873"/>
                <a:ext cx="331450" cy="331955"/>
              </a:xfrm>
              <a:prstGeom prst="ellipse">
                <a:avLst/>
              </a:prstGeom>
              <a:solidFill>
                <a:schemeClr val="accent3"/>
              </a:solidFill>
              <a:ln>
                <a:noFill/>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grpSp>
        <p:sp>
          <p:nvSpPr>
            <p:cNvPr id="316" name="Google Shape;316;p51">
              <a:extLst>
                <a:ext uri="{FF2B5EF4-FFF2-40B4-BE49-F238E27FC236}">
                  <a16:creationId xmlns:a16="http://schemas.microsoft.com/office/drawing/2014/main" id="{EF8F069B-D41C-1062-9998-0CE10FC181E6}"/>
                </a:ext>
              </a:extLst>
            </p:cNvPr>
            <p:cNvSpPr/>
            <p:nvPr/>
          </p:nvSpPr>
          <p:spPr>
            <a:xfrm rot="377138">
              <a:off x="4915076" y="2572288"/>
              <a:ext cx="3200211" cy="1797413"/>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grpSp>
      <p:sp>
        <p:nvSpPr>
          <p:cNvPr id="14340" name="Google Shape;318;p51">
            <a:extLst>
              <a:ext uri="{FF2B5EF4-FFF2-40B4-BE49-F238E27FC236}">
                <a16:creationId xmlns:a16="http://schemas.microsoft.com/office/drawing/2014/main" id="{C8B18391-E558-A085-9A3D-24DFC2202BB0}"/>
              </a:ext>
            </a:extLst>
          </p:cNvPr>
          <p:cNvSpPr txBox="1">
            <a:spLocks noGrp="1"/>
          </p:cNvSpPr>
          <p:nvPr>
            <p:ph type="subTitle" idx="4"/>
          </p:nvPr>
        </p:nvSpPr>
        <p:spPr bwMode="auto">
          <a:xfrm rot="377090">
            <a:off x="6572233" y="3552824"/>
            <a:ext cx="3657600" cy="47258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r>
              <a:rPr lang="vi-VN" b="1" dirty="0">
                <a:solidFill>
                  <a:schemeClr val="accent2">
                    <a:lumMod val="40000"/>
                    <a:lumOff val="60000"/>
                  </a:schemeClr>
                </a:solidFill>
                <a:latin typeface="Tahoma" panose="020B0604030504040204" pitchFamily="34" charset="0"/>
                <a:ea typeface="Tahoma" panose="020B0604030504040204" pitchFamily="34" charset="0"/>
                <a:cs typeface="Tahoma" panose="020B0604030504040204" pitchFamily="34" charset="0"/>
              </a:rPr>
              <a:t>ĐẶC ĐIỂM:</a:t>
            </a:r>
          </a:p>
        </p:txBody>
      </p:sp>
      <p:grpSp>
        <p:nvGrpSpPr>
          <p:cNvPr id="14341" name="Google Shape;319;p51">
            <a:extLst>
              <a:ext uri="{FF2B5EF4-FFF2-40B4-BE49-F238E27FC236}">
                <a16:creationId xmlns:a16="http://schemas.microsoft.com/office/drawing/2014/main" id="{A38B1D13-1F9F-DD98-1504-5D9D8FAE75F5}"/>
              </a:ext>
            </a:extLst>
          </p:cNvPr>
          <p:cNvGrpSpPr>
            <a:grpSpLocks/>
          </p:cNvGrpSpPr>
          <p:nvPr/>
        </p:nvGrpSpPr>
        <p:grpSpPr bwMode="auto">
          <a:xfrm>
            <a:off x="390537" y="2419351"/>
            <a:ext cx="5240867" cy="3503223"/>
            <a:chOff x="971723" y="2009575"/>
            <a:chExt cx="3314400" cy="2466387"/>
          </a:xfrm>
        </p:grpSpPr>
        <p:grpSp>
          <p:nvGrpSpPr>
            <p:cNvPr id="14356" name="Google Shape;320;p51">
              <a:extLst>
                <a:ext uri="{FF2B5EF4-FFF2-40B4-BE49-F238E27FC236}">
                  <a16:creationId xmlns:a16="http://schemas.microsoft.com/office/drawing/2014/main" id="{03FB02F2-EEAD-7258-E243-E0E62B8EAF12}"/>
                </a:ext>
              </a:extLst>
            </p:cNvPr>
            <p:cNvGrpSpPr>
              <a:grpSpLocks/>
            </p:cNvGrpSpPr>
            <p:nvPr/>
          </p:nvGrpSpPr>
          <p:grpSpPr bwMode="auto">
            <a:xfrm>
              <a:off x="2255063" y="2009575"/>
              <a:ext cx="595325" cy="676500"/>
              <a:chOff x="2255063" y="2009575"/>
              <a:chExt cx="595325" cy="676500"/>
            </a:xfrm>
          </p:grpSpPr>
          <p:grpSp>
            <p:nvGrpSpPr>
              <p:cNvPr id="14358" name="Google Shape;321;p51">
                <a:extLst>
                  <a:ext uri="{FF2B5EF4-FFF2-40B4-BE49-F238E27FC236}">
                    <a16:creationId xmlns:a16="http://schemas.microsoft.com/office/drawing/2014/main" id="{4B685603-5AFA-8D35-8682-8F704E385A63}"/>
                  </a:ext>
                </a:extLst>
              </p:cNvPr>
              <p:cNvGrpSpPr>
                <a:grpSpLocks/>
              </p:cNvGrpSpPr>
              <p:nvPr/>
            </p:nvGrpSpPr>
            <p:grpSpPr bwMode="auto">
              <a:xfrm>
                <a:off x="2255063" y="2128975"/>
                <a:ext cx="595325" cy="557100"/>
                <a:chOff x="2314575" y="2133725"/>
                <a:chExt cx="595325" cy="557100"/>
              </a:xfrm>
            </p:grpSpPr>
            <p:cxnSp>
              <p:nvCxnSpPr>
                <p:cNvPr id="14360" name="Google Shape;322;p51">
                  <a:extLst>
                    <a:ext uri="{FF2B5EF4-FFF2-40B4-BE49-F238E27FC236}">
                      <a16:creationId xmlns:a16="http://schemas.microsoft.com/office/drawing/2014/main" id="{E74555BF-6F1C-D124-678B-3F2E6E977B80}"/>
                    </a:ext>
                  </a:extLst>
                </p:cNvPr>
                <p:cNvCxnSpPr>
                  <a:cxnSpLocks noChangeShapeType="1"/>
                </p:cNvCxnSpPr>
                <p:nvPr/>
              </p:nvCxnSpPr>
              <p:spPr bwMode="auto">
                <a:xfrm>
                  <a:off x="2567000" y="2143125"/>
                  <a:ext cx="342900" cy="504900"/>
                </a:xfrm>
                <a:prstGeom prst="straightConnector1">
                  <a:avLst/>
                </a:prstGeom>
                <a:noFill/>
                <a:ln w="38100">
                  <a:solidFill>
                    <a:schemeClr val="accent1"/>
                  </a:solidFill>
                  <a:round/>
                  <a:headEnd/>
                  <a:tailEnd/>
                </a:ln>
                <a:extLst>
                  <a:ext uri="{909E8E84-426E-40DD-AFC4-6F175D3DCCD1}">
                    <a14:hiddenFill xmlns:a14="http://schemas.microsoft.com/office/drawing/2010/main">
                      <a:noFill/>
                    </a14:hiddenFill>
                  </a:ext>
                </a:extLst>
              </p:spPr>
            </p:cxnSp>
            <p:cxnSp>
              <p:nvCxnSpPr>
                <p:cNvPr id="14361" name="Google Shape;323;p51">
                  <a:extLst>
                    <a:ext uri="{FF2B5EF4-FFF2-40B4-BE49-F238E27FC236}">
                      <a16:creationId xmlns:a16="http://schemas.microsoft.com/office/drawing/2014/main" id="{47A9105C-3305-1B00-07A1-5CFA85E324CD}"/>
                    </a:ext>
                  </a:extLst>
                </p:cNvPr>
                <p:cNvCxnSpPr>
                  <a:cxnSpLocks noChangeShapeType="1"/>
                </p:cNvCxnSpPr>
                <p:nvPr/>
              </p:nvCxnSpPr>
              <p:spPr bwMode="auto">
                <a:xfrm rot="10800000" flipH="1">
                  <a:off x="2314575" y="2133725"/>
                  <a:ext cx="267000" cy="557100"/>
                </a:xfrm>
                <a:prstGeom prst="straightConnector1">
                  <a:avLst/>
                </a:prstGeom>
                <a:noFill/>
                <a:ln w="38100">
                  <a:solidFill>
                    <a:schemeClr val="accent1"/>
                  </a:solidFill>
                  <a:round/>
                  <a:headEnd/>
                  <a:tailEnd/>
                </a:ln>
                <a:extLst>
                  <a:ext uri="{909E8E84-426E-40DD-AFC4-6F175D3DCCD1}">
                    <a14:hiddenFill xmlns:a14="http://schemas.microsoft.com/office/drawing/2010/main">
                      <a:noFill/>
                    </a14:hiddenFill>
                  </a:ext>
                </a:extLst>
              </p:spPr>
            </p:cxnSp>
          </p:grpSp>
          <p:sp>
            <p:nvSpPr>
              <p:cNvPr id="324" name="Google Shape;324;p51">
                <a:extLst>
                  <a:ext uri="{FF2B5EF4-FFF2-40B4-BE49-F238E27FC236}">
                    <a16:creationId xmlns:a16="http://schemas.microsoft.com/office/drawing/2014/main" id="{F2CAD801-4235-F422-ADE1-F82B1F61B509}"/>
                  </a:ext>
                </a:extLst>
              </p:cNvPr>
              <p:cNvSpPr/>
              <p:nvPr/>
            </p:nvSpPr>
            <p:spPr>
              <a:xfrm>
                <a:off x="2345137" y="2009575"/>
                <a:ext cx="330637" cy="330824"/>
              </a:xfrm>
              <a:prstGeom prst="ellipse">
                <a:avLst/>
              </a:prstGeom>
              <a:solidFill>
                <a:schemeClr val="accent3"/>
              </a:solidFill>
              <a:ln>
                <a:noFill/>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grpSp>
        <p:sp>
          <p:nvSpPr>
            <p:cNvPr id="325" name="Google Shape;325;p51">
              <a:extLst>
                <a:ext uri="{FF2B5EF4-FFF2-40B4-BE49-F238E27FC236}">
                  <a16:creationId xmlns:a16="http://schemas.microsoft.com/office/drawing/2014/main" id="{C9C5E1F0-7C08-C5D7-FF71-033B6FB5F636}"/>
                </a:ext>
              </a:extLst>
            </p:cNvPr>
            <p:cNvSpPr/>
            <p:nvPr/>
          </p:nvSpPr>
          <p:spPr>
            <a:xfrm rot="-231867">
              <a:off x="1029284" y="2571707"/>
              <a:ext cx="3199279" cy="1798015"/>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grpSp>
      <p:sp>
        <p:nvSpPr>
          <p:cNvPr id="14342" name="Google Shape;326;p51">
            <a:extLst>
              <a:ext uri="{FF2B5EF4-FFF2-40B4-BE49-F238E27FC236}">
                <a16:creationId xmlns:a16="http://schemas.microsoft.com/office/drawing/2014/main" id="{16DC9E1E-E580-E714-711B-785D43A290CC}"/>
              </a:ext>
            </a:extLst>
          </p:cNvPr>
          <p:cNvSpPr txBox="1">
            <a:spLocks noGrp="1"/>
          </p:cNvSpPr>
          <p:nvPr>
            <p:ph type="subTitle" idx="1"/>
          </p:nvPr>
        </p:nvSpPr>
        <p:spPr bwMode="auto">
          <a:xfrm rot="21368229">
            <a:off x="541476" y="3828782"/>
            <a:ext cx="4843624" cy="170814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marL="0" indent="0" algn="just"/>
            <a:r>
              <a:rPr lang="vi-VN" alt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Là hoạt động ngân hàng cùng người vay thỏa thuận số lãi vốn vay phải trả cộng với số nợ gốc được chia ra để trả nợ theo nhiều kì hạn trong thời hạn cho vay.</a:t>
            </a:r>
            <a:endParaRPr lang="vi-VN"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4343" name="Google Shape;327;p51">
            <a:extLst>
              <a:ext uri="{FF2B5EF4-FFF2-40B4-BE49-F238E27FC236}">
                <a16:creationId xmlns:a16="http://schemas.microsoft.com/office/drawing/2014/main" id="{47A93396-869F-7C79-7A3C-A6C22DD11A25}"/>
              </a:ext>
            </a:extLst>
          </p:cNvPr>
          <p:cNvSpPr txBox="1">
            <a:spLocks noGrp="1"/>
          </p:cNvSpPr>
          <p:nvPr>
            <p:ph type="subTitle" idx="2"/>
          </p:nvPr>
        </p:nvSpPr>
        <p:spPr bwMode="auto">
          <a:xfrm rot="21368229">
            <a:off x="1018682" y="3338818"/>
            <a:ext cx="3657600" cy="44238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r>
              <a:rPr lang="vi-VN" b="1" dirty="0">
                <a:solidFill>
                  <a:schemeClr val="accent2">
                    <a:lumMod val="40000"/>
                    <a:lumOff val="60000"/>
                  </a:schemeClr>
                </a:solidFill>
                <a:latin typeface="Tahoma" panose="020B0604030504040204" pitchFamily="34" charset="0"/>
                <a:ea typeface="Tahoma" panose="020B0604030504040204" pitchFamily="34" charset="0"/>
                <a:cs typeface="Tahoma" panose="020B0604030504040204" pitchFamily="34" charset="0"/>
              </a:rPr>
              <a:t>KHÁI NIỆM</a:t>
            </a:r>
          </a:p>
        </p:txBody>
      </p:sp>
      <p:grpSp>
        <p:nvGrpSpPr>
          <p:cNvPr id="21" name="Google Shape;1328;p85">
            <a:extLst>
              <a:ext uri="{FF2B5EF4-FFF2-40B4-BE49-F238E27FC236}">
                <a16:creationId xmlns:a16="http://schemas.microsoft.com/office/drawing/2014/main" id="{1C198DB8-0034-913C-CE64-29B86705EBFC}"/>
              </a:ext>
            </a:extLst>
          </p:cNvPr>
          <p:cNvGrpSpPr/>
          <p:nvPr/>
        </p:nvGrpSpPr>
        <p:grpSpPr>
          <a:xfrm>
            <a:off x="153289" y="197019"/>
            <a:ext cx="528415" cy="314260"/>
            <a:chOff x="5037700" y="2430325"/>
            <a:chExt cx="75950" cy="65850"/>
          </a:xfrm>
          <a:solidFill>
            <a:schemeClr val="accent6">
              <a:lumMod val="20000"/>
              <a:lumOff val="80000"/>
            </a:schemeClr>
          </a:solidFill>
        </p:grpSpPr>
        <p:sp>
          <p:nvSpPr>
            <p:cNvPr id="22" name="Google Shape;1329;p85">
              <a:extLst>
                <a:ext uri="{FF2B5EF4-FFF2-40B4-BE49-F238E27FC236}">
                  <a16:creationId xmlns:a16="http://schemas.microsoft.com/office/drawing/2014/main" id="{226FC78C-9405-C170-B021-B7C14DEBB233}"/>
                </a:ext>
              </a:extLst>
            </p:cNvPr>
            <p:cNvSpPr/>
            <p:nvPr/>
          </p:nvSpPr>
          <p:spPr>
            <a:xfrm>
              <a:off x="5059700" y="2430325"/>
              <a:ext cx="53950" cy="65850"/>
            </a:xfrm>
            <a:custGeom>
              <a:avLst/>
              <a:gdLst/>
              <a:ahLst/>
              <a:cxnLst/>
              <a:rect l="l" t="t" r="r" b="b"/>
              <a:pathLst>
                <a:path w="2158" h="2634" extrusionOk="0">
                  <a:moveTo>
                    <a:pt x="1" y="1"/>
                  </a:moveTo>
                  <a:lnTo>
                    <a:pt x="866" y="1321"/>
                  </a:lnTo>
                  <a:lnTo>
                    <a:pt x="1" y="2633"/>
                  </a:lnTo>
                  <a:lnTo>
                    <a:pt x="1292" y="2633"/>
                  </a:lnTo>
                  <a:lnTo>
                    <a:pt x="2157" y="1321"/>
                  </a:lnTo>
                  <a:lnTo>
                    <a:pt x="1292" y="1"/>
                  </a:lnTo>
                  <a:close/>
                </a:path>
              </a:pathLst>
            </a:custGeom>
            <a:solidFill>
              <a:srgbClr val="004236"/>
            </a:solidFill>
            <a:ln w="9525" cap="flat" cmpd="sng">
              <a:solidFill>
                <a:srgbClr val="004236"/>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sp>
          <p:nvSpPr>
            <p:cNvPr id="23" name="Google Shape;1330;p85">
              <a:extLst>
                <a:ext uri="{FF2B5EF4-FFF2-40B4-BE49-F238E27FC236}">
                  <a16:creationId xmlns:a16="http://schemas.microsoft.com/office/drawing/2014/main" id="{01BA16B1-EB68-335B-4AC6-A904C2B926C8}"/>
                </a:ext>
              </a:extLst>
            </p:cNvPr>
            <p:cNvSpPr/>
            <p:nvPr/>
          </p:nvSpPr>
          <p:spPr>
            <a:xfrm>
              <a:off x="5037700" y="2430325"/>
              <a:ext cx="34100" cy="65850"/>
            </a:xfrm>
            <a:custGeom>
              <a:avLst/>
              <a:gdLst/>
              <a:ahLst/>
              <a:cxnLst/>
              <a:rect l="l" t="t" r="r" b="b"/>
              <a:pathLst>
                <a:path w="1364" h="2634" extrusionOk="0">
                  <a:moveTo>
                    <a:pt x="1" y="1"/>
                  </a:moveTo>
                  <a:lnTo>
                    <a:pt x="866" y="1321"/>
                  </a:lnTo>
                  <a:lnTo>
                    <a:pt x="1" y="2633"/>
                  </a:lnTo>
                  <a:lnTo>
                    <a:pt x="498" y="2633"/>
                  </a:lnTo>
                  <a:lnTo>
                    <a:pt x="1364" y="1321"/>
                  </a:lnTo>
                  <a:lnTo>
                    <a:pt x="498" y="1"/>
                  </a:lnTo>
                  <a:close/>
                </a:path>
              </a:pathLst>
            </a:custGeom>
            <a:solidFill>
              <a:srgbClr val="004236"/>
            </a:solidFill>
            <a:ln w="9525" cap="flat" cmpd="sng">
              <a:solidFill>
                <a:srgbClr val="004236"/>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grpSp>
      <p:grpSp>
        <p:nvGrpSpPr>
          <p:cNvPr id="14346" name="Google Shape;267;p48">
            <a:extLst>
              <a:ext uri="{FF2B5EF4-FFF2-40B4-BE49-F238E27FC236}">
                <a16:creationId xmlns:a16="http://schemas.microsoft.com/office/drawing/2014/main" id="{39E10139-F548-3508-DCDE-2B48DFEBB104}"/>
              </a:ext>
            </a:extLst>
          </p:cNvPr>
          <p:cNvGrpSpPr>
            <a:grpSpLocks/>
          </p:cNvGrpSpPr>
          <p:nvPr/>
        </p:nvGrpSpPr>
        <p:grpSpPr bwMode="auto">
          <a:xfrm>
            <a:off x="3423686" y="5270453"/>
            <a:ext cx="4489451" cy="1316567"/>
            <a:chOff x="4041853" y="3389163"/>
            <a:chExt cx="3366659" cy="986888"/>
          </a:xfrm>
        </p:grpSpPr>
        <p:sp>
          <p:nvSpPr>
            <p:cNvPr id="25" name="Google Shape;268;p48">
              <a:extLst>
                <a:ext uri="{FF2B5EF4-FFF2-40B4-BE49-F238E27FC236}">
                  <a16:creationId xmlns:a16="http://schemas.microsoft.com/office/drawing/2014/main" id="{ABC0F6C5-3134-90DA-48AC-896999668339}"/>
                </a:ext>
              </a:extLst>
            </p:cNvPr>
            <p:cNvSpPr/>
            <p:nvPr/>
          </p:nvSpPr>
          <p:spPr>
            <a:xfrm rot="322">
              <a:off x="4154552" y="3700144"/>
              <a:ext cx="3199992" cy="675907"/>
            </a:xfrm>
            <a:prstGeom prst="roundRect">
              <a:avLst>
                <a:gd name="adj" fmla="val 24529"/>
              </a:avLst>
            </a:prstGeom>
            <a:solidFill>
              <a:schemeClr val="accent3"/>
            </a:solidFill>
            <a:ln w="38100" cap="flat" cmpd="sng">
              <a:solidFill>
                <a:schemeClr val="accent1"/>
              </a:solidFill>
              <a:prstDash val="solid"/>
              <a:round/>
              <a:headEnd type="none" w="sm" len="sm"/>
              <a:tailEnd type="none" w="sm" len="sm"/>
            </a:ln>
          </p:spPr>
          <p:txBody>
            <a:bodyPr lIns="121900" tIns="121900" rIns="121900" bIns="1219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defRPr/>
              </a:pPr>
              <a:r>
                <a:rPr lang="vi-VN" altLang="vi-VN" sz="2400" dirty="0"/>
                <a:t>Cho vay trả góp</a:t>
              </a:r>
            </a:p>
          </p:txBody>
        </p:sp>
        <p:grpSp>
          <p:nvGrpSpPr>
            <p:cNvPr id="14350" name="Google Shape;269;p48">
              <a:extLst>
                <a:ext uri="{FF2B5EF4-FFF2-40B4-BE49-F238E27FC236}">
                  <a16:creationId xmlns:a16="http://schemas.microsoft.com/office/drawing/2014/main" id="{4C22634B-82BA-E5FB-7E29-99CF91EC957D}"/>
                </a:ext>
              </a:extLst>
            </p:cNvPr>
            <p:cNvGrpSpPr>
              <a:grpSpLocks/>
            </p:cNvGrpSpPr>
            <p:nvPr/>
          </p:nvGrpSpPr>
          <p:grpSpPr bwMode="auto">
            <a:xfrm>
              <a:off x="7077003" y="3389163"/>
              <a:ext cx="331509" cy="506763"/>
              <a:chOff x="7052678" y="3327363"/>
              <a:chExt cx="331509" cy="506763"/>
            </a:xfrm>
          </p:grpSpPr>
          <p:sp>
            <p:nvSpPr>
              <p:cNvPr id="14354" name="Google Shape;270;p48">
                <a:extLst>
                  <a:ext uri="{FF2B5EF4-FFF2-40B4-BE49-F238E27FC236}">
                    <a16:creationId xmlns:a16="http://schemas.microsoft.com/office/drawing/2014/main" id="{C0E80483-8DB3-07B8-4BC1-9C683123F8F1}"/>
                  </a:ext>
                </a:extLst>
              </p:cNvPr>
              <p:cNvSpPr>
                <a:spLocks noChangeArrowheads="1"/>
              </p:cNvSpPr>
              <p:nvPr/>
            </p:nvSpPr>
            <p:spPr bwMode="auto">
              <a:xfrm rot="1186565">
                <a:off x="7136441" y="3348830"/>
                <a:ext cx="28373" cy="49539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vi-VN" altLang="vi-VN" sz="1867"/>
              </a:p>
            </p:txBody>
          </p:sp>
          <p:sp>
            <p:nvSpPr>
              <p:cNvPr id="14355" name="Google Shape;271;p48">
                <a:extLst>
                  <a:ext uri="{FF2B5EF4-FFF2-40B4-BE49-F238E27FC236}">
                    <a16:creationId xmlns:a16="http://schemas.microsoft.com/office/drawing/2014/main" id="{4DA58863-7A04-9C31-99E7-C89718801C9C}"/>
                  </a:ext>
                </a:extLst>
              </p:cNvPr>
              <p:cNvSpPr>
                <a:spLocks noChangeArrowheads="1"/>
              </p:cNvSpPr>
              <p:nvPr/>
            </p:nvSpPr>
            <p:spPr bwMode="auto">
              <a:xfrm>
                <a:off x="7052687" y="3327363"/>
                <a:ext cx="331500" cy="3315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vi-VN" altLang="vi-VN" sz="1867"/>
              </a:p>
            </p:txBody>
          </p:sp>
        </p:grpSp>
        <p:grpSp>
          <p:nvGrpSpPr>
            <p:cNvPr id="14351" name="Google Shape;272;p48">
              <a:extLst>
                <a:ext uri="{FF2B5EF4-FFF2-40B4-BE49-F238E27FC236}">
                  <a16:creationId xmlns:a16="http://schemas.microsoft.com/office/drawing/2014/main" id="{1DB96327-6533-2542-F72E-20B3E203E02A}"/>
                </a:ext>
              </a:extLst>
            </p:cNvPr>
            <p:cNvGrpSpPr>
              <a:grpSpLocks/>
            </p:cNvGrpSpPr>
            <p:nvPr/>
          </p:nvGrpSpPr>
          <p:grpSpPr bwMode="auto">
            <a:xfrm>
              <a:off x="4041853" y="3535238"/>
              <a:ext cx="331509" cy="506763"/>
              <a:chOff x="4003753" y="3620963"/>
              <a:chExt cx="331509" cy="506763"/>
            </a:xfrm>
          </p:grpSpPr>
          <p:sp>
            <p:nvSpPr>
              <p:cNvPr id="14352" name="Google Shape;273;p48">
                <a:extLst>
                  <a:ext uri="{FF2B5EF4-FFF2-40B4-BE49-F238E27FC236}">
                    <a16:creationId xmlns:a16="http://schemas.microsoft.com/office/drawing/2014/main" id="{427A8BB2-A5D8-4D8C-4529-E20ABDB6C53D}"/>
                  </a:ext>
                </a:extLst>
              </p:cNvPr>
              <p:cNvSpPr>
                <a:spLocks noChangeArrowheads="1"/>
              </p:cNvSpPr>
              <p:nvPr/>
            </p:nvSpPr>
            <p:spPr bwMode="auto">
              <a:xfrm rot="20413435" flipH="1">
                <a:off x="4223125" y="3642430"/>
                <a:ext cx="28373" cy="49539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vi-VN" altLang="vi-VN" sz="1867"/>
              </a:p>
            </p:txBody>
          </p:sp>
          <p:sp>
            <p:nvSpPr>
              <p:cNvPr id="14353" name="Google Shape;274;p48">
                <a:extLst>
                  <a:ext uri="{FF2B5EF4-FFF2-40B4-BE49-F238E27FC236}">
                    <a16:creationId xmlns:a16="http://schemas.microsoft.com/office/drawing/2014/main" id="{9E462B9F-0DCB-EDAD-6CA2-DA071ABC57F9}"/>
                  </a:ext>
                </a:extLst>
              </p:cNvPr>
              <p:cNvSpPr>
                <a:spLocks noChangeArrowheads="1"/>
              </p:cNvSpPr>
              <p:nvPr/>
            </p:nvSpPr>
            <p:spPr bwMode="auto">
              <a:xfrm flipH="1">
                <a:off x="4003753" y="3620963"/>
                <a:ext cx="331500" cy="3315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vi-VN" altLang="vi-VN" sz="1867"/>
              </a:p>
            </p:txBody>
          </p:sp>
        </p:grpSp>
      </p:grpSp>
      <p:sp>
        <p:nvSpPr>
          <p:cNvPr id="2" name="Google Shape;318;p51">
            <a:extLst>
              <a:ext uri="{FF2B5EF4-FFF2-40B4-BE49-F238E27FC236}">
                <a16:creationId xmlns:a16="http://schemas.microsoft.com/office/drawing/2014/main" id="{2A04557C-BF26-7178-406E-A0CA9CAB484F}"/>
              </a:ext>
            </a:extLst>
          </p:cNvPr>
          <p:cNvSpPr txBox="1">
            <a:spLocks/>
          </p:cNvSpPr>
          <p:nvPr/>
        </p:nvSpPr>
        <p:spPr bwMode="auto">
          <a:xfrm rot="377090">
            <a:off x="5790915" y="4172106"/>
            <a:ext cx="4978620" cy="14318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0" tIns="0" rIns="0" bIns="0" numCol="1" rtlCol="0" anchor="b" anchorCtr="0" compatLnSpc="1">
            <a:prstTxWarp prst="textNoShape">
              <a:avLst/>
            </a:prstTxWarp>
            <a:noAutofit/>
          </a:bodyPr>
          <a:lstStyle>
            <a:lvl1pPr marL="228600" lvl="0" indent="-228600" algn="ctr" defTabSz="914400" rtl="0" eaLnBrk="1" latinLnBrk="0" hangingPunct="1">
              <a:lnSpc>
                <a:spcPct val="100000"/>
              </a:lnSpc>
              <a:spcBef>
                <a:spcPts val="0"/>
              </a:spcBef>
              <a:spcAft>
                <a:spcPts val="0"/>
              </a:spcAft>
              <a:buClr>
                <a:schemeClr val="accent1"/>
              </a:buClr>
              <a:buSzPts val="2100"/>
              <a:buFont typeface="Raleway Thin"/>
              <a:buNone/>
              <a:defRPr sz="2400" kern="1200">
                <a:solidFill>
                  <a:schemeClr val="accent1"/>
                </a:solidFill>
                <a:latin typeface="Raleway Thin"/>
                <a:ea typeface="Raleway Thin"/>
                <a:cs typeface="Raleway Thin"/>
                <a:sym typeface="Raleway Thin"/>
              </a:defRPr>
            </a:lvl1pPr>
            <a:lvl2pPr marL="685800" lvl="1"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2pPr>
            <a:lvl3pPr marL="1143000" lvl="2"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3pPr>
            <a:lvl4pPr marL="1600200" lvl="3"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4pPr>
            <a:lvl5pPr marL="2057400" lvl="4"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5pPr>
            <a:lvl6pPr marL="2514600" lvl="5"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6pPr>
            <a:lvl7pPr marL="2971800" lvl="6"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7pPr>
            <a:lvl8pPr marL="3429000" lvl="7"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8pPr>
            <a:lvl9pPr marL="3886200" lvl="8"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9pPr>
          </a:lstStyle>
          <a:p>
            <a:pPr marL="342900" indent="-342900" algn="l">
              <a:buFontTx/>
              <a:buChar char="-"/>
            </a:pP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Hàng tháng trả lãi + một phần gốc</a:t>
            </a:r>
          </a:p>
          <a:p>
            <a:pPr marL="342900" indent="-342900" algn="l">
              <a:buFontTx/>
              <a:buChar char="-"/>
            </a:pP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Hạn mức cho vay cao, lãi xuất thấp.</a:t>
            </a:r>
          </a:p>
          <a:p>
            <a:pPr marL="342900" indent="-342900" algn="l">
              <a:buFontTx/>
              <a:buChar char="-"/>
            </a:pP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Thủ tục vay đơn giản, nhanh gọn.</a:t>
            </a:r>
          </a:p>
          <a:p>
            <a:pPr marL="342900" indent="-342900" algn="l">
              <a:buFontTx/>
              <a:buChar char="-"/>
            </a:pP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Thời hạn thanh toán linh hoạt.</a:t>
            </a:r>
          </a:p>
          <a:p>
            <a:pPr marL="0" indent="0" algn="l"/>
            <a:endParaRPr lang="vi-VN"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Google Shape;317;p51">
            <a:extLst>
              <a:ext uri="{FF2B5EF4-FFF2-40B4-BE49-F238E27FC236}">
                <a16:creationId xmlns:a16="http://schemas.microsoft.com/office/drawing/2014/main" id="{5B5AE0C7-884F-06F1-ABA3-5CF7417CA8C6}"/>
              </a:ext>
            </a:extLst>
          </p:cNvPr>
          <p:cNvSpPr txBox="1">
            <a:spLocks noGrp="1"/>
          </p:cNvSpPr>
          <p:nvPr>
            <p:ph type="title"/>
          </p:nvPr>
        </p:nvSpPr>
        <p:spPr>
          <a:xfrm>
            <a:off x="804333" y="116418"/>
            <a:ext cx="11260667" cy="673100"/>
          </a:xfrm>
        </p:spPr>
        <p:txBody>
          <a:bodyPr/>
          <a:lstStyle/>
          <a:p>
            <a:pPr eaLnBrk="1" hangingPunct="1">
              <a:spcBef>
                <a:spcPct val="0"/>
              </a:spcBef>
              <a:spcAft>
                <a:spcPct val="0"/>
              </a:spcAft>
              <a:buClr>
                <a:schemeClr val="accent1"/>
              </a:buClr>
              <a:buFont typeface="Raleway Thin" pitchFamily="2" charset="0"/>
              <a:buNone/>
            </a:pPr>
            <a:r>
              <a:rPr lang="vi-VN" altLang="vi-VN" sz="2800" b="1" dirty="0">
                <a:solidFill>
                  <a:schemeClr val="accent1"/>
                </a:solidFill>
                <a:latin typeface="Tahoma" panose="020B0604030504040204" pitchFamily="34" charset="0"/>
                <a:ea typeface="Tahoma" panose="020B0604030504040204" pitchFamily="34" charset="0"/>
                <a:cs typeface="Tahoma" panose="020B0604030504040204" pitchFamily="34" charset="0"/>
                <a:sym typeface="Raleway Thin" pitchFamily="2" charset="0"/>
              </a:rPr>
              <a:t>1) TÍN DỤNG NGÂN HÀNG</a:t>
            </a:r>
            <a:br>
              <a:rPr lang="vi-VN" altLang="vi-VN" sz="2800" b="1" dirty="0">
                <a:solidFill>
                  <a:schemeClr val="accent1"/>
                </a:solidFill>
                <a:latin typeface="Tahoma" panose="020B0604030504040204" pitchFamily="34" charset="0"/>
                <a:ea typeface="Tahoma" panose="020B0604030504040204" pitchFamily="34" charset="0"/>
                <a:cs typeface="Tahoma" panose="020B0604030504040204" pitchFamily="34" charset="0"/>
                <a:sym typeface="Raleway Thin" pitchFamily="2" charset="0"/>
              </a:rPr>
            </a:br>
            <a:r>
              <a:rPr lang="vi-VN" altLang="vi-VN" sz="2800" dirty="0">
                <a:solidFill>
                  <a:schemeClr val="accent1"/>
                </a:solidFill>
                <a:latin typeface="Tahoma" panose="020B0604030504040204" pitchFamily="34" charset="0"/>
                <a:ea typeface="Tahoma" panose="020B0604030504040204" pitchFamily="34" charset="0"/>
                <a:cs typeface="Tahoma" panose="020B0604030504040204" pitchFamily="34" charset="0"/>
                <a:sym typeface="Raleway Thin" pitchFamily="2" charset="0"/>
              </a:rPr>
              <a:t>b)  Một số </a:t>
            </a:r>
            <a:r>
              <a:rPr lang="vi-VN" altLang="vi-VN" sz="2400" dirty="0">
                <a:solidFill>
                  <a:schemeClr val="accent1"/>
                </a:solidFill>
                <a:latin typeface="Tahoma" panose="020B0604030504040204" pitchFamily="34" charset="0"/>
                <a:ea typeface="Tahoma" panose="020B0604030504040204" pitchFamily="34" charset="0"/>
                <a:cs typeface="Tahoma" panose="020B0604030504040204" pitchFamily="34" charset="0"/>
                <a:sym typeface="Raleway Thin" pitchFamily="2" charset="0"/>
              </a:rPr>
              <a:t>hình</a:t>
            </a:r>
            <a:r>
              <a:rPr lang="vi-VN" altLang="vi-VN" sz="2800" dirty="0">
                <a:solidFill>
                  <a:schemeClr val="accent1"/>
                </a:solidFill>
                <a:latin typeface="Tahoma" panose="020B0604030504040204" pitchFamily="34" charset="0"/>
                <a:ea typeface="Tahoma" panose="020B0604030504040204" pitchFamily="34" charset="0"/>
                <a:cs typeface="Tahoma" panose="020B0604030504040204" pitchFamily="34" charset="0"/>
                <a:sym typeface="Raleway Thin" pitchFamily="2" charset="0"/>
              </a:rPr>
              <a:t> thức của tín dụng ngân hàng</a:t>
            </a:r>
          </a:p>
        </p:txBody>
      </p:sp>
      <p:pic>
        <p:nvPicPr>
          <p:cNvPr id="5122" name="Picture 2" descr="Lưu ý khi vay trả góp hàng tháng">
            <a:extLst>
              <a:ext uri="{FF2B5EF4-FFF2-40B4-BE49-F238E27FC236}">
                <a16:creationId xmlns:a16="http://schemas.microsoft.com/office/drawing/2014/main" id="{27B61D77-EBFC-7B73-D1D7-1CD40C1388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3137" y="357856"/>
            <a:ext cx="4125574" cy="2348087"/>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5242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pSp>
        <p:nvGrpSpPr>
          <p:cNvPr id="22530" name="Google Shape;371;p54">
            <a:extLst>
              <a:ext uri="{FF2B5EF4-FFF2-40B4-BE49-F238E27FC236}">
                <a16:creationId xmlns:a16="http://schemas.microsoft.com/office/drawing/2014/main" id="{B8A03E10-1F16-0831-EDB9-4C6DFB295793}"/>
              </a:ext>
            </a:extLst>
          </p:cNvPr>
          <p:cNvGrpSpPr>
            <a:grpSpLocks/>
          </p:cNvGrpSpPr>
          <p:nvPr/>
        </p:nvGrpSpPr>
        <p:grpSpPr bwMode="auto">
          <a:xfrm>
            <a:off x="5350863" y="3052000"/>
            <a:ext cx="6714137" cy="3191685"/>
            <a:chOff x="4935475" y="2108088"/>
            <a:chExt cx="3495300" cy="2291412"/>
          </a:xfrm>
        </p:grpSpPr>
        <p:sp>
          <p:nvSpPr>
            <p:cNvPr id="372" name="Google Shape;372;p54">
              <a:extLst>
                <a:ext uri="{FF2B5EF4-FFF2-40B4-BE49-F238E27FC236}">
                  <a16:creationId xmlns:a16="http://schemas.microsoft.com/office/drawing/2014/main" id="{DEAE4DEB-6BCE-6998-8F51-5C704A662CFE}"/>
                </a:ext>
              </a:extLst>
            </p:cNvPr>
            <p:cNvSpPr/>
            <p:nvPr/>
          </p:nvSpPr>
          <p:spPr>
            <a:xfrm rot="295">
              <a:off x="4935475" y="2274823"/>
              <a:ext cx="3495300" cy="2124677"/>
            </a:xfrm>
            <a:prstGeom prst="roundRect">
              <a:avLst>
                <a:gd name="adj" fmla="val 16667"/>
              </a:avLst>
            </a:prstGeom>
            <a:solidFill>
              <a:schemeClr val="accent3"/>
            </a:solidFill>
            <a:ln w="38100" cap="flat" cmpd="sng">
              <a:solidFill>
                <a:schemeClr val="accent1"/>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grpSp>
          <p:nvGrpSpPr>
            <p:cNvPr id="22537" name="Google Shape;373;p54">
              <a:extLst>
                <a:ext uri="{FF2B5EF4-FFF2-40B4-BE49-F238E27FC236}">
                  <a16:creationId xmlns:a16="http://schemas.microsoft.com/office/drawing/2014/main" id="{766377D6-5DA3-0955-46EB-0948766897BB}"/>
                </a:ext>
              </a:extLst>
            </p:cNvPr>
            <p:cNvGrpSpPr>
              <a:grpSpLocks/>
            </p:cNvGrpSpPr>
            <p:nvPr/>
          </p:nvGrpSpPr>
          <p:grpSpPr bwMode="auto">
            <a:xfrm flipH="1">
              <a:off x="5910620" y="2108088"/>
              <a:ext cx="331509" cy="506763"/>
              <a:chOff x="7052678" y="3327363"/>
              <a:chExt cx="331509" cy="506763"/>
            </a:xfrm>
          </p:grpSpPr>
          <p:sp>
            <p:nvSpPr>
              <p:cNvPr id="22538" name="Google Shape;374;p54">
                <a:extLst>
                  <a:ext uri="{FF2B5EF4-FFF2-40B4-BE49-F238E27FC236}">
                    <a16:creationId xmlns:a16="http://schemas.microsoft.com/office/drawing/2014/main" id="{41A957D0-95B1-165D-A8FC-727F8C53BB94}"/>
                  </a:ext>
                </a:extLst>
              </p:cNvPr>
              <p:cNvSpPr>
                <a:spLocks noChangeArrowheads="1"/>
              </p:cNvSpPr>
              <p:nvPr/>
            </p:nvSpPr>
            <p:spPr bwMode="auto">
              <a:xfrm rot="1186565">
                <a:off x="7136441" y="3348830"/>
                <a:ext cx="28373" cy="49539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vi-VN" altLang="vi-VN" sz="1867"/>
              </a:p>
            </p:txBody>
          </p:sp>
          <p:sp>
            <p:nvSpPr>
              <p:cNvPr id="22539" name="Google Shape;375;p54">
                <a:extLst>
                  <a:ext uri="{FF2B5EF4-FFF2-40B4-BE49-F238E27FC236}">
                    <a16:creationId xmlns:a16="http://schemas.microsoft.com/office/drawing/2014/main" id="{637A8A64-0CBB-34E7-ECE0-A2C160E6811D}"/>
                  </a:ext>
                </a:extLst>
              </p:cNvPr>
              <p:cNvSpPr>
                <a:spLocks noChangeArrowheads="1"/>
              </p:cNvSpPr>
              <p:nvPr/>
            </p:nvSpPr>
            <p:spPr bwMode="auto">
              <a:xfrm>
                <a:off x="7052687" y="3327363"/>
                <a:ext cx="331500" cy="3315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vi-VN" altLang="vi-VN" sz="1867"/>
              </a:p>
            </p:txBody>
          </p:sp>
        </p:grpSp>
      </p:grpSp>
      <p:sp>
        <p:nvSpPr>
          <p:cNvPr id="22531" name="Google Shape;379;p54">
            <a:extLst>
              <a:ext uri="{FF2B5EF4-FFF2-40B4-BE49-F238E27FC236}">
                <a16:creationId xmlns:a16="http://schemas.microsoft.com/office/drawing/2014/main" id="{F855F58E-62C6-0A82-4D90-79ED4221F35D}"/>
              </a:ext>
            </a:extLst>
          </p:cNvPr>
          <p:cNvSpPr txBox="1">
            <a:spLocks noGrp="1"/>
          </p:cNvSpPr>
          <p:nvPr>
            <p:ph type="title"/>
          </p:nvPr>
        </p:nvSpPr>
        <p:spPr>
          <a:xfrm>
            <a:off x="5433492" y="3411184"/>
            <a:ext cx="6397723" cy="2903891"/>
          </a:xfrm>
        </p:spPr>
        <p:txBody>
          <a:bodyPr/>
          <a:lstStyle/>
          <a:p>
            <a:pPr algn="l" eaLnBrk="1" hangingPunct="1">
              <a:spcBef>
                <a:spcPct val="0"/>
              </a:spcBef>
              <a:spcAft>
                <a:spcPct val="0"/>
              </a:spcAft>
              <a:buClr>
                <a:schemeClr val="accent1"/>
              </a:buClr>
              <a:buFont typeface="Raleway Thin" pitchFamily="2" charset="0"/>
              <a:buNone/>
            </a:pPr>
            <a:r>
              <a:rPr lang="vi-VN" altLang="vi-VN" sz="2400" b="1" dirty="0">
                <a:solidFill>
                  <a:schemeClr val="accent2">
                    <a:lumMod val="40000"/>
                    <a:lumOff val="60000"/>
                  </a:schemeClr>
                </a:solidFill>
                <a:latin typeface="Tahoma" panose="020B0604030504040204" pitchFamily="34" charset="0"/>
                <a:ea typeface="Tahoma" panose="020B0604030504040204" pitchFamily="34" charset="0"/>
                <a:cs typeface="Tahoma" panose="020B0604030504040204" pitchFamily="34" charset="0"/>
                <a:sym typeface="Raleway Thin" pitchFamily="2" charset="0"/>
              </a:rPr>
              <a:t>Trong 2 phút, các nhóm cùng:</a:t>
            </a:r>
            <a:br>
              <a:rPr lang="vi-VN" altLang="vi-VN" sz="2400" b="1" dirty="0">
                <a:solidFill>
                  <a:schemeClr val="accent2">
                    <a:lumMod val="40000"/>
                    <a:lumOff val="60000"/>
                  </a:schemeClr>
                </a:solidFill>
                <a:latin typeface="Tahoma" panose="020B0604030504040204" pitchFamily="34" charset="0"/>
                <a:ea typeface="Tahoma" panose="020B0604030504040204" pitchFamily="34" charset="0"/>
                <a:cs typeface="Tahoma" panose="020B0604030504040204" pitchFamily="34" charset="0"/>
                <a:sym typeface="Raleway Thin" pitchFamily="2" charset="0"/>
              </a:rPr>
            </a:br>
            <a:r>
              <a:rPr lang="vi-VN" altLang="vi-VN" sz="2400" dirty="0">
                <a:solidFill>
                  <a:schemeClr val="bg1"/>
                </a:solidFill>
                <a:latin typeface="Tahoma" panose="020B0604030504040204" pitchFamily="34" charset="0"/>
                <a:ea typeface="Tahoma" panose="020B0604030504040204" pitchFamily="34" charset="0"/>
                <a:cs typeface="Tahoma" panose="020B0604030504040204" pitchFamily="34" charset="0"/>
                <a:sym typeface="Raleway Thin" pitchFamily="2" charset="0"/>
              </a:rPr>
              <a:t>- Liệt kê những hành vi mà người vay có thể thực hiện thể hiện thiếu trách nhiệm trong từng hình thức vay mà nhóm đã tìm hiểu? </a:t>
            </a:r>
            <a:br>
              <a:rPr lang="vi-VN" altLang="vi-VN" sz="2400" dirty="0">
                <a:solidFill>
                  <a:schemeClr val="bg1"/>
                </a:solidFill>
                <a:latin typeface="Tahoma" panose="020B0604030504040204" pitchFamily="34" charset="0"/>
                <a:ea typeface="Tahoma" panose="020B0604030504040204" pitchFamily="34" charset="0"/>
                <a:cs typeface="Tahoma" panose="020B0604030504040204" pitchFamily="34" charset="0"/>
                <a:sym typeface="Raleway Thin" pitchFamily="2" charset="0"/>
              </a:rPr>
            </a:br>
            <a:r>
              <a:rPr lang="vi-VN" altLang="vi-VN" sz="2400" dirty="0">
                <a:solidFill>
                  <a:schemeClr val="bg1"/>
                </a:solidFill>
                <a:latin typeface="Tahoma" panose="020B0604030504040204" pitchFamily="34" charset="0"/>
                <a:ea typeface="Tahoma" panose="020B0604030504040204" pitchFamily="34" charset="0"/>
                <a:cs typeface="Tahoma" panose="020B0604030504040204" pitchFamily="34" charset="0"/>
                <a:sym typeface="Raleway Thin" pitchFamily="2" charset="0"/>
              </a:rPr>
              <a:t>- Mỗi hành vi đúng được 10 điểm?</a:t>
            </a:r>
            <a:br>
              <a:rPr lang="vi-VN" altLang="vi-VN" sz="2400" dirty="0">
                <a:solidFill>
                  <a:schemeClr val="bg1"/>
                </a:solidFill>
                <a:latin typeface="Tahoma" panose="020B0604030504040204" pitchFamily="34" charset="0"/>
                <a:ea typeface="Tahoma" panose="020B0604030504040204" pitchFamily="34" charset="0"/>
                <a:cs typeface="Tahoma" panose="020B0604030504040204" pitchFamily="34" charset="0"/>
                <a:sym typeface="Raleway Thin" pitchFamily="2" charset="0"/>
              </a:rPr>
            </a:br>
            <a:r>
              <a:rPr lang="vi-VN" altLang="vi-VN" sz="2400" dirty="0">
                <a:solidFill>
                  <a:schemeClr val="bg1"/>
                </a:solidFill>
                <a:latin typeface="Tahoma" panose="020B0604030504040204" pitchFamily="34" charset="0"/>
                <a:ea typeface="Tahoma" panose="020B0604030504040204" pitchFamily="34" charset="0"/>
                <a:cs typeface="Tahoma" panose="020B0604030504040204" pitchFamily="34" charset="0"/>
                <a:sym typeface="Raleway Thin" pitchFamily="2" charset="0"/>
              </a:rPr>
              <a:t>- Kết quả chấm chéo như trên.</a:t>
            </a:r>
            <a:br>
              <a:rPr lang="vi-VN" altLang="vi-VN" sz="2400" dirty="0">
                <a:solidFill>
                  <a:schemeClr val="bg1"/>
                </a:solidFill>
                <a:latin typeface="Tahoma" panose="020B0604030504040204" pitchFamily="34" charset="0"/>
                <a:ea typeface="Tahoma" panose="020B0604030504040204" pitchFamily="34" charset="0"/>
                <a:cs typeface="Tahoma" panose="020B0604030504040204" pitchFamily="34" charset="0"/>
                <a:sym typeface="Raleway Thin" pitchFamily="2" charset="0"/>
              </a:rPr>
            </a:br>
            <a:r>
              <a:rPr lang="vi-VN" altLang="vi-VN" sz="2400" b="1" dirty="0">
                <a:solidFill>
                  <a:schemeClr val="bg1"/>
                </a:solidFill>
                <a:latin typeface="Tahoma" panose="020B0604030504040204" pitchFamily="34" charset="0"/>
                <a:ea typeface="Tahoma" panose="020B0604030504040204" pitchFamily="34" charset="0"/>
                <a:cs typeface="Tahoma" panose="020B0604030504040204" pitchFamily="34" charset="0"/>
                <a:sym typeface="Raleway Thin" pitchFamily="2" charset="0"/>
              </a:rPr>
              <a:t>   </a:t>
            </a:r>
          </a:p>
        </p:txBody>
      </p:sp>
      <p:pic>
        <p:nvPicPr>
          <p:cNvPr id="5" name="Picture 4" descr="A group of people standing in front of a sign&#10;&#10;Description automatically generated with low confidence">
            <a:extLst>
              <a:ext uri="{FF2B5EF4-FFF2-40B4-BE49-F238E27FC236}">
                <a16:creationId xmlns:a16="http://schemas.microsoft.com/office/drawing/2014/main" id="{D2F6C09B-9D28-CF53-17EC-64A23CACB851}"/>
              </a:ext>
            </a:extLst>
          </p:cNvPr>
          <p:cNvPicPr>
            <a:picLocks noChangeAspect="1"/>
          </p:cNvPicPr>
          <p:nvPr/>
        </p:nvPicPr>
        <p:blipFill>
          <a:blip r:embed="rId3"/>
          <a:stretch>
            <a:fillRect/>
          </a:stretch>
        </p:blipFill>
        <p:spPr>
          <a:xfrm rot="20758428">
            <a:off x="722963" y="1579076"/>
            <a:ext cx="4965088" cy="2766461"/>
          </a:xfrm>
          <a:prstGeom prst="roundRect">
            <a:avLst>
              <a:gd name="adj" fmla="val 16667"/>
            </a:avLst>
          </a:prstGeom>
          <a:ln w="28575">
            <a:solidFill>
              <a:srgbClr val="004236"/>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2533" name="Google Shape;378;p54">
            <a:extLst>
              <a:ext uri="{FF2B5EF4-FFF2-40B4-BE49-F238E27FC236}">
                <a16:creationId xmlns:a16="http://schemas.microsoft.com/office/drawing/2014/main" id="{BC36426E-FC6B-2494-E6CA-CAA88A66D4C1}"/>
              </a:ext>
            </a:extLst>
          </p:cNvPr>
          <p:cNvSpPr>
            <a:spLocks/>
          </p:cNvSpPr>
          <p:nvPr/>
        </p:nvSpPr>
        <p:spPr bwMode="auto">
          <a:xfrm rot="21295430">
            <a:off x="4563885" y="862680"/>
            <a:ext cx="819149" cy="1176867"/>
          </a:xfrm>
          <a:custGeom>
            <a:avLst/>
            <a:gdLst>
              <a:gd name="T0" fmla="*/ 2147483646 w 14919"/>
              <a:gd name="T1" fmla="*/ 0 h 21975"/>
              <a:gd name="T2" fmla="*/ 2147483646 w 14919"/>
              <a:gd name="T3" fmla="*/ 786031456 h 21975"/>
              <a:gd name="T4" fmla="*/ 1250898190 w 14919"/>
              <a:gd name="T5" fmla="*/ 2147483646 h 21975"/>
              <a:gd name="T6" fmla="*/ 782186558 w 14919"/>
              <a:gd name="T7" fmla="*/ 2147483646 h 21975"/>
              <a:gd name="T8" fmla="*/ 2147483646 w 14919"/>
              <a:gd name="T9" fmla="*/ 2147483646 h 21975"/>
              <a:gd name="T10" fmla="*/ 2147483646 w 14919"/>
              <a:gd name="T11" fmla="*/ 2147483646 h 21975"/>
              <a:gd name="T12" fmla="*/ 2147483646 w 14919"/>
              <a:gd name="T13" fmla="*/ 2147483646 h 21975"/>
              <a:gd name="T14" fmla="*/ 2147483646 w 14919"/>
              <a:gd name="T15" fmla="*/ 2147483646 h 21975"/>
              <a:gd name="T16" fmla="*/ 2147483646 w 14919"/>
              <a:gd name="T17" fmla="*/ 2147483646 h 21975"/>
              <a:gd name="T18" fmla="*/ 2147483646 w 14919"/>
              <a:gd name="T19" fmla="*/ 2147483646 h 21975"/>
              <a:gd name="T20" fmla="*/ 2147483646 w 14919"/>
              <a:gd name="T21" fmla="*/ 2147483646 h 21975"/>
              <a:gd name="T22" fmla="*/ 2147483646 w 14919"/>
              <a:gd name="T23" fmla="*/ 2147483646 h 21975"/>
              <a:gd name="T24" fmla="*/ 2147483646 w 14919"/>
              <a:gd name="T25" fmla="*/ 2147483646 h 21975"/>
              <a:gd name="T26" fmla="*/ 2147483646 w 14919"/>
              <a:gd name="T27" fmla="*/ 2147483646 h 21975"/>
              <a:gd name="T28" fmla="*/ 2147483646 w 14919"/>
              <a:gd name="T29" fmla="*/ 2147483646 h 21975"/>
              <a:gd name="T30" fmla="*/ 2147483646 w 14919"/>
              <a:gd name="T31" fmla="*/ 2147483646 h 21975"/>
              <a:gd name="T32" fmla="*/ 2147483646 w 14919"/>
              <a:gd name="T33" fmla="*/ 2147483646 h 21975"/>
              <a:gd name="T34" fmla="*/ 2147483646 w 14919"/>
              <a:gd name="T35" fmla="*/ 2147483646 h 21975"/>
              <a:gd name="T36" fmla="*/ 2147483646 w 14919"/>
              <a:gd name="T37" fmla="*/ 2147483646 h 21975"/>
              <a:gd name="T38" fmla="*/ 2147483646 w 14919"/>
              <a:gd name="T39" fmla="*/ 2147483646 h 21975"/>
              <a:gd name="T40" fmla="*/ 2147483646 w 14919"/>
              <a:gd name="T41" fmla="*/ 2147483646 h 21975"/>
              <a:gd name="T42" fmla="*/ 2147483646 w 14919"/>
              <a:gd name="T43" fmla="*/ 2147483646 h 21975"/>
              <a:gd name="T44" fmla="*/ 2147483646 w 14919"/>
              <a:gd name="T45" fmla="*/ 2147483646 h 21975"/>
              <a:gd name="T46" fmla="*/ 2147483646 w 14919"/>
              <a:gd name="T47" fmla="*/ 856339760 h 21975"/>
              <a:gd name="T48" fmla="*/ 2147483646 w 14919"/>
              <a:gd name="T49" fmla="*/ 0 h 219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919" h="21975" extrusionOk="0">
                <a:moveTo>
                  <a:pt x="4405" y="0"/>
                </a:moveTo>
                <a:cubicBezTo>
                  <a:pt x="3855" y="0"/>
                  <a:pt x="3301" y="102"/>
                  <a:pt x="2767" y="302"/>
                </a:cubicBezTo>
                <a:cubicBezTo>
                  <a:pt x="1737" y="736"/>
                  <a:pt x="869" y="1550"/>
                  <a:pt x="435" y="2608"/>
                </a:cubicBezTo>
                <a:cubicBezTo>
                  <a:pt x="55" y="3476"/>
                  <a:pt x="1" y="4479"/>
                  <a:pt x="272" y="5374"/>
                </a:cubicBezTo>
                <a:lnTo>
                  <a:pt x="1547" y="5374"/>
                </a:lnTo>
                <a:cubicBezTo>
                  <a:pt x="950" y="3828"/>
                  <a:pt x="1682" y="2092"/>
                  <a:pt x="3256" y="1441"/>
                </a:cubicBezTo>
                <a:cubicBezTo>
                  <a:pt x="3629" y="1291"/>
                  <a:pt x="4016" y="1219"/>
                  <a:pt x="4396" y="1219"/>
                </a:cubicBezTo>
                <a:cubicBezTo>
                  <a:pt x="5589" y="1219"/>
                  <a:pt x="6722" y="1923"/>
                  <a:pt x="7216" y="3096"/>
                </a:cubicBezTo>
                <a:lnTo>
                  <a:pt x="13454" y="18475"/>
                </a:lnTo>
                <a:cubicBezTo>
                  <a:pt x="13617" y="18882"/>
                  <a:pt x="13617" y="19316"/>
                  <a:pt x="13454" y="19723"/>
                </a:cubicBezTo>
                <a:cubicBezTo>
                  <a:pt x="13291" y="20130"/>
                  <a:pt x="12939" y="20428"/>
                  <a:pt x="12532" y="20618"/>
                </a:cubicBezTo>
                <a:cubicBezTo>
                  <a:pt x="12336" y="20694"/>
                  <a:pt x="12132" y="20730"/>
                  <a:pt x="11931" y="20730"/>
                </a:cubicBezTo>
                <a:cubicBezTo>
                  <a:pt x="11269" y="20730"/>
                  <a:pt x="10632" y="20340"/>
                  <a:pt x="10362" y="19696"/>
                </a:cubicBezTo>
                <a:lnTo>
                  <a:pt x="6429" y="10067"/>
                </a:lnTo>
                <a:cubicBezTo>
                  <a:pt x="6324" y="9836"/>
                  <a:pt x="6105" y="9669"/>
                  <a:pt x="5848" y="9669"/>
                </a:cubicBezTo>
                <a:cubicBezTo>
                  <a:pt x="5773" y="9669"/>
                  <a:pt x="5695" y="9684"/>
                  <a:pt x="5615" y="9714"/>
                </a:cubicBezTo>
                <a:cubicBezTo>
                  <a:pt x="5317" y="9850"/>
                  <a:pt x="5154" y="10202"/>
                  <a:pt x="5290" y="10528"/>
                </a:cubicBezTo>
                <a:lnTo>
                  <a:pt x="9223" y="20157"/>
                </a:lnTo>
                <a:cubicBezTo>
                  <a:pt x="9657" y="21296"/>
                  <a:pt x="10742" y="21974"/>
                  <a:pt x="11908" y="21974"/>
                </a:cubicBezTo>
                <a:cubicBezTo>
                  <a:pt x="12261" y="21974"/>
                  <a:pt x="12640" y="21893"/>
                  <a:pt x="12993" y="21757"/>
                </a:cubicBezTo>
                <a:cubicBezTo>
                  <a:pt x="13698" y="21459"/>
                  <a:pt x="14268" y="20916"/>
                  <a:pt x="14539" y="20184"/>
                </a:cubicBezTo>
                <a:cubicBezTo>
                  <a:pt x="14810" y="19479"/>
                  <a:pt x="14919" y="18746"/>
                  <a:pt x="14621" y="18041"/>
                </a:cubicBezTo>
                <a:lnTo>
                  <a:pt x="8382" y="2662"/>
                </a:lnTo>
                <a:cubicBezTo>
                  <a:pt x="7921" y="1631"/>
                  <a:pt x="7107" y="763"/>
                  <a:pt x="6077" y="329"/>
                </a:cubicBezTo>
                <a:cubicBezTo>
                  <a:pt x="5539" y="109"/>
                  <a:pt x="4974" y="0"/>
                  <a:pt x="4405"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grpSp>
        <p:nvGrpSpPr>
          <p:cNvPr id="17" name="Google Shape;1328;p85">
            <a:extLst>
              <a:ext uri="{FF2B5EF4-FFF2-40B4-BE49-F238E27FC236}">
                <a16:creationId xmlns:a16="http://schemas.microsoft.com/office/drawing/2014/main" id="{FF68AE29-CC2B-0D95-AB63-91A629FB12F8}"/>
              </a:ext>
            </a:extLst>
          </p:cNvPr>
          <p:cNvGrpSpPr/>
          <p:nvPr/>
        </p:nvGrpSpPr>
        <p:grpSpPr>
          <a:xfrm>
            <a:off x="153289" y="197019"/>
            <a:ext cx="528415" cy="314260"/>
            <a:chOff x="5037700" y="2430325"/>
            <a:chExt cx="75950" cy="65850"/>
          </a:xfrm>
          <a:solidFill>
            <a:schemeClr val="accent6">
              <a:lumMod val="20000"/>
              <a:lumOff val="80000"/>
            </a:schemeClr>
          </a:solidFill>
        </p:grpSpPr>
        <p:sp>
          <p:nvSpPr>
            <p:cNvPr id="18" name="Google Shape;1329;p85">
              <a:extLst>
                <a:ext uri="{FF2B5EF4-FFF2-40B4-BE49-F238E27FC236}">
                  <a16:creationId xmlns:a16="http://schemas.microsoft.com/office/drawing/2014/main" id="{9B17BE23-D26C-069A-DC5C-4FCD3C8BF348}"/>
                </a:ext>
              </a:extLst>
            </p:cNvPr>
            <p:cNvSpPr/>
            <p:nvPr/>
          </p:nvSpPr>
          <p:spPr>
            <a:xfrm>
              <a:off x="5059700" y="2430325"/>
              <a:ext cx="53950" cy="65850"/>
            </a:xfrm>
            <a:custGeom>
              <a:avLst/>
              <a:gdLst/>
              <a:ahLst/>
              <a:cxnLst/>
              <a:rect l="l" t="t" r="r" b="b"/>
              <a:pathLst>
                <a:path w="2158" h="2634" extrusionOk="0">
                  <a:moveTo>
                    <a:pt x="1" y="1"/>
                  </a:moveTo>
                  <a:lnTo>
                    <a:pt x="866" y="1321"/>
                  </a:lnTo>
                  <a:lnTo>
                    <a:pt x="1" y="2633"/>
                  </a:lnTo>
                  <a:lnTo>
                    <a:pt x="1292" y="2633"/>
                  </a:lnTo>
                  <a:lnTo>
                    <a:pt x="2157" y="1321"/>
                  </a:lnTo>
                  <a:lnTo>
                    <a:pt x="1292" y="1"/>
                  </a:lnTo>
                  <a:close/>
                </a:path>
              </a:pathLst>
            </a:custGeom>
            <a:solidFill>
              <a:srgbClr val="004236"/>
            </a:solidFill>
            <a:ln w="9525" cap="flat" cmpd="sng">
              <a:solidFill>
                <a:srgbClr val="004236"/>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solidFill>
                  <a:srgbClr val="004236"/>
                </a:solidFill>
                <a:latin typeface="Arial"/>
                <a:ea typeface="Arial"/>
                <a:cs typeface="Arial"/>
                <a:sym typeface="Arial"/>
              </a:endParaRPr>
            </a:p>
          </p:txBody>
        </p:sp>
        <p:sp>
          <p:nvSpPr>
            <p:cNvPr id="19" name="Google Shape;1330;p85">
              <a:extLst>
                <a:ext uri="{FF2B5EF4-FFF2-40B4-BE49-F238E27FC236}">
                  <a16:creationId xmlns:a16="http://schemas.microsoft.com/office/drawing/2014/main" id="{5EC6FBC0-5A63-9130-09E2-BBC66B00DCB5}"/>
                </a:ext>
              </a:extLst>
            </p:cNvPr>
            <p:cNvSpPr/>
            <p:nvPr/>
          </p:nvSpPr>
          <p:spPr>
            <a:xfrm>
              <a:off x="5037700" y="2430325"/>
              <a:ext cx="34100" cy="65850"/>
            </a:xfrm>
            <a:custGeom>
              <a:avLst/>
              <a:gdLst/>
              <a:ahLst/>
              <a:cxnLst/>
              <a:rect l="l" t="t" r="r" b="b"/>
              <a:pathLst>
                <a:path w="1364" h="2634" extrusionOk="0">
                  <a:moveTo>
                    <a:pt x="1" y="1"/>
                  </a:moveTo>
                  <a:lnTo>
                    <a:pt x="866" y="1321"/>
                  </a:lnTo>
                  <a:lnTo>
                    <a:pt x="1" y="2633"/>
                  </a:lnTo>
                  <a:lnTo>
                    <a:pt x="498" y="2633"/>
                  </a:lnTo>
                  <a:lnTo>
                    <a:pt x="1364" y="1321"/>
                  </a:lnTo>
                  <a:lnTo>
                    <a:pt x="498" y="1"/>
                  </a:lnTo>
                  <a:close/>
                </a:path>
              </a:pathLst>
            </a:custGeom>
            <a:solidFill>
              <a:srgbClr val="004236"/>
            </a:solidFill>
            <a:ln w="9525" cap="flat" cmpd="sng">
              <a:solidFill>
                <a:srgbClr val="004236"/>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solidFill>
                  <a:srgbClr val="004236"/>
                </a:solidFill>
                <a:latin typeface="Arial"/>
                <a:ea typeface="Arial"/>
                <a:cs typeface="Arial"/>
                <a:sym typeface="Arial"/>
              </a:endParaRPr>
            </a:p>
          </p:txBody>
        </p:sp>
      </p:grpSp>
      <p:sp>
        <p:nvSpPr>
          <p:cNvPr id="3" name="Google Shape;317;p51">
            <a:extLst>
              <a:ext uri="{FF2B5EF4-FFF2-40B4-BE49-F238E27FC236}">
                <a16:creationId xmlns:a16="http://schemas.microsoft.com/office/drawing/2014/main" id="{F61E2DD4-2105-FAD0-50D5-EF3C7DC62ED3}"/>
              </a:ext>
            </a:extLst>
          </p:cNvPr>
          <p:cNvSpPr txBox="1">
            <a:spLocks/>
          </p:cNvSpPr>
          <p:nvPr/>
        </p:nvSpPr>
        <p:spPr>
          <a:xfrm>
            <a:off x="804333" y="116418"/>
            <a:ext cx="11260667" cy="673100"/>
          </a:xfrm>
          <a:prstGeom prst="rect">
            <a:avLst/>
          </a:prstGeom>
        </p:spPr>
        <p:txBody>
          <a:bodyPr spcFirstLastPara="1" vert="horz" lIns="91440" tIns="45720" rIns="91440" bIns="45720" rtlCol="0" anchor="ctr">
            <a:noAutofit/>
          </a:bodyPr>
          <a:lstStyle>
            <a:lvl1pPr lvl="0" algn="r" defTabSz="914400" rtl="0" eaLnBrk="1" latinLnBrk="0" hangingPunct="1">
              <a:lnSpc>
                <a:spcPct val="90000"/>
              </a:lnSpc>
              <a:spcBef>
                <a:spcPts val="0"/>
              </a:spcBef>
              <a:spcAft>
                <a:spcPts val="0"/>
              </a:spcAft>
              <a:buSzPts val="2800"/>
              <a:buNone/>
              <a:defRPr sz="3467" kern="1200">
                <a:solidFill>
                  <a:schemeClr val="accent5"/>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gn="l">
              <a:spcBef>
                <a:spcPct val="0"/>
              </a:spcBef>
              <a:spcAft>
                <a:spcPct val="0"/>
              </a:spcAft>
              <a:buClr>
                <a:schemeClr val="accent1"/>
              </a:buClr>
              <a:buFont typeface="Raleway Thin" pitchFamily="2" charset="0"/>
              <a:buNone/>
            </a:pPr>
            <a:r>
              <a:rPr lang="vi-VN" altLang="vi-VN" sz="2800" b="1" dirty="0">
                <a:solidFill>
                  <a:schemeClr val="accent1"/>
                </a:solidFill>
                <a:latin typeface="Tahoma" panose="020B0604030504040204" pitchFamily="34" charset="0"/>
                <a:ea typeface="Tahoma" panose="020B0604030504040204" pitchFamily="34" charset="0"/>
                <a:cs typeface="Tahoma" panose="020B0604030504040204" pitchFamily="34" charset="0"/>
                <a:sym typeface="Raleway Thin" pitchFamily="2" charset="0"/>
              </a:rPr>
              <a:t>1) TÍN DỤNG NGÂN HÀNG</a:t>
            </a:r>
            <a:br>
              <a:rPr lang="vi-VN" altLang="vi-VN" sz="2800" b="1" dirty="0">
                <a:solidFill>
                  <a:schemeClr val="accent1"/>
                </a:solidFill>
                <a:latin typeface="Tahoma" panose="020B0604030504040204" pitchFamily="34" charset="0"/>
                <a:ea typeface="Tahoma" panose="020B0604030504040204" pitchFamily="34" charset="0"/>
                <a:cs typeface="Tahoma" panose="020B0604030504040204" pitchFamily="34" charset="0"/>
                <a:sym typeface="Raleway Thin" pitchFamily="2" charset="0"/>
              </a:rPr>
            </a:br>
            <a:r>
              <a:rPr lang="vi-VN" altLang="vi-VN" sz="2800" dirty="0">
                <a:solidFill>
                  <a:schemeClr val="accent1"/>
                </a:solidFill>
                <a:latin typeface="Tahoma" panose="020B0604030504040204" pitchFamily="34" charset="0"/>
                <a:ea typeface="Tahoma" panose="020B0604030504040204" pitchFamily="34" charset="0"/>
                <a:cs typeface="Tahoma" panose="020B0604030504040204" pitchFamily="34" charset="0"/>
                <a:sym typeface="Raleway Thin" pitchFamily="2" charset="0"/>
              </a:rPr>
              <a:t>b)  Một số </a:t>
            </a:r>
            <a:r>
              <a:rPr lang="vi-VN" altLang="vi-VN" sz="2400" dirty="0">
                <a:solidFill>
                  <a:schemeClr val="accent1"/>
                </a:solidFill>
                <a:latin typeface="Tahoma" panose="020B0604030504040204" pitchFamily="34" charset="0"/>
                <a:ea typeface="Tahoma" panose="020B0604030504040204" pitchFamily="34" charset="0"/>
                <a:cs typeface="Tahoma" panose="020B0604030504040204" pitchFamily="34" charset="0"/>
                <a:sym typeface="Raleway Thin" pitchFamily="2" charset="0"/>
              </a:rPr>
              <a:t>hình</a:t>
            </a:r>
            <a:r>
              <a:rPr lang="vi-VN" altLang="vi-VN" sz="2800" dirty="0">
                <a:solidFill>
                  <a:schemeClr val="accent1"/>
                </a:solidFill>
                <a:latin typeface="Tahoma" panose="020B0604030504040204" pitchFamily="34" charset="0"/>
                <a:ea typeface="Tahoma" panose="020B0604030504040204" pitchFamily="34" charset="0"/>
                <a:cs typeface="Tahoma" panose="020B0604030504040204" pitchFamily="34" charset="0"/>
                <a:sym typeface="Raleway Thin" pitchFamily="2" charset="0"/>
              </a:rPr>
              <a:t> thức của tín dụng ngân hàng</a:t>
            </a:r>
          </a:p>
        </p:txBody>
      </p:sp>
    </p:spTree>
    <p:extLst>
      <p:ext uri="{BB962C8B-B14F-4D97-AF65-F5344CB8AC3E}">
        <p14:creationId xmlns:p14="http://schemas.microsoft.com/office/powerpoint/2010/main" val="339797001"/>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7" name="Text Box 19">
            <a:extLst>
              <a:ext uri="{FF2B5EF4-FFF2-40B4-BE49-F238E27FC236}">
                <a16:creationId xmlns:a16="http://schemas.microsoft.com/office/drawing/2014/main" id="{B5571081-DB31-E260-35A7-EE399BAB4DB7}"/>
              </a:ext>
            </a:extLst>
          </p:cNvPr>
          <p:cNvSpPr txBox="1">
            <a:spLocks noChangeArrowheads="1"/>
          </p:cNvSpPr>
          <p:nvPr/>
        </p:nvSpPr>
        <p:spPr bwMode="gray">
          <a:xfrm>
            <a:off x="2675400" y="16934"/>
            <a:ext cx="3642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40" tIns="45720" rIns="91440" bIns="45720">
            <a:spAutoFit/>
          </a:bodyPr>
          <a:lstStyle>
            <a:lvl1pPr defTabSz="68580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557213" indent="-214313" defTabSz="68580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857250" indent="-171450" defTabSz="6858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200150" indent="-171450" defTabSz="6858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543050" indent="-171450" defTabSz="6858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00250" indent="-171450" defTabSz="6858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457450" indent="-171450" defTabSz="6858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914650" indent="-171450" defTabSz="6858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371850" indent="-171450" defTabSz="6858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en-US" altLang="vi-VN" sz="2800" b="1">
                <a:solidFill>
                  <a:schemeClr val="bg1"/>
                </a:solidFill>
                <a:latin typeface="Times New Roman" panose="02020603050405020304" pitchFamily="18" charset="0"/>
                <a:cs typeface="Times New Roman" panose="02020603050405020304" pitchFamily="18" charset="0"/>
              </a:rPr>
              <a:t>1</a:t>
            </a:r>
          </a:p>
        </p:txBody>
      </p:sp>
      <p:sp>
        <p:nvSpPr>
          <p:cNvPr id="31750" name="Thought Bubble: Cloud 12">
            <a:extLst>
              <a:ext uri="{FF2B5EF4-FFF2-40B4-BE49-F238E27FC236}">
                <a16:creationId xmlns:a16="http://schemas.microsoft.com/office/drawing/2014/main" id="{6251FEDE-12CD-E598-8227-3299F88FE1EF}"/>
              </a:ext>
            </a:extLst>
          </p:cNvPr>
          <p:cNvSpPr>
            <a:spLocks noChangeArrowheads="1"/>
          </p:cNvSpPr>
          <p:nvPr/>
        </p:nvSpPr>
        <p:spPr bwMode="auto">
          <a:xfrm>
            <a:off x="3989917" y="789518"/>
            <a:ext cx="7581597" cy="4131733"/>
          </a:xfrm>
          <a:prstGeom prst="cloudCallout">
            <a:avLst>
              <a:gd name="adj1" fmla="val 54495"/>
              <a:gd name="adj2" fmla="val 31426"/>
            </a:avLst>
          </a:prstGeom>
          <a:solidFill>
            <a:schemeClr val="bg1"/>
          </a:solidFill>
          <a:ln w="57150" algn="ctr">
            <a:solidFill>
              <a:srgbClr val="70AD47"/>
            </a:solidFill>
            <a:miter lim="800000"/>
            <a:headEnd/>
            <a:tailEnd/>
          </a:ln>
        </p:spPr>
        <p:txBody>
          <a:bodyPr lIns="91440" tIns="45720" rIns="91440" bIns="45720" anchor="ctr"/>
          <a:lstStyle>
            <a:lvl1pPr defTabSz="68580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557213" indent="-214313" defTabSz="68580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857250" indent="-171450" defTabSz="6858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200150" indent="-171450" defTabSz="6858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543050" indent="-171450" defTabSz="6858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00250" indent="-171450" defTabSz="6858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457450" indent="-171450" defTabSz="6858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914650" indent="-171450" defTabSz="6858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371850" indent="-171450" defTabSz="6858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50000"/>
              </a:spcBef>
            </a:pPr>
            <a:r>
              <a:rPr lang="en-US" altLang="vi-VN" sz="2400" b="1" dirty="0" err="1">
                <a:solidFill>
                  <a:srgbClr val="FF0000"/>
                </a:solidFill>
                <a:latin typeface="Times New Roman" panose="02020603050405020304" pitchFamily="18" charset="0"/>
                <a:cs typeface="Times New Roman" panose="02020603050405020304" pitchFamily="18" charset="0"/>
              </a:rPr>
              <a:t>Nhanh</a:t>
            </a:r>
            <a:r>
              <a:rPr lang="en-US" altLang="vi-VN" sz="2400" b="1" dirty="0">
                <a:solidFill>
                  <a:srgbClr val="FF0000"/>
                </a:solidFill>
                <a:latin typeface="Times New Roman" panose="02020603050405020304" pitchFamily="18" charset="0"/>
                <a:cs typeface="Times New Roman" panose="02020603050405020304" pitchFamily="18" charset="0"/>
              </a:rPr>
              <a:t> </a:t>
            </a:r>
            <a:r>
              <a:rPr lang="en-US" altLang="vi-VN" sz="2400" b="1" dirty="0" err="1">
                <a:solidFill>
                  <a:srgbClr val="FF0000"/>
                </a:solidFill>
                <a:latin typeface="Times New Roman" panose="02020603050405020304" pitchFamily="18" charset="0"/>
                <a:cs typeface="Times New Roman" panose="02020603050405020304" pitchFamily="18" charset="0"/>
              </a:rPr>
              <a:t>tay</a:t>
            </a:r>
            <a:r>
              <a:rPr lang="en-US" altLang="vi-VN" sz="2400" b="1" dirty="0">
                <a:solidFill>
                  <a:srgbClr val="FF0000"/>
                </a:solidFill>
                <a:latin typeface="Times New Roman" panose="02020603050405020304" pitchFamily="18" charset="0"/>
                <a:cs typeface="Times New Roman" panose="02020603050405020304" pitchFamily="18" charset="0"/>
              </a:rPr>
              <a:t>:</a:t>
            </a:r>
          </a:p>
          <a:p>
            <a:pPr algn="ctr" eaLnBrk="1" hangingPunct="1">
              <a:spcBef>
                <a:spcPct val="50000"/>
              </a:spcBef>
            </a:pPr>
            <a:r>
              <a:rPr lang="en-US" altLang="vi-VN" sz="2400" b="1" dirty="0">
                <a:solidFill>
                  <a:srgbClr val="0000CC"/>
                </a:solidFill>
                <a:latin typeface="Times New Roman" panose="02020603050405020304" pitchFamily="18" charset="0"/>
                <a:cs typeface="Times New Roman" panose="02020603050405020304" pitchFamily="18" charset="0"/>
              </a:rPr>
              <a:t>- Theo </a:t>
            </a:r>
            <a:r>
              <a:rPr lang="en-US" altLang="vi-VN" sz="2400" b="1" dirty="0" err="1">
                <a:solidFill>
                  <a:srgbClr val="0000CC"/>
                </a:solidFill>
                <a:latin typeface="Times New Roman" panose="02020603050405020304" pitchFamily="18" charset="0"/>
                <a:cs typeface="Times New Roman" panose="02020603050405020304" pitchFamily="18" charset="0"/>
              </a:rPr>
              <a:t>em</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trong</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mỗi</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hình</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thức</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cho</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vay</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trên</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người</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vay</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cần</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thực</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hiện</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những</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trách</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nhiệm</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nào</a:t>
            </a:r>
            <a:r>
              <a:rPr lang="en-US" altLang="vi-VN" sz="2400" b="1" dirty="0">
                <a:solidFill>
                  <a:srgbClr val="0000CC"/>
                </a:solidFill>
                <a:latin typeface="Times New Roman" panose="02020603050405020304" pitchFamily="18" charset="0"/>
                <a:cs typeface="Times New Roman" panose="02020603050405020304" pitchFamily="18" charset="0"/>
              </a:rPr>
              <a:t>?</a:t>
            </a:r>
          </a:p>
          <a:p>
            <a:pPr algn="ctr" eaLnBrk="1" hangingPunct="1">
              <a:spcBef>
                <a:spcPct val="50000"/>
              </a:spcBef>
            </a:pP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Giơ</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tay</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nhanh</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giành</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quyền</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trả</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lời</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mỗi</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lượt</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trả</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lời</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chỉ</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dành</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cho</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một</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hình</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thức</a:t>
            </a:r>
            <a:r>
              <a:rPr lang="en-US" altLang="vi-VN" sz="2400" b="1" dirty="0">
                <a:solidFill>
                  <a:srgbClr val="0000CC"/>
                </a:solidFill>
                <a:latin typeface="Times New Roman" panose="02020603050405020304" pitchFamily="18" charset="0"/>
                <a:cs typeface="Times New Roman" panose="02020603050405020304" pitchFamily="18" charset="0"/>
              </a:rPr>
              <a:t>, 10 </a:t>
            </a:r>
            <a:r>
              <a:rPr lang="en-US" altLang="vi-VN" sz="2400" b="1" dirty="0" err="1">
                <a:solidFill>
                  <a:srgbClr val="0000CC"/>
                </a:solidFill>
                <a:latin typeface="Times New Roman" panose="02020603050405020304" pitchFamily="18" charset="0"/>
                <a:cs typeface="Times New Roman" panose="02020603050405020304" pitchFamily="18" charset="0"/>
              </a:rPr>
              <a:t>điểm</a:t>
            </a:r>
            <a:r>
              <a:rPr lang="en-US" altLang="vi-VN" sz="2400" b="1" dirty="0">
                <a:solidFill>
                  <a:srgbClr val="0000CC"/>
                </a:solidFill>
                <a:latin typeface="Times New Roman" panose="02020603050405020304" pitchFamily="18" charset="0"/>
                <a:cs typeface="Times New Roman" panose="02020603050405020304" pitchFamily="18" charset="0"/>
              </a:rPr>
              <a:t>/</a:t>
            </a:r>
            <a:r>
              <a:rPr lang="en-US" altLang="vi-VN" sz="2400" b="1" dirty="0" err="1">
                <a:solidFill>
                  <a:srgbClr val="0000CC"/>
                </a:solidFill>
                <a:latin typeface="Times New Roman" panose="02020603050405020304" pitchFamily="18" charset="0"/>
                <a:cs typeface="Times New Roman" panose="02020603050405020304" pitchFamily="18" charset="0"/>
              </a:rPr>
              <a:t>lượt</a:t>
            </a:r>
            <a:endParaRPr lang="en-US" altLang="vi-VN" sz="2400" b="1" dirty="0">
              <a:solidFill>
                <a:srgbClr val="0000CC"/>
              </a:solidFill>
              <a:latin typeface="Times New Roman" panose="02020603050405020304" pitchFamily="18" charset="0"/>
              <a:cs typeface="Times New Roman" panose="02020603050405020304" pitchFamily="18" charset="0"/>
            </a:endParaRPr>
          </a:p>
        </p:txBody>
      </p:sp>
      <p:grpSp>
        <p:nvGrpSpPr>
          <p:cNvPr id="2" name="Google Shape;1328;p85">
            <a:extLst>
              <a:ext uri="{FF2B5EF4-FFF2-40B4-BE49-F238E27FC236}">
                <a16:creationId xmlns:a16="http://schemas.microsoft.com/office/drawing/2014/main" id="{4F1B52DD-2EA8-A2B2-C0CF-5EBB1F78EE96}"/>
              </a:ext>
            </a:extLst>
          </p:cNvPr>
          <p:cNvGrpSpPr/>
          <p:nvPr/>
        </p:nvGrpSpPr>
        <p:grpSpPr>
          <a:xfrm>
            <a:off x="153289" y="197019"/>
            <a:ext cx="528415" cy="314260"/>
            <a:chOff x="5037700" y="2430325"/>
            <a:chExt cx="75950" cy="65850"/>
          </a:xfrm>
          <a:solidFill>
            <a:schemeClr val="accent6">
              <a:lumMod val="20000"/>
              <a:lumOff val="80000"/>
            </a:schemeClr>
          </a:solidFill>
        </p:grpSpPr>
        <p:sp>
          <p:nvSpPr>
            <p:cNvPr id="3" name="Google Shape;1329;p85">
              <a:extLst>
                <a:ext uri="{FF2B5EF4-FFF2-40B4-BE49-F238E27FC236}">
                  <a16:creationId xmlns:a16="http://schemas.microsoft.com/office/drawing/2014/main" id="{6EB2FD67-866E-68C6-D722-D36492ECB057}"/>
                </a:ext>
              </a:extLst>
            </p:cNvPr>
            <p:cNvSpPr/>
            <p:nvPr/>
          </p:nvSpPr>
          <p:spPr>
            <a:xfrm>
              <a:off x="5059700" y="2430325"/>
              <a:ext cx="53950" cy="65850"/>
            </a:xfrm>
            <a:custGeom>
              <a:avLst/>
              <a:gdLst/>
              <a:ahLst/>
              <a:cxnLst/>
              <a:rect l="l" t="t" r="r" b="b"/>
              <a:pathLst>
                <a:path w="2158" h="2634" extrusionOk="0">
                  <a:moveTo>
                    <a:pt x="1" y="1"/>
                  </a:moveTo>
                  <a:lnTo>
                    <a:pt x="866" y="1321"/>
                  </a:lnTo>
                  <a:lnTo>
                    <a:pt x="1" y="2633"/>
                  </a:lnTo>
                  <a:lnTo>
                    <a:pt x="1292" y="2633"/>
                  </a:lnTo>
                  <a:lnTo>
                    <a:pt x="2157" y="1321"/>
                  </a:lnTo>
                  <a:lnTo>
                    <a:pt x="1292" y="1"/>
                  </a:lnTo>
                  <a:close/>
                </a:path>
              </a:pathLst>
            </a:custGeom>
            <a:solidFill>
              <a:srgbClr val="004236"/>
            </a:solidFill>
            <a:ln w="9525" cap="flat" cmpd="sng">
              <a:solidFill>
                <a:srgbClr val="004236"/>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solidFill>
                  <a:srgbClr val="004236"/>
                </a:solidFill>
                <a:latin typeface="Arial"/>
                <a:ea typeface="Arial"/>
                <a:cs typeface="Arial"/>
                <a:sym typeface="Arial"/>
              </a:endParaRPr>
            </a:p>
          </p:txBody>
        </p:sp>
        <p:sp>
          <p:nvSpPr>
            <p:cNvPr id="8" name="Google Shape;1330;p85">
              <a:extLst>
                <a:ext uri="{FF2B5EF4-FFF2-40B4-BE49-F238E27FC236}">
                  <a16:creationId xmlns:a16="http://schemas.microsoft.com/office/drawing/2014/main" id="{05A78BEE-3903-562F-E7DF-561EEDB7C2B1}"/>
                </a:ext>
              </a:extLst>
            </p:cNvPr>
            <p:cNvSpPr/>
            <p:nvPr/>
          </p:nvSpPr>
          <p:spPr>
            <a:xfrm>
              <a:off x="5037700" y="2430325"/>
              <a:ext cx="34100" cy="65850"/>
            </a:xfrm>
            <a:custGeom>
              <a:avLst/>
              <a:gdLst/>
              <a:ahLst/>
              <a:cxnLst/>
              <a:rect l="l" t="t" r="r" b="b"/>
              <a:pathLst>
                <a:path w="1364" h="2634" extrusionOk="0">
                  <a:moveTo>
                    <a:pt x="1" y="1"/>
                  </a:moveTo>
                  <a:lnTo>
                    <a:pt x="866" y="1321"/>
                  </a:lnTo>
                  <a:lnTo>
                    <a:pt x="1" y="2633"/>
                  </a:lnTo>
                  <a:lnTo>
                    <a:pt x="498" y="2633"/>
                  </a:lnTo>
                  <a:lnTo>
                    <a:pt x="1364" y="1321"/>
                  </a:lnTo>
                  <a:lnTo>
                    <a:pt x="498" y="1"/>
                  </a:lnTo>
                  <a:close/>
                </a:path>
              </a:pathLst>
            </a:custGeom>
            <a:solidFill>
              <a:srgbClr val="004236"/>
            </a:solidFill>
            <a:ln w="9525" cap="flat" cmpd="sng">
              <a:solidFill>
                <a:srgbClr val="004236"/>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solidFill>
                  <a:srgbClr val="004236"/>
                </a:solidFill>
                <a:latin typeface="Arial"/>
                <a:ea typeface="Arial"/>
                <a:cs typeface="Arial"/>
                <a:sym typeface="Arial"/>
              </a:endParaRPr>
            </a:p>
          </p:txBody>
        </p:sp>
      </p:grpSp>
      <p:sp>
        <p:nvSpPr>
          <p:cNvPr id="4" name="Google Shape;317;p51">
            <a:extLst>
              <a:ext uri="{FF2B5EF4-FFF2-40B4-BE49-F238E27FC236}">
                <a16:creationId xmlns:a16="http://schemas.microsoft.com/office/drawing/2014/main" id="{A6CD3252-29C0-48E0-A5E7-ECD9E29EF17A}"/>
              </a:ext>
            </a:extLst>
          </p:cNvPr>
          <p:cNvSpPr txBox="1">
            <a:spLocks/>
          </p:cNvSpPr>
          <p:nvPr/>
        </p:nvSpPr>
        <p:spPr>
          <a:xfrm>
            <a:off x="804333" y="116418"/>
            <a:ext cx="11260667" cy="673100"/>
          </a:xfrm>
          <a:prstGeom prst="rect">
            <a:avLst/>
          </a:prstGeom>
        </p:spPr>
        <p:txBody>
          <a:bodyPr spcFirstLastPara="1" vert="horz" lIns="91440" tIns="45720" rIns="91440" bIns="45720" rtlCol="0" anchor="ctr">
            <a:noAutofit/>
          </a:bodyPr>
          <a:lstStyle>
            <a:lvl1pPr lvl="0" algn="r" defTabSz="914400" rtl="0" eaLnBrk="1" latinLnBrk="0" hangingPunct="1">
              <a:lnSpc>
                <a:spcPct val="90000"/>
              </a:lnSpc>
              <a:spcBef>
                <a:spcPts val="0"/>
              </a:spcBef>
              <a:spcAft>
                <a:spcPts val="0"/>
              </a:spcAft>
              <a:buSzPts val="2800"/>
              <a:buNone/>
              <a:defRPr sz="3467" kern="1200">
                <a:solidFill>
                  <a:schemeClr val="accent5"/>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gn="l">
              <a:spcBef>
                <a:spcPct val="0"/>
              </a:spcBef>
              <a:spcAft>
                <a:spcPct val="0"/>
              </a:spcAft>
              <a:buClr>
                <a:schemeClr val="accent1"/>
              </a:buClr>
              <a:buFont typeface="Raleway Thin" pitchFamily="2" charset="0"/>
              <a:buNone/>
            </a:pPr>
            <a:r>
              <a:rPr lang="vi-VN" altLang="vi-VN" sz="2800" b="1" dirty="0">
                <a:solidFill>
                  <a:schemeClr val="accent1"/>
                </a:solidFill>
                <a:latin typeface="Tahoma" panose="020B0604030504040204" pitchFamily="34" charset="0"/>
                <a:ea typeface="Tahoma" panose="020B0604030504040204" pitchFamily="34" charset="0"/>
                <a:cs typeface="Tahoma" panose="020B0604030504040204" pitchFamily="34" charset="0"/>
                <a:sym typeface="Raleway Thin" pitchFamily="2" charset="0"/>
              </a:rPr>
              <a:t>1) TÍN DỤNG NGÂN HÀNG</a:t>
            </a:r>
            <a:br>
              <a:rPr lang="vi-VN" altLang="vi-VN" sz="2800" b="1" dirty="0">
                <a:solidFill>
                  <a:schemeClr val="accent1"/>
                </a:solidFill>
                <a:latin typeface="Tahoma" panose="020B0604030504040204" pitchFamily="34" charset="0"/>
                <a:ea typeface="Tahoma" panose="020B0604030504040204" pitchFamily="34" charset="0"/>
                <a:cs typeface="Tahoma" panose="020B0604030504040204" pitchFamily="34" charset="0"/>
                <a:sym typeface="Raleway Thin" pitchFamily="2" charset="0"/>
              </a:rPr>
            </a:br>
            <a:r>
              <a:rPr lang="vi-VN" altLang="vi-VN" sz="2800" dirty="0">
                <a:solidFill>
                  <a:schemeClr val="accent1"/>
                </a:solidFill>
                <a:latin typeface="Tahoma" panose="020B0604030504040204" pitchFamily="34" charset="0"/>
                <a:ea typeface="Tahoma" panose="020B0604030504040204" pitchFamily="34" charset="0"/>
                <a:cs typeface="Tahoma" panose="020B0604030504040204" pitchFamily="34" charset="0"/>
                <a:sym typeface="Raleway Thin" pitchFamily="2" charset="0"/>
              </a:rPr>
              <a:t>b)  Một số </a:t>
            </a:r>
            <a:r>
              <a:rPr lang="vi-VN" altLang="vi-VN" sz="2400" dirty="0">
                <a:solidFill>
                  <a:schemeClr val="accent1"/>
                </a:solidFill>
                <a:latin typeface="Tahoma" panose="020B0604030504040204" pitchFamily="34" charset="0"/>
                <a:ea typeface="Tahoma" panose="020B0604030504040204" pitchFamily="34" charset="0"/>
                <a:cs typeface="Tahoma" panose="020B0604030504040204" pitchFamily="34" charset="0"/>
                <a:sym typeface="Raleway Thin" pitchFamily="2" charset="0"/>
              </a:rPr>
              <a:t>hình</a:t>
            </a:r>
            <a:r>
              <a:rPr lang="vi-VN" altLang="vi-VN" sz="2800" dirty="0">
                <a:solidFill>
                  <a:schemeClr val="accent1"/>
                </a:solidFill>
                <a:latin typeface="Tahoma" panose="020B0604030504040204" pitchFamily="34" charset="0"/>
                <a:ea typeface="Tahoma" panose="020B0604030504040204" pitchFamily="34" charset="0"/>
                <a:cs typeface="Tahoma" panose="020B0604030504040204" pitchFamily="34" charset="0"/>
                <a:sym typeface="Raleway Thin" pitchFamily="2" charset="0"/>
              </a:rPr>
              <a:t> thức của tín dụng ngân hàng</a:t>
            </a:r>
          </a:p>
        </p:txBody>
      </p:sp>
      <p:pic>
        <p:nvPicPr>
          <p:cNvPr id="6146" name="Picture 2" descr="09 điều người dân cần biết khi vay vốn ngân hàng">
            <a:extLst>
              <a:ext uri="{FF2B5EF4-FFF2-40B4-BE49-F238E27FC236}">
                <a16:creationId xmlns:a16="http://schemas.microsoft.com/office/drawing/2014/main" id="{9511B6BE-9B7A-E518-61BA-44682D2485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289" y="4091516"/>
            <a:ext cx="4402114" cy="2650066"/>
          </a:xfrm>
          <a:prstGeom prst="round2DiagRect">
            <a:avLst>
              <a:gd name="adj1" fmla="val 41172"/>
              <a:gd name="adj2" fmla="val 0"/>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pSp>
        <p:nvGrpSpPr>
          <p:cNvPr id="24578" name="Google Shape;333;p52">
            <a:extLst>
              <a:ext uri="{FF2B5EF4-FFF2-40B4-BE49-F238E27FC236}">
                <a16:creationId xmlns:a16="http://schemas.microsoft.com/office/drawing/2014/main" id="{094A3E90-8CE2-A004-4AEF-77B6BFACF714}"/>
              </a:ext>
            </a:extLst>
          </p:cNvPr>
          <p:cNvGrpSpPr>
            <a:grpSpLocks/>
          </p:cNvGrpSpPr>
          <p:nvPr/>
        </p:nvGrpSpPr>
        <p:grpSpPr bwMode="auto">
          <a:xfrm>
            <a:off x="4340479" y="1866898"/>
            <a:ext cx="3716565" cy="4676064"/>
            <a:chOff x="3252088" y="1877503"/>
            <a:chExt cx="2660746" cy="1943412"/>
          </a:xfrm>
        </p:grpSpPr>
        <p:sp>
          <p:nvSpPr>
            <p:cNvPr id="334" name="Google Shape;334;p52">
              <a:extLst>
                <a:ext uri="{FF2B5EF4-FFF2-40B4-BE49-F238E27FC236}">
                  <a16:creationId xmlns:a16="http://schemas.microsoft.com/office/drawing/2014/main" id="{7BEBA14A-7E0F-5627-73F5-8253B4CEE4B2}"/>
                </a:ext>
              </a:extLst>
            </p:cNvPr>
            <p:cNvSpPr/>
            <p:nvPr/>
          </p:nvSpPr>
          <p:spPr>
            <a:xfrm rot="-219660">
              <a:off x="3252088" y="2022307"/>
              <a:ext cx="2660746" cy="1798608"/>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sp>
          <p:nvSpPr>
            <p:cNvPr id="335" name="Google Shape;335;p52">
              <a:extLst>
                <a:ext uri="{FF2B5EF4-FFF2-40B4-BE49-F238E27FC236}">
                  <a16:creationId xmlns:a16="http://schemas.microsoft.com/office/drawing/2014/main" id="{D849ED9D-B5D9-A407-F13F-51C444B7CF92}"/>
                </a:ext>
              </a:extLst>
            </p:cNvPr>
            <p:cNvSpPr/>
            <p:nvPr/>
          </p:nvSpPr>
          <p:spPr>
            <a:xfrm rot="21599917">
              <a:off x="4336391" y="1877503"/>
              <a:ext cx="385777" cy="419437"/>
            </a:xfrm>
            <a:prstGeom prst="flowChartOffpageConnector">
              <a:avLst/>
            </a:prstGeom>
            <a:solidFill>
              <a:schemeClr val="accent3"/>
            </a:solidFill>
            <a:ln>
              <a:noFill/>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grpSp>
      <p:grpSp>
        <p:nvGrpSpPr>
          <p:cNvPr id="24579" name="Google Shape;336;p52">
            <a:extLst>
              <a:ext uri="{FF2B5EF4-FFF2-40B4-BE49-F238E27FC236}">
                <a16:creationId xmlns:a16="http://schemas.microsoft.com/office/drawing/2014/main" id="{BA8B15B5-BFFF-4630-0695-7F361FAAA4D8}"/>
              </a:ext>
            </a:extLst>
          </p:cNvPr>
          <p:cNvGrpSpPr>
            <a:grpSpLocks/>
          </p:cNvGrpSpPr>
          <p:nvPr/>
        </p:nvGrpSpPr>
        <p:grpSpPr bwMode="auto">
          <a:xfrm>
            <a:off x="8053854" y="2404319"/>
            <a:ext cx="4011146" cy="3581827"/>
            <a:chOff x="5718364" y="2219406"/>
            <a:chExt cx="2659200" cy="2150844"/>
          </a:xfrm>
        </p:grpSpPr>
        <p:sp>
          <p:nvSpPr>
            <p:cNvPr id="337" name="Google Shape;337;p52">
              <a:extLst>
                <a:ext uri="{FF2B5EF4-FFF2-40B4-BE49-F238E27FC236}">
                  <a16:creationId xmlns:a16="http://schemas.microsoft.com/office/drawing/2014/main" id="{B94DC12A-E89C-7BE6-5D01-50052C03B643}"/>
                </a:ext>
              </a:extLst>
            </p:cNvPr>
            <p:cNvSpPr/>
            <p:nvPr/>
          </p:nvSpPr>
          <p:spPr>
            <a:xfrm>
              <a:off x="5718364" y="2571795"/>
              <a:ext cx="2659200" cy="1798455"/>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sp>
          <p:nvSpPr>
            <p:cNvPr id="24593" name="Google Shape;338;p52">
              <a:extLst>
                <a:ext uri="{FF2B5EF4-FFF2-40B4-BE49-F238E27FC236}">
                  <a16:creationId xmlns:a16="http://schemas.microsoft.com/office/drawing/2014/main" id="{D32F92EF-FFFA-9AA1-28AC-39BB0047BBD4}"/>
                </a:ext>
              </a:extLst>
            </p:cNvPr>
            <p:cNvSpPr>
              <a:spLocks noChangeArrowheads="1"/>
            </p:cNvSpPr>
            <p:nvPr/>
          </p:nvSpPr>
          <p:spPr bwMode="auto">
            <a:xfrm rot="414817">
              <a:off x="6854896" y="2240754"/>
              <a:ext cx="386153" cy="520492"/>
            </a:xfrm>
            <a:prstGeom prst="flowChartOffpageConnector">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vi-VN" altLang="vi-VN" sz="1867"/>
            </a:p>
          </p:txBody>
        </p:sp>
      </p:grpSp>
      <p:grpSp>
        <p:nvGrpSpPr>
          <p:cNvPr id="24580" name="Google Shape;339;p52">
            <a:extLst>
              <a:ext uri="{FF2B5EF4-FFF2-40B4-BE49-F238E27FC236}">
                <a16:creationId xmlns:a16="http://schemas.microsoft.com/office/drawing/2014/main" id="{1BE966CB-4CA0-F7DA-094A-E21C9A296BEF}"/>
              </a:ext>
            </a:extLst>
          </p:cNvPr>
          <p:cNvGrpSpPr>
            <a:grpSpLocks/>
          </p:cNvGrpSpPr>
          <p:nvPr/>
        </p:nvGrpSpPr>
        <p:grpSpPr bwMode="auto">
          <a:xfrm>
            <a:off x="306352" y="2344385"/>
            <a:ext cx="4105762" cy="3641763"/>
            <a:chOff x="713227" y="2311936"/>
            <a:chExt cx="2659200" cy="2058314"/>
          </a:xfrm>
        </p:grpSpPr>
        <p:sp>
          <p:nvSpPr>
            <p:cNvPr id="340" name="Google Shape;340;p52">
              <a:extLst>
                <a:ext uri="{FF2B5EF4-FFF2-40B4-BE49-F238E27FC236}">
                  <a16:creationId xmlns:a16="http://schemas.microsoft.com/office/drawing/2014/main" id="{14CEF520-7674-20EB-59B9-DF4663E10312}"/>
                </a:ext>
              </a:extLst>
            </p:cNvPr>
            <p:cNvSpPr/>
            <p:nvPr/>
          </p:nvSpPr>
          <p:spPr>
            <a:xfrm>
              <a:off x="713227" y="2571427"/>
              <a:ext cx="2659200" cy="1798823"/>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sp>
          <p:nvSpPr>
            <p:cNvPr id="24591" name="Google Shape;341;p52">
              <a:extLst>
                <a:ext uri="{FF2B5EF4-FFF2-40B4-BE49-F238E27FC236}">
                  <a16:creationId xmlns:a16="http://schemas.microsoft.com/office/drawing/2014/main" id="{399003F9-FCF1-7579-1230-17B4B3D9B72E}"/>
                </a:ext>
              </a:extLst>
            </p:cNvPr>
            <p:cNvSpPr>
              <a:spLocks noChangeArrowheads="1"/>
            </p:cNvSpPr>
            <p:nvPr/>
          </p:nvSpPr>
          <p:spPr bwMode="auto">
            <a:xfrm rot="21322096">
              <a:off x="1824535" y="2311936"/>
              <a:ext cx="377104" cy="451830"/>
            </a:xfrm>
            <a:prstGeom prst="flowChartOffpageConnector">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vi-VN" altLang="vi-VN" sz="1867"/>
            </a:p>
          </p:txBody>
        </p:sp>
      </p:grpSp>
      <p:sp>
        <p:nvSpPr>
          <p:cNvPr id="24581" name="Google Shape;342;p52">
            <a:extLst>
              <a:ext uri="{FF2B5EF4-FFF2-40B4-BE49-F238E27FC236}">
                <a16:creationId xmlns:a16="http://schemas.microsoft.com/office/drawing/2014/main" id="{65E6A83E-6767-D984-5417-7F7E292480B8}"/>
              </a:ext>
            </a:extLst>
          </p:cNvPr>
          <p:cNvSpPr txBox="1">
            <a:spLocks noGrp="1"/>
          </p:cNvSpPr>
          <p:nvPr>
            <p:ph type="subTitle" idx="4"/>
          </p:nvPr>
        </p:nvSpPr>
        <p:spPr bwMode="auto">
          <a:xfrm rot="21379148">
            <a:off x="4605026" y="2523962"/>
            <a:ext cx="2804583" cy="4402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marL="0" indent="0">
              <a:spcBef>
                <a:spcPct val="0"/>
              </a:spcBef>
              <a:spcAft>
                <a:spcPct val="0"/>
              </a:spcAft>
            </a:pPr>
            <a:r>
              <a:rPr lang="vi-VN" altLang="vi-VN" b="1" dirty="0">
                <a:solidFill>
                  <a:schemeClr val="accent2">
                    <a:lumMod val="40000"/>
                    <a:lumOff val="60000"/>
                  </a:schemeClr>
                </a:solidFill>
                <a:latin typeface="Tahoma" panose="020B0604030504040204" pitchFamily="34" charset="0"/>
                <a:ea typeface="Tahoma" panose="020B0604030504040204" pitchFamily="34" charset="0"/>
                <a:cs typeface="Tahoma" panose="020B0604030504040204" pitchFamily="34" charset="0"/>
                <a:sym typeface="Raleway Thin" pitchFamily="2" charset="0"/>
              </a:rPr>
              <a:t>Cho vay thế chấp</a:t>
            </a:r>
          </a:p>
        </p:txBody>
      </p:sp>
      <p:sp>
        <p:nvSpPr>
          <p:cNvPr id="24582" name="Google Shape;343;p52">
            <a:extLst>
              <a:ext uri="{FF2B5EF4-FFF2-40B4-BE49-F238E27FC236}">
                <a16:creationId xmlns:a16="http://schemas.microsoft.com/office/drawing/2014/main" id="{18B9216A-FEA1-737E-74F4-B4596A7CACDF}"/>
              </a:ext>
            </a:extLst>
          </p:cNvPr>
          <p:cNvSpPr txBox="1">
            <a:spLocks noGrp="1"/>
          </p:cNvSpPr>
          <p:nvPr>
            <p:ph type="subTitle" idx="5"/>
          </p:nvPr>
        </p:nvSpPr>
        <p:spPr bwMode="auto">
          <a:xfrm rot="21599510">
            <a:off x="8096251" y="3761038"/>
            <a:ext cx="3736916" cy="11218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marL="457200" indent="-457200" algn="just">
              <a:spcBef>
                <a:spcPct val="0"/>
              </a:spcBef>
              <a:spcAft>
                <a:spcPct val="0"/>
              </a:spcAft>
              <a:buFontTx/>
              <a:buChar char="-"/>
            </a:pPr>
            <a:r>
              <a:rPr lang="vi-VN" alt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Cung cấp chính xác thông tin cá nhân, có giấy tờ cần thiết theo yêu cầu.</a:t>
            </a:r>
          </a:p>
          <a:p>
            <a:pPr marL="457200" indent="-457200" algn="just">
              <a:spcBef>
                <a:spcPct val="0"/>
              </a:spcBef>
              <a:spcAft>
                <a:spcPct val="0"/>
              </a:spcAft>
              <a:buFontTx/>
              <a:buChar char="-"/>
            </a:pPr>
            <a:r>
              <a:rPr lang="vi-VN" alt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Trả đủ vốn và lãi đúng hạn như thỏa thuận.</a:t>
            </a:r>
          </a:p>
        </p:txBody>
      </p:sp>
      <p:sp>
        <p:nvSpPr>
          <p:cNvPr id="24583" name="Google Shape;344;p52">
            <a:extLst>
              <a:ext uri="{FF2B5EF4-FFF2-40B4-BE49-F238E27FC236}">
                <a16:creationId xmlns:a16="http://schemas.microsoft.com/office/drawing/2014/main" id="{A87CF536-394E-1C48-4FE0-091E4C7928EE}"/>
              </a:ext>
            </a:extLst>
          </p:cNvPr>
          <p:cNvSpPr txBox="1">
            <a:spLocks noGrp="1"/>
          </p:cNvSpPr>
          <p:nvPr>
            <p:ph type="subTitle" idx="1"/>
          </p:nvPr>
        </p:nvSpPr>
        <p:spPr bwMode="auto">
          <a:xfrm rot="21599510">
            <a:off x="322654" y="3714115"/>
            <a:ext cx="3867149" cy="145838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marL="457200" indent="-457200" algn="just">
              <a:spcBef>
                <a:spcPct val="0"/>
              </a:spcBef>
              <a:spcAft>
                <a:spcPct val="0"/>
              </a:spcAft>
              <a:buFontTx/>
              <a:buChar char="-"/>
            </a:pPr>
            <a:r>
              <a:rPr lang="vi-VN" alt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Cung cấp thông tin cá nhân chính xác, có giấy tờ hợp lệ.</a:t>
            </a:r>
          </a:p>
          <a:p>
            <a:pPr marL="457200" indent="-457200" algn="just">
              <a:spcBef>
                <a:spcPct val="0"/>
              </a:spcBef>
              <a:spcAft>
                <a:spcPct val="0"/>
              </a:spcAft>
              <a:buFontTx/>
              <a:buChar char="-"/>
            </a:pPr>
            <a:r>
              <a:rPr lang="vi-VN" alt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Trả đủ vốn và lãi đúng hạn</a:t>
            </a:r>
          </a:p>
        </p:txBody>
      </p:sp>
      <p:sp>
        <p:nvSpPr>
          <p:cNvPr id="24584" name="Google Shape;345;p52">
            <a:extLst>
              <a:ext uri="{FF2B5EF4-FFF2-40B4-BE49-F238E27FC236}">
                <a16:creationId xmlns:a16="http://schemas.microsoft.com/office/drawing/2014/main" id="{D3E8A18C-2371-6563-391B-1F9B648A9C9D}"/>
              </a:ext>
            </a:extLst>
          </p:cNvPr>
          <p:cNvSpPr txBox="1">
            <a:spLocks noGrp="1"/>
          </p:cNvSpPr>
          <p:nvPr>
            <p:ph type="subTitle" idx="2"/>
          </p:nvPr>
        </p:nvSpPr>
        <p:spPr bwMode="auto">
          <a:xfrm rot="21599019">
            <a:off x="933696" y="3166409"/>
            <a:ext cx="2802467" cy="4423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marL="0" indent="0">
              <a:spcBef>
                <a:spcPct val="0"/>
              </a:spcBef>
              <a:spcAft>
                <a:spcPct val="0"/>
              </a:spcAft>
            </a:pPr>
            <a:r>
              <a:rPr lang="vi-VN" altLang="vi-VN" b="1" dirty="0">
                <a:solidFill>
                  <a:schemeClr val="accent2">
                    <a:lumMod val="40000"/>
                    <a:lumOff val="60000"/>
                  </a:schemeClr>
                </a:solidFill>
                <a:latin typeface="Tahoma" panose="020B0604030504040204" pitchFamily="34" charset="0"/>
                <a:ea typeface="Tahoma" panose="020B0604030504040204" pitchFamily="34" charset="0"/>
                <a:cs typeface="Tahoma" panose="020B0604030504040204" pitchFamily="34" charset="0"/>
                <a:sym typeface="Raleway Thin" pitchFamily="2" charset="0"/>
              </a:rPr>
              <a:t>Cho vay tín chấp</a:t>
            </a:r>
          </a:p>
        </p:txBody>
      </p:sp>
      <p:sp>
        <p:nvSpPr>
          <p:cNvPr id="24586" name="Google Shape;347;p52">
            <a:extLst>
              <a:ext uri="{FF2B5EF4-FFF2-40B4-BE49-F238E27FC236}">
                <a16:creationId xmlns:a16="http://schemas.microsoft.com/office/drawing/2014/main" id="{DD748F48-56E9-00E0-9664-CBCE86728550}"/>
              </a:ext>
            </a:extLst>
          </p:cNvPr>
          <p:cNvSpPr txBox="1">
            <a:spLocks noGrp="1"/>
          </p:cNvSpPr>
          <p:nvPr>
            <p:ph type="subTitle" idx="6"/>
          </p:nvPr>
        </p:nvSpPr>
        <p:spPr bwMode="auto">
          <a:xfrm rot="21599019">
            <a:off x="8657135" y="3166409"/>
            <a:ext cx="2804583" cy="44238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marL="0" indent="0">
              <a:spcBef>
                <a:spcPct val="0"/>
              </a:spcBef>
              <a:spcAft>
                <a:spcPct val="0"/>
              </a:spcAft>
            </a:pPr>
            <a:r>
              <a:rPr lang="vi-VN" altLang="vi-VN" b="1" dirty="0">
                <a:solidFill>
                  <a:schemeClr val="accent2">
                    <a:lumMod val="40000"/>
                    <a:lumOff val="60000"/>
                  </a:schemeClr>
                </a:solidFill>
                <a:latin typeface="Tahoma" panose="020B0604030504040204" pitchFamily="34" charset="0"/>
                <a:ea typeface="Tahoma" panose="020B0604030504040204" pitchFamily="34" charset="0"/>
                <a:cs typeface="Tahoma" panose="020B0604030504040204" pitchFamily="34" charset="0"/>
                <a:sym typeface="Raleway Thin" pitchFamily="2" charset="0"/>
              </a:rPr>
              <a:t>Cho vay trả góp</a:t>
            </a:r>
          </a:p>
        </p:txBody>
      </p:sp>
      <p:sp>
        <p:nvSpPr>
          <p:cNvPr id="24587" name="Google Shape;348;p52">
            <a:extLst>
              <a:ext uri="{FF2B5EF4-FFF2-40B4-BE49-F238E27FC236}">
                <a16:creationId xmlns:a16="http://schemas.microsoft.com/office/drawing/2014/main" id="{5980A5F5-67A5-0B8E-8FDA-F56DDC47608F}"/>
              </a:ext>
            </a:extLst>
          </p:cNvPr>
          <p:cNvSpPr txBox="1">
            <a:spLocks noGrp="1"/>
          </p:cNvSpPr>
          <p:nvPr>
            <p:ph type="subTitle" idx="3"/>
          </p:nvPr>
        </p:nvSpPr>
        <p:spPr bwMode="auto">
          <a:xfrm rot="21379638">
            <a:off x="4520163" y="3047071"/>
            <a:ext cx="2974308" cy="11218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marL="457200" indent="-457200" algn="just">
              <a:spcBef>
                <a:spcPct val="0"/>
              </a:spcBef>
              <a:spcAft>
                <a:spcPct val="0"/>
              </a:spcAft>
              <a:buFontTx/>
              <a:buChar char="-"/>
            </a:pPr>
            <a:r>
              <a:rPr lang="vi-VN" alt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Cung cấp thông tin cá nhân chính xác, có giấy tờ hợp pháp.</a:t>
            </a:r>
          </a:p>
          <a:p>
            <a:pPr marL="457200" indent="-457200" algn="just">
              <a:spcBef>
                <a:spcPct val="0"/>
              </a:spcBef>
              <a:spcAft>
                <a:spcPct val="0"/>
              </a:spcAft>
              <a:buFontTx/>
              <a:buChar char="-"/>
            </a:pPr>
            <a:r>
              <a:rPr lang="vi-VN" alt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Có tài sản thế chấp theo yêu cầu.</a:t>
            </a:r>
          </a:p>
          <a:p>
            <a:pPr marL="457200" indent="-457200" algn="just">
              <a:spcBef>
                <a:spcPct val="0"/>
              </a:spcBef>
              <a:spcAft>
                <a:spcPct val="0"/>
              </a:spcAft>
              <a:buFontTx/>
              <a:buChar char="-"/>
            </a:pPr>
            <a:r>
              <a:rPr lang="vi-VN" alt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Trả đủ lãi và vốn đúng hạn.</a:t>
            </a:r>
          </a:p>
          <a:p>
            <a:pPr marL="457200" indent="-457200" algn="just">
              <a:spcBef>
                <a:spcPct val="0"/>
              </a:spcBef>
              <a:spcAft>
                <a:spcPct val="0"/>
              </a:spcAft>
              <a:buFontTx/>
              <a:buChar char="-"/>
            </a:pPr>
            <a:r>
              <a:rPr lang="vi-VN" alt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Chuyển quyền sở dụng tài sản thế chấp nếu không trả được nợ.</a:t>
            </a:r>
          </a:p>
        </p:txBody>
      </p:sp>
      <p:grpSp>
        <p:nvGrpSpPr>
          <p:cNvPr id="2" name="Google Shape;1328;p85">
            <a:extLst>
              <a:ext uri="{FF2B5EF4-FFF2-40B4-BE49-F238E27FC236}">
                <a16:creationId xmlns:a16="http://schemas.microsoft.com/office/drawing/2014/main" id="{A01C6BA5-153B-E8EA-14B8-370455C3A57F}"/>
              </a:ext>
            </a:extLst>
          </p:cNvPr>
          <p:cNvGrpSpPr/>
          <p:nvPr/>
        </p:nvGrpSpPr>
        <p:grpSpPr>
          <a:xfrm>
            <a:off x="153289" y="197019"/>
            <a:ext cx="528415" cy="314260"/>
            <a:chOff x="5037700" y="2430325"/>
            <a:chExt cx="75950" cy="65850"/>
          </a:xfrm>
          <a:solidFill>
            <a:schemeClr val="accent6">
              <a:lumMod val="20000"/>
              <a:lumOff val="80000"/>
            </a:schemeClr>
          </a:solidFill>
        </p:grpSpPr>
        <p:sp>
          <p:nvSpPr>
            <p:cNvPr id="3" name="Google Shape;1329;p85">
              <a:extLst>
                <a:ext uri="{FF2B5EF4-FFF2-40B4-BE49-F238E27FC236}">
                  <a16:creationId xmlns:a16="http://schemas.microsoft.com/office/drawing/2014/main" id="{F578FD8F-BABA-7A29-F3A7-9B06E5CE413E}"/>
                </a:ext>
              </a:extLst>
            </p:cNvPr>
            <p:cNvSpPr/>
            <p:nvPr/>
          </p:nvSpPr>
          <p:spPr>
            <a:xfrm>
              <a:off x="5059700" y="2430325"/>
              <a:ext cx="53950" cy="65850"/>
            </a:xfrm>
            <a:custGeom>
              <a:avLst/>
              <a:gdLst/>
              <a:ahLst/>
              <a:cxnLst/>
              <a:rect l="l" t="t" r="r" b="b"/>
              <a:pathLst>
                <a:path w="2158" h="2634" extrusionOk="0">
                  <a:moveTo>
                    <a:pt x="1" y="1"/>
                  </a:moveTo>
                  <a:lnTo>
                    <a:pt x="866" y="1321"/>
                  </a:lnTo>
                  <a:lnTo>
                    <a:pt x="1" y="2633"/>
                  </a:lnTo>
                  <a:lnTo>
                    <a:pt x="1292" y="2633"/>
                  </a:lnTo>
                  <a:lnTo>
                    <a:pt x="2157" y="1321"/>
                  </a:lnTo>
                  <a:lnTo>
                    <a:pt x="1292" y="1"/>
                  </a:lnTo>
                  <a:close/>
                </a:path>
              </a:pathLst>
            </a:custGeom>
            <a:solidFill>
              <a:srgbClr val="004236"/>
            </a:solidFill>
            <a:ln w="9525" cap="flat" cmpd="sng">
              <a:solidFill>
                <a:srgbClr val="004236"/>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solidFill>
                  <a:srgbClr val="004236"/>
                </a:solidFill>
                <a:latin typeface="Arial"/>
                <a:ea typeface="Arial"/>
                <a:cs typeface="Arial"/>
                <a:sym typeface="Arial"/>
              </a:endParaRPr>
            </a:p>
          </p:txBody>
        </p:sp>
        <p:sp>
          <p:nvSpPr>
            <p:cNvPr id="4" name="Google Shape;1330;p85">
              <a:extLst>
                <a:ext uri="{FF2B5EF4-FFF2-40B4-BE49-F238E27FC236}">
                  <a16:creationId xmlns:a16="http://schemas.microsoft.com/office/drawing/2014/main" id="{04964072-AF9B-CF41-00F9-22B0DC46E3D0}"/>
                </a:ext>
              </a:extLst>
            </p:cNvPr>
            <p:cNvSpPr/>
            <p:nvPr/>
          </p:nvSpPr>
          <p:spPr>
            <a:xfrm>
              <a:off x="5037700" y="2430325"/>
              <a:ext cx="34100" cy="65850"/>
            </a:xfrm>
            <a:custGeom>
              <a:avLst/>
              <a:gdLst/>
              <a:ahLst/>
              <a:cxnLst/>
              <a:rect l="l" t="t" r="r" b="b"/>
              <a:pathLst>
                <a:path w="1364" h="2634" extrusionOk="0">
                  <a:moveTo>
                    <a:pt x="1" y="1"/>
                  </a:moveTo>
                  <a:lnTo>
                    <a:pt x="866" y="1321"/>
                  </a:lnTo>
                  <a:lnTo>
                    <a:pt x="1" y="2633"/>
                  </a:lnTo>
                  <a:lnTo>
                    <a:pt x="498" y="2633"/>
                  </a:lnTo>
                  <a:lnTo>
                    <a:pt x="1364" y="1321"/>
                  </a:lnTo>
                  <a:lnTo>
                    <a:pt x="498" y="1"/>
                  </a:lnTo>
                  <a:close/>
                </a:path>
              </a:pathLst>
            </a:custGeom>
            <a:solidFill>
              <a:srgbClr val="004236"/>
            </a:solidFill>
            <a:ln w="9525" cap="flat" cmpd="sng">
              <a:solidFill>
                <a:srgbClr val="004236"/>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solidFill>
                  <a:srgbClr val="004236"/>
                </a:solidFill>
                <a:latin typeface="Arial"/>
                <a:ea typeface="Arial"/>
                <a:cs typeface="Arial"/>
                <a:sym typeface="Arial"/>
              </a:endParaRPr>
            </a:p>
          </p:txBody>
        </p:sp>
      </p:grpSp>
      <p:sp>
        <p:nvSpPr>
          <p:cNvPr id="6" name="Rectangle: Rounded Corners 5">
            <a:extLst>
              <a:ext uri="{FF2B5EF4-FFF2-40B4-BE49-F238E27FC236}">
                <a16:creationId xmlns:a16="http://schemas.microsoft.com/office/drawing/2014/main" id="{6D151EF7-EF15-B389-2D08-97E8AA155E25}"/>
              </a:ext>
            </a:extLst>
          </p:cNvPr>
          <p:cNvSpPr/>
          <p:nvPr/>
        </p:nvSpPr>
        <p:spPr>
          <a:xfrm>
            <a:off x="3138799" y="1249382"/>
            <a:ext cx="6510240" cy="595608"/>
          </a:xfrm>
          <a:prstGeom prst="round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rPr>
              <a:t>TRÁCH NHIỆM CỦA NGƯỜI VAY</a:t>
            </a:r>
          </a:p>
        </p:txBody>
      </p:sp>
      <p:sp>
        <p:nvSpPr>
          <p:cNvPr id="7" name="Google Shape;317;p51">
            <a:extLst>
              <a:ext uri="{FF2B5EF4-FFF2-40B4-BE49-F238E27FC236}">
                <a16:creationId xmlns:a16="http://schemas.microsoft.com/office/drawing/2014/main" id="{189013B0-8CE6-ADD4-93A2-A649A2F1E770}"/>
              </a:ext>
            </a:extLst>
          </p:cNvPr>
          <p:cNvSpPr txBox="1">
            <a:spLocks/>
          </p:cNvSpPr>
          <p:nvPr/>
        </p:nvSpPr>
        <p:spPr>
          <a:xfrm>
            <a:off x="804333" y="116418"/>
            <a:ext cx="11260667" cy="673100"/>
          </a:xfrm>
          <a:prstGeom prst="rect">
            <a:avLst/>
          </a:prstGeom>
        </p:spPr>
        <p:txBody>
          <a:bodyPr spcFirstLastPara="1" vert="horz" lIns="91440" tIns="45720" rIns="91440" bIns="45720" rtlCol="0" anchor="ctr">
            <a:noAutofit/>
          </a:bodyPr>
          <a:lstStyle>
            <a:lvl1pPr lvl="0" algn="r" defTabSz="914400" rtl="0" eaLnBrk="1" latinLnBrk="0" hangingPunct="1">
              <a:lnSpc>
                <a:spcPct val="90000"/>
              </a:lnSpc>
              <a:spcBef>
                <a:spcPts val="0"/>
              </a:spcBef>
              <a:spcAft>
                <a:spcPts val="0"/>
              </a:spcAft>
              <a:buSzPts val="2800"/>
              <a:buNone/>
              <a:defRPr sz="3467" kern="1200">
                <a:solidFill>
                  <a:schemeClr val="accent5"/>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gn="l">
              <a:spcBef>
                <a:spcPct val="0"/>
              </a:spcBef>
              <a:spcAft>
                <a:spcPct val="0"/>
              </a:spcAft>
              <a:buClr>
                <a:schemeClr val="accent1"/>
              </a:buClr>
              <a:buFont typeface="Raleway Thin" pitchFamily="2" charset="0"/>
              <a:buNone/>
            </a:pPr>
            <a:r>
              <a:rPr lang="vi-VN" altLang="vi-VN" sz="2800" b="1" dirty="0">
                <a:solidFill>
                  <a:schemeClr val="accent1"/>
                </a:solidFill>
                <a:latin typeface="Tahoma" panose="020B0604030504040204" pitchFamily="34" charset="0"/>
                <a:ea typeface="Tahoma" panose="020B0604030504040204" pitchFamily="34" charset="0"/>
                <a:cs typeface="Tahoma" panose="020B0604030504040204" pitchFamily="34" charset="0"/>
                <a:sym typeface="Raleway Thin" pitchFamily="2" charset="0"/>
              </a:rPr>
              <a:t>1) TÍN DỤNG NGÂN HÀNG</a:t>
            </a:r>
            <a:br>
              <a:rPr lang="vi-VN" altLang="vi-VN" sz="2800" b="1" dirty="0">
                <a:solidFill>
                  <a:schemeClr val="accent1"/>
                </a:solidFill>
                <a:latin typeface="Tahoma" panose="020B0604030504040204" pitchFamily="34" charset="0"/>
                <a:ea typeface="Tahoma" panose="020B0604030504040204" pitchFamily="34" charset="0"/>
                <a:cs typeface="Tahoma" panose="020B0604030504040204" pitchFamily="34" charset="0"/>
                <a:sym typeface="Raleway Thin" pitchFamily="2" charset="0"/>
              </a:rPr>
            </a:br>
            <a:r>
              <a:rPr lang="vi-VN" altLang="vi-VN" sz="2800" dirty="0">
                <a:solidFill>
                  <a:schemeClr val="accent1"/>
                </a:solidFill>
                <a:latin typeface="Tahoma" panose="020B0604030504040204" pitchFamily="34" charset="0"/>
                <a:ea typeface="Tahoma" panose="020B0604030504040204" pitchFamily="34" charset="0"/>
                <a:cs typeface="Tahoma" panose="020B0604030504040204" pitchFamily="34" charset="0"/>
                <a:sym typeface="Raleway Thin" pitchFamily="2" charset="0"/>
              </a:rPr>
              <a:t>b)  Một số </a:t>
            </a:r>
            <a:r>
              <a:rPr lang="vi-VN" altLang="vi-VN" sz="2400" dirty="0">
                <a:solidFill>
                  <a:schemeClr val="accent1"/>
                </a:solidFill>
                <a:latin typeface="Tahoma" panose="020B0604030504040204" pitchFamily="34" charset="0"/>
                <a:ea typeface="Tahoma" panose="020B0604030504040204" pitchFamily="34" charset="0"/>
                <a:cs typeface="Tahoma" panose="020B0604030504040204" pitchFamily="34" charset="0"/>
                <a:sym typeface="Raleway Thin" pitchFamily="2" charset="0"/>
              </a:rPr>
              <a:t>hình</a:t>
            </a:r>
            <a:r>
              <a:rPr lang="vi-VN" altLang="vi-VN" sz="2800" dirty="0">
                <a:solidFill>
                  <a:schemeClr val="accent1"/>
                </a:solidFill>
                <a:latin typeface="Tahoma" panose="020B0604030504040204" pitchFamily="34" charset="0"/>
                <a:ea typeface="Tahoma" panose="020B0604030504040204" pitchFamily="34" charset="0"/>
                <a:cs typeface="Tahoma" panose="020B0604030504040204" pitchFamily="34" charset="0"/>
                <a:sym typeface="Raleway Thin" pitchFamily="2" charset="0"/>
              </a:rPr>
              <a:t> thức của tín dụng ngân hàng</a:t>
            </a:r>
          </a:p>
        </p:txBody>
      </p:sp>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pSp>
        <p:nvGrpSpPr>
          <p:cNvPr id="12290" name="Google Shape;281;p49">
            <a:extLst>
              <a:ext uri="{FF2B5EF4-FFF2-40B4-BE49-F238E27FC236}">
                <a16:creationId xmlns:a16="http://schemas.microsoft.com/office/drawing/2014/main" id="{75D1495B-2921-2F96-BE95-FCB77278B2B7}"/>
              </a:ext>
            </a:extLst>
          </p:cNvPr>
          <p:cNvGrpSpPr>
            <a:grpSpLocks/>
          </p:cNvGrpSpPr>
          <p:nvPr/>
        </p:nvGrpSpPr>
        <p:grpSpPr bwMode="auto">
          <a:xfrm>
            <a:off x="2065867" y="1445685"/>
            <a:ext cx="8060267" cy="3966633"/>
            <a:chOff x="1549650" y="1083537"/>
            <a:chExt cx="6044700" cy="2976426"/>
          </a:xfrm>
        </p:grpSpPr>
        <p:sp>
          <p:nvSpPr>
            <p:cNvPr id="282" name="Google Shape;282;p49">
              <a:extLst>
                <a:ext uri="{FF2B5EF4-FFF2-40B4-BE49-F238E27FC236}">
                  <a16:creationId xmlns:a16="http://schemas.microsoft.com/office/drawing/2014/main" id="{C54FF2E8-E26A-4347-AF23-FED7FAFF4BB6}"/>
                </a:ext>
              </a:extLst>
            </p:cNvPr>
            <p:cNvSpPr/>
            <p:nvPr/>
          </p:nvSpPr>
          <p:spPr>
            <a:xfrm rot="-242355">
              <a:off x="1627432" y="1455193"/>
              <a:ext cx="5889138" cy="2399882"/>
            </a:xfrm>
            <a:prstGeom prst="roundRect">
              <a:avLst>
                <a:gd name="adj" fmla="val 16667"/>
              </a:avLst>
            </a:prstGeom>
            <a:solidFill>
              <a:schemeClr val="accent5"/>
            </a:solidFill>
            <a:ln w="38100" cap="flat" cmpd="sng">
              <a:solidFill>
                <a:schemeClr val="accent1"/>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grpSp>
          <p:nvGrpSpPr>
            <p:cNvPr id="12297" name="Google Shape;283;p49">
              <a:extLst>
                <a:ext uri="{FF2B5EF4-FFF2-40B4-BE49-F238E27FC236}">
                  <a16:creationId xmlns:a16="http://schemas.microsoft.com/office/drawing/2014/main" id="{05D7C37D-B3E5-9690-79DE-ABC5307711D8}"/>
                </a:ext>
              </a:extLst>
            </p:cNvPr>
            <p:cNvGrpSpPr>
              <a:grpSpLocks/>
            </p:cNvGrpSpPr>
            <p:nvPr/>
          </p:nvGrpSpPr>
          <p:grpSpPr bwMode="auto">
            <a:xfrm rot="-266691">
              <a:off x="3955644" y="1116256"/>
              <a:ext cx="870800" cy="681078"/>
              <a:chOff x="4343742" y="1288126"/>
              <a:chExt cx="870793" cy="681073"/>
            </a:xfrm>
          </p:grpSpPr>
          <p:sp>
            <p:nvSpPr>
              <p:cNvPr id="12298" name="Google Shape;284;p49">
                <a:extLst>
                  <a:ext uri="{FF2B5EF4-FFF2-40B4-BE49-F238E27FC236}">
                    <a16:creationId xmlns:a16="http://schemas.microsoft.com/office/drawing/2014/main" id="{95044EDD-A190-48A7-69FF-9523E5BEB1B6}"/>
                  </a:ext>
                </a:extLst>
              </p:cNvPr>
              <p:cNvSpPr>
                <a:spLocks/>
              </p:cNvSpPr>
              <p:nvPr/>
            </p:nvSpPr>
            <p:spPr bwMode="auto">
              <a:xfrm>
                <a:off x="4367449" y="1469900"/>
                <a:ext cx="823379" cy="466387"/>
              </a:xfrm>
              <a:custGeom>
                <a:avLst/>
                <a:gdLst>
                  <a:gd name="T0" fmla="*/ 19167169 w 12434"/>
                  <a:gd name="T1" fmla="*/ 19167161 h 7043"/>
                  <a:gd name="T2" fmla="*/ 19167169 w 12434"/>
                  <a:gd name="T3" fmla="*/ 2147483646 h 7043"/>
                  <a:gd name="T4" fmla="*/ 2147483646 w 12434"/>
                  <a:gd name="T5" fmla="*/ 2147483646 h 7043"/>
                  <a:gd name="T6" fmla="*/ 2147483646 w 12434"/>
                  <a:gd name="T7" fmla="*/ 19167161 h 70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434" h="7043" extrusionOk="0">
                    <a:moveTo>
                      <a:pt x="1" y="1"/>
                    </a:moveTo>
                    <a:lnTo>
                      <a:pt x="1" y="7043"/>
                    </a:lnTo>
                    <a:lnTo>
                      <a:pt x="12434" y="7043"/>
                    </a:lnTo>
                    <a:lnTo>
                      <a:pt x="12434"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285" name="Google Shape;285;p49">
                <a:extLst>
                  <a:ext uri="{FF2B5EF4-FFF2-40B4-BE49-F238E27FC236}">
                    <a16:creationId xmlns:a16="http://schemas.microsoft.com/office/drawing/2014/main" id="{397C9D8E-918B-7EEA-AD08-C7F89EE5E6EB}"/>
                  </a:ext>
                </a:extLst>
              </p:cNvPr>
              <p:cNvSpPr/>
              <p:nvPr/>
            </p:nvSpPr>
            <p:spPr>
              <a:xfrm>
                <a:off x="4340004" y="1895991"/>
                <a:ext cx="868284" cy="65119"/>
              </a:xfrm>
              <a:custGeom>
                <a:avLst/>
                <a:gdLst/>
                <a:ahLst/>
                <a:cxnLst/>
                <a:rect l="l" t="t" r="r" b="b"/>
                <a:pathLst>
                  <a:path w="13150" h="995" extrusionOk="0">
                    <a:moveTo>
                      <a:pt x="478" y="0"/>
                    </a:moveTo>
                    <a:cubicBezTo>
                      <a:pt x="219" y="0"/>
                      <a:pt x="1" y="219"/>
                      <a:pt x="1" y="498"/>
                    </a:cubicBezTo>
                    <a:cubicBezTo>
                      <a:pt x="1" y="756"/>
                      <a:pt x="219" y="995"/>
                      <a:pt x="478" y="995"/>
                    </a:cubicBezTo>
                    <a:lnTo>
                      <a:pt x="12652" y="995"/>
                    </a:lnTo>
                    <a:cubicBezTo>
                      <a:pt x="12931" y="995"/>
                      <a:pt x="13150" y="756"/>
                      <a:pt x="13150" y="498"/>
                    </a:cubicBezTo>
                    <a:cubicBezTo>
                      <a:pt x="13150" y="219"/>
                      <a:pt x="12931" y="0"/>
                      <a:pt x="12652" y="0"/>
                    </a:cubicBezTo>
                    <a:close/>
                  </a:path>
                </a:pathLst>
              </a:custGeom>
              <a:solidFill>
                <a:schemeClr val="accent3"/>
              </a:solidFill>
              <a:ln>
                <a:noFill/>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sp>
            <p:nvSpPr>
              <p:cNvPr id="286" name="Google Shape;286;p49">
                <a:extLst>
                  <a:ext uri="{FF2B5EF4-FFF2-40B4-BE49-F238E27FC236}">
                    <a16:creationId xmlns:a16="http://schemas.microsoft.com/office/drawing/2014/main" id="{3263C07C-FC21-7C37-0BDF-AB78044F8CE0}"/>
                  </a:ext>
                </a:extLst>
              </p:cNvPr>
              <p:cNvSpPr/>
              <p:nvPr/>
            </p:nvSpPr>
            <p:spPr>
              <a:xfrm>
                <a:off x="4500698" y="1288427"/>
                <a:ext cx="549225" cy="655953"/>
              </a:xfrm>
              <a:custGeom>
                <a:avLst/>
                <a:gdLst/>
                <a:ahLst/>
                <a:cxnLst/>
                <a:rect l="l" t="t" r="r" b="b"/>
                <a:pathLst>
                  <a:path w="8376" h="9967" extrusionOk="0">
                    <a:moveTo>
                      <a:pt x="4178" y="0"/>
                    </a:moveTo>
                    <a:cubicBezTo>
                      <a:pt x="3303" y="0"/>
                      <a:pt x="2348" y="498"/>
                      <a:pt x="2348" y="1592"/>
                    </a:cubicBezTo>
                    <a:cubicBezTo>
                      <a:pt x="2348" y="2348"/>
                      <a:pt x="2885" y="2905"/>
                      <a:pt x="3184" y="3124"/>
                    </a:cubicBezTo>
                    <a:cubicBezTo>
                      <a:pt x="3243" y="6366"/>
                      <a:pt x="2447" y="8554"/>
                      <a:pt x="796" y="9609"/>
                    </a:cubicBezTo>
                    <a:lnTo>
                      <a:pt x="160" y="9609"/>
                    </a:lnTo>
                    <a:cubicBezTo>
                      <a:pt x="80" y="9609"/>
                      <a:pt x="1" y="9688"/>
                      <a:pt x="1" y="9788"/>
                    </a:cubicBezTo>
                    <a:cubicBezTo>
                      <a:pt x="1" y="9887"/>
                      <a:pt x="80" y="9947"/>
                      <a:pt x="160" y="9947"/>
                    </a:cubicBezTo>
                    <a:lnTo>
                      <a:pt x="160" y="9967"/>
                    </a:lnTo>
                    <a:cubicBezTo>
                      <a:pt x="160" y="9967"/>
                      <a:pt x="518" y="9947"/>
                      <a:pt x="836" y="9947"/>
                    </a:cubicBezTo>
                    <a:cubicBezTo>
                      <a:pt x="876" y="9947"/>
                      <a:pt x="896" y="9947"/>
                      <a:pt x="936" y="9927"/>
                    </a:cubicBezTo>
                    <a:cubicBezTo>
                      <a:pt x="2746" y="8813"/>
                      <a:pt x="3621" y="6485"/>
                      <a:pt x="3522" y="3024"/>
                    </a:cubicBezTo>
                    <a:cubicBezTo>
                      <a:pt x="3522" y="2964"/>
                      <a:pt x="3502" y="2925"/>
                      <a:pt x="3442" y="2885"/>
                    </a:cubicBezTo>
                    <a:cubicBezTo>
                      <a:pt x="3203" y="2726"/>
                      <a:pt x="2706" y="2209"/>
                      <a:pt x="2706" y="1592"/>
                    </a:cubicBezTo>
                    <a:cubicBezTo>
                      <a:pt x="2706" y="617"/>
                      <a:pt x="3641" y="359"/>
                      <a:pt x="4178" y="359"/>
                    </a:cubicBezTo>
                    <a:cubicBezTo>
                      <a:pt x="4735" y="359"/>
                      <a:pt x="5670" y="617"/>
                      <a:pt x="5670" y="1592"/>
                    </a:cubicBezTo>
                    <a:cubicBezTo>
                      <a:pt x="5670" y="2209"/>
                      <a:pt x="5173" y="2726"/>
                      <a:pt x="4934" y="2885"/>
                    </a:cubicBezTo>
                    <a:cubicBezTo>
                      <a:pt x="4874" y="2925"/>
                      <a:pt x="4855" y="2964"/>
                      <a:pt x="4835" y="3024"/>
                    </a:cubicBezTo>
                    <a:cubicBezTo>
                      <a:pt x="4755" y="6485"/>
                      <a:pt x="5630" y="8813"/>
                      <a:pt x="7441" y="9927"/>
                    </a:cubicBezTo>
                    <a:cubicBezTo>
                      <a:pt x="7460" y="9947"/>
                      <a:pt x="7500" y="9947"/>
                      <a:pt x="7540" y="9947"/>
                    </a:cubicBezTo>
                    <a:lnTo>
                      <a:pt x="8196" y="9947"/>
                    </a:lnTo>
                    <a:cubicBezTo>
                      <a:pt x="8296" y="9947"/>
                      <a:pt x="8376" y="9887"/>
                      <a:pt x="8376" y="9788"/>
                    </a:cubicBezTo>
                    <a:cubicBezTo>
                      <a:pt x="8376" y="9688"/>
                      <a:pt x="8296" y="9609"/>
                      <a:pt x="8196" y="9609"/>
                    </a:cubicBezTo>
                    <a:lnTo>
                      <a:pt x="7580" y="9609"/>
                    </a:lnTo>
                    <a:cubicBezTo>
                      <a:pt x="5929" y="8554"/>
                      <a:pt x="5113" y="6366"/>
                      <a:pt x="5193" y="3124"/>
                    </a:cubicBezTo>
                    <a:cubicBezTo>
                      <a:pt x="5471" y="2905"/>
                      <a:pt x="6028" y="2348"/>
                      <a:pt x="6028" y="1592"/>
                    </a:cubicBezTo>
                    <a:cubicBezTo>
                      <a:pt x="6028" y="498"/>
                      <a:pt x="5073" y="0"/>
                      <a:pt x="4178" y="0"/>
                    </a:cubicBezTo>
                    <a:close/>
                  </a:path>
                </a:pathLst>
              </a:custGeom>
              <a:solidFill>
                <a:schemeClr val="accent3"/>
              </a:solidFill>
              <a:ln>
                <a:noFill/>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grpSp>
      </p:grpSp>
      <p:sp>
        <p:nvSpPr>
          <p:cNvPr id="12291" name="Google Shape;287;p49">
            <a:extLst>
              <a:ext uri="{FF2B5EF4-FFF2-40B4-BE49-F238E27FC236}">
                <a16:creationId xmlns:a16="http://schemas.microsoft.com/office/drawing/2014/main" id="{49E4C0B3-9567-6302-25BE-EA37344D05F9}"/>
              </a:ext>
            </a:extLst>
          </p:cNvPr>
          <p:cNvSpPr txBox="1">
            <a:spLocks noGrp="1"/>
          </p:cNvSpPr>
          <p:nvPr>
            <p:ph type="title"/>
          </p:nvPr>
        </p:nvSpPr>
        <p:spPr>
          <a:xfrm rot="21357608">
            <a:off x="2383367" y="2868085"/>
            <a:ext cx="7744884" cy="1121833"/>
          </a:xfrm>
        </p:spPr>
        <p:txBody>
          <a:bodyPr/>
          <a:lstStyle/>
          <a:p>
            <a:pPr eaLnBrk="1" hangingPunct="1">
              <a:spcBef>
                <a:spcPct val="0"/>
              </a:spcBef>
              <a:spcAft>
                <a:spcPct val="0"/>
              </a:spcAft>
              <a:buClr>
                <a:schemeClr val="accent1"/>
              </a:buClr>
              <a:buFont typeface="Raleway Thin" pitchFamily="2" charset="0"/>
              <a:buNone/>
            </a:pPr>
            <a:r>
              <a:rPr lang="vi-VN" altLang="vi-VN" sz="4800" dirty="0">
                <a:solidFill>
                  <a:schemeClr val="bg1"/>
                </a:solidFill>
                <a:latin typeface="Tahoma" panose="020B0604030504040204" pitchFamily="34" charset="0"/>
                <a:ea typeface="Tahoma" panose="020B0604030504040204" pitchFamily="34" charset="0"/>
                <a:cs typeface="Tahoma" panose="020B0604030504040204" pitchFamily="34" charset="0"/>
                <a:sym typeface="Raleway Thin" pitchFamily="2" charset="0"/>
              </a:rPr>
              <a:t>TÍN DỤNG THƯƠNG MẠI</a:t>
            </a:r>
          </a:p>
        </p:txBody>
      </p:sp>
      <p:sp>
        <p:nvSpPr>
          <p:cNvPr id="288" name="Google Shape;288;p49">
            <a:extLst>
              <a:ext uri="{FF2B5EF4-FFF2-40B4-BE49-F238E27FC236}">
                <a16:creationId xmlns:a16="http://schemas.microsoft.com/office/drawing/2014/main" id="{6C898C44-D126-AB93-E9C6-BC991420165C}"/>
              </a:ext>
            </a:extLst>
          </p:cNvPr>
          <p:cNvSpPr/>
          <p:nvPr/>
        </p:nvSpPr>
        <p:spPr>
          <a:xfrm rot="519771">
            <a:off x="8631767" y="965201"/>
            <a:ext cx="1674284" cy="1672167"/>
          </a:xfrm>
          <a:prstGeom prst="ellipse">
            <a:avLst/>
          </a:prstGeom>
          <a:solidFill>
            <a:schemeClr val="accent3"/>
          </a:solidFill>
          <a:ln w="38100" cap="flat" cmpd="sng">
            <a:solidFill>
              <a:schemeClr val="accent1"/>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sp>
        <p:nvSpPr>
          <p:cNvPr id="289" name="Google Shape;289;p49">
            <a:extLst>
              <a:ext uri="{FF2B5EF4-FFF2-40B4-BE49-F238E27FC236}">
                <a16:creationId xmlns:a16="http://schemas.microsoft.com/office/drawing/2014/main" id="{4489CDDA-9BF6-BE66-A33A-BCF4DA7871AD}"/>
              </a:ext>
            </a:extLst>
          </p:cNvPr>
          <p:cNvSpPr txBox="1">
            <a:spLocks noGrp="1"/>
          </p:cNvSpPr>
          <p:nvPr>
            <p:ph type="title" idx="2"/>
          </p:nvPr>
        </p:nvSpPr>
        <p:spPr>
          <a:xfrm rot="519400">
            <a:off x="8574618" y="1174752"/>
            <a:ext cx="1790700" cy="1121833"/>
          </a:xfrm>
        </p:spPr>
        <p:txBody>
          <a:bodyPr/>
          <a:lstStyle/>
          <a:p>
            <a:pPr eaLnBrk="1" fontAlgn="auto" hangingPunct="1">
              <a:buClr>
                <a:schemeClr val="accent1"/>
              </a:buClr>
              <a:buFont typeface="Raleway Thin"/>
              <a:buNone/>
              <a:defRPr/>
            </a:pPr>
            <a:r>
              <a:rPr lang="en" b="1" dirty="0">
                <a:solidFill>
                  <a:schemeClr val="bg1"/>
                </a:solidFill>
                <a:latin typeface="Raleway Thin"/>
                <a:ea typeface="Tahoma" panose="020B0604030504040204" pitchFamily="34" charset="0"/>
                <a:cs typeface="Tahoma" panose="020B0604030504040204" pitchFamily="34" charset="0"/>
                <a:sym typeface="Raleway Thin"/>
              </a:rPr>
              <a:t>0</a:t>
            </a:r>
            <a:r>
              <a:rPr lang="vi-VN" b="1" dirty="0">
                <a:solidFill>
                  <a:schemeClr val="bg1"/>
                </a:solidFill>
                <a:latin typeface="Raleway Thin"/>
                <a:ea typeface="Tahoma" panose="020B0604030504040204" pitchFamily="34" charset="0"/>
                <a:cs typeface="Tahoma" panose="020B0604030504040204" pitchFamily="34" charset="0"/>
                <a:sym typeface="Raleway Thin"/>
              </a:rPr>
              <a:t>2</a:t>
            </a:r>
            <a:endParaRPr b="1" dirty="0">
              <a:solidFill>
                <a:schemeClr val="bg1"/>
              </a:solidFill>
              <a:latin typeface="Raleway Thin"/>
              <a:ea typeface="Tahoma" panose="020B0604030504040204" pitchFamily="34" charset="0"/>
              <a:cs typeface="Tahoma" panose="020B0604030504040204" pitchFamily="34" charset="0"/>
              <a:sym typeface="Raleway Thin"/>
            </a:endParaRPr>
          </a:p>
        </p:txBody>
      </p:sp>
      <p:sp>
        <p:nvSpPr>
          <p:cNvPr id="290" name="Google Shape;290;p49">
            <a:extLst>
              <a:ext uri="{FF2B5EF4-FFF2-40B4-BE49-F238E27FC236}">
                <a16:creationId xmlns:a16="http://schemas.microsoft.com/office/drawing/2014/main" id="{9D5E1A77-89F4-07F4-E8F6-AC18E8A5DD68}"/>
              </a:ext>
            </a:extLst>
          </p:cNvPr>
          <p:cNvSpPr/>
          <p:nvPr/>
        </p:nvSpPr>
        <p:spPr>
          <a:xfrm rot="964">
            <a:off x="4838700" y="4622801"/>
            <a:ext cx="5706533" cy="901700"/>
          </a:xfrm>
          <a:prstGeom prst="roundRect">
            <a:avLst>
              <a:gd name="adj" fmla="val 24529"/>
            </a:avLst>
          </a:prstGeom>
          <a:solidFill>
            <a:schemeClr val="accent3"/>
          </a:solidFill>
          <a:ln w="38100" cap="flat" cmpd="sng">
            <a:solidFill>
              <a:schemeClr val="accent1"/>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sp>
        <p:nvSpPr>
          <p:cNvPr id="12295" name="Google Shape;291;p49">
            <a:extLst>
              <a:ext uri="{FF2B5EF4-FFF2-40B4-BE49-F238E27FC236}">
                <a16:creationId xmlns:a16="http://schemas.microsoft.com/office/drawing/2014/main" id="{E18450C1-3903-A8A8-CC57-B9535D9E59B9}"/>
              </a:ext>
            </a:extLst>
          </p:cNvPr>
          <p:cNvSpPr txBox="1">
            <a:spLocks noGrp="1"/>
          </p:cNvSpPr>
          <p:nvPr>
            <p:ph type="subTitle" idx="1"/>
          </p:nvPr>
        </p:nvSpPr>
        <p:spPr bwMode="auto">
          <a:xfrm rot="21598984">
            <a:off x="4991101" y="4622801"/>
            <a:ext cx="5414433" cy="901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ctr" compatLnSpc="1">
            <a:prstTxWarp prst="textNoShape">
              <a:avLst/>
            </a:prstTxWarp>
          </a:bodyPr>
          <a:lstStyle/>
          <a:p>
            <a:pPr marL="0" indent="0">
              <a:spcBef>
                <a:spcPct val="0"/>
              </a:spcBef>
              <a:spcAft>
                <a:spcPct val="0"/>
              </a:spcAft>
            </a:pPr>
            <a:r>
              <a:rPr lang="en-US" altLang="vi-VN" dirty="0">
                <a:latin typeface="Tahoma" panose="020B0604030504040204" pitchFamily="34" charset="0"/>
                <a:ea typeface="Tahoma" panose="020B0604030504040204" pitchFamily="34" charset="0"/>
                <a:cs typeface="Tahoma" panose="020B0604030504040204" pitchFamily="34" charset="0"/>
              </a:rPr>
              <a:t>TÌM HIỂU VỀ KHÁI NIỆM TÍN DỤNG THƯƠNG MẠI</a:t>
            </a:r>
          </a:p>
        </p:txBody>
      </p:sp>
    </p:spTree>
  </p:cSld>
  <p:clrMapOvr>
    <a:masterClrMapping/>
  </p:clrMapOvr>
  <p:transition spd="slow">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5CD61EC-833B-4829-91ED-A7A5536CBBD6}"/>
              </a:ext>
            </a:extLst>
          </p:cNvPr>
          <p:cNvSpPr/>
          <p:nvPr/>
        </p:nvSpPr>
        <p:spPr>
          <a:xfrm>
            <a:off x="2811037" y="1159720"/>
            <a:ext cx="1331522" cy="74455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b="1"/>
          </a:p>
        </p:txBody>
      </p:sp>
      <p:sp>
        <p:nvSpPr>
          <p:cNvPr id="26" name="Rectangle: Rounded Corners 25">
            <a:extLst>
              <a:ext uri="{FF2B5EF4-FFF2-40B4-BE49-F238E27FC236}">
                <a16:creationId xmlns:a16="http://schemas.microsoft.com/office/drawing/2014/main" id="{258F656E-0E08-4877-9688-84F0068DC48D}"/>
              </a:ext>
            </a:extLst>
          </p:cNvPr>
          <p:cNvSpPr/>
          <p:nvPr/>
        </p:nvSpPr>
        <p:spPr>
          <a:xfrm>
            <a:off x="2526945" y="1069035"/>
            <a:ext cx="9084952" cy="4649963"/>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Arrow: Pentagon 27">
            <a:extLst>
              <a:ext uri="{FF2B5EF4-FFF2-40B4-BE49-F238E27FC236}">
                <a16:creationId xmlns:a16="http://schemas.microsoft.com/office/drawing/2014/main" id="{74B1B66C-807F-4103-983F-ED7A698D4835}"/>
              </a:ext>
            </a:extLst>
          </p:cNvPr>
          <p:cNvSpPr/>
          <p:nvPr/>
        </p:nvSpPr>
        <p:spPr>
          <a:xfrm>
            <a:off x="241729" y="2338540"/>
            <a:ext cx="2617478" cy="672850"/>
          </a:xfrm>
          <a:prstGeom prst="homePlate">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9" name="Arrow: Pentagon 28">
            <a:extLst>
              <a:ext uri="{FF2B5EF4-FFF2-40B4-BE49-F238E27FC236}">
                <a16:creationId xmlns:a16="http://schemas.microsoft.com/office/drawing/2014/main" id="{FCEC4E6A-BAC4-42CA-AA38-89167E46CD03}"/>
              </a:ext>
            </a:extLst>
          </p:cNvPr>
          <p:cNvSpPr/>
          <p:nvPr/>
        </p:nvSpPr>
        <p:spPr>
          <a:xfrm>
            <a:off x="44364" y="1540293"/>
            <a:ext cx="2482581" cy="515223"/>
          </a:xfrm>
          <a:prstGeom prst="homePlate">
            <a:avLst/>
          </a:prstGeom>
          <a:solidFill>
            <a:schemeClr val="accent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solidFill>
                  <a:srgbClr val="C00000"/>
                </a:solidFill>
                <a:latin typeface="Tahoma" panose="020B0604030504040204" pitchFamily="34" charset="0"/>
                <a:ea typeface="Tahoma" panose="020B0604030504040204" pitchFamily="34" charset="0"/>
                <a:cs typeface="Tahoma" panose="020B0604030504040204" pitchFamily="34" charset="0"/>
              </a:rPr>
              <a:t>Nhiệm</a:t>
            </a:r>
            <a:r>
              <a:rPr lang="en-US" sz="2800" b="1"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C00000"/>
                </a:solidFill>
                <a:latin typeface="Tahoma" panose="020B0604030504040204" pitchFamily="34" charset="0"/>
                <a:ea typeface="Tahoma" panose="020B0604030504040204" pitchFamily="34" charset="0"/>
                <a:cs typeface="Tahoma" panose="020B0604030504040204" pitchFamily="34" charset="0"/>
              </a:rPr>
              <a:t>vụ</a:t>
            </a:r>
            <a:r>
              <a:rPr lang="en-US" sz="2800" b="1" dirty="0">
                <a:solidFill>
                  <a:srgbClr val="C00000"/>
                </a:solidFill>
                <a:latin typeface="Tahoma" panose="020B0604030504040204" pitchFamily="34" charset="0"/>
                <a:ea typeface="Tahoma" panose="020B0604030504040204" pitchFamily="34" charset="0"/>
                <a:cs typeface="Tahoma" panose="020B0604030504040204" pitchFamily="34" charset="0"/>
              </a:rPr>
              <a:t> </a:t>
            </a:r>
            <a:endParaRPr lang="vi-VN" sz="28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grpSp>
        <p:nvGrpSpPr>
          <p:cNvPr id="2" name="Group 1"/>
          <p:cNvGrpSpPr/>
          <p:nvPr/>
        </p:nvGrpSpPr>
        <p:grpSpPr>
          <a:xfrm>
            <a:off x="2526945" y="1228318"/>
            <a:ext cx="9084952" cy="4478610"/>
            <a:chOff x="2526945" y="1228318"/>
            <a:chExt cx="9084952" cy="4478610"/>
          </a:xfrm>
        </p:grpSpPr>
        <p:grpSp>
          <p:nvGrpSpPr>
            <p:cNvPr id="16" name="Google Shape;10844;p60">
              <a:extLst>
                <a:ext uri="{FF2B5EF4-FFF2-40B4-BE49-F238E27FC236}">
                  <a16:creationId xmlns:a16="http://schemas.microsoft.com/office/drawing/2014/main" id="{A8E05D59-E1BD-41D7-A32D-4BC0795675D1}"/>
                </a:ext>
              </a:extLst>
            </p:cNvPr>
            <p:cNvGrpSpPr/>
            <p:nvPr/>
          </p:nvGrpSpPr>
          <p:grpSpPr>
            <a:xfrm>
              <a:off x="2876443" y="1228318"/>
              <a:ext cx="1200711" cy="525861"/>
              <a:chOff x="5331913" y="3413947"/>
              <a:chExt cx="347143" cy="254684"/>
            </a:xfrm>
            <a:solidFill>
              <a:srgbClr val="002060"/>
            </a:solidFill>
          </p:grpSpPr>
          <p:sp>
            <p:nvSpPr>
              <p:cNvPr id="17" name="Google Shape;10845;p60">
                <a:extLst>
                  <a:ext uri="{FF2B5EF4-FFF2-40B4-BE49-F238E27FC236}">
                    <a16:creationId xmlns:a16="http://schemas.microsoft.com/office/drawing/2014/main" id="{FA4C6FC7-53B2-4776-9F97-E9CF30D41076}"/>
                  </a:ext>
                </a:extLst>
              </p:cNvPr>
              <p:cNvSpPr/>
              <p:nvPr/>
            </p:nvSpPr>
            <p:spPr>
              <a:xfrm>
                <a:off x="5597163" y="3523083"/>
                <a:ext cx="43222" cy="15564"/>
              </a:xfrm>
              <a:custGeom>
                <a:avLst/>
                <a:gdLst/>
                <a:ahLst/>
                <a:cxnLst/>
                <a:rect l="l" t="t" r="r" b="b"/>
                <a:pathLst>
                  <a:path w="1358" h="489" extrusionOk="0">
                    <a:moveTo>
                      <a:pt x="167" y="0"/>
                    </a:moveTo>
                    <a:cubicBezTo>
                      <a:pt x="84" y="0"/>
                      <a:pt x="0" y="71"/>
                      <a:pt x="0" y="167"/>
                    </a:cubicBezTo>
                    <a:cubicBezTo>
                      <a:pt x="0" y="250"/>
                      <a:pt x="84" y="322"/>
                      <a:pt x="167" y="322"/>
                    </a:cubicBezTo>
                    <a:cubicBezTo>
                      <a:pt x="346" y="322"/>
                      <a:pt x="870" y="357"/>
                      <a:pt x="1120" y="476"/>
                    </a:cubicBezTo>
                    <a:cubicBezTo>
                      <a:pt x="1155" y="488"/>
                      <a:pt x="1167" y="488"/>
                      <a:pt x="1191" y="488"/>
                    </a:cubicBezTo>
                    <a:cubicBezTo>
                      <a:pt x="1251" y="488"/>
                      <a:pt x="1310" y="464"/>
                      <a:pt x="1346" y="405"/>
                    </a:cubicBezTo>
                    <a:cubicBezTo>
                      <a:pt x="1358" y="322"/>
                      <a:pt x="1334" y="226"/>
                      <a:pt x="1251" y="191"/>
                    </a:cubicBezTo>
                    <a:cubicBezTo>
                      <a:pt x="882" y="12"/>
                      <a:pt x="203" y="0"/>
                      <a:pt x="167" y="0"/>
                    </a:cubicBezTo>
                    <a:close/>
                  </a:path>
                </a:pathLst>
              </a:custGeom>
              <a:grpFill/>
              <a:ln w="19050">
                <a:solidFill>
                  <a:schemeClr val="accent1">
                    <a:shade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000" b="1"/>
              </a:p>
            </p:txBody>
          </p:sp>
          <p:sp>
            <p:nvSpPr>
              <p:cNvPr id="18" name="Google Shape;10846;p60">
                <a:extLst>
                  <a:ext uri="{FF2B5EF4-FFF2-40B4-BE49-F238E27FC236}">
                    <a16:creationId xmlns:a16="http://schemas.microsoft.com/office/drawing/2014/main" id="{0491BC37-84FE-413E-B589-C0532BFF00C3}"/>
                  </a:ext>
                </a:extLst>
              </p:cNvPr>
              <p:cNvSpPr/>
              <p:nvPr/>
            </p:nvSpPr>
            <p:spPr>
              <a:xfrm>
                <a:off x="5331913" y="3413947"/>
                <a:ext cx="347143" cy="253538"/>
              </a:xfrm>
              <a:custGeom>
                <a:avLst/>
                <a:gdLst/>
                <a:ahLst/>
                <a:cxnLst/>
                <a:rect l="l" t="t" r="r" b="b"/>
                <a:pathLst>
                  <a:path w="10907" h="7966" extrusionOk="0">
                    <a:moveTo>
                      <a:pt x="7168" y="357"/>
                    </a:moveTo>
                    <a:lnTo>
                      <a:pt x="7168" y="1893"/>
                    </a:lnTo>
                    <a:cubicBezTo>
                      <a:pt x="7168" y="2131"/>
                      <a:pt x="7120" y="2357"/>
                      <a:pt x="7013" y="2560"/>
                    </a:cubicBezTo>
                    <a:cubicBezTo>
                      <a:pt x="7001" y="2584"/>
                      <a:pt x="7001" y="2608"/>
                      <a:pt x="7001" y="2643"/>
                    </a:cubicBezTo>
                    <a:lnTo>
                      <a:pt x="7001" y="3084"/>
                    </a:lnTo>
                    <a:cubicBezTo>
                      <a:pt x="7001" y="3512"/>
                      <a:pt x="6822" y="3917"/>
                      <a:pt x="6513" y="4203"/>
                    </a:cubicBezTo>
                    <a:cubicBezTo>
                      <a:pt x="6465" y="4227"/>
                      <a:pt x="6429" y="4274"/>
                      <a:pt x="6394" y="4310"/>
                    </a:cubicBezTo>
                    <a:cubicBezTo>
                      <a:pt x="6111" y="4514"/>
                      <a:pt x="5775" y="4621"/>
                      <a:pt x="5415" y="4621"/>
                    </a:cubicBezTo>
                    <a:cubicBezTo>
                      <a:pt x="5396" y="4621"/>
                      <a:pt x="5377" y="4620"/>
                      <a:pt x="5358" y="4620"/>
                    </a:cubicBezTo>
                    <a:cubicBezTo>
                      <a:pt x="4536" y="4560"/>
                      <a:pt x="3917" y="3858"/>
                      <a:pt x="3917" y="3024"/>
                    </a:cubicBezTo>
                    <a:lnTo>
                      <a:pt x="3917" y="2643"/>
                    </a:lnTo>
                    <a:cubicBezTo>
                      <a:pt x="3917" y="2608"/>
                      <a:pt x="3917" y="2596"/>
                      <a:pt x="3905" y="2560"/>
                    </a:cubicBezTo>
                    <a:cubicBezTo>
                      <a:pt x="3798" y="2357"/>
                      <a:pt x="3751" y="2131"/>
                      <a:pt x="3751" y="1893"/>
                    </a:cubicBezTo>
                    <a:lnTo>
                      <a:pt x="3751" y="1548"/>
                    </a:lnTo>
                    <a:cubicBezTo>
                      <a:pt x="3751" y="893"/>
                      <a:pt x="4286" y="357"/>
                      <a:pt x="4941" y="357"/>
                    </a:cubicBezTo>
                    <a:close/>
                    <a:moveTo>
                      <a:pt x="10013" y="2905"/>
                    </a:moveTo>
                    <a:lnTo>
                      <a:pt x="10013" y="3560"/>
                    </a:lnTo>
                    <a:cubicBezTo>
                      <a:pt x="10013" y="3667"/>
                      <a:pt x="9989" y="3774"/>
                      <a:pt x="9942" y="3870"/>
                    </a:cubicBezTo>
                    <a:lnTo>
                      <a:pt x="9870" y="4036"/>
                    </a:lnTo>
                    <a:cubicBezTo>
                      <a:pt x="9858" y="4048"/>
                      <a:pt x="9858" y="4084"/>
                      <a:pt x="9858" y="4108"/>
                    </a:cubicBezTo>
                    <a:lnTo>
                      <a:pt x="9858" y="4453"/>
                    </a:lnTo>
                    <a:cubicBezTo>
                      <a:pt x="9870" y="4679"/>
                      <a:pt x="9763" y="4882"/>
                      <a:pt x="9597" y="5048"/>
                    </a:cubicBezTo>
                    <a:cubicBezTo>
                      <a:pt x="9451" y="5205"/>
                      <a:pt x="9244" y="5288"/>
                      <a:pt x="9022" y="5288"/>
                    </a:cubicBezTo>
                    <a:cubicBezTo>
                      <a:pt x="9007" y="5288"/>
                      <a:pt x="8992" y="5287"/>
                      <a:pt x="8977" y="5286"/>
                    </a:cubicBezTo>
                    <a:cubicBezTo>
                      <a:pt x="8513" y="5275"/>
                      <a:pt x="8144" y="4870"/>
                      <a:pt x="8144" y="4382"/>
                    </a:cubicBezTo>
                    <a:lnTo>
                      <a:pt x="8144" y="4084"/>
                    </a:lnTo>
                    <a:cubicBezTo>
                      <a:pt x="8144" y="4048"/>
                      <a:pt x="8144" y="4036"/>
                      <a:pt x="8132" y="4012"/>
                    </a:cubicBezTo>
                    <a:lnTo>
                      <a:pt x="8025" y="3810"/>
                    </a:lnTo>
                    <a:cubicBezTo>
                      <a:pt x="8002" y="3741"/>
                      <a:pt x="7968" y="3672"/>
                      <a:pt x="7966" y="3582"/>
                    </a:cubicBezTo>
                    <a:lnTo>
                      <a:pt x="7966" y="3582"/>
                    </a:lnTo>
                    <a:cubicBezTo>
                      <a:pt x="7973" y="3196"/>
                      <a:pt x="8279" y="2905"/>
                      <a:pt x="8644" y="2905"/>
                    </a:cubicBezTo>
                    <a:close/>
                    <a:moveTo>
                      <a:pt x="1727" y="2893"/>
                    </a:moveTo>
                    <a:cubicBezTo>
                      <a:pt x="2000" y="2893"/>
                      <a:pt x="2250" y="3000"/>
                      <a:pt x="2441" y="3191"/>
                    </a:cubicBezTo>
                    <a:cubicBezTo>
                      <a:pt x="2643" y="3381"/>
                      <a:pt x="2739" y="3655"/>
                      <a:pt x="2774" y="3929"/>
                    </a:cubicBezTo>
                    <a:cubicBezTo>
                      <a:pt x="2774" y="4024"/>
                      <a:pt x="2786" y="4132"/>
                      <a:pt x="2786" y="4227"/>
                    </a:cubicBezTo>
                    <a:lnTo>
                      <a:pt x="2786" y="4262"/>
                    </a:lnTo>
                    <a:cubicBezTo>
                      <a:pt x="2608" y="3989"/>
                      <a:pt x="2358" y="3798"/>
                      <a:pt x="2000" y="3691"/>
                    </a:cubicBezTo>
                    <a:cubicBezTo>
                      <a:pt x="1753" y="3615"/>
                      <a:pt x="1520" y="3607"/>
                      <a:pt x="1431" y="3607"/>
                    </a:cubicBezTo>
                    <a:cubicBezTo>
                      <a:pt x="1409" y="3607"/>
                      <a:pt x="1396" y="3608"/>
                      <a:pt x="1393" y="3608"/>
                    </a:cubicBezTo>
                    <a:cubicBezTo>
                      <a:pt x="1346" y="3608"/>
                      <a:pt x="1310" y="3620"/>
                      <a:pt x="1286" y="3655"/>
                    </a:cubicBezTo>
                    <a:lnTo>
                      <a:pt x="1000" y="3953"/>
                    </a:lnTo>
                    <a:cubicBezTo>
                      <a:pt x="941" y="4012"/>
                      <a:pt x="941" y="4108"/>
                      <a:pt x="1000" y="4167"/>
                    </a:cubicBezTo>
                    <a:cubicBezTo>
                      <a:pt x="1030" y="4197"/>
                      <a:pt x="1072" y="4212"/>
                      <a:pt x="1113" y="4212"/>
                    </a:cubicBezTo>
                    <a:cubicBezTo>
                      <a:pt x="1155" y="4212"/>
                      <a:pt x="1197" y="4197"/>
                      <a:pt x="1226" y="4167"/>
                    </a:cubicBezTo>
                    <a:lnTo>
                      <a:pt x="1465" y="3917"/>
                    </a:lnTo>
                    <a:cubicBezTo>
                      <a:pt x="1667" y="3929"/>
                      <a:pt x="2322" y="4012"/>
                      <a:pt x="2572" y="4572"/>
                    </a:cubicBezTo>
                    <a:cubicBezTo>
                      <a:pt x="2500" y="4989"/>
                      <a:pt x="2143" y="5298"/>
                      <a:pt x="1727" y="5298"/>
                    </a:cubicBezTo>
                    <a:cubicBezTo>
                      <a:pt x="1250" y="5298"/>
                      <a:pt x="869" y="4917"/>
                      <a:pt x="869" y="4441"/>
                    </a:cubicBezTo>
                    <a:cubicBezTo>
                      <a:pt x="869" y="4346"/>
                      <a:pt x="798" y="4274"/>
                      <a:pt x="703" y="4274"/>
                    </a:cubicBezTo>
                    <a:lnTo>
                      <a:pt x="679" y="4274"/>
                    </a:lnTo>
                    <a:lnTo>
                      <a:pt x="679" y="4227"/>
                    </a:lnTo>
                    <a:cubicBezTo>
                      <a:pt x="679" y="4132"/>
                      <a:pt x="679" y="4024"/>
                      <a:pt x="691" y="3929"/>
                    </a:cubicBezTo>
                    <a:cubicBezTo>
                      <a:pt x="703" y="3655"/>
                      <a:pt x="822" y="3381"/>
                      <a:pt x="1012" y="3191"/>
                    </a:cubicBezTo>
                    <a:cubicBezTo>
                      <a:pt x="1215" y="3000"/>
                      <a:pt x="1465" y="2893"/>
                      <a:pt x="1727" y="2893"/>
                    </a:cubicBezTo>
                    <a:close/>
                    <a:moveTo>
                      <a:pt x="643" y="4882"/>
                    </a:moveTo>
                    <a:cubicBezTo>
                      <a:pt x="726" y="5096"/>
                      <a:pt x="881" y="5275"/>
                      <a:pt x="1060" y="5405"/>
                    </a:cubicBezTo>
                    <a:lnTo>
                      <a:pt x="1060" y="5596"/>
                    </a:lnTo>
                    <a:cubicBezTo>
                      <a:pt x="762" y="5501"/>
                      <a:pt x="619" y="5346"/>
                      <a:pt x="560" y="5275"/>
                    </a:cubicBezTo>
                    <a:cubicBezTo>
                      <a:pt x="595" y="5155"/>
                      <a:pt x="631" y="5036"/>
                      <a:pt x="643" y="4882"/>
                    </a:cubicBezTo>
                    <a:close/>
                    <a:moveTo>
                      <a:pt x="2798" y="4882"/>
                    </a:moveTo>
                    <a:cubicBezTo>
                      <a:pt x="2810" y="5024"/>
                      <a:pt x="2846" y="5155"/>
                      <a:pt x="2893" y="5263"/>
                    </a:cubicBezTo>
                    <a:cubicBezTo>
                      <a:pt x="2834" y="5346"/>
                      <a:pt x="2679" y="5477"/>
                      <a:pt x="2381" y="5596"/>
                    </a:cubicBezTo>
                    <a:lnTo>
                      <a:pt x="2381" y="5405"/>
                    </a:lnTo>
                    <a:cubicBezTo>
                      <a:pt x="2560" y="5275"/>
                      <a:pt x="2715" y="5096"/>
                      <a:pt x="2798" y="4882"/>
                    </a:cubicBezTo>
                    <a:close/>
                    <a:moveTo>
                      <a:pt x="6299" y="4727"/>
                    </a:moveTo>
                    <a:lnTo>
                      <a:pt x="6299" y="5001"/>
                    </a:lnTo>
                    <a:lnTo>
                      <a:pt x="5453" y="5596"/>
                    </a:lnTo>
                    <a:lnTo>
                      <a:pt x="4584" y="5024"/>
                    </a:lnTo>
                    <a:lnTo>
                      <a:pt x="4584" y="4727"/>
                    </a:lnTo>
                    <a:cubicBezTo>
                      <a:pt x="4810" y="4846"/>
                      <a:pt x="5060" y="4917"/>
                      <a:pt x="5322" y="4929"/>
                    </a:cubicBezTo>
                    <a:lnTo>
                      <a:pt x="5441" y="4929"/>
                    </a:lnTo>
                    <a:cubicBezTo>
                      <a:pt x="5739" y="4929"/>
                      <a:pt x="6037" y="4858"/>
                      <a:pt x="6299" y="4727"/>
                    </a:cubicBezTo>
                    <a:close/>
                    <a:moveTo>
                      <a:pt x="9347" y="5572"/>
                    </a:moveTo>
                    <a:lnTo>
                      <a:pt x="9347" y="5632"/>
                    </a:lnTo>
                    <a:cubicBezTo>
                      <a:pt x="9347" y="5656"/>
                      <a:pt x="9347" y="5691"/>
                      <a:pt x="9358" y="5715"/>
                    </a:cubicBezTo>
                    <a:lnTo>
                      <a:pt x="9001" y="6072"/>
                    </a:lnTo>
                    <a:lnTo>
                      <a:pt x="8644" y="5715"/>
                    </a:lnTo>
                    <a:cubicBezTo>
                      <a:pt x="8644" y="5691"/>
                      <a:pt x="8668" y="5656"/>
                      <a:pt x="8668" y="5632"/>
                    </a:cubicBezTo>
                    <a:lnTo>
                      <a:pt x="8668" y="5572"/>
                    </a:lnTo>
                    <a:cubicBezTo>
                      <a:pt x="8763" y="5596"/>
                      <a:pt x="8870" y="5632"/>
                      <a:pt x="8977" y="5632"/>
                    </a:cubicBezTo>
                    <a:lnTo>
                      <a:pt x="9001" y="5632"/>
                    </a:lnTo>
                    <a:cubicBezTo>
                      <a:pt x="9120" y="5632"/>
                      <a:pt x="9239" y="5620"/>
                      <a:pt x="9347" y="5572"/>
                    </a:cubicBezTo>
                    <a:close/>
                    <a:moveTo>
                      <a:pt x="2108" y="5572"/>
                    </a:moveTo>
                    <a:lnTo>
                      <a:pt x="2108" y="5739"/>
                    </a:lnTo>
                    <a:cubicBezTo>
                      <a:pt x="2108" y="5798"/>
                      <a:pt x="2119" y="5834"/>
                      <a:pt x="2143" y="5882"/>
                    </a:cubicBezTo>
                    <a:lnTo>
                      <a:pt x="1965" y="6013"/>
                    </a:lnTo>
                    <a:cubicBezTo>
                      <a:pt x="1899" y="6084"/>
                      <a:pt x="1816" y="6120"/>
                      <a:pt x="1731" y="6120"/>
                    </a:cubicBezTo>
                    <a:cubicBezTo>
                      <a:pt x="1646" y="6120"/>
                      <a:pt x="1560" y="6084"/>
                      <a:pt x="1488" y="6013"/>
                    </a:cubicBezTo>
                    <a:lnTo>
                      <a:pt x="1346" y="5882"/>
                    </a:lnTo>
                    <a:cubicBezTo>
                      <a:pt x="1369" y="5834"/>
                      <a:pt x="1381" y="5775"/>
                      <a:pt x="1381" y="5739"/>
                    </a:cubicBezTo>
                    <a:lnTo>
                      <a:pt x="1381" y="5572"/>
                    </a:lnTo>
                    <a:cubicBezTo>
                      <a:pt x="1488" y="5596"/>
                      <a:pt x="1607" y="5632"/>
                      <a:pt x="1750" y="5632"/>
                    </a:cubicBezTo>
                    <a:cubicBezTo>
                      <a:pt x="1857" y="5632"/>
                      <a:pt x="1977" y="5608"/>
                      <a:pt x="2108" y="5572"/>
                    </a:cubicBezTo>
                    <a:close/>
                    <a:moveTo>
                      <a:pt x="4465" y="5298"/>
                    </a:moveTo>
                    <a:lnTo>
                      <a:pt x="5215" y="5810"/>
                    </a:lnTo>
                    <a:lnTo>
                      <a:pt x="4810" y="6215"/>
                    </a:lnTo>
                    <a:lnTo>
                      <a:pt x="4798" y="6215"/>
                    </a:lnTo>
                    <a:lnTo>
                      <a:pt x="4310" y="5465"/>
                    </a:lnTo>
                    <a:lnTo>
                      <a:pt x="4465" y="5298"/>
                    </a:lnTo>
                    <a:close/>
                    <a:moveTo>
                      <a:pt x="6429" y="5298"/>
                    </a:moveTo>
                    <a:lnTo>
                      <a:pt x="6596" y="5465"/>
                    </a:lnTo>
                    <a:lnTo>
                      <a:pt x="6108" y="6215"/>
                    </a:lnTo>
                    <a:lnTo>
                      <a:pt x="6096" y="6215"/>
                    </a:lnTo>
                    <a:lnTo>
                      <a:pt x="5691" y="5810"/>
                    </a:lnTo>
                    <a:lnTo>
                      <a:pt x="6429" y="5298"/>
                    </a:lnTo>
                    <a:close/>
                    <a:moveTo>
                      <a:pt x="4905" y="0"/>
                    </a:moveTo>
                    <a:cubicBezTo>
                      <a:pt x="4072" y="0"/>
                      <a:pt x="3381" y="691"/>
                      <a:pt x="3381" y="1524"/>
                    </a:cubicBezTo>
                    <a:lnTo>
                      <a:pt x="3381" y="1869"/>
                    </a:lnTo>
                    <a:cubicBezTo>
                      <a:pt x="3381" y="2131"/>
                      <a:pt x="3441" y="2381"/>
                      <a:pt x="3548" y="2643"/>
                    </a:cubicBezTo>
                    <a:lnTo>
                      <a:pt x="3548" y="3000"/>
                    </a:lnTo>
                    <a:cubicBezTo>
                      <a:pt x="3548" y="3596"/>
                      <a:pt x="3810" y="4132"/>
                      <a:pt x="4227" y="4465"/>
                    </a:cubicBezTo>
                    <a:lnTo>
                      <a:pt x="4227" y="5001"/>
                    </a:lnTo>
                    <a:lnTo>
                      <a:pt x="3929" y="5322"/>
                    </a:lnTo>
                    <a:cubicBezTo>
                      <a:pt x="3905" y="5346"/>
                      <a:pt x="3893" y="5394"/>
                      <a:pt x="3893" y="5441"/>
                    </a:cubicBezTo>
                    <a:lnTo>
                      <a:pt x="2905" y="5798"/>
                    </a:lnTo>
                    <a:cubicBezTo>
                      <a:pt x="2834" y="5822"/>
                      <a:pt x="2774" y="5858"/>
                      <a:pt x="2715" y="5894"/>
                    </a:cubicBezTo>
                    <a:lnTo>
                      <a:pt x="2560" y="5822"/>
                    </a:lnTo>
                    <a:cubicBezTo>
                      <a:pt x="3024" y="5632"/>
                      <a:pt x="3155" y="5346"/>
                      <a:pt x="3179" y="5334"/>
                    </a:cubicBezTo>
                    <a:cubicBezTo>
                      <a:pt x="3203" y="5286"/>
                      <a:pt x="3203" y="5227"/>
                      <a:pt x="3179" y="5179"/>
                    </a:cubicBezTo>
                    <a:cubicBezTo>
                      <a:pt x="3060" y="4965"/>
                      <a:pt x="3036" y="4524"/>
                      <a:pt x="3036" y="4203"/>
                    </a:cubicBezTo>
                    <a:cubicBezTo>
                      <a:pt x="3036" y="4084"/>
                      <a:pt x="3036" y="3977"/>
                      <a:pt x="3024" y="3893"/>
                    </a:cubicBezTo>
                    <a:cubicBezTo>
                      <a:pt x="2965" y="3131"/>
                      <a:pt x="2405" y="2548"/>
                      <a:pt x="1691" y="2548"/>
                    </a:cubicBezTo>
                    <a:cubicBezTo>
                      <a:pt x="976" y="2548"/>
                      <a:pt x="393" y="3131"/>
                      <a:pt x="345" y="3893"/>
                    </a:cubicBezTo>
                    <a:cubicBezTo>
                      <a:pt x="345" y="3977"/>
                      <a:pt x="333" y="4084"/>
                      <a:pt x="333" y="4203"/>
                    </a:cubicBezTo>
                    <a:cubicBezTo>
                      <a:pt x="322" y="4548"/>
                      <a:pt x="298" y="4965"/>
                      <a:pt x="203" y="5179"/>
                    </a:cubicBezTo>
                    <a:cubicBezTo>
                      <a:pt x="167" y="5227"/>
                      <a:pt x="167" y="5286"/>
                      <a:pt x="203" y="5334"/>
                    </a:cubicBezTo>
                    <a:cubicBezTo>
                      <a:pt x="203" y="5346"/>
                      <a:pt x="345" y="5632"/>
                      <a:pt x="810" y="5822"/>
                    </a:cubicBezTo>
                    <a:lnTo>
                      <a:pt x="369" y="6037"/>
                    </a:lnTo>
                    <a:cubicBezTo>
                      <a:pt x="155" y="6156"/>
                      <a:pt x="0" y="6370"/>
                      <a:pt x="0" y="6632"/>
                    </a:cubicBezTo>
                    <a:lnTo>
                      <a:pt x="0" y="7799"/>
                    </a:lnTo>
                    <a:cubicBezTo>
                      <a:pt x="0" y="7894"/>
                      <a:pt x="72" y="7965"/>
                      <a:pt x="167" y="7965"/>
                    </a:cubicBezTo>
                    <a:cubicBezTo>
                      <a:pt x="250" y="7965"/>
                      <a:pt x="333" y="7894"/>
                      <a:pt x="333" y="7799"/>
                    </a:cubicBezTo>
                    <a:lnTo>
                      <a:pt x="333" y="6632"/>
                    </a:lnTo>
                    <a:cubicBezTo>
                      <a:pt x="333" y="6489"/>
                      <a:pt x="405" y="6370"/>
                      <a:pt x="524" y="6310"/>
                    </a:cubicBezTo>
                    <a:lnTo>
                      <a:pt x="1060" y="6048"/>
                    </a:lnTo>
                    <a:lnTo>
                      <a:pt x="1238" y="6227"/>
                    </a:lnTo>
                    <a:cubicBezTo>
                      <a:pt x="1369" y="6346"/>
                      <a:pt x="1536" y="6406"/>
                      <a:pt x="1703" y="6406"/>
                    </a:cubicBezTo>
                    <a:cubicBezTo>
                      <a:pt x="1857" y="6406"/>
                      <a:pt x="2024" y="6346"/>
                      <a:pt x="2155" y="6227"/>
                    </a:cubicBezTo>
                    <a:lnTo>
                      <a:pt x="2334" y="6048"/>
                    </a:lnTo>
                    <a:lnTo>
                      <a:pt x="2512" y="6132"/>
                    </a:lnTo>
                    <a:cubicBezTo>
                      <a:pt x="2441" y="6275"/>
                      <a:pt x="2381" y="6418"/>
                      <a:pt x="2381" y="6584"/>
                    </a:cubicBezTo>
                    <a:lnTo>
                      <a:pt x="2381" y="7799"/>
                    </a:lnTo>
                    <a:cubicBezTo>
                      <a:pt x="2381" y="7894"/>
                      <a:pt x="2453" y="7965"/>
                      <a:pt x="2548" y="7965"/>
                    </a:cubicBezTo>
                    <a:cubicBezTo>
                      <a:pt x="2631" y="7965"/>
                      <a:pt x="2715" y="7894"/>
                      <a:pt x="2715" y="7799"/>
                    </a:cubicBezTo>
                    <a:lnTo>
                      <a:pt x="2715" y="6584"/>
                    </a:lnTo>
                    <a:cubicBezTo>
                      <a:pt x="2715" y="6358"/>
                      <a:pt x="2846" y="6167"/>
                      <a:pt x="3048" y="6096"/>
                    </a:cubicBezTo>
                    <a:lnTo>
                      <a:pt x="4084" y="5715"/>
                    </a:lnTo>
                    <a:lnTo>
                      <a:pt x="4513" y="6358"/>
                    </a:lnTo>
                    <a:cubicBezTo>
                      <a:pt x="4572" y="6453"/>
                      <a:pt x="4655" y="6489"/>
                      <a:pt x="4751" y="6513"/>
                    </a:cubicBezTo>
                    <a:lnTo>
                      <a:pt x="4775" y="6513"/>
                    </a:lnTo>
                    <a:cubicBezTo>
                      <a:pt x="4870" y="6513"/>
                      <a:pt x="4941" y="6477"/>
                      <a:pt x="5013" y="6418"/>
                    </a:cubicBezTo>
                    <a:lnTo>
                      <a:pt x="5286" y="6156"/>
                    </a:lnTo>
                    <a:lnTo>
                      <a:pt x="5286" y="7799"/>
                    </a:lnTo>
                    <a:cubicBezTo>
                      <a:pt x="5286" y="7894"/>
                      <a:pt x="5358" y="7965"/>
                      <a:pt x="5453" y="7965"/>
                    </a:cubicBezTo>
                    <a:cubicBezTo>
                      <a:pt x="5537" y="7965"/>
                      <a:pt x="5608" y="7894"/>
                      <a:pt x="5608" y="7799"/>
                    </a:cubicBezTo>
                    <a:lnTo>
                      <a:pt x="5608" y="6156"/>
                    </a:lnTo>
                    <a:lnTo>
                      <a:pt x="5882" y="6418"/>
                    </a:lnTo>
                    <a:cubicBezTo>
                      <a:pt x="5941" y="6477"/>
                      <a:pt x="6025" y="6513"/>
                      <a:pt x="6120" y="6513"/>
                    </a:cubicBezTo>
                    <a:lnTo>
                      <a:pt x="6144" y="6513"/>
                    </a:lnTo>
                    <a:cubicBezTo>
                      <a:pt x="6251" y="6489"/>
                      <a:pt x="6322" y="6453"/>
                      <a:pt x="6382" y="6358"/>
                    </a:cubicBezTo>
                    <a:lnTo>
                      <a:pt x="6822" y="5715"/>
                    </a:lnTo>
                    <a:lnTo>
                      <a:pt x="7846" y="6096"/>
                    </a:lnTo>
                    <a:cubicBezTo>
                      <a:pt x="8049" y="6167"/>
                      <a:pt x="8192" y="6358"/>
                      <a:pt x="8192" y="6584"/>
                    </a:cubicBezTo>
                    <a:lnTo>
                      <a:pt x="8192" y="7799"/>
                    </a:lnTo>
                    <a:cubicBezTo>
                      <a:pt x="8192" y="7894"/>
                      <a:pt x="8263" y="7965"/>
                      <a:pt x="8346" y="7965"/>
                    </a:cubicBezTo>
                    <a:cubicBezTo>
                      <a:pt x="8442" y="7965"/>
                      <a:pt x="8513" y="7894"/>
                      <a:pt x="8513" y="7799"/>
                    </a:cubicBezTo>
                    <a:lnTo>
                      <a:pt x="8513" y="6584"/>
                    </a:lnTo>
                    <a:cubicBezTo>
                      <a:pt x="8513" y="6358"/>
                      <a:pt x="8430" y="6156"/>
                      <a:pt x="8275" y="6001"/>
                    </a:cubicBezTo>
                    <a:lnTo>
                      <a:pt x="8323" y="5989"/>
                    </a:lnTo>
                    <a:cubicBezTo>
                      <a:pt x="8370" y="5977"/>
                      <a:pt x="8406" y="5953"/>
                      <a:pt x="8465" y="5929"/>
                    </a:cubicBezTo>
                    <a:lnTo>
                      <a:pt x="8870" y="6334"/>
                    </a:lnTo>
                    <a:lnTo>
                      <a:pt x="8870" y="7787"/>
                    </a:lnTo>
                    <a:cubicBezTo>
                      <a:pt x="8870" y="7882"/>
                      <a:pt x="8942" y="7953"/>
                      <a:pt x="9037" y="7953"/>
                    </a:cubicBezTo>
                    <a:cubicBezTo>
                      <a:pt x="9120" y="7953"/>
                      <a:pt x="9204" y="7882"/>
                      <a:pt x="9204" y="7787"/>
                    </a:cubicBezTo>
                    <a:lnTo>
                      <a:pt x="9204" y="6334"/>
                    </a:lnTo>
                    <a:lnTo>
                      <a:pt x="9597" y="5929"/>
                    </a:lnTo>
                    <a:cubicBezTo>
                      <a:pt x="9620" y="5941"/>
                      <a:pt x="9644" y="5941"/>
                      <a:pt x="9680" y="5953"/>
                    </a:cubicBezTo>
                    <a:lnTo>
                      <a:pt x="10335" y="6156"/>
                    </a:lnTo>
                    <a:cubicBezTo>
                      <a:pt x="10478" y="6191"/>
                      <a:pt x="10585" y="6334"/>
                      <a:pt x="10585" y="6489"/>
                    </a:cubicBezTo>
                    <a:lnTo>
                      <a:pt x="10585" y="7799"/>
                    </a:lnTo>
                    <a:cubicBezTo>
                      <a:pt x="10585" y="7894"/>
                      <a:pt x="10656" y="7965"/>
                      <a:pt x="10751" y="7965"/>
                    </a:cubicBezTo>
                    <a:cubicBezTo>
                      <a:pt x="10835" y="7965"/>
                      <a:pt x="10906" y="7894"/>
                      <a:pt x="10906" y="7799"/>
                    </a:cubicBezTo>
                    <a:lnTo>
                      <a:pt x="10906" y="6489"/>
                    </a:lnTo>
                    <a:cubicBezTo>
                      <a:pt x="10871" y="6227"/>
                      <a:pt x="10656" y="5953"/>
                      <a:pt x="10382" y="5870"/>
                    </a:cubicBezTo>
                    <a:lnTo>
                      <a:pt x="9716" y="5679"/>
                    </a:lnTo>
                    <a:cubicBezTo>
                      <a:pt x="9692" y="5656"/>
                      <a:pt x="9680" y="5644"/>
                      <a:pt x="9680" y="5620"/>
                    </a:cubicBezTo>
                    <a:lnTo>
                      <a:pt x="9680" y="5394"/>
                    </a:lnTo>
                    <a:cubicBezTo>
                      <a:pt x="9739" y="5358"/>
                      <a:pt x="9787" y="5322"/>
                      <a:pt x="9823" y="5275"/>
                    </a:cubicBezTo>
                    <a:cubicBezTo>
                      <a:pt x="10049" y="5048"/>
                      <a:pt x="10180" y="4751"/>
                      <a:pt x="10180" y="4429"/>
                    </a:cubicBezTo>
                    <a:lnTo>
                      <a:pt x="10180" y="4132"/>
                    </a:lnTo>
                    <a:lnTo>
                      <a:pt x="10239" y="3989"/>
                    </a:lnTo>
                    <a:cubicBezTo>
                      <a:pt x="10323" y="3858"/>
                      <a:pt x="10347" y="3691"/>
                      <a:pt x="10347" y="3548"/>
                    </a:cubicBezTo>
                    <a:lnTo>
                      <a:pt x="10347" y="2727"/>
                    </a:lnTo>
                    <a:cubicBezTo>
                      <a:pt x="10347" y="2643"/>
                      <a:pt x="10275" y="2560"/>
                      <a:pt x="10180" y="2560"/>
                    </a:cubicBezTo>
                    <a:lnTo>
                      <a:pt x="8656" y="2560"/>
                    </a:lnTo>
                    <a:cubicBezTo>
                      <a:pt x="8096" y="2560"/>
                      <a:pt x="7644" y="3012"/>
                      <a:pt x="7644" y="3572"/>
                    </a:cubicBezTo>
                    <a:lnTo>
                      <a:pt x="7644" y="3596"/>
                    </a:lnTo>
                    <a:cubicBezTo>
                      <a:pt x="7644" y="3727"/>
                      <a:pt x="7668" y="3846"/>
                      <a:pt x="7727" y="3965"/>
                    </a:cubicBezTo>
                    <a:lnTo>
                      <a:pt x="7799" y="4132"/>
                    </a:lnTo>
                    <a:lnTo>
                      <a:pt x="7799" y="4382"/>
                    </a:lnTo>
                    <a:cubicBezTo>
                      <a:pt x="7799" y="4798"/>
                      <a:pt x="8013" y="5155"/>
                      <a:pt x="8311" y="5382"/>
                    </a:cubicBezTo>
                    <a:lnTo>
                      <a:pt x="8311" y="5596"/>
                    </a:lnTo>
                    <a:cubicBezTo>
                      <a:pt x="8311" y="5632"/>
                      <a:pt x="8311" y="5644"/>
                      <a:pt x="8180" y="5691"/>
                    </a:cubicBezTo>
                    <a:lnTo>
                      <a:pt x="7858" y="5775"/>
                    </a:lnTo>
                    <a:lnTo>
                      <a:pt x="6941" y="5441"/>
                    </a:lnTo>
                    <a:cubicBezTo>
                      <a:pt x="6941" y="5394"/>
                      <a:pt x="6930" y="5346"/>
                      <a:pt x="6894" y="5322"/>
                    </a:cubicBezTo>
                    <a:lnTo>
                      <a:pt x="6596" y="5001"/>
                    </a:lnTo>
                    <a:lnTo>
                      <a:pt x="6596" y="4489"/>
                    </a:lnTo>
                    <a:cubicBezTo>
                      <a:pt x="6632" y="4453"/>
                      <a:pt x="6656" y="4429"/>
                      <a:pt x="6691" y="4405"/>
                    </a:cubicBezTo>
                    <a:cubicBezTo>
                      <a:pt x="7061" y="4072"/>
                      <a:pt x="7263" y="3560"/>
                      <a:pt x="7263" y="3060"/>
                    </a:cubicBezTo>
                    <a:lnTo>
                      <a:pt x="7263" y="2643"/>
                    </a:lnTo>
                    <a:cubicBezTo>
                      <a:pt x="7382" y="2405"/>
                      <a:pt x="7430" y="2131"/>
                      <a:pt x="7430" y="1869"/>
                    </a:cubicBezTo>
                    <a:lnTo>
                      <a:pt x="7430" y="167"/>
                    </a:lnTo>
                    <a:cubicBezTo>
                      <a:pt x="7430" y="83"/>
                      <a:pt x="7358" y="0"/>
                      <a:pt x="7263" y="0"/>
                    </a:cubicBezTo>
                    <a:close/>
                  </a:path>
                </a:pathLst>
              </a:custGeom>
              <a:grpFill/>
              <a:ln w="19050">
                <a:solidFill>
                  <a:schemeClr val="accent1">
                    <a:shade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000" b="1"/>
              </a:p>
            </p:txBody>
          </p:sp>
          <p:sp>
            <p:nvSpPr>
              <p:cNvPr id="19" name="Google Shape;10847;p60">
                <a:extLst>
                  <a:ext uri="{FF2B5EF4-FFF2-40B4-BE49-F238E27FC236}">
                    <a16:creationId xmlns:a16="http://schemas.microsoft.com/office/drawing/2014/main" id="{A9760962-C22B-48CD-B33B-DFACE25B0D20}"/>
                  </a:ext>
                </a:extLst>
              </p:cNvPr>
              <p:cNvSpPr/>
              <p:nvPr/>
            </p:nvSpPr>
            <p:spPr>
              <a:xfrm>
                <a:off x="5645669" y="3625759"/>
                <a:ext cx="10248" cy="42872"/>
              </a:xfrm>
              <a:custGeom>
                <a:avLst/>
                <a:gdLst/>
                <a:ahLst/>
                <a:cxnLst/>
                <a:rect l="l" t="t" r="r" b="b"/>
                <a:pathLst>
                  <a:path w="322" h="1347" extrusionOk="0">
                    <a:moveTo>
                      <a:pt x="167" y="1"/>
                    </a:moveTo>
                    <a:cubicBezTo>
                      <a:pt x="72" y="1"/>
                      <a:pt x="0" y="72"/>
                      <a:pt x="0" y="167"/>
                    </a:cubicBezTo>
                    <a:lnTo>
                      <a:pt x="0" y="1179"/>
                    </a:lnTo>
                    <a:cubicBezTo>
                      <a:pt x="0" y="1263"/>
                      <a:pt x="72" y="1346"/>
                      <a:pt x="167" y="1346"/>
                    </a:cubicBezTo>
                    <a:cubicBezTo>
                      <a:pt x="251" y="1346"/>
                      <a:pt x="322" y="1263"/>
                      <a:pt x="322" y="1179"/>
                    </a:cubicBezTo>
                    <a:lnTo>
                      <a:pt x="322" y="167"/>
                    </a:lnTo>
                    <a:cubicBezTo>
                      <a:pt x="322" y="60"/>
                      <a:pt x="251" y="1"/>
                      <a:pt x="167" y="1"/>
                    </a:cubicBezTo>
                    <a:close/>
                  </a:path>
                </a:pathLst>
              </a:custGeom>
              <a:grpFill/>
              <a:ln w="19050">
                <a:solidFill>
                  <a:schemeClr val="accent1">
                    <a:shade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000" b="1"/>
              </a:p>
            </p:txBody>
          </p:sp>
          <p:sp>
            <p:nvSpPr>
              <p:cNvPr id="20" name="Google Shape;10848;p60">
                <a:extLst>
                  <a:ext uri="{FF2B5EF4-FFF2-40B4-BE49-F238E27FC236}">
                    <a16:creationId xmlns:a16="http://schemas.microsoft.com/office/drawing/2014/main" id="{86EA0000-20C7-4B8A-8583-9FAE44BD49F1}"/>
                  </a:ext>
                </a:extLst>
              </p:cNvPr>
              <p:cNvSpPr/>
              <p:nvPr/>
            </p:nvSpPr>
            <p:spPr>
              <a:xfrm>
                <a:off x="5462247" y="3461115"/>
                <a:ext cx="86825" cy="29759"/>
              </a:xfrm>
              <a:custGeom>
                <a:avLst/>
                <a:gdLst/>
                <a:ahLst/>
                <a:cxnLst/>
                <a:rect l="l" t="t" r="r" b="b"/>
                <a:pathLst>
                  <a:path w="2728" h="935" extrusionOk="0">
                    <a:moveTo>
                      <a:pt x="1094" y="0"/>
                    </a:moveTo>
                    <a:cubicBezTo>
                      <a:pt x="768" y="0"/>
                      <a:pt x="473" y="35"/>
                      <a:pt x="287" y="66"/>
                    </a:cubicBezTo>
                    <a:cubicBezTo>
                      <a:pt x="120" y="102"/>
                      <a:pt x="1" y="233"/>
                      <a:pt x="1" y="399"/>
                    </a:cubicBezTo>
                    <a:lnTo>
                      <a:pt x="1" y="768"/>
                    </a:lnTo>
                    <a:cubicBezTo>
                      <a:pt x="1" y="864"/>
                      <a:pt x="72" y="935"/>
                      <a:pt x="168" y="935"/>
                    </a:cubicBezTo>
                    <a:cubicBezTo>
                      <a:pt x="251" y="935"/>
                      <a:pt x="322" y="864"/>
                      <a:pt x="322" y="768"/>
                    </a:cubicBezTo>
                    <a:lnTo>
                      <a:pt x="322" y="399"/>
                    </a:lnTo>
                    <a:cubicBezTo>
                      <a:pt x="322" y="399"/>
                      <a:pt x="322" y="387"/>
                      <a:pt x="346" y="387"/>
                    </a:cubicBezTo>
                    <a:cubicBezTo>
                      <a:pt x="498" y="361"/>
                      <a:pt x="764" y="327"/>
                      <a:pt x="1063" y="327"/>
                    </a:cubicBezTo>
                    <a:cubicBezTo>
                      <a:pt x="1162" y="327"/>
                      <a:pt x="1266" y="331"/>
                      <a:pt x="1370" y="340"/>
                    </a:cubicBezTo>
                    <a:cubicBezTo>
                      <a:pt x="1858" y="364"/>
                      <a:pt x="2215" y="506"/>
                      <a:pt x="2442" y="709"/>
                    </a:cubicBezTo>
                    <a:cubicBezTo>
                      <a:pt x="2471" y="739"/>
                      <a:pt x="2513" y="753"/>
                      <a:pt x="2555" y="753"/>
                    </a:cubicBezTo>
                    <a:cubicBezTo>
                      <a:pt x="2596" y="753"/>
                      <a:pt x="2638" y="739"/>
                      <a:pt x="2668" y="709"/>
                    </a:cubicBezTo>
                    <a:cubicBezTo>
                      <a:pt x="2727" y="637"/>
                      <a:pt x="2727" y="530"/>
                      <a:pt x="2656" y="471"/>
                    </a:cubicBezTo>
                    <a:cubicBezTo>
                      <a:pt x="2283" y="97"/>
                      <a:pt x="1643" y="0"/>
                      <a:pt x="1094" y="0"/>
                    </a:cubicBezTo>
                    <a:close/>
                  </a:path>
                </a:pathLst>
              </a:custGeom>
              <a:grpFill/>
              <a:ln w="19050">
                <a:solidFill>
                  <a:schemeClr val="accent1">
                    <a:shade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000" b="1"/>
              </a:p>
            </p:txBody>
          </p:sp>
          <p:sp>
            <p:nvSpPr>
              <p:cNvPr id="21" name="Google Shape;10849;p60">
                <a:extLst>
                  <a:ext uri="{FF2B5EF4-FFF2-40B4-BE49-F238E27FC236}">
                    <a16:creationId xmlns:a16="http://schemas.microsoft.com/office/drawing/2014/main" id="{840A7067-212B-4513-AC1E-28FCAC75A815}"/>
                  </a:ext>
                </a:extLst>
              </p:cNvPr>
              <p:cNvSpPr/>
              <p:nvPr/>
            </p:nvSpPr>
            <p:spPr>
              <a:xfrm>
                <a:off x="5441050" y="3636389"/>
                <a:ext cx="10248" cy="32241"/>
              </a:xfrm>
              <a:custGeom>
                <a:avLst/>
                <a:gdLst/>
                <a:ahLst/>
                <a:cxnLst/>
                <a:rect l="l" t="t" r="r" b="b"/>
                <a:pathLst>
                  <a:path w="322" h="1013" extrusionOk="0">
                    <a:moveTo>
                      <a:pt x="167" y="0"/>
                    </a:moveTo>
                    <a:cubicBezTo>
                      <a:pt x="72" y="0"/>
                      <a:pt x="0" y="71"/>
                      <a:pt x="0" y="155"/>
                    </a:cubicBezTo>
                    <a:lnTo>
                      <a:pt x="0" y="845"/>
                    </a:lnTo>
                    <a:cubicBezTo>
                      <a:pt x="0" y="929"/>
                      <a:pt x="72" y="1012"/>
                      <a:pt x="167" y="1012"/>
                    </a:cubicBezTo>
                    <a:cubicBezTo>
                      <a:pt x="250" y="1012"/>
                      <a:pt x="322" y="929"/>
                      <a:pt x="322" y="845"/>
                    </a:cubicBezTo>
                    <a:lnTo>
                      <a:pt x="322" y="155"/>
                    </a:lnTo>
                    <a:cubicBezTo>
                      <a:pt x="310" y="71"/>
                      <a:pt x="250" y="0"/>
                      <a:pt x="167" y="0"/>
                    </a:cubicBezTo>
                    <a:close/>
                  </a:path>
                </a:pathLst>
              </a:custGeom>
              <a:grpFill/>
              <a:ln w="19050">
                <a:solidFill>
                  <a:schemeClr val="accent1">
                    <a:shade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000" b="1"/>
              </a:p>
            </p:txBody>
          </p:sp>
          <p:sp>
            <p:nvSpPr>
              <p:cNvPr id="22" name="Google Shape;10850;p60">
                <a:extLst>
                  <a:ext uri="{FF2B5EF4-FFF2-40B4-BE49-F238E27FC236}">
                    <a16:creationId xmlns:a16="http://schemas.microsoft.com/office/drawing/2014/main" id="{9684D792-5102-4CC8-9667-31F81B580F81}"/>
                  </a:ext>
                </a:extLst>
              </p:cNvPr>
              <p:cNvSpPr/>
              <p:nvPr/>
            </p:nvSpPr>
            <p:spPr>
              <a:xfrm>
                <a:off x="5559257" y="3636389"/>
                <a:ext cx="10662" cy="32241"/>
              </a:xfrm>
              <a:custGeom>
                <a:avLst/>
                <a:gdLst/>
                <a:ahLst/>
                <a:cxnLst/>
                <a:rect l="l" t="t" r="r" b="b"/>
                <a:pathLst>
                  <a:path w="335" h="1013" extrusionOk="0">
                    <a:moveTo>
                      <a:pt x="168" y="0"/>
                    </a:moveTo>
                    <a:cubicBezTo>
                      <a:pt x="84" y="0"/>
                      <a:pt x="1" y="71"/>
                      <a:pt x="1" y="155"/>
                    </a:cubicBezTo>
                    <a:lnTo>
                      <a:pt x="1" y="845"/>
                    </a:lnTo>
                    <a:cubicBezTo>
                      <a:pt x="1" y="929"/>
                      <a:pt x="84" y="1012"/>
                      <a:pt x="168" y="1012"/>
                    </a:cubicBezTo>
                    <a:cubicBezTo>
                      <a:pt x="263" y="1012"/>
                      <a:pt x="334" y="929"/>
                      <a:pt x="334" y="845"/>
                    </a:cubicBezTo>
                    <a:lnTo>
                      <a:pt x="334" y="155"/>
                    </a:lnTo>
                    <a:cubicBezTo>
                      <a:pt x="334" y="71"/>
                      <a:pt x="263" y="0"/>
                      <a:pt x="168" y="0"/>
                    </a:cubicBezTo>
                    <a:close/>
                  </a:path>
                </a:pathLst>
              </a:custGeom>
              <a:grpFill/>
              <a:ln w="19050">
                <a:solidFill>
                  <a:schemeClr val="accent1">
                    <a:shade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000" b="1"/>
              </a:p>
            </p:txBody>
          </p:sp>
        </p:grpSp>
        <p:sp>
          <p:nvSpPr>
            <p:cNvPr id="8" name="TextBox 7">
              <a:extLst>
                <a:ext uri="{FF2B5EF4-FFF2-40B4-BE49-F238E27FC236}">
                  <a16:creationId xmlns:a16="http://schemas.microsoft.com/office/drawing/2014/main" id="{9D9AF4CC-D7D2-4F4F-8922-B7A178EC93FB}"/>
                </a:ext>
              </a:extLst>
            </p:cNvPr>
            <p:cNvSpPr txBox="1"/>
            <p:nvPr/>
          </p:nvSpPr>
          <p:spPr>
            <a:xfrm>
              <a:off x="2526945" y="1531999"/>
              <a:ext cx="9084952" cy="3477875"/>
            </a:xfrm>
            <a:prstGeom prst="rect">
              <a:avLst/>
            </a:prstGeom>
            <a:noFill/>
          </p:spPr>
          <p:txBody>
            <a:bodyPr wrap="square" rtlCol="0">
              <a:spAutoFit/>
            </a:bodyPr>
            <a:lstStyle/>
            <a:p>
              <a:pPr algn="just">
                <a:spcBef>
                  <a:spcPts val="200"/>
                </a:spcBef>
                <a:spcAft>
                  <a:spcPts val="200"/>
                </a:spcAft>
                <a:tabLst>
                  <a:tab pos="533400" algn="l"/>
                </a:tabLst>
              </a:pPr>
              <a:endParaRPr lang="vi-VN" sz="2000" dirty="0">
                <a:effectLst/>
                <a:latin typeface="Tahoma" panose="020B0604030504040204" pitchFamily="34" charset="0"/>
                <a:ea typeface="Tahoma" panose="020B0604030504040204" pitchFamily="34" charset="0"/>
                <a:cs typeface="Tahoma" panose="020B0604030504040204" pitchFamily="34" charset="0"/>
              </a:endParaRPr>
            </a:p>
            <a:p>
              <a:pPr marL="457200" indent="-457200" algn="just">
                <a:spcBef>
                  <a:spcPts val="200"/>
                </a:spcBef>
                <a:spcAft>
                  <a:spcPts val="200"/>
                </a:spcAft>
                <a:buAutoNum type="arabicParenR"/>
                <a:tabLst>
                  <a:tab pos="533400" algn="l"/>
                </a:tabLst>
              </a:pP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Làm</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việc</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latin typeface="Tahoma" panose="020B0604030504040204" pitchFamily="34" charset="0"/>
                  <a:ea typeface="Tahoma" panose="020B0604030504040204" pitchFamily="34" charset="0"/>
                  <a:cs typeface="Tahoma" panose="020B0604030504040204" pitchFamily="34" charset="0"/>
                </a:rPr>
                <a:t>cá</a:t>
              </a:r>
              <a:r>
                <a:rPr lang="en-US" sz="20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latin typeface="Tahoma" panose="020B0604030504040204" pitchFamily="34" charset="0"/>
                  <a:ea typeface="Tahoma" panose="020B0604030504040204" pitchFamily="34" charset="0"/>
                  <a:cs typeface="Tahoma" panose="020B0604030504040204" pitchFamily="34" charset="0"/>
                </a:rPr>
                <a:t>nhân</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(2p): </a:t>
              </a:r>
              <a:r>
                <a:rPr lang="en-US" sz="2000" dirty="0" err="1">
                  <a:effectLst/>
                  <a:latin typeface="Tahoma" panose="020B0604030504040204" pitchFamily="34" charset="0"/>
                  <a:ea typeface="Tahoma" panose="020B0604030504040204" pitchFamily="34" charset="0"/>
                  <a:cs typeface="Tahoma" panose="020B0604030504040204" pitchFamily="34" charset="0"/>
                </a:rPr>
                <a:t>Đọc</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tình</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huống</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trong</a:t>
              </a:r>
              <a:r>
                <a:rPr lang="en-US" sz="2000" dirty="0">
                  <a:effectLst/>
                  <a:latin typeface="Tahoma" panose="020B0604030504040204" pitchFamily="34" charset="0"/>
                  <a:ea typeface="Tahoma" panose="020B0604030504040204" pitchFamily="34" charset="0"/>
                  <a:cs typeface="Tahoma" panose="020B0604030504040204" pitchFamily="34" charset="0"/>
                </a:rPr>
                <a:t> SGK </a:t>
              </a:r>
              <a:r>
                <a:rPr lang="en-US" sz="2000" dirty="0" err="1">
                  <a:effectLst/>
                  <a:latin typeface="Tahoma" panose="020B0604030504040204" pitchFamily="34" charset="0"/>
                  <a:ea typeface="Tahoma" panose="020B0604030504040204" pitchFamily="34" charset="0"/>
                  <a:cs typeface="Tahoma" panose="020B0604030504040204" pitchFamily="34" charset="0"/>
                </a:rPr>
                <a:t>mục</a:t>
              </a:r>
              <a:r>
                <a:rPr lang="en-US" sz="2000" dirty="0">
                  <a:effectLst/>
                  <a:latin typeface="Tahoma" panose="020B0604030504040204" pitchFamily="34" charset="0"/>
                  <a:ea typeface="Tahoma" panose="020B0604030504040204" pitchFamily="34" charset="0"/>
                  <a:cs typeface="Tahoma" panose="020B0604030504040204" pitchFamily="34" charset="0"/>
                </a:rPr>
                <a:t> 2 </a:t>
              </a:r>
              <a:r>
                <a:rPr lang="en-US" sz="2000" dirty="0" err="1">
                  <a:effectLst/>
                  <a:latin typeface="Tahoma" panose="020B0604030504040204" pitchFamily="34" charset="0"/>
                  <a:ea typeface="Tahoma" panose="020B0604030504040204" pitchFamily="34" charset="0"/>
                  <a:cs typeface="Tahoma" panose="020B0604030504040204" pitchFamily="34" charset="0"/>
                </a:rPr>
                <a:t>trang</a:t>
              </a:r>
              <a:r>
                <a:rPr lang="en-US" sz="2000" dirty="0">
                  <a:effectLst/>
                  <a:latin typeface="Tahoma" panose="020B0604030504040204" pitchFamily="34" charset="0"/>
                  <a:ea typeface="Tahoma" panose="020B0604030504040204" pitchFamily="34" charset="0"/>
                  <a:cs typeface="Tahoma" panose="020B0604030504040204" pitchFamily="34" charset="0"/>
                </a:rPr>
                <a:t> 55, </a:t>
              </a:r>
              <a:r>
                <a:rPr lang="en-US" sz="2000" dirty="0" err="1">
                  <a:effectLst/>
                  <a:latin typeface="Tahoma" panose="020B0604030504040204" pitchFamily="34" charset="0"/>
                  <a:ea typeface="Tahoma" panose="020B0604030504040204" pitchFamily="34" charset="0"/>
                  <a:cs typeface="Tahoma" panose="020B0604030504040204" pitchFamily="34" charset="0"/>
                </a:rPr>
                <a:t>trả</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lời</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câu</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hỏi</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tương</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ứng</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và</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rút</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ra</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khái</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niệm</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của</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tín</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dụng</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thương</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mại</a:t>
              </a:r>
              <a:r>
                <a:rPr lang="en-US" sz="2000" dirty="0">
                  <a:effectLst/>
                  <a:latin typeface="Tahoma" panose="020B0604030504040204" pitchFamily="34" charset="0"/>
                  <a:ea typeface="Tahoma" panose="020B0604030504040204" pitchFamily="34" charset="0"/>
                  <a:cs typeface="Tahoma" panose="020B0604030504040204" pitchFamily="34" charset="0"/>
                </a:rPr>
                <a:t>?</a:t>
              </a:r>
            </a:p>
            <a:p>
              <a:pPr marL="457200" indent="-457200" algn="just">
                <a:spcBef>
                  <a:spcPts val="200"/>
                </a:spcBef>
                <a:spcAft>
                  <a:spcPts val="200"/>
                </a:spcAft>
                <a:buAutoNum type="arabicParenR"/>
                <a:tabLst>
                  <a:tab pos="533400" algn="l"/>
                </a:tabLst>
              </a:pP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Thảo</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luận</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cặp</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đôi</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(1p): </a:t>
              </a:r>
              <a:r>
                <a:rPr lang="en-US" sz="2000" dirty="0">
                  <a:effectLst/>
                  <a:latin typeface="Tahoma" panose="020B0604030504040204" pitchFamily="34" charset="0"/>
                  <a:ea typeface="Tahoma" panose="020B0604030504040204" pitchFamily="34" charset="0"/>
                  <a:cs typeface="Tahoma" panose="020B0604030504040204" pitchFamily="34" charset="0"/>
                </a:rPr>
                <a:t>Chia </a:t>
              </a:r>
              <a:r>
                <a:rPr lang="en-US" sz="2000" dirty="0" err="1">
                  <a:effectLst/>
                  <a:latin typeface="Tahoma" panose="020B0604030504040204" pitchFamily="34" charset="0"/>
                  <a:ea typeface="Tahoma" panose="020B0604030504040204" pitchFamily="34" charset="0"/>
                  <a:cs typeface="Tahoma" panose="020B0604030504040204" pitchFamily="34" charset="0"/>
                </a:rPr>
                <a:t>sẻ</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với</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bạn</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bên</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cạnh</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và</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thống</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nhất</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đáp</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án</a:t>
              </a:r>
              <a:r>
                <a:rPr lang="en-US" sz="2000" dirty="0">
                  <a:effectLst/>
                  <a:latin typeface="Tahoma" panose="020B0604030504040204" pitchFamily="34" charset="0"/>
                  <a:ea typeface="Tahoma" panose="020B0604030504040204" pitchFamily="34" charset="0"/>
                  <a:cs typeface="Tahoma" panose="020B0604030504040204" pitchFamily="34" charset="0"/>
                </a:rPr>
                <a:t>.</a:t>
              </a:r>
            </a:p>
            <a:p>
              <a:pPr algn="just">
                <a:spcBef>
                  <a:spcPts val="200"/>
                </a:spcBef>
                <a:spcAft>
                  <a:spcPts val="200"/>
                </a:spcAft>
                <a:tabLst>
                  <a:tab pos="533400" algn="l"/>
                </a:tabLst>
              </a:pPr>
              <a:r>
                <a:rPr lang="en-US" sz="2000" dirty="0">
                  <a:solidFill>
                    <a:srgbClr val="FF0000"/>
                  </a:solidFill>
                  <a:latin typeface="Tahoma" panose="020B0604030504040204" pitchFamily="34" charset="0"/>
                  <a:ea typeface="Tahoma" panose="020B0604030504040204" pitchFamily="34" charset="0"/>
                  <a:cs typeface="Tahoma" panose="020B0604030504040204" pitchFamily="34" charset="0"/>
                </a:rPr>
                <a:t>3) </a:t>
              </a:r>
              <a:r>
                <a:rPr lang="en-US" sz="2000" dirty="0" err="1">
                  <a:solidFill>
                    <a:srgbClr val="FF0000"/>
                  </a:solidFill>
                  <a:latin typeface="Tahoma" panose="020B0604030504040204" pitchFamily="34" charset="0"/>
                  <a:ea typeface="Tahoma" panose="020B0604030504040204" pitchFamily="34" charset="0"/>
                  <a:cs typeface="Tahoma" panose="020B0604030504040204" pitchFamily="34" charset="0"/>
                </a:rPr>
                <a:t>Báo</a:t>
              </a:r>
              <a:r>
                <a:rPr lang="en-US" sz="20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latin typeface="Tahoma" panose="020B0604030504040204" pitchFamily="34" charset="0"/>
                  <a:ea typeface="Tahoma" panose="020B0604030504040204" pitchFamily="34" charset="0"/>
                  <a:cs typeface="Tahoma" panose="020B0604030504040204" pitchFamily="34" charset="0"/>
                </a:rPr>
                <a:t>cáo</a:t>
              </a:r>
              <a:r>
                <a:rPr lang="en-US" sz="20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latin typeface="Tahoma" panose="020B0604030504040204" pitchFamily="34" charset="0"/>
                  <a:ea typeface="Tahoma" panose="020B0604030504040204" pitchFamily="34" charset="0"/>
                  <a:cs typeface="Tahoma" panose="020B0604030504040204" pitchFamily="34" charset="0"/>
                </a:rPr>
                <a:t>và</a:t>
              </a:r>
              <a:r>
                <a:rPr lang="en-US" sz="20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latin typeface="Tahoma" panose="020B0604030504040204" pitchFamily="34" charset="0"/>
                  <a:ea typeface="Tahoma" panose="020B0604030504040204" pitchFamily="34" charset="0"/>
                  <a:cs typeface="Tahoma" panose="020B0604030504040204" pitchFamily="34" charset="0"/>
                </a:rPr>
                <a:t>đánh</a:t>
              </a:r>
              <a:r>
                <a:rPr lang="en-US" sz="20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latin typeface="Tahoma" panose="020B0604030504040204" pitchFamily="34" charset="0"/>
                  <a:ea typeface="Tahoma" panose="020B0604030504040204" pitchFamily="34" charset="0"/>
                  <a:cs typeface="Tahoma" panose="020B0604030504040204" pitchFamily="34" charset="0"/>
                </a:rPr>
                <a:t>giá</a:t>
              </a:r>
              <a:r>
                <a:rPr lang="en-US" sz="2000"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marL="342900" indent="-342900" algn="just">
                <a:spcBef>
                  <a:spcPts val="200"/>
                </a:spcBef>
                <a:spcAft>
                  <a:spcPts val="200"/>
                </a:spcAft>
                <a:buFontTx/>
                <a:buChar char="-"/>
                <a:tabLst>
                  <a:tab pos="533400" algn="l"/>
                </a:tabLst>
              </a:pPr>
              <a:r>
                <a:rPr lang="en-US" sz="2000" dirty="0" err="1">
                  <a:effectLst/>
                  <a:latin typeface="Tahoma" panose="020B0604030504040204" pitchFamily="34" charset="0"/>
                  <a:ea typeface="Tahoma" panose="020B0604030504040204" pitchFamily="34" charset="0"/>
                  <a:cs typeface="Tahoma" panose="020B0604030504040204" pitchFamily="34" charset="0"/>
                </a:rPr>
                <a:t>Gọi</a:t>
              </a:r>
              <a:r>
                <a:rPr lang="en-US" sz="2000" dirty="0">
                  <a:effectLst/>
                  <a:latin typeface="Tahoma" panose="020B0604030504040204" pitchFamily="34" charset="0"/>
                  <a:ea typeface="Tahoma" panose="020B0604030504040204" pitchFamily="34" charset="0"/>
                  <a:cs typeface="Tahoma" panose="020B0604030504040204" pitchFamily="34" charset="0"/>
                </a:rPr>
                <a:t> 1 </a:t>
              </a:r>
              <a:r>
                <a:rPr lang="en-US" sz="2000" dirty="0" err="1">
                  <a:effectLst/>
                  <a:latin typeface="Tahoma" panose="020B0604030504040204" pitchFamily="34" charset="0"/>
                  <a:ea typeface="Tahoma" panose="020B0604030504040204" pitchFamily="34" charset="0"/>
                  <a:cs typeface="Tahoma" panose="020B0604030504040204" pitchFamily="34" charset="0"/>
                </a:rPr>
                <a:t>bạn</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bất</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kì</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theo</a:t>
              </a:r>
              <a:r>
                <a:rPr lang="en-US" sz="2000" dirty="0">
                  <a:effectLst/>
                  <a:latin typeface="Tahoma" panose="020B0604030504040204" pitchFamily="34" charset="0"/>
                  <a:ea typeface="Tahoma" panose="020B0604030504040204" pitchFamily="34" charset="0"/>
                  <a:cs typeface="Tahoma" panose="020B0604030504040204" pitchFamily="34" charset="0"/>
                </a:rPr>
                <a:t> STT </a:t>
              </a:r>
              <a:r>
                <a:rPr lang="en-US" sz="2000" dirty="0" err="1">
                  <a:effectLst/>
                  <a:latin typeface="Tahoma" panose="020B0604030504040204" pitchFamily="34" charset="0"/>
                  <a:ea typeface="Tahoma" panose="020B0604030504040204" pitchFamily="34" charset="0"/>
                  <a:cs typeface="Tahoma" panose="020B0604030504040204" pitchFamily="34" charset="0"/>
                </a:rPr>
                <a:t>trong</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lớp</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báo</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cáo</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các</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bạn</a:t>
              </a:r>
              <a:r>
                <a:rPr lang="en-US" sz="2000" dirty="0">
                  <a:effectLst/>
                  <a:latin typeface="Tahoma" panose="020B0604030504040204" pitchFamily="34" charset="0"/>
                  <a:ea typeface="Tahoma" panose="020B0604030504040204" pitchFamily="34" charset="0"/>
                  <a:cs typeface="Tahoma" panose="020B0604030504040204" pitchFamily="34" charset="0"/>
                </a:rPr>
                <a:t> ở </a:t>
              </a:r>
              <a:r>
                <a:rPr lang="en-US" sz="2000" dirty="0" err="1">
                  <a:effectLst/>
                  <a:latin typeface="Tahoma" panose="020B0604030504040204" pitchFamily="34" charset="0"/>
                  <a:ea typeface="Tahoma" panose="020B0604030504040204" pitchFamily="34" charset="0"/>
                  <a:cs typeface="Tahoma" panose="020B0604030504040204" pitchFamily="34" charset="0"/>
                </a:rPr>
                <a:t>các</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nhóm</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khác</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phản</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biện</a:t>
              </a:r>
              <a:r>
                <a:rPr lang="en-US" sz="2000" dirty="0">
                  <a:latin typeface="Tahoma" panose="020B0604030504040204" pitchFamily="34" charset="0"/>
                  <a:ea typeface="Tahoma" panose="020B0604030504040204" pitchFamily="34" charset="0"/>
                  <a:cs typeface="Tahoma" panose="020B0604030504040204" pitchFamily="34" charset="0"/>
                </a:rPr>
                <a:t>.</a:t>
              </a:r>
            </a:p>
            <a:p>
              <a:pPr marL="342900" indent="-342900" algn="just">
                <a:spcBef>
                  <a:spcPts val="200"/>
                </a:spcBef>
                <a:spcAft>
                  <a:spcPts val="200"/>
                </a:spcAft>
                <a:buFontTx/>
                <a:buChar char="-"/>
                <a:tabLst>
                  <a:tab pos="533400" algn="l"/>
                </a:tabLst>
              </a:pPr>
              <a:r>
                <a:rPr lang="en-US" sz="2000" dirty="0" err="1">
                  <a:latin typeface="Tahoma" panose="020B0604030504040204" pitchFamily="34" charset="0"/>
                  <a:ea typeface="Tahoma" panose="020B0604030504040204" pitchFamily="34" charset="0"/>
                  <a:cs typeface="Tahoma" panose="020B0604030504040204" pitchFamily="34" charset="0"/>
                </a:rPr>
                <a:t>Bạn</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báo</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cáo</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tùy</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theo</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chất</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lượng</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câu</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trả</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lời</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tối</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đa</a:t>
              </a:r>
              <a:r>
                <a:rPr lang="en-US" sz="2000" dirty="0">
                  <a:latin typeface="Tahoma" panose="020B0604030504040204" pitchFamily="34" charset="0"/>
                  <a:ea typeface="Tahoma" panose="020B0604030504040204" pitchFamily="34" charset="0"/>
                  <a:cs typeface="Tahoma" panose="020B0604030504040204" pitchFamily="34" charset="0"/>
                </a:rPr>
                <a:t> 10 </a:t>
              </a:r>
              <a:r>
                <a:rPr lang="en-US" sz="2000" dirty="0" err="1">
                  <a:latin typeface="Tahoma" panose="020B0604030504040204" pitchFamily="34" charset="0"/>
                  <a:ea typeface="Tahoma" panose="020B0604030504040204" pitchFamily="34" charset="0"/>
                  <a:cs typeface="Tahoma" panose="020B0604030504040204" pitchFamily="34" charset="0"/>
                </a:rPr>
                <a:t>điểm</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tính</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điểm</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cho</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nhóm</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đó</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bạn</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đặt</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câu</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hỏi</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phản</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biện</a:t>
              </a:r>
              <a:r>
                <a:rPr lang="en-US" sz="2000" dirty="0">
                  <a:latin typeface="Tahoma" panose="020B0604030504040204" pitchFamily="34" charset="0"/>
                  <a:ea typeface="Tahoma" panose="020B0604030504040204" pitchFamily="34" charset="0"/>
                  <a:cs typeface="Tahoma" panose="020B0604030504040204" pitchFamily="34" charset="0"/>
                </a:rPr>
                <a:t> 5 </a:t>
              </a:r>
              <a:r>
                <a:rPr lang="en-US" sz="2000" dirty="0" err="1">
                  <a:latin typeface="Tahoma" panose="020B0604030504040204" pitchFamily="34" charset="0"/>
                  <a:ea typeface="Tahoma" panose="020B0604030504040204" pitchFamily="34" charset="0"/>
                  <a:cs typeface="Tahoma" panose="020B0604030504040204" pitchFamily="34" charset="0"/>
                </a:rPr>
                <a:t>điểm</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tính</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cho</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nhóm</a:t>
              </a:r>
              <a:r>
                <a:rPr lang="en-US" sz="2000" dirty="0">
                  <a:latin typeface="Tahoma" panose="020B0604030504040204" pitchFamily="34" charset="0"/>
                  <a:ea typeface="Tahoma" panose="020B0604030504040204" pitchFamily="34" charset="0"/>
                  <a:cs typeface="Tahoma" panose="020B0604030504040204" pitchFamily="34" charset="0"/>
                </a:rPr>
                <a:t>)</a:t>
              </a:r>
              <a:endParaRPr lang="en-US" sz="2000" dirty="0">
                <a:effectLst/>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tabLst>
                  <a:tab pos="533400" algn="l"/>
                </a:tabLst>
              </a:pPr>
              <a:r>
                <a:rPr lang="en-US" sz="2000" dirty="0">
                  <a:solidFill>
                    <a:srgbClr val="0070C0"/>
                  </a:solidFill>
                  <a:latin typeface="Tahoma" panose="020B0604030504040204" pitchFamily="34" charset="0"/>
                  <a:ea typeface="Tahoma" panose="020B0604030504040204" pitchFamily="34" charset="0"/>
                  <a:cs typeface="Tahoma" panose="020B0604030504040204" pitchFamily="34" charset="0"/>
                </a:rPr>
                <a:t>                </a:t>
              </a:r>
              <a:endParaRPr lang="vi-VN" sz="2400" dirty="0">
                <a:effectLst/>
                <a:latin typeface="Tahoma" panose="020B0604030504040204" pitchFamily="34" charset="0"/>
                <a:ea typeface="Tahoma" panose="020B0604030504040204" pitchFamily="34" charset="0"/>
                <a:cs typeface="Tahoma" panose="020B0604030504040204" pitchFamily="34" charset="0"/>
              </a:endParaRPr>
            </a:p>
          </p:txBody>
        </p:sp>
        <p:sp>
          <p:nvSpPr>
            <p:cNvPr id="31" name="Rectangle 30">
              <a:extLst>
                <a:ext uri="{FF2B5EF4-FFF2-40B4-BE49-F238E27FC236}">
                  <a16:creationId xmlns:a16="http://schemas.microsoft.com/office/drawing/2014/main" id="{BD0D91AD-CA1E-4078-8BA8-BE4535DD908F}"/>
                </a:ext>
              </a:extLst>
            </p:cNvPr>
            <p:cNvSpPr/>
            <p:nvPr/>
          </p:nvSpPr>
          <p:spPr>
            <a:xfrm>
              <a:off x="3681228" y="5634030"/>
              <a:ext cx="3347855" cy="72898"/>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vi-VN">
                <a:latin typeface="Tahoma" panose="020B0604030504040204" pitchFamily="34" charset="0"/>
                <a:ea typeface="Tahoma" panose="020B0604030504040204" pitchFamily="34" charset="0"/>
                <a:cs typeface="Tahoma" panose="020B0604030504040204" pitchFamily="34" charset="0"/>
              </a:endParaRPr>
            </a:p>
          </p:txBody>
        </p:sp>
      </p:grpSp>
      <p:sp>
        <p:nvSpPr>
          <p:cNvPr id="35" name="Rectangle: Diagonal Corners Rounded 34">
            <a:extLst>
              <a:ext uri="{FF2B5EF4-FFF2-40B4-BE49-F238E27FC236}">
                <a16:creationId xmlns:a16="http://schemas.microsoft.com/office/drawing/2014/main" id="{274AD160-5553-4B76-A1BB-4DB27C353BE7}"/>
              </a:ext>
            </a:extLst>
          </p:cNvPr>
          <p:cNvSpPr/>
          <p:nvPr/>
        </p:nvSpPr>
        <p:spPr>
          <a:xfrm>
            <a:off x="9733935" y="6528618"/>
            <a:ext cx="2212258" cy="201561"/>
          </a:xfrm>
          <a:prstGeom prst="round2DiagRect">
            <a:avLst>
              <a:gd name="adj1" fmla="val 50000"/>
              <a:gd name="adj2" fmla="val 0"/>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3" name="Google Shape;317;p51">
            <a:extLst>
              <a:ext uri="{FF2B5EF4-FFF2-40B4-BE49-F238E27FC236}">
                <a16:creationId xmlns:a16="http://schemas.microsoft.com/office/drawing/2014/main" id="{FF37BD14-8023-E1AC-8932-169D8CCD21D0}"/>
              </a:ext>
            </a:extLst>
          </p:cNvPr>
          <p:cNvSpPr txBox="1">
            <a:spLocks/>
          </p:cNvSpPr>
          <p:nvPr/>
        </p:nvSpPr>
        <p:spPr>
          <a:xfrm>
            <a:off x="804333" y="116418"/>
            <a:ext cx="11260667" cy="673100"/>
          </a:xfrm>
          <a:prstGeom prst="rect">
            <a:avLst/>
          </a:prstGeom>
        </p:spPr>
        <p:txBody>
          <a:bodyPr spcFirstLastPara="1" vert="horz" lIns="91440" tIns="45720" rIns="91440" bIns="45720" rtlCol="0" anchor="ctr">
            <a:noAutofit/>
          </a:bodyPr>
          <a:lstStyle>
            <a:lvl1pPr lvl="0" algn="ctr" defTabSz="914400" rtl="0" eaLnBrk="1" latinLnBrk="0" hangingPunct="1">
              <a:lnSpc>
                <a:spcPct val="90000"/>
              </a:lnSpc>
              <a:spcBef>
                <a:spcPts val="0"/>
              </a:spcBef>
              <a:spcAft>
                <a:spcPts val="0"/>
              </a:spcAft>
              <a:buSzPts val="2100"/>
              <a:buNone/>
              <a:defRPr sz="2400" kern="1200">
                <a:solidFill>
                  <a:schemeClr val="accent5"/>
                </a:solidFill>
                <a:latin typeface="+mj-lt"/>
                <a:ea typeface="+mj-ea"/>
                <a:cs typeface="+mj-cs"/>
              </a:defRPr>
            </a:lvl1pPr>
            <a:lvl2pPr lvl="1" algn="r">
              <a:spcBef>
                <a:spcPts val="0"/>
              </a:spcBef>
              <a:spcAft>
                <a:spcPts val="0"/>
              </a:spcAft>
              <a:buSzPts val="2800"/>
              <a:buNone/>
              <a:defRPr/>
            </a:lvl2pPr>
            <a:lvl3pPr lvl="2" algn="r">
              <a:spcBef>
                <a:spcPts val="0"/>
              </a:spcBef>
              <a:spcAft>
                <a:spcPts val="0"/>
              </a:spcAft>
              <a:buSzPts val="2800"/>
              <a:buNone/>
              <a:defRPr/>
            </a:lvl3pPr>
            <a:lvl4pPr lvl="3" algn="r">
              <a:spcBef>
                <a:spcPts val="0"/>
              </a:spcBef>
              <a:spcAft>
                <a:spcPts val="0"/>
              </a:spcAft>
              <a:buSzPts val="2800"/>
              <a:buNone/>
              <a:defRPr/>
            </a:lvl4pPr>
            <a:lvl5pPr lvl="4" algn="r">
              <a:spcBef>
                <a:spcPts val="0"/>
              </a:spcBef>
              <a:spcAft>
                <a:spcPts val="0"/>
              </a:spcAft>
              <a:buSzPts val="2800"/>
              <a:buNone/>
              <a:defRPr/>
            </a:lvl5pPr>
            <a:lvl6pPr lvl="5" algn="r">
              <a:spcBef>
                <a:spcPts val="0"/>
              </a:spcBef>
              <a:spcAft>
                <a:spcPts val="0"/>
              </a:spcAft>
              <a:buSzPts val="2800"/>
              <a:buNone/>
              <a:defRPr/>
            </a:lvl6pPr>
            <a:lvl7pPr lvl="6" algn="r">
              <a:spcBef>
                <a:spcPts val="0"/>
              </a:spcBef>
              <a:spcAft>
                <a:spcPts val="0"/>
              </a:spcAft>
              <a:buSzPts val="2800"/>
              <a:buNone/>
              <a:defRPr/>
            </a:lvl7pPr>
            <a:lvl8pPr lvl="7" algn="r">
              <a:spcBef>
                <a:spcPts val="0"/>
              </a:spcBef>
              <a:spcAft>
                <a:spcPts val="0"/>
              </a:spcAft>
              <a:buSzPts val="2800"/>
              <a:buNone/>
              <a:defRPr/>
            </a:lvl8pPr>
            <a:lvl9pPr lvl="8" algn="r">
              <a:spcBef>
                <a:spcPts val="0"/>
              </a:spcBef>
              <a:spcAft>
                <a:spcPts val="0"/>
              </a:spcAft>
              <a:buSzPts val="2800"/>
              <a:buNone/>
              <a:defRPr/>
            </a:lvl9pPr>
          </a:lstStyle>
          <a:p>
            <a:pPr algn="l">
              <a:spcBef>
                <a:spcPct val="0"/>
              </a:spcBef>
              <a:spcAft>
                <a:spcPct val="0"/>
              </a:spcAft>
              <a:buClr>
                <a:schemeClr val="accent1"/>
              </a:buClr>
              <a:buFont typeface="Raleway Thin" pitchFamily="2" charset="0"/>
              <a:buNone/>
            </a:pPr>
            <a:r>
              <a:rPr lang="vi-VN" altLang="vi-VN" sz="2800" b="1" dirty="0">
                <a:solidFill>
                  <a:schemeClr val="accent1"/>
                </a:solidFill>
                <a:latin typeface="Tahoma" panose="020B0604030504040204" pitchFamily="34" charset="0"/>
                <a:ea typeface="Tahoma" panose="020B0604030504040204" pitchFamily="34" charset="0"/>
                <a:cs typeface="Tahoma" panose="020B0604030504040204" pitchFamily="34" charset="0"/>
                <a:sym typeface="Raleway Thin" pitchFamily="2" charset="0"/>
              </a:rPr>
              <a:t>2) TÍN DỤNG THƯƠNG MẠI</a:t>
            </a:r>
          </a:p>
        </p:txBody>
      </p:sp>
      <p:grpSp>
        <p:nvGrpSpPr>
          <p:cNvPr id="4" name="Google Shape;1328;p85">
            <a:extLst>
              <a:ext uri="{FF2B5EF4-FFF2-40B4-BE49-F238E27FC236}">
                <a16:creationId xmlns:a16="http://schemas.microsoft.com/office/drawing/2014/main" id="{B0A43B45-4166-DD37-1019-FC29E351F058}"/>
              </a:ext>
            </a:extLst>
          </p:cNvPr>
          <p:cNvGrpSpPr/>
          <p:nvPr/>
        </p:nvGrpSpPr>
        <p:grpSpPr>
          <a:xfrm>
            <a:off x="153289" y="197019"/>
            <a:ext cx="528415" cy="314260"/>
            <a:chOff x="5037700" y="2430325"/>
            <a:chExt cx="75950" cy="65850"/>
          </a:xfrm>
          <a:solidFill>
            <a:schemeClr val="accent6">
              <a:lumMod val="20000"/>
              <a:lumOff val="80000"/>
            </a:schemeClr>
          </a:solidFill>
        </p:grpSpPr>
        <p:sp>
          <p:nvSpPr>
            <p:cNvPr id="5" name="Google Shape;1329;p85">
              <a:extLst>
                <a:ext uri="{FF2B5EF4-FFF2-40B4-BE49-F238E27FC236}">
                  <a16:creationId xmlns:a16="http://schemas.microsoft.com/office/drawing/2014/main" id="{4A58E9A8-5939-684C-700E-81C5422D1D97}"/>
                </a:ext>
              </a:extLst>
            </p:cNvPr>
            <p:cNvSpPr/>
            <p:nvPr/>
          </p:nvSpPr>
          <p:spPr>
            <a:xfrm>
              <a:off x="5059700" y="2430325"/>
              <a:ext cx="53950" cy="65850"/>
            </a:xfrm>
            <a:custGeom>
              <a:avLst/>
              <a:gdLst/>
              <a:ahLst/>
              <a:cxnLst/>
              <a:rect l="l" t="t" r="r" b="b"/>
              <a:pathLst>
                <a:path w="2158" h="2634" extrusionOk="0">
                  <a:moveTo>
                    <a:pt x="1" y="1"/>
                  </a:moveTo>
                  <a:lnTo>
                    <a:pt x="866" y="1321"/>
                  </a:lnTo>
                  <a:lnTo>
                    <a:pt x="1" y="2633"/>
                  </a:lnTo>
                  <a:lnTo>
                    <a:pt x="1292" y="2633"/>
                  </a:lnTo>
                  <a:lnTo>
                    <a:pt x="2157" y="1321"/>
                  </a:lnTo>
                  <a:lnTo>
                    <a:pt x="1292" y="1"/>
                  </a:lnTo>
                  <a:close/>
                </a:path>
              </a:pathLst>
            </a:custGeom>
            <a:solidFill>
              <a:srgbClr val="004236"/>
            </a:solidFill>
            <a:ln w="9525" cap="flat" cmpd="sng">
              <a:solidFill>
                <a:srgbClr val="004236"/>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sp>
          <p:nvSpPr>
            <p:cNvPr id="6" name="Google Shape;1330;p85">
              <a:extLst>
                <a:ext uri="{FF2B5EF4-FFF2-40B4-BE49-F238E27FC236}">
                  <a16:creationId xmlns:a16="http://schemas.microsoft.com/office/drawing/2014/main" id="{4D62396C-DFC9-5C90-B4A5-7AD633B8760E}"/>
                </a:ext>
              </a:extLst>
            </p:cNvPr>
            <p:cNvSpPr/>
            <p:nvPr/>
          </p:nvSpPr>
          <p:spPr>
            <a:xfrm>
              <a:off x="5037700" y="2430325"/>
              <a:ext cx="34100" cy="65850"/>
            </a:xfrm>
            <a:custGeom>
              <a:avLst/>
              <a:gdLst/>
              <a:ahLst/>
              <a:cxnLst/>
              <a:rect l="l" t="t" r="r" b="b"/>
              <a:pathLst>
                <a:path w="1364" h="2634" extrusionOk="0">
                  <a:moveTo>
                    <a:pt x="1" y="1"/>
                  </a:moveTo>
                  <a:lnTo>
                    <a:pt x="866" y="1321"/>
                  </a:lnTo>
                  <a:lnTo>
                    <a:pt x="1" y="2633"/>
                  </a:lnTo>
                  <a:lnTo>
                    <a:pt x="498" y="2633"/>
                  </a:lnTo>
                  <a:lnTo>
                    <a:pt x="1364" y="1321"/>
                  </a:lnTo>
                  <a:lnTo>
                    <a:pt x="498" y="1"/>
                  </a:lnTo>
                  <a:close/>
                </a:path>
              </a:pathLst>
            </a:custGeom>
            <a:solidFill>
              <a:srgbClr val="004236"/>
            </a:solidFill>
            <a:ln w="9525" cap="flat" cmpd="sng">
              <a:solidFill>
                <a:srgbClr val="004236"/>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grpSp>
    </p:spTree>
    <p:extLst>
      <p:ext uri="{BB962C8B-B14F-4D97-AF65-F5344CB8AC3E}">
        <p14:creationId xmlns:p14="http://schemas.microsoft.com/office/powerpoint/2010/main" val="973706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66" name="Google Shape;266;p48">
            <a:extLst>
              <a:ext uri="{FF2B5EF4-FFF2-40B4-BE49-F238E27FC236}">
                <a16:creationId xmlns:a16="http://schemas.microsoft.com/office/drawing/2014/main" id="{F15EC3BC-35E4-B3ED-1373-BBB018C7E735}"/>
              </a:ext>
            </a:extLst>
          </p:cNvPr>
          <p:cNvSpPr/>
          <p:nvPr/>
        </p:nvSpPr>
        <p:spPr>
          <a:xfrm rot="112724">
            <a:off x="3099685" y="1457212"/>
            <a:ext cx="6527800" cy="2915768"/>
          </a:xfrm>
          <a:prstGeom prst="roundRect">
            <a:avLst>
              <a:gd name="adj" fmla="val 16667"/>
            </a:avLst>
          </a:prstGeom>
          <a:solidFill>
            <a:schemeClr val="accent5"/>
          </a:solidFill>
          <a:ln w="38100" cap="flat" cmpd="sng">
            <a:solidFill>
              <a:schemeClr val="accent1"/>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grpSp>
        <p:nvGrpSpPr>
          <p:cNvPr id="16387" name="Google Shape;267;p48">
            <a:extLst>
              <a:ext uri="{FF2B5EF4-FFF2-40B4-BE49-F238E27FC236}">
                <a16:creationId xmlns:a16="http://schemas.microsoft.com/office/drawing/2014/main" id="{6E8F9EA6-8185-C153-A530-8B9DDF53B7F1}"/>
              </a:ext>
            </a:extLst>
          </p:cNvPr>
          <p:cNvGrpSpPr>
            <a:grpSpLocks/>
          </p:cNvGrpSpPr>
          <p:nvPr/>
        </p:nvGrpSpPr>
        <p:grpSpPr bwMode="auto">
          <a:xfrm>
            <a:off x="6845437" y="3842087"/>
            <a:ext cx="4487333" cy="1316567"/>
            <a:chOff x="4041853" y="3389163"/>
            <a:chExt cx="3366659" cy="986888"/>
          </a:xfrm>
        </p:grpSpPr>
        <p:sp>
          <p:nvSpPr>
            <p:cNvPr id="268" name="Google Shape;268;p48">
              <a:extLst>
                <a:ext uri="{FF2B5EF4-FFF2-40B4-BE49-F238E27FC236}">
                  <a16:creationId xmlns:a16="http://schemas.microsoft.com/office/drawing/2014/main" id="{2082CBEA-DD7C-5E92-776B-C0143283C5BE}"/>
                </a:ext>
              </a:extLst>
            </p:cNvPr>
            <p:cNvSpPr/>
            <p:nvPr/>
          </p:nvSpPr>
          <p:spPr>
            <a:xfrm rot="322">
              <a:off x="4154604" y="3700144"/>
              <a:ext cx="3199915" cy="675907"/>
            </a:xfrm>
            <a:prstGeom prst="roundRect">
              <a:avLst>
                <a:gd name="adj" fmla="val 24529"/>
              </a:avLst>
            </a:prstGeom>
            <a:solidFill>
              <a:schemeClr val="accent3"/>
            </a:solidFill>
            <a:ln w="38100" cap="flat" cmpd="sng">
              <a:solidFill>
                <a:schemeClr val="accent1"/>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grpSp>
          <p:nvGrpSpPr>
            <p:cNvPr id="16393" name="Google Shape;269;p48">
              <a:extLst>
                <a:ext uri="{FF2B5EF4-FFF2-40B4-BE49-F238E27FC236}">
                  <a16:creationId xmlns:a16="http://schemas.microsoft.com/office/drawing/2014/main" id="{3EFFA9D2-513F-829A-5C85-7E492CF4E27E}"/>
                </a:ext>
              </a:extLst>
            </p:cNvPr>
            <p:cNvGrpSpPr>
              <a:grpSpLocks/>
            </p:cNvGrpSpPr>
            <p:nvPr/>
          </p:nvGrpSpPr>
          <p:grpSpPr bwMode="auto">
            <a:xfrm>
              <a:off x="7077003" y="3389163"/>
              <a:ext cx="331509" cy="506763"/>
              <a:chOff x="7052678" y="3327363"/>
              <a:chExt cx="331509" cy="506763"/>
            </a:xfrm>
          </p:grpSpPr>
          <p:sp>
            <p:nvSpPr>
              <p:cNvPr id="16397" name="Google Shape;270;p48">
                <a:extLst>
                  <a:ext uri="{FF2B5EF4-FFF2-40B4-BE49-F238E27FC236}">
                    <a16:creationId xmlns:a16="http://schemas.microsoft.com/office/drawing/2014/main" id="{C1FD0A8E-EAC8-2E80-ABAF-2F072F00F646}"/>
                  </a:ext>
                </a:extLst>
              </p:cNvPr>
              <p:cNvSpPr>
                <a:spLocks noChangeArrowheads="1"/>
              </p:cNvSpPr>
              <p:nvPr/>
            </p:nvSpPr>
            <p:spPr bwMode="auto">
              <a:xfrm rot="1186565">
                <a:off x="7136441" y="3348830"/>
                <a:ext cx="28373" cy="49539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vi-VN" altLang="vi-VN" sz="1867"/>
              </a:p>
            </p:txBody>
          </p:sp>
          <p:sp>
            <p:nvSpPr>
              <p:cNvPr id="16398" name="Google Shape;271;p48">
                <a:extLst>
                  <a:ext uri="{FF2B5EF4-FFF2-40B4-BE49-F238E27FC236}">
                    <a16:creationId xmlns:a16="http://schemas.microsoft.com/office/drawing/2014/main" id="{7361BF2F-FE36-2FBC-CD5F-5834DE8C86D9}"/>
                  </a:ext>
                </a:extLst>
              </p:cNvPr>
              <p:cNvSpPr>
                <a:spLocks noChangeArrowheads="1"/>
              </p:cNvSpPr>
              <p:nvPr/>
            </p:nvSpPr>
            <p:spPr bwMode="auto">
              <a:xfrm>
                <a:off x="7052687" y="3327363"/>
                <a:ext cx="331500" cy="3315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vi-VN" altLang="vi-VN" sz="1867"/>
              </a:p>
            </p:txBody>
          </p:sp>
        </p:grpSp>
        <p:grpSp>
          <p:nvGrpSpPr>
            <p:cNvPr id="16394" name="Google Shape;272;p48">
              <a:extLst>
                <a:ext uri="{FF2B5EF4-FFF2-40B4-BE49-F238E27FC236}">
                  <a16:creationId xmlns:a16="http://schemas.microsoft.com/office/drawing/2014/main" id="{4DA5D5D7-2919-ABAA-2B72-F02B7B418B5C}"/>
                </a:ext>
              </a:extLst>
            </p:cNvPr>
            <p:cNvGrpSpPr>
              <a:grpSpLocks/>
            </p:cNvGrpSpPr>
            <p:nvPr/>
          </p:nvGrpSpPr>
          <p:grpSpPr bwMode="auto">
            <a:xfrm>
              <a:off x="4041853" y="3535238"/>
              <a:ext cx="331509" cy="506763"/>
              <a:chOff x="4003753" y="3620963"/>
              <a:chExt cx="331509" cy="506763"/>
            </a:xfrm>
          </p:grpSpPr>
          <p:sp>
            <p:nvSpPr>
              <p:cNvPr id="16395" name="Google Shape;273;p48">
                <a:extLst>
                  <a:ext uri="{FF2B5EF4-FFF2-40B4-BE49-F238E27FC236}">
                    <a16:creationId xmlns:a16="http://schemas.microsoft.com/office/drawing/2014/main" id="{4F839ED1-BB0E-4A1E-5802-5EC5DB6808D9}"/>
                  </a:ext>
                </a:extLst>
              </p:cNvPr>
              <p:cNvSpPr>
                <a:spLocks noChangeArrowheads="1"/>
              </p:cNvSpPr>
              <p:nvPr/>
            </p:nvSpPr>
            <p:spPr bwMode="auto">
              <a:xfrm rot="20413435" flipH="1">
                <a:off x="4223125" y="3642430"/>
                <a:ext cx="28373" cy="49539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vi-VN" altLang="vi-VN" sz="1867"/>
              </a:p>
            </p:txBody>
          </p:sp>
          <p:sp>
            <p:nvSpPr>
              <p:cNvPr id="16396" name="Google Shape;274;p48">
                <a:extLst>
                  <a:ext uri="{FF2B5EF4-FFF2-40B4-BE49-F238E27FC236}">
                    <a16:creationId xmlns:a16="http://schemas.microsoft.com/office/drawing/2014/main" id="{86BBFAC1-93F1-E308-289E-63D8403E8A0A}"/>
                  </a:ext>
                </a:extLst>
              </p:cNvPr>
              <p:cNvSpPr>
                <a:spLocks noChangeArrowheads="1"/>
              </p:cNvSpPr>
              <p:nvPr/>
            </p:nvSpPr>
            <p:spPr bwMode="auto">
              <a:xfrm flipH="1">
                <a:off x="4003753" y="3620963"/>
                <a:ext cx="331500" cy="3315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vi-VN" altLang="vi-VN" sz="1867"/>
              </a:p>
            </p:txBody>
          </p:sp>
        </p:grpSp>
      </p:grpSp>
      <p:sp>
        <p:nvSpPr>
          <p:cNvPr id="16388" name="Google Shape;275;p48">
            <a:extLst>
              <a:ext uri="{FF2B5EF4-FFF2-40B4-BE49-F238E27FC236}">
                <a16:creationId xmlns:a16="http://schemas.microsoft.com/office/drawing/2014/main" id="{081E34F0-CD7D-2B5C-F7E7-B3943D9E9138}"/>
              </a:ext>
            </a:extLst>
          </p:cNvPr>
          <p:cNvSpPr txBox="1">
            <a:spLocks noGrp="1" noChangeArrowheads="1"/>
          </p:cNvSpPr>
          <p:nvPr>
            <p:ph type="subTitle" idx="1"/>
          </p:nvPr>
        </p:nvSpPr>
        <p:spPr bwMode="auto">
          <a:xfrm rot="112642">
            <a:off x="3471676" y="1768755"/>
            <a:ext cx="5568951" cy="29929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marL="0" indent="0" algn="just">
              <a:spcBef>
                <a:spcPct val="0"/>
              </a:spcBef>
              <a:spcAft>
                <a:spcPct val="0"/>
              </a:spcAft>
              <a:buClr>
                <a:srgbClr val="000000"/>
              </a:buClr>
              <a:buSzPts val="1100"/>
            </a:pPr>
            <a:r>
              <a:rPr lang="vi-VN" altLang="vi-VN" sz="2400" dirty="0">
                <a:solidFill>
                  <a:schemeClr val="bg1"/>
                </a:solidFill>
                <a:latin typeface="Tahoma" panose="020B0604030504040204" pitchFamily="34" charset="0"/>
                <a:ea typeface="Tahoma" panose="020B0604030504040204" pitchFamily="34" charset="0"/>
                <a:cs typeface="Tahoma" panose="020B0604030504040204" pitchFamily="34" charset="0"/>
              </a:rPr>
              <a:t>- Là quan hệ tín dụng giữa các doanh nghiệp, được thực hiện dưới hình thức mua bán chịu, trả chậm hay trả góp hàng hóa.</a:t>
            </a:r>
          </a:p>
          <a:p>
            <a:pPr marL="0" indent="0" algn="just">
              <a:spcBef>
                <a:spcPct val="0"/>
              </a:spcBef>
              <a:spcAft>
                <a:spcPct val="0"/>
              </a:spcAft>
              <a:buClr>
                <a:srgbClr val="000000"/>
              </a:buClr>
              <a:buSzPts val="1100"/>
            </a:pPr>
            <a:r>
              <a:rPr lang="vi-VN" altLang="vi-VN" sz="2400" dirty="0">
                <a:solidFill>
                  <a:schemeClr val="bg1"/>
                </a:solidFill>
                <a:latin typeface="Tahoma" panose="020B0604030504040204" pitchFamily="34" charset="0"/>
                <a:ea typeface="Tahoma" panose="020B0604030504040204" pitchFamily="34" charset="0"/>
                <a:cs typeface="Tahoma" panose="020B0604030504040204" pitchFamily="34" charset="0"/>
              </a:rPr>
              <a:t>- Đến hạn, trả cả gốc và lãi bằng tiền tệ</a:t>
            </a:r>
          </a:p>
        </p:txBody>
      </p:sp>
      <p:sp>
        <p:nvSpPr>
          <p:cNvPr id="16389" name="Google Shape;276;p48">
            <a:extLst>
              <a:ext uri="{FF2B5EF4-FFF2-40B4-BE49-F238E27FC236}">
                <a16:creationId xmlns:a16="http://schemas.microsoft.com/office/drawing/2014/main" id="{F70B8288-DB22-C311-B14E-00D7DEB07261}"/>
              </a:ext>
            </a:extLst>
          </p:cNvPr>
          <p:cNvSpPr txBox="1">
            <a:spLocks noGrp="1"/>
          </p:cNvSpPr>
          <p:nvPr>
            <p:ph type="title"/>
          </p:nvPr>
        </p:nvSpPr>
        <p:spPr>
          <a:xfrm rot="1665">
            <a:off x="7059221" y="4449570"/>
            <a:ext cx="4129617" cy="486833"/>
          </a:xfrm>
        </p:spPr>
        <p:txBody>
          <a:bodyPr/>
          <a:lstStyle/>
          <a:p>
            <a:pPr eaLnBrk="1" hangingPunct="1">
              <a:spcBef>
                <a:spcPct val="0"/>
              </a:spcBef>
              <a:spcAft>
                <a:spcPct val="0"/>
              </a:spcAft>
              <a:buClr>
                <a:schemeClr val="accent1"/>
              </a:buClr>
              <a:buFont typeface="Raleway Thin" pitchFamily="2" charset="0"/>
              <a:buNone/>
            </a:pPr>
            <a:r>
              <a:rPr lang="vi-VN" altLang="vi-VN" b="1" dirty="0">
                <a:solidFill>
                  <a:srgbClr val="F4F1DE"/>
                </a:solidFill>
                <a:latin typeface="Tahoma" panose="020B0604030504040204" pitchFamily="34" charset="0"/>
                <a:ea typeface="Tahoma" panose="020B0604030504040204" pitchFamily="34" charset="0"/>
                <a:cs typeface="Tahoma" panose="020B0604030504040204" pitchFamily="34" charset="0"/>
                <a:sym typeface="Raleway Thin" pitchFamily="2" charset="0"/>
              </a:rPr>
              <a:t> </a:t>
            </a:r>
            <a:r>
              <a:rPr lang="vi-VN" altLang="vi-VN" b="1" dirty="0">
                <a:solidFill>
                  <a:schemeClr val="tx1"/>
                </a:solidFill>
                <a:latin typeface="Tahoma" panose="020B0604030504040204" pitchFamily="34" charset="0"/>
                <a:ea typeface="Tahoma" panose="020B0604030504040204" pitchFamily="34" charset="0"/>
                <a:cs typeface="Tahoma" panose="020B0604030504040204" pitchFamily="34" charset="0"/>
                <a:sym typeface="Raleway Thin" pitchFamily="2" charset="0"/>
              </a:rPr>
              <a:t>KHÁI NIỆM</a:t>
            </a:r>
          </a:p>
        </p:txBody>
      </p:sp>
      <p:sp>
        <p:nvSpPr>
          <p:cNvPr id="2" name="Google Shape;317;p51">
            <a:extLst>
              <a:ext uri="{FF2B5EF4-FFF2-40B4-BE49-F238E27FC236}">
                <a16:creationId xmlns:a16="http://schemas.microsoft.com/office/drawing/2014/main" id="{CD743E22-8C00-9631-D689-E8625E09C917}"/>
              </a:ext>
            </a:extLst>
          </p:cNvPr>
          <p:cNvSpPr txBox="1">
            <a:spLocks/>
          </p:cNvSpPr>
          <p:nvPr/>
        </p:nvSpPr>
        <p:spPr>
          <a:xfrm>
            <a:off x="804333" y="116418"/>
            <a:ext cx="11260667" cy="673100"/>
          </a:xfrm>
          <a:prstGeom prst="rect">
            <a:avLst/>
          </a:prstGeom>
        </p:spPr>
        <p:txBody>
          <a:bodyPr spcFirstLastPara="1" vert="horz" lIns="91440" tIns="45720" rIns="91440" bIns="45720" rtlCol="0" anchor="ctr">
            <a:noAutofit/>
          </a:bodyPr>
          <a:lstStyle>
            <a:lvl1pPr lvl="0" algn="ctr" defTabSz="914400" rtl="0" eaLnBrk="1" latinLnBrk="0" hangingPunct="1">
              <a:lnSpc>
                <a:spcPct val="90000"/>
              </a:lnSpc>
              <a:spcBef>
                <a:spcPts val="0"/>
              </a:spcBef>
              <a:spcAft>
                <a:spcPts val="0"/>
              </a:spcAft>
              <a:buSzPts val="2100"/>
              <a:buNone/>
              <a:defRPr sz="2400" kern="1200">
                <a:solidFill>
                  <a:schemeClr val="accent5"/>
                </a:solidFill>
                <a:latin typeface="+mj-lt"/>
                <a:ea typeface="+mj-ea"/>
                <a:cs typeface="+mj-cs"/>
              </a:defRPr>
            </a:lvl1pPr>
            <a:lvl2pPr lvl="1" algn="r">
              <a:spcBef>
                <a:spcPts val="0"/>
              </a:spcBef>
              <a:spcAft>
                <a:spcPts val="0"/>
              </a:spcAft>
              <a:buSzPts val="2800"/>
              <a:buNone/>
              <a:defRPr/>
            </a:lvl2pPr>
            <a:lvl3pPr lvl="2" algn="r">
              <a:spcBef>
                <a:spcPts val="0"/>
              </a:spcBef>
              <a:spcAft>
                <a:spcPts val="0"/>
              </a:spcAft>
              <a:buSzPts val="2800"/>
              <a:buNone/>
              <a:defRPr/>
            </a:lvl3pPr>
            <a:lvl4pPr lvl="3" algn="r">
              <a:spcBef>
                <a:spcPts val="0"/>
              </a:spcBef>
              <a:spcAft>
                <a:spcPts val="0"/>
              </a:spcAft>
              <a:buSzPts val="2800"/>
              <a:buNone/>
              <a:defRPr/>
            </a:lvl4pPr>
            <a:lvl5pPr lvl="4" algn="r">
              <a:spcBef>
                <a:spcPts val="0"/>
              </a:spcBef>
              <a:spcAft>
                <a:spcPts val="0"/>
              </a:spcAft>
              <a:buSzPts val="2800"/>
              <a:buNone/>
              <a:defRPr/>
            </a:lvl5pPr>
            <a:lvl6pPr lvl="5" algn="r">
              <a:spcBef>
                <a:spcPts val="0"/>
              </a:spcBef>
              <a:spcAft>
                <a:spcPts val="0"/>
              </a:spcAft>
              <a:buSzPts val="2800"/>
              <a:buNone/>
              <a:defRPr/>
            </a:lvl6pPr>
            <a:lvl7pPr lvl="6" algn="r">
              <a:spcBef>
                <a:spcPts val="0"/>
              </a:spcBef>
              <a:spcAft>
                <a:spcPts val="0"/>
              </a:spcAft>
              <a:buSzPts val="2800"/>
              <a:buNone/>
              <a:defRPr/>
            </a:lvl7pPr>
            <a:lvl8pPr lvl="7" algn="r">
              <a:spcBef>
                <a:spcPts val="0"/>
              </a:spcBef>
              <a:spcAft>
                <a:spcPts val="0"/>
              </a:spcAft>
              <a:buSzPts val="2800"/>
              <a:buNone/>
              <a:defRPr/>
            </a:lvl8pPr>
            <a:lvl9pPr lvl="8" algn="r">
              <a:spcBef>
                <a:spcPts val="0"/>
              </a:spcBef>
              <a:spcAft>
                <a:spcPts val="0"/>
              </a:spcAft>
              <a:buSzPts val="2800"/>
              <a:buNone/>
              <a:defRPr/>
            </a:lvl9pPr>
          </a:lstStyle>
          <a:p>
            <a:pPr algn="l">
              <a:spcBef>
                <a:spcPct val="0"/>
              </a:spcBef>
              <a:spcAft>
                <a:spcPct val="0"/>
              </a:spcAft>
              <a:buClr>
                <a:schemeClr val="accent1"/>
              </a:buClr>
              <a:buFont typeface="Raleway Thin" pitchFamily="2" charset="0"/>
              <a:buNone/>
            </a:pPr>
            <a:r>
              <a:rPr lang="vi-VN" altLang="vi-VN" sz="2800" b="1" dirty="0">
                <a:solidFill>
                  <a:schemeClr val="accent1"/>
                </a:solidFill>
                <a:latin typeface="Tahoma" panose="020B0604030504040204" pitchFamily="34" charset="0"/>
                <a:ea typeface="Tahoma" panose="020B0604030504040204" pitchFamily="34" charset="0"/>
                <a:cs typeface="Tahoma" panose="020B0604030504040204" pitchFamily="34" charset="0"/>
                <a:sym typeface="Raleway Thin" pitchFamily="2" charset="0"/>
              </a:rPr>
              <a:t>2) TÍN DỤNG THƯƠNG MẠI</a:t>
            </a:r>
          </a:p>
        </p:txBody>
      </p:sp>
      <p:grpSp>
        <p:nvGrpSpPr>
          <p:cNvPr id="3" name="Google Shape;1328;p85">
            <a:extLst>
              <a:ext uri="{FF2B5EF4-FFF2-40B4-BE49-F238E27FC236}">
                <a16:creationId xmlns:a16="http://schemas.microsoft.com/office/drawing/2014/main" id="{CC015F1C-7A22-3DEE-D0E0-58575EE0B87C}"/>
              </a:ext>
            </a:extLst>
          </p:cNvPr>
          <p:cNvGrpSpPr/>
          <p:nvPr/>
        </p:nvGrpSpPr>
        <p:grpSpPr>
          <a:xfrm>
            <a:off x="153289" y="197019"/>
            <a:ext cx="528415" cy="314260"/>
            <a:chOff x="5037700" y="2430325"/>
            <a:chExt cx="75950" cy="65850"/>
          </a:xfrm>
          <a:solidFill>
            <a:schemeClr val="accent6">
              <a:lumMod val="20000"/>
              <a:lumOff val="80000"/>
            </a:schemeClr>
          </a:solidFill>
        </p:grpSpPr>
        <p:sp>
          <p:nvSpPr>
            <p:cNvPr id="4" name="Google Shape;1329;p85">
              <a:extLst>
                <a:ext uri="{FF2B5EF4-FFF2-40B4-BE49-F238E27FC236}">
                  <a16:creationId xmlns:a16="http://schemas.microsoft.com/office/drawing/2014/main" id="{ECD57C9E-26C9-F418-28B7-78CD878FD68B}"/>
                </a:ext>
              </a:extLst>
            </p:cNvPr>
            <p:cNvSpPr/>
            <p:nvPr/>
          </p:nvSpPr>
          <p:spPr>
            <a:xfrm>
              <a:off x="5059700" y="2430325"/>
              <a:ext cx="53950" cy="65850"/>
            </a:xfrm>
            <a:custGeom>
              <a:avLst/>
              <a:gdLst/>
              <a:ahLst/>
              <a:cxnLst/>
              <a:rect l="l" t="t" r="r" b="b"/>
              <a:pathLst>
                <a:path w="2158" h="2634" extrusionOk="0">
                  <a:moveTo>
                    <a:pt x="1" y="1"/>
                  </a:moveTo>
                  <a:lnTo>
                    <a:pt x="866" y="1321"/>
                  </a:lnTo>
                  <a:lnTo>
                    <a:pt x="1" y="2633"/>
                  </a:lnTo>
                  <a:lnTo>
                    <a:pt x="1292" y="2633"/>
                  </a:lnTo>
                  <a:lnTo>
                    <a:pt x="2157" y="1321"/>
                  </a:lnTo>
                  <a:lnTo>
                    <a:pt x="1292" y="1"/>
                  </a:lnTo>
                  <a:close/>
                </a:path>
              </a:pathLst>
            </a:custGeom>
            <a:solidFill>
              <a:srgbClr val="004236"/>
            </a:solidFill>
            <a:ln w="9525" cap="flat" cmpd="sng">
              <a:solidFill>
                <a:srgbClr val="004236"/>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sp>
          <p:nvSpPr>
            <p:cNvPr id="5" name="Google Shape;1330;p85">
              <a:extLst>
                <a:ext uri="{FF2B5EF4-FFF2-40B4-BE49-F238E27FC236}">
                  <a16:creationId xmlns:a16="http://schemas.microsoft.com/office/drawing/2014/main" id="{D0FEC83D-A467-BE13-4380-48AFC9438EB6}"/>
                </a:ext>
              </a:extLst>
            </p:cNvPr>
            <p:cNvSpPr/>
            <p:nvPr/>
          </p:nvSpPr>
          <p:spPr>
            <a:xfrm>
              <a:off x="5037700" y="2430325"/>
              <a:ext cx="34100" cy="65850"/>
            </a:xfrm>
            <a:custGeom>
              <a:avLst/>
              <a:gdLst/>
              <a:ahLst/>
              <a:cxnLst/>
              <a:rect l="l" t="t" r="r" b="b"/>
              <a:pathLst>
                <a:path w="1364" h="2634" extrusionOk="0">
                  <a:moveTo>
                    <a:pt x="1" y="1"/>
                  </a:moveTo>
                  <a:lnTo>
                    <a:pt x="866" y="1321"/>
                  </a:lnTo>
                  <a:lnTo>
                    <a:pt x="1" y="2633"/>
                  </a:lnTo>
                  <a:lnTo>
                    <a:pt x="498" y="2633"/>
                  </a:lnTo>
                  <a:lnTo>
                    <a:pt x="1364" y="1321"/>
                  </a:lnTo>
                  <a:lnTo>
                    <a:pt x="498" y="1"/>
                  </a:lnTo>
                  <a:close/>
                </a:path>
              </a:pathLst>
            </a:custGeom>
            <a:solidFill>
              <a:srgbClr val="004236"/>
            </a:solidFill>
            <a:ln w="9525" cap="flat" cmpd="sng">
              <a:solidFill>
                <a:srgbClr val="004236"/>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grpSp>
      <p:pic>
        <p:nvPicPr>
          <p:cNvPr id="8194" name="Picture 2" descr="Tín dụng thương mại là gì ? Quy định về tín dụng thương mại">
            <a:extLst>
              <a:ext uri="{FF2B5EF4-FFF2-40B4-BE49-F238E27FC236}">
                <a16:creationId xmlns:a16="http://schemas.microsoft.com/office/drawing/2014/main" id="{F44B027E-0CCD-2D6B-9150-6293E85DEA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704" y="3265238"/>
            <a:ext cx="3238500" cy="2047875"/>
          </a:xfrm>
          <a:prstGeom prst="ellipse">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pSp>
        <p:nvGrpSpPr>
          <p:cNvPr id="12290" name="Google Shape;281;p49">
            <a:extLst>
              <a:ext uri="{FF2B5EF4-FFF2-40B4-BE49-F238E27FC236}">
                <a16:creationId xmlns:a16="http://schemas.microsoft.com/office/drawing/2014/main" id="{75D1495B-2921-2F96-BE95-FCB77278B2B7}"/>
              </a:ext>
            </a:extLst>
          </p:cNvPr>
          <p:cNvGrpSpPr>
            <a:grpSpLocks/>
          </p:cNvGrpSpPr>
          <p:nvPr/>
        </p:nvGrpSpPr>
        <p:grpSpPr bwMode="auto">
          <a:xfrm>
            <a:off x="2065867" y="1445685"/>
            <a:ext cx="8060267" cy="3966633"/>
            <a:chOff x="1549650" y="1083537"/>
            <a:chExt cx="6044700" cy="2976426"/>
          </a:xfrm>
        </p:grpSpPr>
        <p:sp>
          <p:nvSpPr>
            <p:cNvPr id="282" name="Google Shape;282;p49">
              <a:extLst>
                <a:ext uri="{FF2B5EF4-FFF2-40B4-BE49-F238E27FC236}">
                  <a16:creationId xmlns:a16="http://schemas.microsoft.com/office/drawing/2014/main" id="{C54FF2E8-E26A-4347-AF23-FED7FAFF4BB6}"/>
                </a:ext>
              </a:extLst>
            </p:cNvPr>
            <p:cNvSpPr/>
            <p:nvPr/>
          </p:nvSpPr>
          <p:spPr>
            <a:xfrm rot="-242355">
              <a:off x="1627432" y="1455193"/>
              <a:ext cx="5889138" cy="2399882"/>
            </a:xfrm>
            <a:prstGeom prst="roundRect">
              <a:avLst>
                <a:gd name="adj" fmla="val 16667"/>
              </a:avLst>
            </a:prstGeom>
            <a:solidFill>
              <a:schemeClr val="accent5"/>
            </a:solidFill>
            <a:ln w="38100" cap="flat" cmpd="sng">
              <a:solidFill>
                <a:schemeClr val="accent1"/>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grpSp>
          <p:nvGrpSpPr>
            <p:cNvPr id="12297" name="Google Shape;283;p49">
              <a:extLst>
                <a:ext uri="{FF2B5EF4-FFF2-40B4-BE49-F238E27FC236}">
                  <a16:creationId xmlns:a16="http://schemas.microsoft.com/office/drawing/2014/main" id="{05D7C37D-B3E5-9690-79DE-ABC5307711D8}"/>
                </a:ext>
              </a:extLst>
            </p:cNvPr>
            <p:cNvGrpSpPr>
              <a:grpSpLocks/>
            </p:cNvGrpSpPr>
            <p:nvPr/>
          </p:nvGrpSpPr>
          <p:grpSpPr bwMode="auto">
            <a:xfrm rot="-266691">
              <a:off x="3955644" y="1116256"/>
              <a:ext cx="870800" cy="681078"/>
              <a:chOff x="4343742" y="1288126"/>
              <a:chExt cx="870793" cy="681073"/>
            </a:xfrm>
          </p:grpSpPr>
          <p:sp>
            <p:nvSpPr>
              <p:cNvPr id="12298" name="Google Shape;284;p49">
                <a:extLst>
                  <a:ext uri="{FF2B5EF4-FFF2-40B4-BE49-F238E27FC236}">
                    <a16:creationId xmlns:a16="http://schemas.microsoft.com/office/drawing/2014/main" id="{95044EDD-A190-48A7-69FF-9523E5BEB1B6}"/>
                  </a:ext>
                </a:extLst>
              </p:cNvPr>
              <p:cNvSpPr>
                <a:spLocks/>
              </p:cNvSpPr>
              <p:nvPr/>
            </p:nvSpPr>
            <p:spPr bwMode="auto">
              <a:xfrm>
                <a:off x="4367449" y="1469900"/>
                <a:ext cx="823379" cy="466387"/>
              </a:xfrm>
              <a:custGeom>
                <a:avLst/>
                <a:gdLst>
                  <a:gd name="T0" fmla="*/ 19167169 w 12434"/>
                  <a:gd name="T1" fmla="*/ 19167161 h 7043"/>
                  <a:gd name="T2" fmla="*/ 19167169 w 12434"/>
                  <a:gd name="T3" fmla="*/ 2147483646 h 7043"/>
                  <a:gd name="T4" fmla="*/ 2147483646 w 12434"/>
                  <a:gd name="T5" fmla="*/ 2147483646 h 7043"/>
                  <a:gd name="T6" fmla="*/ 2147483646 w 12434"/>
                  <a:gd name="T7" fmla="*/ 19167161 h 70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434" h="7043" extrusionOk="0">
                    <a:moveTo>
                      <a:pt x="1" y="1"/>
                    </a:moveTo>
                    <a:lnTo>
                      <a:pt x="1" y="7043"/>
                    </a:lnTo>
                    <a:lnTo>
                      <a:pt x="12434" y="7043"/>
                    </a:lnTo>
                    <a:lnTo>
                      <a:pt x="12434"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285" name="Google Shape;285;p49">
                <a:extLst>
                  <a:ext uri="{FF2B5EF4-FFF2-40B4-BE49-F238E27FC236}">
                    <a16:creationId xmlns:a16="http://schemas.microsoft.com/office/drawing/2014/main" id="{397C9D8E-918B-7EEA-AD08-C7F89EE5E6EB}"/>
                  </a:ext>
                </a:extLst>
              </p:cNvPr>
              <p:cNvSpPr/>
              <p:nvPr/>
            </p:nvSpPr>
            <p:spPr>
              <a:xfrm>
                <a:off x="4340004" y="1895991"/>
                <a:ext cx="868284" cy="65119"/>
              </a:xfrm>
              <a:custGeom>
                <a:avLst/>
                <a:gdLst/>
                <a:ahLst/>
                <a:cxnLst/>
                <a:rect l="l" t="t" r="r" b="b"/>
                <a:pathLst>
                  <a:path w="13150" h="995" extrusionOk="0">
                    <a:moveTo>
                      <a:pt x="478" y="0"/>
                    </a:moveTo>
                    <a:cubicBezTo>
                      <a:pt x="219" y="0"/>
                      <a:pt x="1" y="219"/>
                      <a:pt x="1" y="498"/>
                    </a:cubicBezTo>
                    <a:cubicBezTo>
                      <a:pt x="1" y="756"/>
                      <a:pt x="219" y="995"/>
                      <a:pt x="478" y="995"/>
                    </a:cubicBezTo>
                    <a:lnTo>
                      <a:pt x="12652" y="995"/>
                    </a:lnTo>
                    <a:cubicBezTo>
                      <a:pt x="12931" y="995"/>
                      <a:pt x="13150" y="756"/>
                      <a:pt x="13150" y="498"/>
                    </a:cubicBezTo>
                    <a:cubicBezTo>
                      <a:pt x="13150" y="219"/>
                      <a:pt x="12931" y="0"/>
                      <a:pt x="12652" y="0"/>
                    </a:cubicBezTo>
                    <a:close/>
                  </a:path>
                </a:pathLst>
              </a:custGeom>
              <a:solidFill>
                <a:schemeClr val="accent3"/>
              </a:solidFill>
              <a:ln>
                <a:noFill/>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sp>
            <p:nvSpPr>
              <p:cNvPr id="286" name="Google Shape;286;p49">
                <a:extLst>
                  <a:ext uri="{FF2B5EF4-FFF2-40B4-BE49-F238E27FC236}">
                    <a16:creationId xmlns:a16="http://schemas.microsoft.com/office/drawing/2014/main" id="{3263C07C-FC21-7C37-0BDF-AB78044F8CE0}"/>
                  </a:ext>
                </a:extLst>
              </p:cNvPr>
              <p:cNvSpPr/>
              <p:nvPr/>
            </p:nvSpPr>
            <p:spPr>
              <a:xfrm>
                <a:off x="4500698" y="1288427"/>
                <a:ext cx="549225" cy="655953"/>
              </a:xfrm>
              <a:custGeom>
                <a:avLst/>
                <a:gdLst/>
                <a:ahLst/>
                <a:cxnLst/>
                <a:rect l="l" t="t" r="r" b="b"/>
                <a:pathLst>
                  <a:path w="8376" h="9967" extrusionOk="0">
                    <a:moveTo>
                      <a:pt x="4178" y="0"/>
                    </a:moveTo>
                    <a:cubicBezTo>
                      <a:pt x="3303" y="0"/>
                      <a:pt x="2348" y="498"/>
                      <a:pt x="2348" y="1592"/>
                    </a:cubicBezTo>
                    <a:cubicBezTo>
                      <a:pt x="2348" y="2348"/>
                      <a:pt x="2885" y="2905"/>
                      <a:pt x="3184" y="3124"/>
                    </a:cubicBezTo>
                    <a:cubicBezTo>
                      <a:pt x="3243" y="6366"/>
                      <a:pt x="2447" y="8554"/>
                      <a:pt x="796" y="9609"/>
                    </a:cubicBezTo>
                    <a:lnTo>
                      <a:pt x="160" y="9609"/>
                    </a:lnTo>
                    <a:cubicBezTo>
                      <a:pt x="80" y="9609"/>
                      <a:pt x="1" y="9688"/>
                      <a:pt x="1" y="9788"/>
                    </a:cubicBezTo>
                    <a:cubicBezTo>
                      <a:pt x="1" y="9887"/>
                      <a:pt x="80" y="9947"/>
                      <a:pt x="160" y="9947"/>
                    </a:cubicBezTo>
                    <a:lnTo>
                      <a:pt x="160" y="9967"/>
                    </a:lnTo>
                    <a:cubicBezTo>
                      <a:pt x="160" y="9967"/>
                      <a:pt x="518" y="9947"/>
                      <a:pt x="836" y="9947"/>
                    </a:cubicBezTo>
                    <a:cubicBezTo>
                      <a:pt x="876" y="9947"/>
                      <a:pt x="896" y="9947"/>
                      <a:pt x="936" y="9927"/>
                    </a:cubicBezTo>
                    <a:cubicBezTo>
                      <a:pt x="2746" y="8813"/>
                      <a:pt x="3621" y="6485"/>
                      <a:pt x="3522" y="3024"/>
                    </a:cubicBezTo>
                    <a:cubicBezTo>
                      <a:pt x="3522" y="2964"/>
                      <a:pt x="3502" y="2925"/>
                      <a:pt x="3442" y="2885"/>
                    </a:cubicBezTo>
                    <a:cubicBezTo>
                      <a:pt x="3203" y="2726"/>
                      <a:pt x="2706" y="2209"/>
                      <a:pt x="2706" y="1592"/>
                    </a:cubicBezTo>
                    <a:cubicBezTo>
                      <a:pt x="2706" y="617"/>
                      <a:pt x="3641" y="359"/>
                      <a:pt x="4178" y="359"/>
                    </a:cubicBezTo>
                    <a:cubicBezTo>
                      <a:pt x="4735" y="359"/>
                      <a:pt x="5670" y="617"/>
                      <a:pt x="5670" y="1592"/>
                    </a:cubicBezTo>
                    <a:cubicBezTo>
                      <a:pt x="5670" y="2209"/>
                      <a:pt x="5173" y="2726"/>
                      <a:pt x="4934" y="2885"/>
                    </a:cubicBezTo>
                    <a:cubicBezTo>
                      <a:pt x="4874" y="2925"/>
                      <a:pt x="4855" y="2964"/>
                      <a:pt x="4835" y="3024"/>
                    </a:cubicBezTo>
                    <a:cubicBezTo>
                      <a:pt x="4755" y="6485"/>
                      <a:pt x="5630" y="8813"/>
                      <a:pt x="7441" y="9927"/>
                    </a:cubicBezTo>
                    <a:cubicBezTo>
                      <a:pt x="7460" y="9947"/>
                      <a:pt x="7500" y="9947"/>
                      <a:pt x="7540" y="9947"/>
                    </a:cubicBezTo>
                    <a:lnTo>
                      <a:pt x="8196" y="9947"/>
                    </a:lnTo>
                    <a:cubicBezTo>
                      <a:pt x="8296" y="9947"/>
                      <a:pt x="8376" y="9887"/>
                      <a:pt x="8376" y="9788"/>
                    </a:cubicBezTo>
                    <a:cubicBezTo>
                      <a:pt x="8376" y="9688"/>
                      <a:pt x="8296" y="9609"/>
                      <a:pt x="8196" y="9609"/>
                    </a:cubicBezTo>
                    <a:lnTo>
                      <a:pt x="7580" y="9609"/>
                    </a:lnTo>
                    <a:cubicBezTo>
                      <a:pt x="5929" y="8554"/>
                      <a:pt x="5113" y="6366"/>
                      <a:pt x="5193" y="3124"/>
                    </a:cubicBezTo>
                    <a:cubicBezTo>
                      <a:pt x="5471" y="2905"/>
                      <a:pt x="6028" y="2348"/>
                      <a:pt x="6028" y="1592"/>
                    </a:cubicBezTo>
                    <a:cubicBezTo>
                      <a:pt x="6028" y="498"/>
                      <a:pt x="5073" y="0"/>
                      <a:pt x="4178" y="0"/>
                    </a:cubicBezTo>
                    <a:close/>
                  </a:path>
                </a:pathLst>
              </a:custGeom>
              <a:solidFill>
                <a:schemeClr val="accent3"/>
              </a:solidFill>
              <a:ln>
                <a:noFill/>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grpSp>
      </p:grpSp>
      <p:sp>
        <p:nvSpPr>
          <p:cNvPr id="12291" name="Google Shape;287;p49">
            <a:extLst>
              <a:ext uri="{FF2B5EF4-FFF2-40B4-BE49-F238E27FC236}">
                <a16:creationId xmlns:a16="http://schemas.microsoft.com/office/drawing/2014/main" id="{49E4C0B3-9567-6302-25BE-EA37344D05F9}"/>
              </a:ext>
            </a:extLst>
          </p:cNvPr>
          <p:cNvSpPr txBox="1">
            <a:spLocks noGrp="1"/>
          </p:cNvSpPr>
          <p:nvPr>
            <p:ph type="title"/>
          </p:nvPr>
        </p:nvSpPr>
        <p:spPr>
          <a:xfrm rot="21357608">
            <a:off x="2383367" y="2868085"/>
            <a:ext cx="7744884" cy="1121833"/>
          </a:xfrm>
        </p:spPr>
        <p:txBody>
          <a:bodyPr/>
          <a:lstStyle/>
          <a:p>
            <a:pPr eaLnBrk="1" hangingPunct="1">
              <a:spcBef>
                <a:spcPct val="0"/>
              </a:spcBef>
              <a:spcAft>
                <a:spcPct val="0"/>
              </a:spcAft>
              <a:buClr>
                <a:schemeClr val="accent1"/>
              </a:buClr>
              <a:buFont typeface="Raleway Thin" pitchFamily="2" charset="0"/>
              <a:buNone/>
            </a:pPr>
            <a:r>
              <a:rPr lang="vi-VN" altLang="vi-VN" sz="4000" b="1" dirty="0">
                <a:solidFill>
                  <a:schemeClr val="bg1"/>
                </a:solidFill>
                <a:latin typeface="Tahoma" panose="020B0604030504040204" pitchFamily="34" charset="0"/>
                <a:ea typeface="Tahoma" panose="020B0604030504040204" pitchFamily="34" charset="0"/>
                <a:cs typeface="Tahoma" panose="020B0604030504040204" pitchFamily="34" charset="0"/>
                <a:sym typeface="Raleway Thin" pitchFamily="2" charset="0"/>
              </a:rPr>
              <a:t>TÍN DỤNG TIÊU DÙNG</a:t>
            </a:r>
          </a:p>
        </p:txBody>
      </p:sp>
      <p:sp>
        <p:nvSpPr>
          <p:cNvPr id="288" name="Google Shape;288;p49">
            <a:extLst>
              <a:ext uri="{FF2B5EF4-FFF2-40B4-BE49-F238E27FC236}">
                <a16:creationId xmlns:a16="http://schemas.microsoft.com/office/drawing/2014/main" id="{6C898C44-D126-AB93-E9C6-BC991420165C}"/>
              </a:ext>
            </a:extLst>
          </p:cNvPr>
          <p:cNvSpPr/>
          <p:nvPr/>
        </p:nvSpPr>
        <p:spPr>
          <a:xfrm rot="519771">
            <a:off x="8631767" y="965201"/>
            <a:ext cx="1674284" cy="1672167"/>
          </a:xfrm>
          <a:prstGeom prst="ellipse">
            <a:avLst/>
          </a:prstGeom>
          <a:solidFill>
            <a:schemeClr val="accent3"/>
          </a:solidFill>
          <a:ln w="38100" cap="flat" cmpd="sng">
            <a:solidFill>
              <a:schemeClr val="accent1"/>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sp>
        <p:nvSpPr>
          <p:cNvPr id="289" name="Google Shape;289;p49">
            <a:extLst>
              <a:ext uri="{FF2B5EF4-FFF2-40B4-BE49-F238E27FC236}">
                <a16:creationId xmlns:a16="http://schemas.microsoft.com/office/drawing/2014/main" id="{4489CDDA-9BF6-BE66-A33A-BCF4DA7871AD}"/>
              </a:ext>
            </a:extLst>
          </p:cNvPr>
          <p:cNvSpPr txBox="1">
            <a:spLocks noGrp="1"/>
          </p:cNvSpPr>
          <p:nvPr>
            <p:ph type="title" idx="2"/>
          </p:nvPr>
        </p:nvSpPr>
        <p:spPr>
          <a:xfrm rot="519400">
            <a:off x="8574618" y="1174752"/>
            <a:ext cx="1790700" cy="1121833"/>
          </a:xfrm>
        </p:spPr>
        <p:txBody>
          <a:bodyPr/>
          <a:lstStyle/>
          <a:p>
            <a:pPr eaLnBrk="1" fontAlgn="auto" hangingPunct="1">
              <a:buClr>
                <a:schemeClr val="accent1"/>
              </a:buClr>
              <a:buFont typeface="Raleway Thin"/>
              <a:buNone/>
              <a:defRPr/>
            </a:pPr>
            <a:r>
              <a:rPr lang="en" b="1" dirty="0">
                <a:solidFill>
                  <a:schemeClr val="bg1"/>
                </a:solidFill>
                <a:latin typeface="Raleway Thin"/>
                <a:ea typeface="Raleway Thin"/>
                <a:cs typeface="Raleway Thin"/>
                <a:sym typeface="Raleway Thin"/>
              </a:rPr>
              <a:t>0</a:t>
            </a:r>
            <a:r>
              <a:rPr lang="vi-VN" b="1" dirty="0">
                <a:solidFill>
                  <a:schemeClr val="bg1"/>
                </a:solidFill>
                <a:latin typeface="Raleway Thin"/>
                <a:ea typeface="Raleway Thin"/>
                <a:cs typeface="Raleway Thin"/>
                <a:sym typeface="Raleway Thin"/>
              </a:rPr>
              <a:t>3</a:t>
            </a:r>
            <a:endParaRPr b="1" dirty="0">
              <a:solidFill>
                <a:schemeClr val="bg1"/>
              </a:solidFill>
              <a:latin typeface="Raleway Thin"/>
              <a:ea typeface="Raleway Thin"/>
              <a:cs typeface="Raleway Thin"/>
              <a:sym typeface="Raleway Thin"/>
            </a:endParaRPr>
          </a:p>
        </p:txBody>
      </p:sp>
      <p:sp>
        <p:nvSpPr>
          <p:cNvPr id="290" name="Google Shape;290;p49">
            <a:extLst>
              <a:ext uri="{FF2B5EF4-FFF2-40B4-BE49-F238E27FC236}">
                <a16:creationId xmlns:a16="http://schemas.microsoft.com/office/drawing/2014/main" id="{9D5E1A77-89F4-07F4-E8F6-AC18E8A5DD68}"/>
              </a:ext>
            </a:extLst>
          </p:cNvPr>
          <p:cNvSpPr/>
          <p:nvPr/>
        </p:nvSpPr>
        <p:spPr>
          <a:xfrm rot="964">
            <a:off x="4838700" y="4622801"/>
            <a:ext cx="5706533" cy="901700"/>
          </a:xfrm>
          <a:prstGeom prst="roundRect">
            <a:avLst>
              <a:gd name="adj" fmla="val 24529"/>
            </a:avLst>
          </a:prstGeom>
          <a:solidFill>
            <a:schemeClr val="accent3"/>
          </a:solidFill>
          <a:ln w="38100" cap="flat" cmpd="sng">
            <a:solidFill>
              <a:schemeClr val="accent1"/>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sp>
        <p:nvSpPr>
          <p:cNvPr id="12295" name="Google Shape;291;p49">
            <a:extLst>
              <a:ext uri="{FF2B5EF4-FFF2-40B4-BE49-F238E27FC236}">
                <a16:creationId xmlns:a16="http://schemas.microsoft.com/office/drawing/2014/main" id="{E18450C1-3903-A8A8-CC57-B9535D9E59B9}"/>
              </a:ext>
            </a:extLst>
          </p:cNvPr>
          <p:cNvSpPr txBox="1">
            <a:spLocks noGrp="1"/>
          </p:cNvSpPr>
          <p:nvPr>
            <p:ph type="subTitle" idx="1"/>
          </p:nvPr>
        </p:nvSpPr>
        <p:spPr bwMode="auto">
          <a:xfrm rot="21598984">
            <a:off x="4991101" y="4622801"/>
            <a:ext cx="5414433" cy="901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ctr" compatLnSpc="1">
            <a:prstTxWarp prst="textNoShape">
              <a:avLst/>
            </a:prstTxWarp>
          </a:bodyPr>
          <a:lstStyle/>
          <a:p>
            <a:pPr marL="0" indent="0">
              <a:spcBef>
                <a:spcPct val="0"/>
              </a:spcBef>
              <a:spcAft>
                <a:spcPct val="0"/>
              </a:spcAft>
            </a:pPr>
            <a:r>
              <a:rPr lang="en-US" altLang="vi-VN" sz="2000" dirty="0">
                <a:latin typeface="Arial" panose="020B0604020202020204" pitchFamily="34" charset="0"/>
                <a:cs typeface="Arial" panose="020B0604020202020204" pitchFamily="34" charset="0"/>
              </a:rPr>
              <a:t>TÌM HIỂU VỀ KHÁI NIỆM, ĐẶC ĐIỂM VÀ MỘT SỐ DỊCH VỤ TÍN DỤNG TIÊU DÙNG</a:t>
            </a:r>
          </a:p>
        </p:txBody>
      </p:sp>
    </p:spTree>
    <p:extLst>
      <p:ext uri="{BB962C8B-B14F-4D97-AF65-F5344CB8AC3E}">
        <p14:creationId xmlns:p14="http://schemas.microsoft.com/office/powerpoint/2010/main" val="1801248839"/>
      </p:ext>
    </p:extLst>
  </p:cSld>
  <p:clrMapOvr>
    <a:masterClrMapping/>
  </p:clrMapOvr>
  <p:transition spd="slow">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5CD61EC-833B-4829-91ED-A7A5536CBBD6}"/>
              </a:ext>
            </a:extLst>
          </p:cNvPr>
          <p:cNvSpPr/>
          <p:nvPr/>
        </p:nvSpPr>
        <p:spPr>
          <a:xfrm>
            <a:off x="2811037" y="1159720"/>
            <a:ext cx="1331522" cy="74455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b="1"/>
          </a:p>
        </p:txBody>
      </p:sp>
      <p:sp>
        <p:nvSpPr>
          <p:cNvPr id="26" name="Rectangle: Rounded Corners 25">
            <a:extLst>
              <a:ext uri="{FF2B5EF4-FFF2-40B4-BE49-F238E27FC236}">
                <a16:creationId xmlns:a16="http://schemas.microsoft.com/office/drawing/2014/main" id="{258F656E-0E08-4877-9688-84F0068DC48D}"/>
              </a:ext>
            </a:extLst>
          </p:cNvPr>
          <p:cNvSpPr/>
          <p:nvPr/>
        </p:nvSpPr>
        <p:spPr>
          <a:xfrm>
            <a:off x="2526945" y="1069035"/>
            <a:ext cx="9084952" cy="4649963"/>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Arrow: Pentagon 27">
            <a:extLst>
              <a:ext uri="{FF2B5EF4-FFF2-40B4-BE49-F238E27FC236}">
                <a16:creationId xmlns:a16="http://schemas.microsoft.com/office/drawing/2014/main" id="{74B1B66C-807F-4103-983F-ED7A698D4835}"/>
              </a:ext>
            </a:extLst>
          </p:cNvPr>
          <p:cNvSpPr/>
          <p:nvPr/>
        </p:nvSpPr>
        <p:spPr>
          <a:xfrm>
            <a:off x="241729" y="2338540"/>
            <a:ext cx="2617478" cy="672850"/>
          </a:xfrm>
          <a:prstGeom prst="homePlate">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9" name="Arrow: Pentagon 28">
            <a:extLst>
              <a:ext uri="{FF2B5EF4-FFF2-40B4-BE49-F238E27FC236}">
                <a16:creationId xmlns:a16="http://schemas.microsoft.com/office/drawing/2014/main" id="{FCEC4E6A-BAC4-42CA-AA38-89167E46CD03}"/>
              </a:ext>
            </a:extLst>
          </p:cNvPr>
          <p:cNvSpPr/>
          <p:nvPr/>
        </p:nvSpPr>
        <p:spPr>
          <a:xfrm>
            <a:off x="44364" y="1540293"/>
            <a:ext cx="2482581" cy="515223"/>
          </a:xfrm>
          <a:prstGeom prst="homePlate">
            <a:avLst/>
          </a:prstGeom>
          <a:solidFill>
            <a:schemeClr val="accent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solidFill>
                  <a:srgbClr val="C00000"/>
                </a:solidFill>
                <a:latin typeface="Tahoma" panose="020B0604030504040204" pitchFamily="34" charset="0"/>
                <a:ea typeface="Tahoma" panose="020B0604030504040204" pitchFamily="34" charset="0"/>
                <a:cs typeface="Tahoma" panose="020B0604030504040204" pitchFamily="34" charset="0"/>
              </a:rPr>
              <a:t>Nhiệm</a:t>
            </a:r>
            <a:r>
              <a:rPr lang="en-US" sz="2800" b="1"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C00000"/>
                </a:solidFill>
                <a:latin typeface="Tahoma" panose="020B0604030504040204" pitchFamily="34" charset="0"/>
                <a:ea typeface="Tahoma" panose="020B0604030504040204" pitchFamily="34" charset="0"/>
                <a:cs typeface="Tahoma" panose="020B0604030504040204" pitchFamily="34" charset="0"/>
              </a:rPr>
              <a:t>vụ</a:t>
            </a:r>
            <a:r>
              <a:rPr lang="en-US" sz="2800" b="1" dirty="0">
                <a:solidFill>
                  <a:srgbClr val="C00000"/>
                </a:solidFill>
                <a:latin typeface="Tahoma" panose="020B0604030504040204" pitchFamily="34" charset="0"/>
                <a:ea typeface="Tahoma" panose="020B0604030504040204" pitchFamily="34" charset="0"/>
                <a:cs typeface="Tahoma" panose="020B0604030504040204" pitchFamily="34" charset="0"/>
              </a:rPr>
              <a:t> </a:t>
            </a:r>
            <a:endParaRPr lang="vi-VN" sz="28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grpSp>
        <p:nvGrpSpPr>
          <p:cNvPr id="2" name="Group 1"/>
          <p:cNvGrpSpPr/>
          <p:nvPr/>
        </p:nvGrpSpPr>
        <p:grpSpPr>
          <a:xfrm>
            <a:off x="2620252" y="1228318"/>
            <a:ext cx="9084952" cy="4478610"/>
            <a:chOff x="2620252" y="1228318"/>
            <a:chExt cx="9084952" cy="4478610"/>
          </a:xfrm>
        </p:grpSpPr>
        <p:grpSp>
          <p:nvGrpSpPr>
            <p:cNvPr id="16" name="Google Shape;10844;p60">
              <a:extLst>
                <a:ext uri="{FF2B5EF4-FFF2-40B4-BE49-F238E27FC236}">
                  <a16:creationId xmlns:a16="http://schemas.microsoft.com/office/drawing/2014/main" id="{A8E05D59-E1BD-41D7-A32D-4BC0795675D1}"/>
                </a:ext>
              </a:extLst>
            </p:cNvPr>
            <p:cNvGrpSpPr/>
            <p:nvPr/>
          </p:nvGrpSpPr>
          <p:grpSpPr>
            <a:xfrm>
              <a:off x="2876443" y="1228318"/>
              <a:ext cx="1200711" cy="525861"/>
              <a:chOff x="5331913" y="3413947"/>
              <a:chExt cx="347143" cy="254684"/>
            </a:xfrm>
            <a:solidFill>
              <a:srgbClr val="002060"/>
            </a:solidFill>
          </p:grpSpPr>
          <p:sp>
            <p:nvSpPr>
              <p:cNvPr id="17" name="Google Shape;10845;p60">
                <a:extLst>
                  <a:ext uri="{FF2B5EF4-FFF2-40B4-BE49-F238E27FC236}">
                    <a16:creationId xmlns:a16="http://schemas.microsoft.com/office/drawing/2014/main" id="{FA4C6FC7-53B2-4776-9F97-E9CF30D41076}"/>
                  </a:ext>
                </a:extLst>
              </p:cNvPr>
              <p:cNvSpPr/>
              <p:nvPr/>
            </p:nvSpPr>
            <p:spPr>
              <a:xfrm>
                <a:off x="5597163" y="3523083"/>
                <a:ext cx="43222" cy="15564"/>
              </a:xfrm>
              <a:custGeom>
                <a:avLst/>
                <a:gdLst/>
                <a:ahLst/>
                <a:cxnLst/>
                <a:rect l="l" t="t" r="r" b="b"/>
                <a:pathLst>
                  <a:path w="1358" h="489" extrusionOk="0">
                    <a:moveTo>
                      <a:pt x="167" y="0"/>
                    </a:moveTo>
                    <a:cubicBezTo>
                      <a:pt x="84" y="0"/>
                      <a:pt x="0" y="71"/>
                      <a:pt x="0" y="167"/>
                    </a:cubicBezTo>
                    <a:cubicBezTo>
                      <a:pt x="0" y="250"/>
                      <a:pt x="84" y="322"/>
                      <a:pt x="167" y="322"/>
                    </a:cubicBezTo>
                    <a:cubicBezTo>
                      <a:pt x="346" y="322"/>
                      <a:pt x="870" y="357"/>
                      <a:pt x="1120" y="476"/>
                    </a:cubicBezTo>
                    <a:cubicBezTo>
                      <a:pt x="1155" y="488"/>
                      <a:pt x="1167" y="488"/>
                      <a:pt x="1191" y="488"/>
                    </a:cubicBezTo>
                    <a:cubicBezTo>
                      <a:pt x="1251" y="488"/>
                      <a:pt x="1310" y="464"/>
                      <a:pt x="1346" y="405"/>
                    </a:cubicBezTo>
                    <a:cubicBezTo>
                      <a:pt x="1358" y="322"/>
                      <a:pt x="1334" y="226"/>
                      <a:pt x="1251" y="191"/>
                    </a:cubicBezTo>
                    <a:cubicBezTo>
                      <a:pt x="882" y="12"/>
                      <a:pt x="203" y="0"/>
                      <a:pt x="167" y="0"/>
                    </a:cubicBezTo>
                    <a:close/>
                  </a:path>
                </a:pathLst>
              </a:custGeom>
              <a:grpFill/>
              <a:ln w="19050">
                <a:solidFill>
                  <a:schemeClr val="accent1">
                    <a:shade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000" b="1"/>
              </a:p>
            </p:txBody>
          </p:sp>
          <p:sp>
            <p:nvSpPr>
              <p:cNvPr id="18" name="Google Shape;10846;p60">
                <a:extLst>
                  <a:ext uri="{FF2B5EF4-FFF2-40B4-BE49-F238E27FC236}">
                    <a16:creationId xmlns:a16="http://schemas.microsoft.com/office/drawing/2014/main" id="{0491BC37-84FE-413E-B589-C0532BFF00C3}"/>
                  </a:ext>
                </a:extLst>
              </p:cNvPr>
              <p:cNvSpPr/>
              <p:nvPr/>
            </p:nvSpPr>
            <p:spPr>
              <a:xfrm>
                <a:off x="5331913" y="3413947"/>
                <a:ext cx="347143" cy="253538"/>
              </a:xfrm>
              <a:custGeom>
                <a:avLst/>
                <a:gdLst/>
                <a:ahLst/>
                <a:cxnLst/>
                <a:rect l="l" t="t" r="r" b="b"/>
                <a:pathLst>
                  <a:path w="10907" h="7966" extrusionOk="0">
                    <a:moveTo>
                      <a:pt x="7168" y="357"/>
                    </a:moveTo>
                    <a:lnTo>
                      <a:pt x="7168" y="1893"/>
                    </a:lnTo>
                    <a:cubicBezTo>
                      <a:pt x="7168" y="2131"/>
                      <a:pt x="7120" y="2357"/>
                      <a:pt x="7013" y="2560"/>
                    </a:cubicBezTo>
                    <a:cubicBezTo>
                      <a:pt x="7001" y="2584"/>
                      <a:pt x="7001" y="2608"/>
                      <a:pt x="7001" y="2643"/>
                    </a:cubicBezTo>
                    <a:lnTo>
                      <a:pt x="7001" y="3084"/>
                    </a:lnTo>
                    <a:cubicBezTo>
                      <a:pt x="7001" y="3512"/>
                      <a:pt x="6822" y="3917"/>
                      <a:pt x="6513" y="4203"/>
                    </a:cubicBezTo>
                    <a:cubicBezTo>
                      <a:pt x="6465" y="4227"/>
                      <a:pt x="6429" y="4274"/>
                      <a:pt x="6394" y="4310"/>
                    </a:cubicBezTo>
                    <a:cubicBezTo>
                      <a:pt x="6111" y="4514"/>
                      <a:pt x="5775" y="4621"/>
                      <a:pt x="5415" y="4621"/>
                    </a:cubicBezTo>
                    <a:cubicBezTo>
                      <a:pt x="5396" y="4621"/>
                      <a:pt x="5377" y="4620"/>
                      <a:pt x="5358" y="4620"/>
                    </a:cubicBezTo>
                    <a:cubicBezTo>
                      <a:pt x="4536" y="4560"/>
                      <a:pt x="3917" y="3858"/>
                      <a:pt x="3917" y="3024"/>
                    </a:cubicBezTo>
                    <a:lnTo>
                      <a:pt x="3917" y="2643"/>
                    </a:lnTo>
                    <a:cubicBezTo>
                      <a:pt x="3917" y="2608"/>
                      <a:pt x="3917" y="2596"/>
                      <a:pt x="3905" y="2560"/>
                    </a:cubicBezTo>
                    <a:cubicBezTo>
                      <a:pt x="3798" y="2357"/>
                      <a:pt x="3751" y="2131"/>
                      <a:pt x="3751" y="1893"/>
                    </a:cubicBezTo>
                    <a:lnTo>
                      <a:pt x="3751" y="1548"/>
                    </a:lnTo>
                    <a:cubicBezTo>
                      <a:pt x="3751" y="893"/>
                      <a:pt x="4286" y="357"/>
                      <a:pt x="4941" y="357"/>
                    </a:cubicBezTo>
                    <a:close/>
                    <a:moveTo>
                      <a:pt x="10013" y="2905"/>
                    </a:moveTo>
                    <a:lnTo>
                      <a:pt x="10013" y="3560"/>
                    </a:lnTo>
                    <a:cubicBezTo>
                      <a:pt x="10013" y="3667"/>
                      <a:pt x="9989" y="3774"/>
                      <a:pt x="9942" y="3870"/>
                    </a:cubicBezTo>
                    <a:lnTo>
                      <a:pt x="9870" y="4036"/>
                    </a:lnTo>
                    <a:cubicBezTo>
                      <a:pt x="9858" y="4048"/>
                      <a:pt x="9858" y="4084"/>
                      <a:pt x="9858" y="4108"/>
                    </a:cubicBezTo>
                    <a:lnTo>
                      <a:pt x="9858" y="4453"/>
                    </a:lnTo>
                    <a:cubicBezTo>
                      <a:pt x="9870" y="4679"/>
                      <a:pt x="9763" y="4882"/>
                      <a:pt x="9597" y="5048"/>
                    </a:cubicBezTo>
                    <a:cubicBezTo>
                      <a:pt x="9451" y="5205"/>
                      <a:pt x="9244" y="5288"/>
                      <a:pt x="9022" y="5288"/>
                    </a:cubicBezTo>
                    <a:cubicBezTo>
                      <a:pt x="9007" y="5288"/>
                      <a:pt x="8992" y="5287"/>
                      <a:pt x="8977" y="5286"/>
                    </a:cubicBezTo>
                    <a:cubicBezTo>
                      <a:pt x="8513" y="5275"/>
                      <a:pt x="8144" y="4870"/>
                      <a:pt x="8144" y="4382"/>
                    </a:cubicBezTo>
                    <a:lnTo>
                      <a:pt x="8144" y="4084"/>
                    </a:lnTo>
                    <a:cubicBezTo>
                      <a:pt x="8144" y="4048"/>
                      <a:pt x="8144" y="4036"/>
                      <a:pt x="8132" y="4012"/>
                    </a:cubicBezTo>
                    <a:lnTo>
                      <a:pt x="8025" y="3810"/>
                    </a:lnTo>
                    <a:cubicBezTo>
                      <a:pt x="8002" y="3741"/>
                      <a:pt x="7968" y="3672"/>
                      <a:pt x="7966" y="3582"/>
                    </a:cubicBezTo>
                    <a:lnTo>
                      <a:pt x="7966" y="3582"/>
                    </a:lnTo>
                    <a:cubicBezTo>
                      <a:pt x="7973" y="3196"/>
                      <a:pt x="8279" y="2905"/>
                      <a:pt x="8644" y="2905"/>
                    </a:cubicBezTo>
                    <a:close/>
                    <a:moveTo>
                      <a:pt x="1727" y="2893"/>
                    </a:moveTo>
                    <a:cubicBezTo>
                      <a:pt x="2000" y="2893"/>
                      <a:pt x="2250" y="3000"/>
                      <a:pt x="2441" y="3191"/>
                    </a:cubicBezTo>
                    <a:cubicBezTo>
                      <a:pt x="2643" y="3381"/>
                      <a:pt x="2739" y="3655"/>
                      <a:pt x="2774" y="3929"/>
                    </a:cubicBezTo>
                    <a:cubicBezTo>
                      <a:pt x="2774" y="4024"/>
                      <a:pt x="2786" y="4132"/>
                      <a:pt x="2786" y="4227"/>
                    </a:cubicBezTo>
                    <a:lnTo>
                      <a:pt x="2786" y="4262"/>
                    </a:lnTo>
                    <a:cubicBezTo>
                      <a:pt x="2608" y="3989"/>
                      <a:pt x="2358" y="3798"/>
                      <a:pt x="2000" y="3691"/>
                    </a:cubicBezTo>
                    <a:cubicBezTo>
                      <a:pt x="1753" y="3615"/>
                      <a:pt x="1520" y="3607"/>
                      <a:pt x="1431" y="3607"/>
                    </a:cubicBezTo>
                    <a:cubicBezTo>
                      <a:pt x="1409" y="3607"/>
                      <a:pt x="1396" y="3608"/>
                      <a:pt x="1393" y="3608"/>
                    </a:cubicBezTo>
                    <a:cubicBezTo>
                      <a:pt x="1346" y="3608"/>
                      <a:pt x="1310" y="3620"/>
                      <a:pt x="1286" y="3655"/>
                    </a:cubicBezTo>
                    <a:lnTo>
                      <a:pt x="1000" y="3953"/>
                    </a:lnTo>
                    <a:cubicBezTo>
                      <a:pt x="941" y="4012"/>
                      <a:pt x="941" y="4108"/>
                      <a:pt x="1000" y="4167"/>
                    </a:cubicBezTo>
                    <a:cubicBezTo>
                      <a:pt x="1030" y="4197"/>
                      <a:pt x="1072" y="4212"/>
                      <a:pt x="1113" y="4212"/>
                    </a:cubicBezTo>
                    <a:cubicBezTo>
                      <a:pt x="1155" y="4212"/>
                      <a:pt x="1197" y="4197"/>
                      <a:pt x="1226" y="4167"/>
                    </a:cubicBezTo>
                    <a:lnTo>
                      <a:pt x="1465" y="3917"/>
                    </a:lnTo>
                    <a:cubicBezTo>
                      <a:pt x="1667" y="3929"/>
                      <a:pt x="2322" y="4012"/>
                      <a:pt x="2572" y="4572"/>
                    </a:cubicBezTo>
                    <a:cubicBezTo>
                      <a:pt x="2500" y="4989"/>
                      <a:pt x="2143" y="5298"/>
                      <a:pt x="1727" y="5298"/>
                    </a:cubicBezTo>
                    <a:cubicBezTo>
                      <a:pt x="1250" y="5298"/>
                      <a:pt x="869" y="4917"/>
                      <a:pt x="869" y="4441"/>
                    </a:cubicBezTo>
                    <a:cubicBezTo>
                      <a:pt x="869" y="4346"/>
                      <a:pt x="798" y="4274"/>
                      <a:pt x="703" y="4274"/>
                    </a:cubicBezTo>
                    <a:lnTo>
                      <a:pt x="679" y="4274"/>
                    </a:lnTo>
                    <a:lnTo>
                      <a:pt x="679" y="4227"/>
                    </a:lnTo>
                    <a:cubicBezTo>
                      <a:pt x="679" y="4132"/>
                      <a:pt x="679" y="4024"/>
                      <a:pt x="691" y="3929"/>
                    </a:cubicBezTo>
                    <a:cubicBezTo>
                      <a:pt x="703" y="3655"/>
                      <a:pt x="822" y="3381"/>
                      <a:pt x="1012" y="3191"/>
                    </a:cubicBezTo>
                    <a:cubicBezTo>
                      <a:pt x="1215" y="3000"/>
                      <a:pt x="1465" y="2893"/>
                      <a:pt x="1727" y="2893"/>
                    </a:cubicBezTo>
                    <a:close/>
                    <a:moveTo>
                      <a:pt x="643" y="4882"/>
                    </a:moveTo>
                    <a:cubicBezTo>
                      <a:pt x="726" y="5096"/>
                      <a:pt x="881" y="5275"/>
                      <a:pt x="1060" y="5405"/>
                    </a:cubicBezTo>
                    <a:lnTo>
                      <a:pt x="1060" y="5596"/>
                    </a:lnTo>
                    <a:cubicBezTo>
                      <a:pt x="762" y="5501"/>
                      <a:pt x="619" y="5346"/>
                      <a:pt x="560" y="5275"/>
                    </a:cubicBezTo>
                    <a:cubicBezTo>
                      <a:pt x="595" y="5155"/>
                      <a:pt x="631" y="5036"/>
                      <a:pt x="643" y="4882"/>
                    </a:cubicBezTo>
                    <a:close/>
                    <a:moveTo>
                      <a:pt x="2798" y="4882"/>
                    </a:moveTo>
                    <a:cubicBezTo>
                      <a:pt x="2810" y="5024"/>
                      <a:pt x="2846" y="5155"/>
                      <a:pt x="2893" y="5263"/>
                    </a:cubicBezTo>
                    <a:cubicBezTo>
                      <a:pt x="2834" y="5346"/>
                      <a:pt x="2679" y="5477"/>
                      <a:pt x="2381" y="5596"/>
                    </a:cubicBezTo>
                    <a:lnTo>
                      <a:pt x="2381" y="5405"/>
                    </a:lnTo>
                    <a:cubicBezTo>
                      <a:pt x="2560" y="5275"/>
                      <a:pt x="2715" y="5096"/>
                      <a:pt x="2798" y="4882"/>
                    </a:cubicBezTo>
                    <a:close/>
                    <a:moveTo>
                      <a:pt x="6299" y="4727"/>
                    </a:moveTo>
                    <a:lnTo>
                      <a:pt x="6299" y="5001"/>
                    </a:lnTo>
                    <a:lnTo>
                      <a:pt x="5453" y="5596"/>
                    </a:lnTo>
                    <a:lnTo>
                      <a:pt x="4584" y="5024"/>
                    </a:lnTo>
                    <a:lnTo>
                      <a:pt x="4584" y="4727"/>
                    </a:lnTo>
                    <a:cubicBezTo>
                      <a:pt x="4810" y="4846"/>
                      <a:pt x="5060" y="4917"/>
                      <a:pt x="5322" y="4929"/>
                    </a:cubicBezTo>
                    <a:lnTo>
                      <a:pt x="5441" y="4929"/>
                    </a:lnTo>
                    <a:cubicBezTo>
                      <a:pt x="5739" y="4929"/>
                      <a:pt x="6037" y="4858"/>
                      <a:pt x="6299" y="4727"/>
                    </a:cubicBezTo>
                    <a:close/>
                    <a:moveTo>
                      <a:pt x="9347" y="5572"/>
                    </a:moveTo>
                    <a:lnTo>
                      <a:pt x="9347" y="5632"/>
                    </a:lnTo>
                    <a:cubicBezTo>
                      <a:pt x="9347" y="5656"/>
                      <a:pt x="9347" y="5691"/>
                      <a:pt x="9358" y="5715"/>
                    </a:cubicBezTo>
                    <a:lnTo>
                      <a:pt x="9001" y="6072"/>
                    </a:lnTo>
                    <a:lnTo>
                      <a:pt x="8644" y="5715"/>
                    </a:lnTo>
                    <a:cubicBezTo>
                      <a:pt x="8644" y="5691"/>
                      <a:pt x="8668" y="5656"/>
                      <a:pt x="8668" y="5632"/>
                    </a:cubicBezTo>
                    <a:lnTo>
                      <a:pt x="8668" y="5572"/>
                    </a:lnTo>
                    <a:cubicBezTo>
                      <a:pt x="8763" y="5596"/>
                      <a:pt x="8870" y="5632"/>
                      <a:pt x="8977" y="5632"/>
                    </a:cubicBezTo>
                    <a:lnTo>
                      <a:pt x="9001" y="5632"/>
                    </a:lnTo>
                    <a:cubicBezTo>
                      <a:pt x="9120" y="5632"/>
                      <a:pt x="9239" y="5620"/>
                      <a:pt x="9347" y="5572"/>
                    </a:cubicBezTo>
                    <a:close/>
                    <a:moveTo>
                      <a:pt x="2108" y="5572"/>
                    </a:moveTo>
                    <a:lnTo>
                      <a:pt x="2108" y="5739"/>
                    </a:lnTo>
                    <a:cubicBezTo>
                      <a:pt x="2108" y="5798"/>
                      <a:pt x="2119" y="5834"/>
                      <a:pt x="2143" y="5882"/>
                    </a:cubicBezTo>
                    <a:lnTo>
                      <a:pt x="1965" y="6013"/>
                    </a:lnTo>
                    <a:cubicBezTo>
                      <a:pt x="1899" y="6084"/>
                      <a:pt x="1816" y="6120"/>
                      <a:pt x="1731" y="6120"/>
                    </a:cubicBezTo>
                    <a:cubicBezTo>
                      <a:pt x="1646" y="6120"/>
                      <a:pt x="1560" y="6084"/>
                      <a:pt x="1488" y="6013"/>
                    </a:cubicBezTo>
                    <a:lnTo>
                      <a:pt x="1346" y="5882"/>
                    </a:lnTo>
                    <a:cubicBezTo>
                      <a:pt x="1369" y="5834"/>
                      <a:pt x="1381" y="5775"/>
                      <a:pt x="1381" y="5739"/>
                    </a:cubicBezTo>
                    <a:lnTo>
                      <a:pt x="1381" y="5572"/>
                    </a:lnTo>
                    <a:cubicBezTo>
                      <a:pt x="1488" y="5596"/>
                      <a:pt x="1607" y="5632"/>
                      <a:pt x="1750" y="5632"/>
                    </a:cubicBezTo>
                    <a:cubicBezTo>
                      <a:pt x="1857" y="5632"/>
                      <a:pt x="1977" y="5608"/>
                      <a:pt x="2108" y="5572"/>
                    </a:cubicBezTo>
                    <a:close/>
                    <a:moveTo>
                      <a:pt x="4465" y="5298"/>
                    </a:moveTo>
                    <a:lnTo>
                      <a:pt x="5215" y="5810"/>
                    </a:lnTo>
                    <a:lnTo>
                      <a:pt x="4810" y="6215"/>
                    </a:lnTo>
                    <a:lnTo>
                      <a:pt x="4798" y="6215"/>
                    </a:lnTo>
                    <a:lnTo>
                      <a:pt x="4310" y="5465"/>
                    </a:lnTo>
                    <a:lnTo>
                      <a:pt x="4465" y="5298"/>
                    </a:lnTo>
                    <a:close/>
                    <a:moveTo>
                      <a:pt x="6429" y="5298"/>
                    </a:moveTo>
                    <a:lnTo>
                      <a:pt x="6596" y="5465"/>
                    </a:lnTo>
                    <a:lnTo>
                      <a:pt x="6108" y="6215"/>
                    </a:lnTo>
                    <a:lnTo>
                      <a:pt x="6096" y="6215"/>
                    </a:lnTo>
                    <a:lnTo>
                      <a:pt x="5691" y="5810"/>
                    </a:lnTo>
                    <a:lnTo>
                      <a:pt x="6429" y="5298"/>
                    </a:lnTo>
                    <a:close/>
                    <a:moveTo>
                      <a:pt x="4905" y="0"/>
                    </a:moveTo>
                    <a:cubicBezTo>
                      <a:pt x="4072" y="0"/>
                      <a:pt x="3381" y="691"/>
                      <a:pt x="3381" y="1524"/>
                    </a:cubicBezTo>
                    <a:lnTo>
                      <a:pt x="3381" y="1869"/>
                    </a:lnTo>
                    <a:cubicBezTo>
                      <a:pt x="3381" y="2131"/>
                      <a:pt x="3441" y="2381"/>
                      <a:pt x="3548" y="2643"/>
                    </a:cubicBezTo>
                    <a:lnTo>
                      <a:pt x="3548" y="3000"/>
                    </a:lnTo>
                    <a:cubicBezTo>
                      <a:pt x="3548" y="3596"/>
                      <a:pt x="3810" y="4132"/>
                      <a:pt x="4227" y="4465"/>
                    </a:cubicBezTo>
                    <a:lnTo>
                      <a:pt x="4227" y="5001"/>
                    </a:lnTo>
                    <a:lnTo>
                      <a:pt x="3929" y="5322"/>
                    </a:lnTo>
                    <a:cubicBezTo>
                      <a:pt x="3905" y="5346"/>
                      <a:pt x="3893" y="5394"/>
                      <a:pt x="3893" y="5441"/>
                    </a:cubicBezTo>
                    <a:lnTo>
                      <a:pt x="2905" y="5798"/>
                    </a:lnTo>
                    <a:cubicBezTo>
                      <a:pt x="2834" y="5822"/>
                      <a:pt x="2774" y="5858"/>
                      <a:pt x="2715" y="5894"/>
                    </a:cubicBezTo>
                    <a:lnTo>
                      <a:pt x="2560" y="5822"/>
                    </a:lnTo>
                    <a:cubicBezTo>
                      <a:pt x="3024" y="5632"/>
                      <a:pt x="3155" y="5346"/>
                      <a:pt x="3179" y="5334"/>
                    </a:cubicBezTo>
                    <a:cubicBezTo>
                      <a:pt x="3203" y="5286"/>
                      <a:pt x="3203" y="5227"/>
                      <a:pt x="3179" y="5179"/>
                    </a:cubicBezTo>
                    <a:cubicBezTo>
                      <a:pt x="3060" y="4965"/>
                      <a:pt x="3036" y="4524"/>
                      <a:pt x="3036" y="4203"/>
                    </a:cubicBezTo>
                    <a:cubicBezTo>
                      <a:pt x="3036" y="4084"/>
                      <a:pt x="3036" y="3977"/>
                      <a:pt x="3024" y="3893"/>
                    </a:cubicBezTo>
                    <a:cubicBezTo>
                      <a:pt x="2965" y="3131"/>
                      <a:pt x="2405" y="2548"/>
                      <a:pt x="1691" y="2548"/>
                    </a:cubicBezTo>
                    <a:cubicBezTo>
                      <a:pt x="976" y="2548"/>
                      <a:pt x="393" y="3131"/>
                      <a:pt x="345" y="3893"/>
                    </a:cubicBezTo>
                    <a:cubicBezTo>
                      <a:pt x="345" y="3977"/>
                      <a:pt x="333" y="4084"/>
                      <a:pt x="333" y="4203"/>
                    </a:cubicBezTo>
                    <a:cubicBezTo>
                      <a:pt x="322" y="4548"/>
                      <a:pt x="298" y="4965"/>
                      <a:pt x="203" y="5179"/>
                    </a:cubicBezTo>
                    <a:cubicBezTo>
                      <a:pt x="167" y="5227"/>
                      <a:pt x="167" y="5286"/>
                      <a:pt x="203" y="5334"/>
                    </a:cubicBezTo>
                    <a:cubicBezTo>
                      <a:pt x="203" y="5346"/>
                      <a:pt x="345" y="5632"/>
                      <a:pt x="810" y="5822"/>
                    </a:cubicBezTo>
                    <a:lnTo>
                      <a:pt x="369" y="6037"/>
                    </a:lnTo>
                    <a:cubicBezTo>
                      <a:pt x="155" y="6156"/>
                      <a:pt x="0" y="6370"/>
                      <a:pt x="0" y="6632"/>
                    </a:cubicBezTo>
                    <a:lnTo>
                      <a:pt x="0" y="7799"/>
                    </a:lnTo>
                    <a:cubicBezTo>
                      <a:pt x="0" y="7894"/>
                      <a:pt x="72" y="7965"/>
                      <a:pt x="167" y="7965"/>
                    </a:cubicBezTo>
                    <a:cubicBezTo>
                      <a:pt x="250" y="7965"/>
                      <a:pt x="333" y="7894"/>
                      <a:pt x="333" y="7799"/>
                    </a:cubicBezTo>
                    <a:lnTo>
                      <a:pt x="333" y="6632"/>
                    </a:lnTo>
                    <a:cubicBezTo>
                      <a:pt x="333" y="6489"/>
                      <a:pt x="405" y="6370"/>
                      <a:pt x="524" y="6310"/>
                    </a:cubicBezTo>
                    <a:lnTo>
                      <a:pt x="1060" y="6048"/>
                    </a:lnTo>
                    <a:lnTo>
                      <a:pt x="1238" y="6227"/>
                    </a:lnTo>
                    <a:cubicBezTo>
                      <a:pt x="1369" y="6346"/>
                      <a:pt x="1536" y="6406"/>
                      <a:pt x="1703" y="6406"/>
                    </a:cubicBezTo>
                    <a:cubicBezTo>
                      <a:pt x="1857" y="6406"/>
                      <a:pt x="2024" y="6346"/>
                      <a:pt x="2155" y="6227"/>
                    </a:cubicBezTo>
                    <a:lnTo>
                      <a:pt x="2334" y="6048"/>
                    </a:lnTo>
                    <a:lnTo>
                      <a:pt x="2512" y="6132"/>
                    </a:lnTo>
                    <a:cubicBezTo>
                      <a:pt x="2441" y="6275"/>
                      <a:pt x="2381" y="6418"/>
                      <a:pt x="2381" y="6584"/>
                    </a:cubicBezTo>
                    <a:lnTo>
                      <a:pt x="2381" y="7799"/>
                    </a:lnTo>
                    <a:cubicBezTo>
                      <a:pt x="2381" y="7894"/>
                      <a:pt x="2453" y="7965"/>
                      <a:pt x="2548" y="7965"/>
                    </a:cubicBezTo>
                    <a:cubicBezTo>
                      <a:pt x="2631" y="7965"/>
                      <a:pt x="2715" y="7894"/>
                      <a:pt x="2715" y="7799"/>
                    </a:cubicBezTo>
                    <a:lnTo>
                      <a:pt x="2715" y="6584"/>
                    </a:lnTo>
                    <a:cubicBezTo>
                      <a:pt x="2715" y="6358"/>
                      <a:pt x="2846" y="6167"/>
                      <a:pt x="3048" y="6096"/>
                    </a:cubicBezTo>
                    <a:lnTo>
                      <a:pt x="4084" y="5715"/>
                    </a:lnTo>
                    <a:lnTo>
                      <a:pt x="4513" y="6358"/>
                    </a:lnTo>
                    <a:cubicBezTo>
                      <a:pt x="4572" y="6453"/>
                      <a:pt x="4655" y="6489"/>
                      <a:pt x="4751" y="6513"/>
                    </a:cubicBezTo>
                    <a:lnTo>
                      <a:pt x="4775" y="6513"/>
                    </a:lnTo>
                    <a:cubicBezTo>
                      <a:pt x="4870" y="6513"/>
                      <a:pt x="4941" y="6477"/>
                      <a:pt x="5013" y="6418"/>
                    </a:cubicBezTo>
                    <a:lnTo>
                      <a:pt x="5286" y="6156"/>
                    </a:lnTo>
                    <a:lnTo>
                      <a:pt x="5286" y="7799"/>
                    </a:lnTo>
                    <a:cubicBezTo>
                      <a:pt x="5286" y="7894"/>
                      <a:pt x="5358" y="7965"/>
                      <a:pt x="5453" y="7965"/>
                    </a:cubicBezTo>
                    <a:cubicBezTo>
                      <a:pt x="5537" y="7965"/>
                      <a:pt x="5608" y="7894"/>
                      <a:pt x="5608" y="7799"/>
                    </a:cubicBezTo>
                    <a:lnTo>
                      <a:pt x="5608" y="6156"/>
                    </a:lnTo>
                    <a:lnTo>
                      <a:pt x="5882" y="6418"/>
                    </a:lnTo>
                    <a:cubicBezTo>
                      <a:pt x="5941" y="6477"/>
                      <a:pt x="6025" y="6513"/>
                      <a:pt x="6120" y="6513"/>
                    </a:cubicBezTo>
                    <a:lnTo>
                      <a:pt x="6144" y="6513"/>
                    </a:lnTo>
                    <a:cubicBezTo>
                      <a:pt x="6251" y="6489"/>
                      <a:pt x="6322" y="6453"/>
                      <a:pt x="6382" y="6358"/>
                    </a:cubicBezTo>
                    <a:lnTo>
                      <a:pt x="6822" y="5715"/>
                    </a:lnTo>
                    <a:lnTo>
                      <a:pt x="7846" y="6096"/>
                    </a:lnTo>
                    <a:cubicBezTo>
                      <a:pt x="8049" y="6167"/>
                      <a:pt x="8192" y="6358"/>
                      <a:pt x="8192" y="6584"/>
                    </a:cubicBezTo>
                    <a:lnTo>
                      <a:pt x="8192" y="7799"/>
                    </a:lnTo>
                    <a:cubicBezTo>
                      <a:pt x="8192" y="7894"/>
                      <a:pt x="8263" y="7965"/>
                      <a:pt x="8346" y="7965"/>
                    </a:cubicBezTo>
                    <a:cubicBezTo>
                      <a:pt x="8442" y="7965"/>
                      <a:pt x="8513" y="7894"/>
                      <a:pt x="8513" y="7799"/>
                    </a:cubicBezTo>
                    <a:lnTo>
                      <a:pt x="8513" y="6584"/>
                    </a:lnTo>
                    <a:cubicBezTo>
                      <a:pt x="8513" y="6358"/>
                      <a:pt x="8430" y="6156"/>
                      <a:pt x="8275" y="6001"/>
                    </a:cubicBezTo>
                    <a:lnTo>
                      <a:pt x="8323" y="5989"/>
                    </a:lnTo>
                    <a:cubicBezTo>
                      <a:pt x="8370" y="5977"/>
                      <a:pt x="8406" y="5953"/>
                      <a:pt x="8465" y="5929"/>
                    </a:cubicBezTo>
                    <a:lnTo>
                      <a:pt x="8870" y="6334"/>
                    </a:lnTo>
                    <a:lnTo>
                      <a:pt x="8870" y="7787"/>
                    </a:lnTo>
                    <a:cubicBezTo>
                      <a:pt x="8870" y="7882"/>
                      <a:pt x="8942" y="7953"/>
                      <a:pt x="9037" y="7953"/>
                    </a:cubicBezTo>
                    <a:cubicBezTo>
                      <a:pt x="9120" y="7953"/>
                      <a:pt x="9204" y="7882"/>
                      <a:pt x="9204" y="7787"/>
                    </a:cubicBezTo>
                    <a:lnTo>
                      <a:pt x="9204" y="6334"/>
                    </a:lnTo>
                    <a:lnTo>
                      <a:pt x="9597" y="5929"/>
                    </a:lnTo>
                    <a:cubicBezTo>
                      <a:pt x="9620" y="5941"/>
                      <a:pt x="9644" y="5941"/>
                      <a:pt x="9680" y="5953"/>
                    </a:cubicBezTo>
                    <a:lnTo>
                      <a:pt x="10335" y="6156"/>
                    </a:lnTo>
                    <a:cubicBezTo>
                      <a:pt x="10478" y="6191"/>
                      <a:pt x="10585" y="6334"/>
                      <a:pt x="10585" y="6489"/>
                    </a:cubicBezTo>
                    <a:lnTo>
                      <a:pt x="10585" y="7799"/>
                    </a:lnTo>
                    <a:cubicBezTo>
                      <a:pt x="10585" y="7894"/>
                      <a:pt x="10656" y="7965"/>
                      <a:pt x="10751" y="7965"/>
                    </a:cubicBezTo>
                    <a:cubicBezTo>
                      <a:pt x="10835" y="7965"/>
                      <a:pt x="10906" y="7894"/>
                      <a:pt x="10906" y="7799"/>
                    </a:cubicBezTo>
                    <a:lnTo>
                      <a:pt x="10906" y="6489"/>
                    </a:lnTo>
                    <a:cubicBezTo>
                      <a:pt x="10871" y="6227"/>
                      <a:pt x="10656" y="5953"/>
                      <a:pt x="10382" y="5870"/>
                    </a:cubicBezTo>
                    <a:lnTo>
                      <a:pt x="9716" y="5679"/>
                    </a:lnTo>
                    <a:cubicBezTo>
                      <a:pt x="9692" y="5656"/>
                      <a:pt x="9680" y="5644"/>
                      <a:pt x="9680" y="5620"/>
                    </a:cubicBezTo>
                    <a:lnTo>
                      <a:pt x="9680" y="5394"/>
                    </a:lnTo>
                    <a:cubicBezTo>
                      <a:pt x="9739" y="5358"/>
                      <a:pt x="9787" y="5322"/>
                      <a:pt x="9823" y="5275"/>
                    </a:cubicBezTo>
                    <a:cubicBezTo>
                      <a:pt x="10049" y="5048"/>
                      <a:pt x="10180" y="4751"/>
                      <a:pt x="10180" y="4429"/>
                    </a:cubicBezTo>
                    <a:lnTo>
                      <a:pt x="10180" y="4132"/>
                    </a:lnTo>
                    <a:lnTo>
                      <a:pt x="10239" y="3989"/>
                    </a:lnTo>
                    <a:cubicBezTo>
                      <a:pt x="10323" y="3858"/>
                      <a:pt x="10347" y="3691"/>
                      <a:pt x="10347" y="3548"/>
                    </a:cubicBezTo>
                    <a:lnTo>
                      <a:pt x="10347" y="2727"/>
                    </a:lnTo>
                    <a:cubicBezTo>
                      <a:pt x="10347" y="2643"/>
                      <a:pt x="10275" y="2560"/>
                      <a:pt x="10180" y="2560"/>
                    </a:cubicBezTo>
                    <a:lnTo>
                      <a:pt x="8656" y="2560"/>
                    </a:lnTo>
                    <a:cubicBezTo>
                      <a:pt x="8096" y="2560"/>
                      <a:pt x="7644" y="3012"/>
                      <a:pt x="7644" y="3572"/>
                    </a:cubicBezTo>
                    <a:lnTo>
                      <a:pt x="7644" y="3596"/>
                    </a:lnTo>
                    <a:cubicBezTo>
                      <a:pt x="7644" y="3727"/>
                      <a:pt x="7668" y="3846"/>
                      <a:pt x="7727" y="3965"/>
                    </a:cubicBezTo>
                    <a:lnTo>
                      <a:pt x="7799" y="4132"/>
                    </a:lnTo>
                    <a:lnTo>
                      <a:pt x="7799" y="4382"/>
                    </a:lnTo>
                    <a:cubicBezTo>
                      <a:pt x="7799" y="4798"/>
                      <a:pt x="8013" y="5155"/>
                      <a:pt x="8311" y="5382"/>
                    </a:cubicBezTo>
                    <a:lnTo>
                      <a:pt x="8311" y="5596"/>
                    </a:lnTo>
                    <a:cubicBezTo>
                      <a:pt x="8311" y="5632"/>
                      <a:pt x="8311" y="5644"/>
                      <a:pt x="8180" y="5691"/>
                    </a:cubicBezTo>
                    <a:lnTo>
                      <a:pt x="7858" y="5775"/>
                    </a:lnTo>
                    <a:lnTo>
                      <a:pt x="6941" y="5441"/>
                    </a:lnTo>
                    <a:cubicBezTo>
                      <a:pt x="6941" y="5394"/>
                      <a:pt x="6930" y="5346"/>
                      <a:pt x="6894" y="5322"/>
                    </a:cubicBezTo>
                    <a:lnTo>
                      <a:pt x="6596" y="5001"/>
                    </a:lnTo>
                    <a:lnTo>
                      <a:pt x="6596" y="4489"/>
                    </a:lnTo>
                    <a:cubicBezTo>
                      <a:pt x="6632" y="4453"/>
                      <a:pt x="6656" y="4429"/>
                      <a:pt x="6691" y="4405"/>
                    </a:cubicBezTo>
                    <a:cubicBezTo>
                      <a:pt x="7061" y="4072"/>
                      <a:pt x="7263" y="3560"/>
                      <a:pt x="7263" y="3060"/>
                    </a:cubicBezTo>
                    <a:lnTo>
                      <a:pt x="7263" y="2643"/>
                    </a:lnTo>
                    <a:cubicBezTo>
                      <a:pt x="7382" y="2405"/>
                      <a:pt x="7430" y="2131"/>
                      <a:pt x="7430" y="1869"/>
                    </a:cubicBezTo>
                    <a:lnTo>
                      <a:pt x="7430" y="167"/>
                    </a:lnTo>
                    <a:cubicBezTo>
                      <a:pt x="7430" y="83"/>
                      <a:pt x="7358" y="0"/>
                      <a:pt x="7263" y="0"/>
                    </a:cubicBezTo>
                    <a:close/>
                  </a:path>
                </a:pathLst>
              </a:custGeom>
              <a:grpFill/>
              <a:ln w="19050">
                <a:solidFill>
                  <a:schemeClr val="accent1">
                    <a:shade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000" b="1"/>
              </a:p>
            </p:txBody>
          </p:sp>
          <p:sp>
            <p:nvSpPr>
              <p:cNvPr id="19" name="Google Shape;10847;p60">
                <a:extLst>
                  <a:ext uri="{FF2B5EF4-FFF2-40B4-BE49-F238E27FC236}">
                    <a16:creationId xmlns:a16="http://schemas.microsoft.com/office/drawing/2014/main" id="{A9760962-C22B-48CD-B33B-DFACE25B0D20}"/>
                  </a:ext>
                </a:extLst>
              </p:cNvPr>
              <p:cNvSpPr/>
              <p:nvPr/>
            </p:nvSpPr>
            <p:spPr>
              <a:xfrm>
                <a:off x="5645669" y="3625759"/>
                <a:ext cx="10248" cy="42872"/>
              </a:xfrm>
              <a:custGeom>
                <a:avLst/>
                <a:gdLst/>
                <a:ahLst/>
                <a:cxnLst/>
                <a:rect l="l" t="t" r="r" b="b"/>
                <a:pathLst>
                  <a:path w="322" h="1347" extrusionOk="0">
                    <a:moveTo>
                      <a:pt x="167" y="1"/>
                    </a:moveTo>
                    <a:cubicBezTo>
                      <a:pt x="72" y="1"/>
                      <a:pt x="0" y="72"/>
                      <a:pt x="0" y="167"/>
                    </a:cubicBezTo>
                    <a:lnTo>
                      <a:pt x="0" y="1179"/>
                    </a:lnTo>
                    <a:cubicBezTo>
                      <a:pt x="0" y="1263"/>
                      <a:pt x="72" y="1346"/>
                      <a:pt x="167" y="1346"/>
                    </a:cubicBezTo>
                    <a:cubicBezTo>
                      <a:pt x="251" y="1346"/>
                      <a:pt x="322" y="1263"/>
                      <a:pt x="322" y="1179"/>
                    </a:cubicBezTo>
                    <a:lnTo>
                      <a:pt x="322" y="167"/>
                    </a:lnTo>
                    <a:cubicBezTo>
                      <a:pt x="322" y="60"/>
                      <a:pt x="251" y="1"/>
                      <a:pt x="167" y="1"/>
                    </a:cubicBezTo>
                    <a:close/>
                  </a:path>
                </a:pathLst>
              </a:custGeom>
              <a:grpFill/>
              <a:ln w="19050">
                <a:solidFill>
                  <a:schemeClr val="accent1">
                    <a:shade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000" b="1"/>
              </a:p>
            </p:txBody>
          </p:sp>
          <p:sp>
            <p:nvSpPr>
              <p:cNvPr id="20" name="Google Shape;10848;p60">
                <a:extLst>
                  <a:ext uri="{FF2B5EF4-FFF2-40B4-BE49-F238E27FC236}">
                    <a16:creationId xmlns:a16="http://schemas.microsoft.com/office/drawing/2014/main" id="{86EA0000-20C7-4B8A-8583-9FAE44BD49F1}"/>
                  </a:ext>
                </a:extLst>
              </p:cNvPr>
              <p:cNvSpPr/>
              <p:nvPr/>
            </p:nvSpPr>
            <p:spPr>
              <a:xfrm>
                <a:off x="5462247" y="3461115"/>
                <a:ext cx="86825" cy="29759"/>
              </a:xfrm>
              <a:custGeom>
                <a:avLst/>
                <a:gdLst/>
                <a:ahLst/>
                <a:cxnLst/>
                <a:rect l="l" t="t" r="r" b="b"/>
                <a:pathLst>
                  <a:path w="2728" h="935" extrusionOk="0">
                    <a:moveTo>
                      <a:pt x="1094" y="0"/>
                    </a:moveTo>
                    <a:cubicBezTo>
                      <a:pt x="768" y="0"/>
                      <a:pt x="473" y="35"/>
                      <a:pt x="287" y="66"/>
                    </a:cubicBezTo>
                    <a:cubicBezTo>
                      <a:pt x="120" y="102"/>
                      <a:pt x="1" y="233"/>
                      <a:pt x="1" y="399"/>
                    </a:cubicBezTo>
                    <a:lnTo>
                      <a:pt x="1" y="768"/>
                    </a:lnTo>
                    <a:cubicBezTo>
                      <a:pt x="1" y="864"/>
                      <a:pt x="72" y="935"/>
                      <a:pt x="168" y="935"/>
                    </a:cubicBezTo>
                    <a:cubicBezTo>
                      <a:pt x="251" y="935"/>
                      <a:pt x="322" y="864"/>
                      <a:pt x="322" y="768"/>
                    </a:cubicBezTo>
                    <a:lnTo>
                      <a:pt x="322" y="399"/>
                    </a:lnTo>
                    <a:cubicBezTo>
                      <a:pt x="322" y="399"/>
                      <a:pt x="322" y="387"/>
                      <a:pt x="346" y="387"/>
                    </a:cubicBezTo>
                    <a:cubicBezTo>
                      <a:pt x="498" y="361"/>
                      <a:pt x="764" y="327"/>
                      <a:pt x="1063" y="327"/>
                    </a:cubicBezTo>
                    <a:cubicBezTo>
                      <a:pt x="1162" y="327"/>
                      <a:pt x="1266" y="331"/>
                      <a:pt x="1370" y="340"/>
                    </a:cubicBezTo>
                    <a:cubicBezTo>
                      <a:pt x="1858" y="364"/>
                      <a:pt x="2215" y="506"/>
                      <a:pt x="2442" y="709"/>
                    </a:cubicBezTo>
                    <a:cubicBezTo>
                      <a:pt x="2471" y="739"/>
                      <a:pt x="2513" y="753"/>
                      <a:pt x="2555" y="753"/>
                    </a:cubicBezTo>
                    <a:cubicBezTo>
                      <a:pt x="2596" y="753"/>
                      <a:pt x="2638" y="739"/>
                      <a:pt x="2668" y="709"/>
                    </a:cubicBezTo>
                    <a:cubicBezTo>
                      <a:pt x="2727" y="637"/>
                      <a:pt x="2727" y="530"/>
                      <a:pt x="2656" y="471"/>
                    </a:cubicBezTo>
                    <a:cubicBezTo>
                      <a:pt x="2283" y="97"/>
                      <a:pt x="1643" y="0"/>
                      <a:pt x="1094" y="0"/>
                    </a:cubicBezTo>
                    <a:close/>
                  </a:path>
                </a:pathLst>
              </a:custGeom>
              <a:grpFill/>
              <a:ln w="19050">
                <a:solidFill>
                  <a:schemeClr val="accent1">
                    <a:shade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000" b="1"/>
              </a:p>
            </p:txBody>
          </p:sp>
          <p:sp>
            <p:nvSpPr>
              <p:cNvPr id="21" name="Google Shape;10849;p60">
                <a:extLst>
                  <a:ext uri="{FF2B5EF4-FFF2-40B4-BE49-F238E27FC236}">
                    <a16:creationId xmlns:a16="http://schemas.microsoft.com/office/drawing/2014/main" id="{840A7067-212B-4513-AC1E-28FCAC75A815}"/>
                  </a:ext>
                </a:extLst>
              </p:cNvPr>
              <p:cNvSpPr/>
              <p:nvPr/>
            </p:nvSpPr>
            <p:spPr>
              <a:xfrm>
                <a:off x="5441050" y="3636389"/>
                <a:ext cx="10248" cy="32241"/>
              </a:xfrm>
              <a:custGeom>
                <a:avLst/>
                <a:gdLst/>
                <a:ahLst/>
                <a:cxnLst/>
                <a:rect l="l" t="t" r="r" b="b"/>
                <a:pathLst>
                  <a:path w="322" h="1013" extrusionOk="0">
                    <a:moveTo>
                      <a:pt x="167" y="0"/>
                    </a:moveTo>
                    <a:cubicBezTo>
                      <a:pt x="72" y="0"/>
                      <a:pt x="0" y="71"/>
                      <a:pt x="0" y="155"/>
                    </a:cubicBezTo>
                    <a:lnTo>
                      <a:pt x="0" y="845"/>
                    </a:lnTo>
                    <a:cubicBezTo>
                      <a:pt x="0" y="929"/>
                      <a:pt x="72" y="1012"/>
                      <a:pt x="167" y="1012"/>
                    </a:cubicBezTo>
                    <a:cubicBezTo>
                      <a:pt x="250" y="1012"/>
                      <a:pt x="322" y="929"/>
                      <a:pt x="322" y="845"/>
                    </a:cubicBezTo>
                    <a:lnTo>
                      <a:pt x="322" y="155"/>
                    </a:lnTo>
                    <a:cubicBezTo>
                      <a:pt x="310" y="71"/>
                      <a:pt x="250" y="0"/>
                      <a:pt x="167" y="0"/>
                    </a:cubicBezTo>
                    <a:close/>
                  </a:path>
                </a:pathLst>
              </a:custGeom>
              <a:grpFill/>
              <a:ln w="19050">
                <a:solidFill>
                  <a:schemeClr val="accent1">
                    <a:shade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000" b="1"/>
              </a:p>
            </p:txBody>
          </p:sp>
          <p:sp>
            <p:nvSpPr>
              <p:cNvPr id="22" name="Google Shape;10850;p60">
                <a:extLst>
                  <a:ext uri="{FF2B5EF4-FFF2-40B4-BE49-F238E27FC236}">
                    <a16:creationId xmlns:a16="http://schemas.microsoft.com/office/drawing/2014/main" id="{9684D792-5102-4CC8-9667-31F81B580F81}"/>
                  </a:ext>
                </a:extLst>
              </p:cNvPr>
              <p:cNvSpPr/>
              <p:nvPr/>
            </p:nvSpPr>
            <p:spPr>
              <a:xfrm>
                <a:off x="5559257" y="3636389"/>
                <a:ext cx="10662" cy="32241"/>
              </a:xfrm>
              <a:custGeom>
                <a:avLst/>
                <a:gdLst/>
                <a:ahLst/>
                <a:cxnLst/>
                <a:rect l="l" t="t" r="r" b="b"/>
                <a:pathLst>
                  <a:path w="335" h="1013" extrusionOk="0">
                    <a:moveTo>
                      <a:pt x="168" y="0"/>
                    </a:moveTo>
                    <a:cubicBezTo>
                      <a:pt x="84" y="0"/>
                      <a:pt x="1" y="71"/>
                      <a:pt x="1" y="155"/>
                    </a:cubicBezTo>
                    <a:lnTo>
                      <a:pt x="1" y="845"/>
                    </a:lnTo>
                    <a:cubicBezTo>
                      <a:pt x="1" y="929"/>
                      <a:pt x="84" y="1012"/>
                      <a:pt x="168" y="1012"/>
                    </a:cubicBezTo>
                    <a:cubicBezTo>
                      <a:pt x="263" y="1012"/>
                      <a:pt x="334" y="929"/>
                      <a:pt x="334" y="845"/>
                    </a:cubicBezTo>
                    <a:lnTo>
                      <a:pt x="334" y="155"/>
                    </a:lnTo>
                    <a:cubicBezTo>
                      <a:pt x="334" y="71"/>
                      <a:pt x="263" y="0"/>
                      <a:pt x="168" y="0"/>
                    </a:cubicBezTo>
                    <a:close/>
                  </a:path>
                </a:pathLst>
              </a:custGeom>
              <a:grpFill/>
              <a:ln w="19050">
                <a:solidFill>
                  <a:schemeClr val="accent1">
                    <a:shade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000" b="1"/>
              </a:p>
            </p:txBody>
          </p:sp>
        </p:grpSp>
        <p:sp>
          <p:nvSpPr>
            <p:cNvPr id="8" name="TextBox 7">
              <a:extLst>
                <a:ext uri="{FF2B5EF4-FFF2-40B4-BE49-F238E27FC236}">
                  <a16:creationId xmlns:a16="http://schemas.microsoft.com/office/drawing/2014/main" id="{9D9AF4CC-D7D2-4F4F-8922-B7A178EC93FB}"/>
                </a:ext>
              </a:extLst>
            </p:cNvPr>
            <p:cNvSpPr txBox="1"/>
            <p:nvPr/>
          </p:nvSpPr>
          <p:spPr>
            <a:xfrm>
              <a:off x="2620252" y="1687607"/>
              <a:ext cx="9084952" cy="3477875"/>
            </a:xfrm>
            <a:prstGeom prst="rect">
              <a:avLst/>
            </a:prstGeom>
            <a:noFill/>
          </p:spPr>
          <p:txBody>
            <a:bodyPr wrap="square" rtlCol="0">
              <a:spAutoFit/>
            </a:bodyPr>
            <a:lstStyle/>
            <a:p>
              <a:pPr algn="just">
                <a:spcBef>
                  <a:spcPts val="200"/>
                </a:spcBef>
                <a:spcAft>
                  <a:spcPts val="200"/>
                </a:spcAft>
                <a:tabLst>
                  <a:tab pos="533400" algn="l"/>
                </a:tabLst>
              </a:pPr>
              <a:endParaRPr lang="vi-VN" sz="2000" dirty="0">
                <a:effectLst/>
                <a:latin typeface="Tahoma" panose="020B0604030504040204" pitchFamily="34" charset="0"/>
                <a:ea typeface="Tahoma" panose="020B0604030504040204" pitchFamily="34" charset="0"/>
                <a:cs typeface="Tahoma" panose="020B0604030504040204" pitchFamily="34" charset="0"/>
              </a:endParaRPr>
            </a:p>
            <a:p>
              <a:pPr marL="457200" indent="-457200" algn="just">
                <a:spcBef>
                  <a:spcPts val="200"/>
                </a:spcBef>
                <a:spcAft>
                  <a:spcPts val="200"/>
                </a:spcAft>
                <a:buAutoNum type="arabicParenR"/>
                <a:tabLst>
                  <a:tab pos="533400" algn="l"/>
                </a:tabLst>
              </a:pP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Làm</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việc</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latin typeface="Tahoma" panose="020B0604030504040204" pitchFamily="34" charset="0"/>
                  <a:ea typeface="Tahoma" panose="020B0604030504040204" pitchFamily="34" charset="0"/>
                  <a:cs typeface="Tahoma" panose="020B0604030504040204" pitchFamily="34" charset="0"/>
                </a:rPr>
                <a:t>cá</a:t>
              </a:r>
              <a:r>
                <a:rPr lang="en-US" sz="20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latin typeface="Tahoma" panose="020B0604030504040204" pitchFamily="34" charset="0"/>
                  <a:ea typeface="Tahoma" panose="020B0604030504040204" pitchFamily="34" charset="0"/>
                  <a:cs typeface="Tahoma" panose="020B0604030504040204" pitchFamily="34" charset="0"/>
                </a:rPr>
                <a:t>nhân</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(2p):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Đọc</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tình</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huống</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trong</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SGK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mục</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3a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trang</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55,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trả</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lời</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câu</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hỏi</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tương</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ứng</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và</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rút</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ra</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khái</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niệm</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đặc</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điểm</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của</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tín</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dụng</a:t>
              </a:r>
              <a:r>
                <a:rPr lang="en-US" sz="20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latin typeface="Tahoma" panose="020B0604030504040204" pitchFamily="34" charset="0"/>
                  <a:ea typeface="Tahoma" panose="020B0604030504040204" pitchFamily="34" charset="0"/>
                  <a:cs typeface="Tahoma" panose="020B0604030504040204" pitchFamily="34" charset="0"/>
                </a:rPr>
                <a:t>tiêu</a:t>
              </a:r>
              <a:r>
                <a:rPr lang="en-US" sz="20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latin typeface="Tahoma" panose="020B0604030504040204" pitchFamily="34" charset="0"/>
                  <a:ea typeface="Tahoma" panose="020B0604030504040204" pitchFamily="34" charset="0"/>
                  <a:cs typeface="Tahoma" panose="020B0604030504040204" pitchFamily="34" charset="0"/>
                </a:rPr>
                <a:t>dùng</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a:t>
              </a:r>
            </a:p>
            <a:p>
              <a:pPr marL="457200" indent="-457200" algn="just">
                <a:spcBef>
                  <a:spcPts val="200"/>
                </a:spcBef>
                <a:spcAft>
                  <a:spcPts val="200"/>
                </a:spcAft>
                <a:buAutoNum type="arabicParenR"/>
                <a:tabLst>
                  <a:tab pos="533400" algn="l"/>
                </a:tabLst>
              </a:pPr>
              <a:r>
                <a:rPr lang="en-US" sz="2000" dirty="0" err="1">
                  <a:effectLst/>
                  <a:latin typeface="Tahoma" panose="020B0604030504040204" pitchFamily="34" charset="0"/>
                  <a:ea typeface="Tahoma" panose="020B0604030504040204" pitchFamily="34" charset="0"/>
                  <a:cs typeface="Tahoma" panose="020B0604030504040204" pitchFamily="34" charset="0"/>
                </a:rPr>
                <a:t>Thảo</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luận</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cặp</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đôi</a:t>
              </a:r>
              <a:r>
                <a:rPr lang="en-US" sz="2000" dirty="0">
                  <a:effectLst/>
                  <a:latin typeface="Tahoma" panose="020B0604030504040204" pitchFamily="34" charset="0"/>
                  <a:ea typeface="Tahoma" panose="020B0604030504040204" pitchFamily="34" charset="0"/>
                  <a:cs typeface="Tahoma" panose="020B0604030504040204" pitchFamily="34" charset="0"/>
                </a:rPr>
                <a:t> (1p): Chia </a:t>
              </a:r>
              <a:r>
                <a:rPr lang="en-US" sz="2000" dirty="0" err="1">
                  <a:effectLst/>
                  <a:latin typeface="Tahoma" panose="020B0604030504040204" pitchFamily="34" charset="0"/>
                  <a:ea typeface="Tahoma" panose="020B0604030504040204" pitchFamily="34" charset="0"/>
                  <a:cs typeface="Tahoma" panose="020B0604030504040204" pitchFamily="34" charset="0"/>
                </a:rPr>
                <a:t>sẻ</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với</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bạn</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bên</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cạnh</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và</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thống</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nhất</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đáp</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án</a:t>
              </a:r>
              <a:r>
                <a:rPr lang="en-US" sz="2000" dirty="0">
                  <a:effectLst/>
                  <a:latin typeface="Tahoma" panose="020B0604030504040204" pitchFamily="34" charset="0"/>
                  <a:ea typeface="Tahoma" panose="020B0604030504040204" pitchFamily="34" charset="0"/>
                  <a:cs typeface="Tahoma" panose="020B0604030504040204" pitchFamily="34" charset="0"/>
                </a:rPr>
                <a:t>.</a:t>
              </a:r>
            </a:p>
            <a:p>
              <a:pPr algn="just">
                <a:spcBef>
                  <a:spcPts val="200"/>
                </a:spcBef>
                <a:spcAft>
                  <a:spcPts val="200"/>
                </a:spcAft>
                <a:tabLst>
                  <a:tab pos="533400" algn="l"/>
                </a:tabLst>
              </a:pPr>
              <a:r>
                <a:rPr lang="en-US" sz="2000" dirty="0">
                  <a:solidFill>
                    <a:srgbClr val="FF0000"/>
                  </a:solidFill>
                  <a:latin typeface="Tahoma" panose="020B0604030504040204" pitchFamily="34" charset="0"/>
                  <a:ea typeface="Tahoma" panose="020B0604030504040204" pitchFamily="34" charset="0"/>
                  <a:cs typeface="Tahoma" panose="020B0604030504040204" pitchFamily="34" charset="0"/>
                </a:rPr>
                <a:t>3) </a:t>
              </a:r>
              <a:r>
                <a:rPr lang="en-US" sz="2000" dirty="0" err="1">
                  <a:solidFill>
                    <a:srgbClr val="FF0000"/>
                  </a:solidFill>
                  <a:latin typeface="Tahoma" panose="020B0604030504040204" pitchFamily="34" charset="0"/>
                  <a:ea typeface="Tahoma" panose="020B0604030504040204" pitchFamily="34" charset="0"/>
                  <a:cs typeface="Tahoma" panose="020B0604030504040204" pitchFamily="34" charset="0"/>
                </a:rPr>
                <a:t>Báo</a:t>
              </a:r>
              <a:r>
                <a:rPr lang="en-US" sz="20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latin typeface="Tahoma" panose="020B0604030504040204" pitchFamily="34" charset="0"/>
                  <a:ea typeface="Tahoma" panose="020B0604030504040204" pitchFamily="34" charset="0"/>
                  <a:cs typeface="Tahoma" panose="020B0604030504040204" pitchFamily="34" charset="0"/>
                </a:rPr>
                <a:t>cáo</a:t>
              </a:r>
              <a:r>
                <a:rPr lang="en-US" sz="20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latin typeface="Tahoma" panose="020B0604030504040204" pitchFamily="34" charset="0"/>
                  <a:ea typeface="Tahoma" panose="020B0604030504040204" pitchFamily="34" charset="0"/>
                  <a:cs typeface="Tahoma" panose="020B0604030504040204" pitchFamily="34" charset="0"/>
                </a:rPr>
                <a:t>và</a:t>
              </a:r>
              <a:r>
                <a:rPr lang="en-US" sz="20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latin typeface="Tahoma" panose="020B0604030504040204" pitchFamily="34" charset="0"/>
                  <a:ea typeface="Tahoma" panose="020B0604030504040204" pitchFamily="34" charset="0"/>
                  <a:cs typeface="Tahoma" panose="020B0604030504040204" pitchFamily="34" charset="0"/>
                </a:rPr>
                <a:t>đánh</a:t>
              </a:r>
              <a:r>
                <a:rPr lang="en-US" sz="20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latin typeface="Tahoma" panose="020B0604030504040204" pitchFamily="34" charset="0"/>
                  <a:ea typeface="Tahoma" panose="020B0604030504040204" pitchFamily="34" charset="0"/>
                  <a:cs typeface="Tahoma" panose="020B0604030504040204" pitchFamily="34" charset="0"/>
                </a:rPr>
                <a:t>giá</a:t>
              </a:r>
              <a:r>
                <a:rPr lang="en-US" sz="2000"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marL="342900" indent="-342900" algn="just">
                <a:spcBef>
                  <a:spcPts val="200"/>
                </a:spcBef>
                <a:spcAft>
                  <a:spcPts val="200"/>
                </a:spcAft>
                <a:buFontTx/>
                <a:buChar char="-"/>
                <a:tabLst>
                  <a:tab pos="533400" algn="l"/>
                </a:tabLst>
              </a:pPr>
              <a:r>
                <a:rPr lang="en-US" sz="2000" dirty="0" err="1">
                  <a:effectLst/>
                  <a:latin typeface="Tahoma" panose="020B0604030504040204" pitchFamily="34" charset="0"/>
                  <a:ea typeface="Tahoma" panose="020B0604030504040204" pitchFamily="34" charset="0"/>
                  <a:cs typeface="Tahoma" panose="020B0604030504040204" pitchFamily="34" charset="0"/>
                </a:rPr>
                <a:t>Gọi</a:t>
              </a:r>
              <a:r>
                <a:rPr lang="en-US" sz="2000" dirty="0">
                  <a:effectLst/>
                  <a:latin typeface="Tahoma" panose="020B0604030504040204" pitchFamily="34" charset="0"/>
                  <a:ea typeface="Tahoma" panose="020B0604030504040204" pitchFamily="34" charset="0"/>
                  <a:cs typeface="Tahoma" panose="020B0604030504040204" pitchFamily="34" charset="0"/>
                </a:rPr>
                <a:t> 1 </a:t>
              </a:r>
              <a:r>
                <a:rPr lang="en-US" sz="2000" dirty="0" err="1">
                  <a:effectLst/>
                  <a:latin typeface="Tahoma" panose="020B0604030504040204" pitchFamily="34" charset="0"/>
                  <a:ea typeface="Tahoma" panose="020B0604030504040204" pitchFamily="34" charset="0"/>
                  <a:cs typeface="Tahoma" panose="020B0604030504040204" pitchFamily="34" charset="0"/>
                </a:rPr>
                <a:t>bạn</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bất</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kì</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theo</a:t>
              </a:r>
              <a:r>
                <a:rPr lang="en-US" sz="2000" dirty="0">
                  <a:effectLst/>
                  <a:latin typeface="Tahoma" panose="020B0604030504040204" pitchFamily="34" charset="0"/>
                  <a:ea typeface="Tahoma" panose="020B0604030504040204" pitchFamily="34" charset="0"/>
                  <a:cs typeface="Tahoma" panose="020B0604030504040204" pitchFamily="34" charset="0"/>
                </a:rPr>
                <a:t> STT </a:t>
              </a:r>
              <a:r>
                <a:rPr lang="en-US" sz="2000" dirty="0" err="1">
                  <a:effectLst/>
                  <a:latin typeface="Tahoma" panose="020B0604030504040204" pitchFamily="34" charset="0"/>
                  <a:ea typeface="Tahoma" panose="020B0604030504040204" pitchFamily="34" charset="0"/>
                  <a:cs typeface="Tahoma" panose="020B0604030504040204" pitchFamily="34" charset="0"/>
                </a:rPr>
                <a:t>trong</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lớp</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báo</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cáo</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các</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bạn</a:t>
              </a:r>
              <a:r>
                <a:rPr lang="en-US" sz="2000" dirty="0">
                  <a:effectLst/>
                  <a:latin typeface="Tahoma" panose="020B0604030504040204" pitchFamily="34" charset="0"/>
                  <a:ea typeface="Tahoma" panose="020B0604030504040204" pitchFamily="34" charset="0"/>
                  <a:cs typeface="Tahoma" panose="020B0604030504040204" pitchFamily="34" charset="0"/>
                </a:rPr>
                <a:t> ở </a:t>
              </a:r>
              <a:r>
                <a:rPr lang="en-US" sz="2000" dirty="0" err="1">
                  <a:effectLst/>
                  <a:latin typeface="Tahoma" panose="020B0604030504040204" pitchFamily="34" charset="0"/>
                  <a:ea typeface="Tahoma" panose="020B0604030504040204" pitchFamily="34" charset="0"/>
                  <a:cs typeface="Tahoma" panose="020B0604030504040204" pitchFamily="34" charset="0"/>
                </a:rPr>
                <a:t>các</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nhóm</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khác</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phản</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biện</a:t>
              </a:r>
              <a:r>
                <a:rPr lang="en-US" sz="2000" dirty="0">
                  <a:latin typeface="Tahoma" panose="020B0604030504040204" pitchFamily="34" charset="0"/>
                  <a:ea typeface="Tahoma" panose="020B0604030504040204" pitchFamily="34" charset="0"/>
                  <a:cs typeface="Tahoma" panose="020B0604030504040204" pitchFamily="34" charset="0"/>
                </a:rPr>
                <a:t>.</a:t>
              </a:r>
            </a:p>
            <a:p>
              <a:pPr marL="342900" indent="-342900" algn="just">
                <a:spcBef>
                  <a:spcPts val="200"/>
                </a:spcBef>
                <a:spcAft>
                  <a:spcPts val="200"/>
                </a:spcAft>
                <a:buFontTx/>
                <a:buChar char="-"/>
                <a:tabLst>
                  <a:tab pos="533400" algn="l"/>
                </a:tabLst>
              </a:pPr>
              <a:r>
                <a:rPr lang="en-US" sz="2000" dirty="0" err="1">
                  <a:latin typeface="Tahoma" panose="020B0604030504040204" pitchFamily="34" charset="0"/>
                  <a:ea typeface="Tahoma" panose="020B0604030504040204" pitchFamily="34" charset="0"/>
                  <a:cs typeface="Tahoma" panose="020B0604030504040204" pitchFamily="34" charset="0"/>
                </a:rPr>
                <a:t>Bạn</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báo</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cáo</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tùy</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theo</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chất</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lượng</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câu</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trả</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lời</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tối</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đa</a:t>
              </a:r>
              <a:r>
                <a:rPr lang="en-US" sz="2000" dirty="0">
                  <a:latin typeface="Tahoma" panose="020B0604030504040204" pitchFamily="34" charset="0"/>
                  <a:ea typeface="Tahoma" panose="020B0604030504040204" pitchFamily="34" charset="0"/>
                  <a:cs typeface="Tahoma" panose="020B0604030504040204" pitchFamily="34" charset="0"/>
                </a:rPr>
                <a:t> 10 </a:t>
              </a:r>
              <a:r>
                <a:rPr lang="en-US" sz="2000" dirty="0" err="1">
                  <a:latin typeface="Tahoma" panose="020B0604030504040204" pitchFamily="34" charset="0"/>
                  <a:ea typeface="Tahoma" panose="020B0604030504040204" pitchFamily="34" charset="0"/>
                  <a:cs typeface="Tahoma" panose="020B0604030504040204" pitchFamily="34" charset="0"/>
                </a:rPr>
                <a:t>điểm</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tính</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điểm</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cho</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nhóm</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đó</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bạn</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đặt</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câu</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hỏi</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phản</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biện</a:t>
              </a:r>
              <a:r>
                <a:rPr lang="en-US" sz="2000" dirty="0">
                  <a:latin typeface="Tahoma" panose="020B0604030504040204" pitchFamily="34" charset="0"/>
                  <a:ea typeface="Tahoma" panose="020B0604030504040204" pitchFamily="34" charset="0"/>
                  <a:cs typeface="Tahoma" panose="020B0604030504040204" pitchFamily="34" charset="0"/>
                </a:rPr>
                <a:t> 5 </a:t>
              </a:r>
              <a:r>
                <a:rPr lang="en-US" sz="2000" dirty="0" err="1">
                  <a:latin typeface="Tahoma" panose="020B0604030504040204" pitchFamily="34" charset="0"/>
                  <a:ea typeface="Tahoma" panose="020B0604030504040204" pitchFamily="34" charset="0"/>
                  <a:cs typeface="Tahoma" panose="020B0604030504040204" pitchFamily="34" charset="0"/>
                </a:rPr>
                <a:t>điểm</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tính</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cho</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nhóm</a:t>
              </a:r>
              <a:r>
                <a:rPr lang="en-US" sz="2000" dirty="0">
                  <a:latin typeface="Tahoma" panose="020B0604030504040204" pitchFamily="34" charset="0"/>
                  <a:ea typeface="Tahoma" panose="020B0604030504040204" pitchFamily="34" charset="0"/>
                  <a:cs typeface="Tahoma" panose="020B0604030504040204" pitchFamily="34" charset="0"/>
                </a:rPr>
                <a:t>)</a:t>
              </a:r>
              <a:endParaRPr lang="en-US" sz="2000" dirty="0">
                <a:effectLst/>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tabLst>
                  <a:tab pos="533400" algn="l"/>
                </a:tabLst>
              </a:pPr>
              <a:r>
                <a:rPr lang="en-US" sz="2000" dirty="0">
                  <a:solidFill>
                    <a:srgbClr val="0070C0"/>
                  </a:solidFill>
                  <a:latin typeface="Tahoma" panose="020B0604030504040204" pitchFamily="34" charset="0"/>
                  <a:ea typeface="Tahoma" panose="020B0604030504040204" pitchFamily="34" charset="0"/>
                  <a:cs typeface="Tahoma" panose="020B0604030504040204" pitchFamily="34" charset="0"/>
                </a:rPr>
                <a:t>                </a:t>
              </a:r>
              <a:endParaRPr lang="vi-VN" sz="2400" dirty="0">
                <a:effectLst/>
                <a:latin typeface="Tahoma" panose="020B0604030504040204" pitchFamily="34" charset="0"/>
                <a:ea typeface="Tahoma" panose="020B0604030504040204" pitchFamily="34" charset="0"/>
                <a:cs typeface="Tahoma" panose="020B0604030504040204" pitchFamily="34" charset="0"/>
              </a:endParaRPr>
            </a:p>
          </p:txBody>
        </p:sp>
        <p:sp>
          <p:nvSpPr>
            <p:cNvPr id="31" name="Rectangle 30">
              <a:extLst>
                <a:ext uri="{FF2B5EF4-FFF2-40B4-BE49-F238E27FC236}">
                  <a16:creationId xmlns:a16="http://schemas.microsoft.com/office/drawing/2014/main" id="{BD0D91AD-CA1E-4078-8BA8-BE4535DD908F}"/>
                </a:ext>
              </a:extLst>
            </p:cNvPr>
            <p:cNvSpPr/>
            <p:nvPr/>
          </p:nvSpPr>
          <p:spPr>
            <a:xfrm>
              <a:off x="3681228" y="5634030"/>
              <a:ext cx="3347855" cy="72898"/>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vi-VN">
                <a:latin typeface="Tahoma" panose="020B0604030504040204" pitchFamily="34" charset="0"/>
                <a:ea typeface="Tahoma" panose="020B0604030504040204" pitchFamily="34" charset="0"/>
                <a:cs typeface="Tahoma" panose="020B0604030504040204" pitchFamily="34" charset="0"/>
              </a:endParaRPr>
            </a:p>
          </p:txBody>
        </p:sp>
      </p:grpSp>
      <p:sp>
        <p:nvSpPr>
          <p:cNvPr id="35" name="Rectangle: Diagonal Corners Rounded 34">
            <a:extLst>
              <a:ext uri="{FF2B5EF4-FFF2-40B4-BE49-F238E27FC236}">
                <a16:creationId xmlns:a16="http://schemas.microsoft.com/office/drawing/2014/main" id="{274AD160-5553-4B76-A1BB-4DB27C353BE7}"/>
              </a:ext>
            </a:extLst>
          </p:cNvPr>
          <p:cNvSpPr/>
          <p:nvPr/>
        </p:nvSpPr>
        <p:spPr>
          <a:xfrm>
            <a:off x="9733935" y="6528618"/>
            <a:ext cx="2212258" cy="201561"/>
          </a:xfrm>
          <a:prstGeom prst="round2DiagRect">
            <a:avLst>
              <a:gd name="adj1" fmla="val 50000"/>
              <a:gd name="adj2" fmla="val 0"/>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3" name="Google Shape;317;p51">
            <a:extLst>
              <a:ext uri="{FF2B5EF4-FFF2-40B4-BE49-F238E27FC236}">
                <a16:creationId xmlns:a16="http://schemas.microsoft.com/office/drawing/2014/main" id="{FF37BD14-8023-E1AC-8932-169D8CCD21D0}"/>
              </a:ext>
            </a:extLst>
          </p:cNvPr>
          <p:cNvSpPr txBox="1">
            <a:spLocks/>
          </p:cNvSpPr>
          <p:nvPr/>
        </p:nvSpPr>
        <p:spPr>
          <a:xfrm>
            <a:off x="804333" y="116418"/>
            <a:ext cx="11260667" cy="673100"/>
          </a:xfrm>
          <a:prstGeom prst="rect">
            <a:avLst/>
          </a:prstGeom>
        </p:spPr>
        <p:txBody>
          <a:bodyPr spcFirstLastPara="1" vert="horz" lIns="91440" tIns="45720" rIns="91440" bIns="45720" rtlCol="0" anchor="ctr">
            <a:noAutofit/>
          </a:bodyPr>
          <a:lstStyle>
            <a:lvl1pPr lvl="0" algn="ctr" defTabSz="914400" rtl="0" eaLnBrk="1" latinLnBrk="0" hangingPunct="1">
              <a:lnSpc>
                <a:spcPct val="90000"/>
              </a:lnSpc>
              <a:spcBef>
                <a:spcPts val="0"/>
              </a:spcBef>
              <a:spcAft>
                <a:spcPts val="0"/>
              </a:spcAft>
              <a:buSzPts val="2100"/>
              <a:buNone/>
              <a:defRPr sz="2400" kern="1200">
                <a:solidFill>
                  <a:schemeClr val="accent5"/>
                </a:solidFill>
                <a:latin typeface="+mj-lt"/>
                <a:ea typeface="+mj-ea"/>
                <a:cs typeface="+mj-cs"/>
              </a:defRPr>
            </a:lvl1pPr>
            <a:lvl2pPr lvl="1" algn="r">
              <a:spcBef>
                <a:spcPts val="0"/>
              </a:spcBef>
              <a:spcAft>
                <a:spcPts val="0"/>
              </a:spcAft>
              <a:buSzPts val="2800"/>
              <a:buNone/>
              <a:defRPr/>
            </a:lvl2pPr>
            <a:lvl3pPr lvl="2" algn="r">
              <a:spcBef>
                <a:spcPts val="0"/>
              </a:spcBef>
              <a:spcAft>
                <a:spcPts val="0"/>
              </a:spcAft>
              <a:buSzPts val="2800"/>
              <a:buNone/>
              <a:defRPr/>
            </a:lvl3pPr>
            <a:lvl4pPr lvl="3" algn="r">
              <a:spcBef>
                <a:spcPts val="0"/>
              </a:spcBef>
              <a:spcAft>
                <a:spcPts val="0"/>
              </a:spcAft>
              <a:buSzPts val="2800"/>
              <a:buNone/>
              <a:defRPr/>
            </a:lvl4pPr>
            <a:lvl5pPr lvl="4" algn="r">
              <a:spcBef>
                <a:spcPts val="0"/>
              </a:spcBef>
              <a:spcAft>
                <a:spcPts val="0"/>
              </a:spcAft>
              <a:buSzPts val="2800"/>
              <a:buNone/>
              <a:defRPr/>
            </a:lvl5pPr>
            <a:lvl6pPr lvl="5" algn="r">
              <a:spcBef>
                <a:spcPts val="0"/>
              </a:spcBef>
              <a:spcAft>
                <a:spcPts val="0"/>
              </a:spcAft>
              <a:buSzPts val="2800"/>
              <a:buNone/>
              <a:defRPr/>
            </a:lvl6pPr>
            <a:lvl7pPr lvl="6" algn="r">
              <a:spcBef>
                <a:spcPts val="0"/>
              </a:spcBef>
              <a:spcAft>
                <a:spcPts val="0"/>
              </a:spcAft>
              <a:buSzPts val="2800"/>
              <a:buNone/>
              <a:defRPr/>
            </a:lvl7pPr>
            <a:lvl8pPr lvl="7" algn="r">
              <a:spcBef>
                <a:spcPts val="0"/>
              </a:spcBef>
              <a:spcAft>
                <a:spcPts val="0"/>
              </a:spcAft>
              <a:buSzPts val="2800"/>
              <a:buNone/>
              <a:defRPr/>
            </a:lvl8pPr>
            <a:lvl9pPr lvl="8" algn="r">
              <a:spcBef>
                <a:spcPts val="0"/>
              </a:spcBef>
              <a:spcAft>
                <a:spcPts val="0"/>
              </a:spcAft>
              <a:buSzPts val="2800"/>
              <a:buNone/>
              <a:defRPr/>
            </a:lvl9pPr>
          </a:lstStyle>
          <a:p>
            <a:pPr algn="l">
              <a:spcBef>
                <a:spcPct val="0"/>
              </a:spcBef>
              <a:spcAft>
                <a:spcPct val="0"/>
              </a:spcAft>
              <a:buClr>
                <a:schemeClr val="accent1"/>
              </a:buClr>
              <a:buFont typeface="Raleway Thin" pitchFamily="2" charset="0"/>
              <a:buNone/>
            </a:pPr>
            <a:r>
              <a:rPr lang="vi-VN" altLang="vi-VN" sz="2800" b="1" dirty="0">
                <a:solidFill>
                  <a:schemeClr val="accent1"/>
                </a:solidFill>
                <a:latin typeface="Tahoma" panose="020B0604030504040204" pitchFamily="34" charset="0"/>
                <a:ea typeface="Tahoma" panose="020B0604030504040204" pitchFamily="34" charset="0"/>
                <a:cs typeface="Tahoma" panose="020B0604030504040204" pitchFamily="34" charset="0"/>
                <a:sym typeface="Raleway Thin" pitchFamily="2" charset="0"/>
              </a:rPr>
              <a:t>3) TÍN DỤNG TIÊU DÙNG</a:t>
            </a:r>
          </a:p>
        </p:txBody>
      </p:sp>
      <p:grpSp>
        <p:nvGrpSpPr>
          <p:cNvPr id="4" name="Google Shape;1328;p85">
            <a:extLst>
              <a:ext uri="{FF2B5EF4-FFF2-40B4-BE49-F238E27FC236}">
                <a16:creationId xmlns:a16="http://schemas.microsoft.com/office/drawing/2014/main" id="{B0A43B45-4166-DD37-1019-FC29E351F058}"/>
              </a:ext>
            </a:extLst>
          </p:cNvPr>
          <p:cNvGrpSpPr/>
          <p:nvPr/>
        </p:nvGrpSpPr>
        <p:grpSpPr>
          <a:xfrm>
            <a:off x="153289" y="197019"/>
            <a:ext cx="528415" cy="314260"/>
            <a:chOff x="5037700" y="2430325"/>
            <a:chExt cx="75950" cy="65850"/>
          </a:xfrm>
          <a:solidFill>
            <a:schemeClr val="accent6">
              <a:lumMod val="20000"/>
              <a:lumOff val="80000"/>
            </a:schemeClr>
          </a:solidFill>
        </p:grpSpPr>
        <p:sp>
          <p:nvSpPr>
            <p:cNvPr id="5" name="Google Shape;1329;p85">
              <a:extLst>
                <a:ext uri="{FF2B5EF4-FFF2-40B4-BE49-F238E27FC236}">
                  <a16:creationId xmlns:a16="http://schemas.microsoft.com/office/drawing/2014/main" id="{4A58E9A8-5939-684C-700E-81C5422D1D97}"/>
                </a:ext>
              </a:extLst>
            </p:cNvPr>
            <p:cNvSpPr/>
            <p:nvPr/>
          </p:nvSpPr>
          <p:spPr>
            <a:xfrm>
              <a:off x="5059700" y="2430325"/>
              <a:ext cx="53950" cy="65850"/>
            </a:xfrm>
            <a:custGeom>
              <a:avLst/>
              <a:gdLst/>
              <a:ahLst/>
              <a:cxnLst/>
              <a:rect l="l" t="t" r="r" b="b"/>
              <a:pathLst>
                <a:path w="2158" h="2634" extrusionOk="0">
                  <a:moveTo>
                    <a:pt x="1" y="1"/>
                  </a:moveTo>
                  <a:lnTo>
                    <a:pt x="866" y="1321"/>
                  </a:lnTo>
                  <a:lnTo>
                    <a:pt x="1" y="2633"/>
                  </a:lnTo>
                  <a:lnTo>
                    <a:pt x="1292" y="2633"/>
                  </a:lnTo>
                  <a:lnTo>
                    <a:pt x="2157" y="1321"/>
                  </a:lnTo>
                  <a:lnTo>
                    <a:pt x="1292" y="1"/>
                  </a:lnTo>
                  <a:close/>
                </a:path>
              </a:pathLst>
            </a:custGeom>
            <a:solidFill>
              <a:srgbClr val="004236"/>
            </a:solidFill>
            <a:ln w="9525" cap="flat" cmpd="sng">
              <a:solidFill>
                <a:srgbClr val="004236"/>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sp>
          <p:nvSpPr>
            <p:cNvPr id="6" name="Google Shape;1330;p85">
              <a:extLst>
                <a:ext uri="{FF2B5EF4-FFF2-40B4-BE49-F238E27FC236}">
                  <a16:creationId xmlns:a16="http://schemas.microsoft.com/office/drawing/2014/main" id="{4D62396C-DFC9-5C90-B4A5-7AD633B8760E}"/>
                </a:ext>
              </a:extLst>
            </p:cNvPr>
            <p:cNvSpPr/>
            <p:nvPr/>
          </p:nvSpPr>
          <p:spPr>
            <a:xfrm>
              <a:off x="5037700" y="2430325"/>
              <a:ext cx="34100" cy="65850"/>
            </a:xfrm>
            <a:custGeom>
              <a:avLst/>
              <a:gdLst/>
              <a:ahLst/>
              <a:cxnLst/>
              <a:rect l="l" t="t" r="r" b="b"/>
              <a:pathLst>
                <a:path w="1364" h="2634" extrusionOk="0">
                  <a:moveTo>
                    <a:pt x="1" y="1"/>
                  </a:moveTo>
                  <a:lnTo>
                    <a:pt x="866" y="1321"/>
                  </a:lnTo>
                  <a:lnTo>
                    <a:pt x="1" y="2633"/>
                  </a:lnTo>
                  <a:lnTo>
                    <a:pt x="498" y="2633"/>
                  </a:lnTo>
                  <a:lnTo>
                    <a:pt x="1364" y="1321"/>
                  </a:lnTo>
                  <a:lnTo>
                    <a:pt x="498" y="1"/>
                  </a:lnTo>
                  <a:close/>
                </a:path>
              </a:pathLst>
            </a:custGeom>
            <a:solidFill>
              <a:srgbClr val="004236"/>
            </a:solidFill>
            <a:ln w="9525" cap="flat" cmpd="sng">
              <a:solidFill>
                <a:srgbClr val="004236"/>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grpSp>
    </p:spTree>
    <p:extLst>
      <p:ext uri="{BB962C8B-B14F-4D97-AF65-F5344CB8AC3E}">
        <p14:creationId xmlns:p14="http://schemas.microsoft.com/office/powerpoint/2010/main" val="3831636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pSp>
        <p:nvGrpSpPr>
          <p:cNvPr id="14338" name="Google Shape;310;p51">
            <a:extLst>
              <a:ext uri="{FF2B5EF4-FFF2-40B4-BE49-F238E27FC236}">
                <a16:creationId xmlns:a16="http://schemas.microsoft.com/office/drawing/2014/main" id="{84A619AE-E994-6253-6D35-CA0497E6908A}"/>
              </a:ext>
            </a:extLst>
          </p:cNvPr>
          <p:cNvGrpSpPr>
            <a:grpSpLocks/>
          </p:cNvGrpSpPr>
          <p:nvPr/>
        </p:nvGrpSpPr>
        <p:grpSpPr bwMode="auto">
          <a:xfrm>
            <a:off x="6434667" y="1600201"/>
            <a:ext cx="5630333" cy="3544949"/>
            <a:chOff x="4826181" y="2009584"/>
            <a:chExt cx="3378000" cy="2530142"/>
          </a:xfrm>
        </p:grpSpPr>
        <p:grpSp>
          <p:nvGrpSpPr>
            <p:cNvPr id="14362" name="Google Shape;311;p51">
              <a:extLst>
                <a:ext uri="{FF2B5EF4-FFF2-40B4-BE49-F238E27FC236}">
                  <a16:creationId xmlns:a16="http://schemas.microsoft.com/office/drawing/2014/main" id="{E7834F55-9BB1-DEF7-FCCD-A50BE939FAC0}"/>
                </a:ext>
              </a:extLst>
            </p:cNvPr>
            <p:cNvGrpSpPr>
              <a:grpSpLocks/>
            </p:cNvGrpSpPr>
            <p:nvPr/>
          </p:nvGrpSpPr>
          <p:grpSpPr bwMode="auto">
            <a:xfrm>
              <a:off x="6352224" y="2009584"/>
              <a:ext cx="677773" cy="749666"/>
              <a:chOff x="6352224" y="2009584"/>
              <a:chExt cx="677773" cy="749666"/>
            </a:xfrm>
          </p:grpSpPr>
          <p:grpSp>
            <p:nvGrpSpPr>
              <p:cNvPr id="14364" name="Google Shape;312;p51">
                <a:extLst>
                  <a:ext uri="{FF2B5EF4-FFF2-40B4-BE49-F238E27FC236}">
                    <a16:creationId xmlns:a16="http://schemas.microsoft.com/office/drawing/2014/main" id="{F889C85B-FFEA-2B9E-4612-6945A9A82087}"/>
                  </a:ext>
                </a:extLst>
              </p:cNvPr>
              <p:cNvGrpSpPr>
                <a:grpSpLocks/>
              </p:cNvGrpSpPr>
              <p:nvPr/>
            </p:nvGrpSpPr>
            <p:grpSpPr bwMode="auto">
              <a:xfrm rot="559714">
                <a:off x="6393440" y="2157569"/>
                <a:ext cx="595340" cy="557114"/>
                <a:chOff x="2314575" y="2133725"/>
                <a:chExt cx="595325" cy="557100"/>
              </a:xfrm>
            </p:grpSpPr>
            <p:cxnSp>
              <p:nvCxnSpPr>
                <p:cNvPr id="14366" name="Google Shape;313;p51">
                  <a:extLst>
                    <a:ext uri="{FF2B5EF4-FFF2-40B4-BE49-F238E27FC236}">
                      <a16:creationId xmlns:a16="http://schemas.microsoft.com/office/drawing/2014/main" id="{3A9D682A-C5DA-FE95-8CDB-BFD256E6A421}"/>
                    </a:ext>
                  </a:extLst>
                </p:cNvPr>
                <p:cNvCxnSpPr>
                  <a:cxnSpLocks noChangeShapeType="1"/>
                </p:cNvCxnSpPr>
                <p:nvPr/>
              </p:nvCxnSpPr>
              <p:spPr bwMode="auto">
                <a:xfrm>
                  <a:off x="2567000" y="2143125"/>
                  <a:ext cx="342900" cy="504900"/>
                </a:xfrm>
                <a:prstGeom prst="straightConnector1">
                  <a:avLst/>
                </a:prstGeom>
                <a:noFill/>
                <a:ln w="38100">
                  <a:solidFill>
                    <a:schemeClr val="accent1"/>
                  </a:solidFill>
                  <a:round/>
                  <a:headEnd/>
                  <a:tailEnd/>
                </a:ln>
                <a:extLst>
                  <a:ext uri="{909E8E84-426E-40DD-AFC4-6F175D3DCCD1}">
                    <a14:hiddenFill xmlns:a14="http://schemas.microsoft.com/office/drawing/2010/main">
                      <a:noFill/>
                    </a14:hiddenFill>
                  </a:ext>
                </a:extLst>
              </p:spPr>
            </p:cxnSp>
            <p:cxnSp>
              <p:nvCxnSpPr>
                <p:cNvPr id="14367" name="Google Shape;314;p51">
                  <a:extLst>
                    <a:ext uri="{FF2B5EF4-FFF2-40B4-BE49-F238E27FC236}">
                      <a16:creationId xmlns:a16="http://schemas.microsoft.com/office/drawing/2014/main" id="{1CFB1110-9454-380D-E112-532D8E6D11FB}"/>
                    </a:ext>
                  </a:extLst>
                </p:cNvPr>
                <p:cNvCxnSpPr>
                  <a:cxnSpLocks noChangeShapeType="1"/>
                </p:cNvCxnSpPr>
                <p:nvPr/>
              </p:nvCxnSpPr>
              <p:spPr bwMode="auto">
                <a:xfrm rot="10800000" flipH="1">
                  <a:off x="2314575" y="2133725"/>
                  <a:ext cx="267000" cy="557100"/>
                </a:xfrm>
                <a:prstGeom prst="straightConnector1">
                  <a:avLst/>
                </a:prstGeom>
                <a:noFill/>
                <a:ln w="38100">
                  <a:solidFill>
                    <a:schemeClr val="accent1"/>
                  </a:solidFill>
                  <a:round/>
                  <a:headEnd/>
                  <a:tailEnd/>
                </a:ln>
                <a:extLst>
                  <a:ext uri="{909E8E84-426E-40DD-AFC4-6F175D3DCCD1}">
                    <a14:hiddenFill xmlns:a14="http://schemas.microsoft.com/office/drawing/2010/main">
                      <a:noFill/>
                    </a14:hiddenFill>
                  </a:ext>
                </a:extLst>
              </p:spPr>
            </p:cxnSp>
          </p:grpSp>
          <p:sp>
            <p:nvSpPr>
              <p:cNvPr id="315" name="Google Shape;315;p51">
                <a:extLst>
                  <a:ext uri="{FF2B5EF4-FFF2-40B4-BE49-F238E27FC236}">
                    <a16:creationId xmlns:a16="http://schemas.microsoft.com/office/drawing/2014/main" id="{A1E41B9C-268D-F08C-1DE1-A7AA133DF8B5}"/>
                  </a:ext>
                </a:extLst>
              </p:cNvPr>
              <p:cNvSpPr/>
              <p:nvPr/>
            </p:nvSpPr>
            <p:spPr>
              <a:xfrm rot="559553">
                <a:off x="6521531" y="2033873"/>
                <a:ext cx="331450" cy="331955"/>
              </a:xfrm>
              <a:prstGeom prst="ellipse">
                <a:avLst/>
              </a:prstGeom>
              <a:solidFill>
                <a:schemeClr val="accent3"/>
              </a:solidFill>
              <a:ln>
                <a:noFill/>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grpSp>
        <p:sp>
          <p:nvSpPr>
            <p:cNvPr id="316" name="Google Shape;316;p51">
              <a:extLst>
                <a:ext uri="{FF2B5EF4-FFF2-40B4-BE49-F238E27FC236}">
                  <a16:creationId xmlns:a16="http://schemas.microsoft.com/office/drawing/2014/main" id="{EF8F069B-D41C-1062-9998-0CE10FC181E6}"/>
                </a:ext>
              </a:extLst>
            </p:cNvPr>
            <p:cNvSpPr/>
            <p:nvPr/>
          </p:nvSpPr>
          <p:spPr>
            <a:xfrm rot="377138">
              <a:off x="4915076" y="2572288"/>
              <a:ext cx="3200211" cy="1797413"/>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dirty="0">
                <a:latin typeface="Arial"/>
                <a:ea typeface="Arial"/>
                <a:cs typeface="Arial"/>
                <a:sym typeface="Arial"/>
              </a:endParaRPr>
            </a:p>
          </p:txBody>
        </p:sp>
      </p:grpSp>
      <p:sp>
        <p:nvSpPr>
          <p:cNvPr id="14339" name="Google Shape;317;p51">
            <a:extLst>
              <a:ext uri="{FF2B5EF4-FFF2-40B4-BE49-F238E27FC236}">
                <a16:creationId xmlns:a16="http://schemas.microsoft.com/office/drawing/2014/main" id="{A92C475E-C336-DF30-0460-609E3D30D44B}"/>
              </a:ext>
            </a:extLst>
          </p:cNvPr>
          <p:cNvSpPr txBox="1">
            <a:spLocks noGrp="1"/>
          </p:cNvSpPr>
          <p:nvPr>
            <p:ph type="title"/>
          </p:nvPr>
        </p:nvSpPr>
        <p:spPr>
          <a:xfrm>
            <a:off x="804333" y="116418"/>
            <a:ext cx="11260667" cy="673100"/>
          </a:xfrm>
        </p:spPr>
        <p:txBody>
          <a:bodyPr/>
          <a:lstStyle/>
          <a:p>
            <a:pPr eaLnBrk="1" hangingPunct="1">
              <a:spcBef>
                <a:spcPct val="0"/>
              </a:spcBef>
              <a:spcAft>
                <a:spcPct val="0"/>
              </a:spcAft>
              <a:buClr>
                <a:schemeClr val="accent1"/>
              </a:buClr>
              <a:buFont typeface="Raleway Thin" pitchFamily="2" charset="0"/>
              <a:buNone/>
            </a:pPr>
            <a:r>
              <a:rPr lang="vi-VN" altLang="vi-VN" sz="3733" b="1" dirty="0">
                <a:solidFill>
                  <a:schemeClr val="accent1"/>
                </a:solidFill>
                <a:latin typeface="Tahoma" panose="020B0604030504040204" pitchFamily="34" charset="0"/>
                <a:ea typeface="Tahoma" panose="020B0604030504040204" pitchFamily="34" charset="0"/>
                <a:cs typeface="Tahoma" panose="020B0604030504040204" pitchFamily="34" charset="0"/>
                <a:sym typeface="Raleway Thin" pitchFamily="2" charset="0"/>
              </a:rPr>
              <a:t>KHỞI ĐỘNG</a:t>
            </a:r>
          </a:p>
        </p:txBody>
      </p:sp>
      <p:sp>
        <p:nvSpPr>
          <p:cNvPr id="14340" name="Google Shape;318;p51">
            <a:extLst>
              <a:ext uri="{FF2B5EF4-FFF2-40B4-BE49-F238E27FC236}">
                <a16:creationId xmlns:a16="http://schemas.microsoft.com/office/drawing/2014/main" id="{C8B18391-E558-A085-9A3D-24DFC2202BB0}"/>
              </a:ext>
            </a:extLst>
          </p:cNvPr>
          <p:cNvSpPr txBox="1">
            <a:spLocks noGrp="1"/>
          </p:cNvSpPr>
          <p:nvPr>
            <p:ph type="subTitle" idx="4"/>
          </p:nvPr>
        </p:nvSpPr>
        <p:spPr bwMode="auto">
          <a:xfrm rot="377090">
            <a:off x="6954073" y="2661933"/>
            <a:ext cx="4728044" cy="7647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r>
              <a:rPr lang="vi-VN" b="1" dirty="0">
                <a:solidFill>
                  <a:schemeClr val="accent2">
                    <a:lumMod val="40000"/>
                    <a:lumOff val="60000"/>
                  </a:schemeClr>
                </a:solidFill>
                <a:latin typeface="Tahoma" panose="020B0604030504040204" pitchFamily="34" charset="0"/>
                <a:ea typeface="Tahoma" panose="020B0604030504040204" pitchFamily="34" charset="0"/>
                <a:cs typeface="Tahoma" panose="020B0604030504040204" pitchFamily="34" charset="0"/>
              </a:rPr>
              <a:t>Trong 1 phút tiếp theo, các nhóm cùng:</a:t>
            </a:r>
          </a:p>
        </p:txBody>
      </p:sp>
      <p:grpSp>
        <p:nvGrpSpPr>
          <p:cNvPr id="14341" name="Google Shape;319;p51">
            <a:extLst>
              <a:ext uri="{FF2B5EF4-FFF2-40B4-BE49-F238E27FC236}">
                <a16:creationId xmlns:a16="http://schemas.microsoft.com/office/drawing/2014/main" id="{A38B1D13-1F9F-DD98-1504-5D9D8FAE75F5}"/>
              </a:ext>
            </a:extLst>
          </p:cNvPr>
          <p:cNvGrpSpPr>
            <a:grpSpLocks/>
          </p:cNvGrpSpPr>
          <p:nvPr/>
        </p:nvGrpSpPr>
        <p:grpSpPr bwMode="auto">
          <a:xfrm>
            <a:off x="1295400" y="1600201"/>
            <a:ext cx="5240867" cy="3503223"/>
            <a:chOff x="971723" y="2009575"/>
            <a:chExt cx="3314400" cy="2466387"/>
          </a:xfrm>
        </p:grpSpPr>
        <p:grpSp>
          <p:nvGrpSpPr>
            <p:cNvPr id="14356" name="Google Shape;320;p51">
              <a:extLst>
                <a:ext uri="{FF2B5EF4-FFF2-40B4-BE49-F238E27FC236}">
                  <a16:creationId xmlns:a16="http://schemas.microsoft.com/office/drawing/2014/main" id="{03FB02F2-EEAD-7258-E243-E0E62B8EAF12}"/>
                </a:ext>
              </a:extLst>
            </p:cNvPr>
            <p:cNvGrpSpPr>
              <a:grpSpLocks/>
            </p:cNvGrpSpPr>
            <p:nvPr/>
          </p:nvGrpSpPr>
          <p:grpSpPr bwMode="auto">
            <a:xfrm>
              <a:off x="2255063" y="2009575"/>
              <a:ext cx="595325" cy="676500"/>
              <a:chOff x="2255063" y="2009575"/>
              <a:chExt cx="595325" cy="676500"/>
            </a:xfrm>
          </p:grpSpPr>
          <p:grpSp>
            <p:nvGrpSpPr>
              <p:cNvPr id="14358" name="Google Shape;321;p51">
                <a:extLst>
                  <a:ext uri="{FF2B5EF4-FFF2-40B4-BE49-F238E27FC236}">
                    <a16:creationId xmlns:a16="http://schemas.microsoft.com/office/drawing/2014/main" id="{4B685603-5AFA-8D35-8682-8F704E385A63}"/>
                  </a:ext>
                </a:extLst>
              </p:cNvPr>
              <p:cNvGrpSpPr>
                <a:grpSpLocks/>
              </p:cNvGrpSpPr>
              <p:nvPr/>
            </p:nvGrpSpPr>
            <p:grpSpPr bwMode="auto">
              <a:xfrm>
                <a:off x="2255063" y="2128975"/>
                <a:ext cx="595325" cy="557100"/>
                <a:chOff x="2314575" y="2133725"/>
                <a:chExt cx="595325" cy="557100"/>
              </a:xfrm>
            </p:grpSpPr>
            <p:cxnSp>
              <p:nvCxnSpPr>
                <p:cNvPr id="14360" name="Google Shape;322;p51">
                  <a:extLst>
                    <a:ext uri="{FF2B5EF4-FFF2-40B4-BE49-F238E27FC236}">
                      <a16:creationId xmlns:a16="http://schemas.microsoft.com/office/drawing/2014/main" id="{E74555BF-6F1C-D124-678B-3F2E6E977B80}"/>
                    </a:ext>
                  </a:extLst>
                </p:cNvPr>
                <p:cNvCxnSpPr>
                  <a:cxnSpLocks noChangeShapeType="1"/>
                </p:cNvCxnSpPr>
                <p:nvPr/>
              </p:nvCxnSpPr>
              <p:spPr bwMode="auto">
                <a:xfrm>
                  <a:off x="2567000" y="2143125"/>
                  <a:ext cx="342900" cy="504900"/>
                </a:xfrm>
                <a:prstGeom prst="straightConnector1">
                  <a:avLst/>
                </a:prstGeom>
                <a:noFill/>
                <a:ln w="38100">
                  <a:solidFill>
                    <a:schemeClr val="accent1"/>
                  </a:solidFill>
                  <a:round/>
                  <a:headEnd/>
                  <a:tailEnd/>
                </a:ln>
                <a:extLst>
                  <a:ext uri="{909E8E84-426E-40DD-AFC4-6F175D3DCCD1}">
                    <a14:hiddenFill xmlns:a14="http://schemas.microsoft.com/office/drawing/2010/main">
                      <a:noFill/>
                    </a14:hiddenFill>
                  </a:ext>
                </a:extLst>
              </p:spPr>
            </p:cxnSp>
            <p:cxnSp>
              <p:nvCxnSpPr>
                <p:cNvPr id="14361" name="Google Shape;323;p51">
                  <a:extLst>
                    <a:ext uri="{FF2B5EF4-FFF2-40B4-BE49-F238E27FC236}">
                      <a16:creationId xmlns:a16="http://schemas.microsoft.com/office/drawing/2014/main" id="{47A9105C-3305-1B00-07A1-5CFA85E324CD}"/>
                    </a:ext>
                  </a:extLst>
                </p:cNvPr>
                <p:cNvCxnSpPr>
                  <a:cxnSpLocks noChangeShapeType="1"/>
                </p:cNvCxnSpPr>
                <p:nvPr/>
              </p:nvCxnSpPr>
              <p:spPr bwMode="auto">
                <a:xfrm rot="10800000" flipH="1">
                  <a:off x="2314575" y="2133725"/>
                  <a:ext cx="267000" cy="557100"/>
                </a:xfrm>
                <a:prstGeom prst="straightConnector1">
                  <a:avLst/>
                </a:prstGeom>
                <a:noFill/>
                <a:ln w="38100">
                  <a:solidFill>
                    <a:schemeClr val="accent1"/>
                  </a:solidFill>
                  <a:round/>
                  <a:headEnd/>
                  <a:tailEnd/>
                </a:ln>
                <a:extLst>
                  <a:ext uri="{909E8E84-426E-40DD-AFC4-6F175D3DCCD1}">
                    <a14:hiddenFill xmlns:a14="http://schemas.microsoft.com/office/drawing/2010/main">
                      <a:noFill/>
                    </a14:hiddenFill>
                  </a:ext>
                </a:extLst>
              </p:spPr>
            </p:cxnSp>
          </p:grpSp>
          <p:sp>
            <p:nvSpPr>
              <p:cNvPr id="324" name="Google Shape;324;p51">
                <a:extLst>
                  <a:ext uri="{FF2B5EF4-FFF2-40B4-BE49-F238E27FC236}">
                    <a16:creationId xmlns:a16="http://schemas.microsoft.com/office/drawing/2014/main" id="{F2CAD801-4235-F422-ADE1-F82B1F61B509}"/>
                  </a:ext>
                </a:extLst>
              </p:cNvPr>
              <p:cNvSpPr/>
              <p:nvPr/>
            </p:nvSpPr>
            <p:spPr>
              <a:xfrm>
                <a:off x="2345137" y="2009575"/>
                <a:ext cx="330637" cy="330824"/>
              </a:xfrm>
              <a:prstGeom prst="ellipse">
                <a:avLst/>
              </a:prstGeom>
              <a:solidFill>
                <a:schemeClr val="accent3"/>
              </a:solidFill>
              <a:ln>
                <a:noFill/>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grpSp>
        <p:sp>
          <p:nvSpPr>
            <p:cNvPr id="325" name="Google Shape;325;p51">
              <a:extLst>
                <a:ext uri="{FF2B5EF4-FFF2-40B4-BE49-F238E27FC236}">
                  <a16:creationId xmlns:a16="http://schemas.microsoft.com/office/drawing/2014/main" id="{C9C5E1F0-7C08-C5D7-FF71-033B6FB5F636}"/>
                </a:ext>
              </a:extLst>
            </p:cNvPr>
            <p:cNvSpPr/>
            <p:nvPr/>
          </p:nvSpPr>
          <p:spPr>
            <a:xfrm rot="-231867">
              <a:off x="1029284" y="2571707"/>
              <a:ext cx="3199279" cy="1798015"/>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dirty="0">
                <a:latin typeface="Arial"/>
                <a:ea typeface="Arial"/>
                <a:cs typeface="Arial"/>
                <a:sym typeface="Arial"/>
              </a:endParaRPr>
            </a:p>
          </p:txBody>
        </p:sp>
      </p:grpSp>
      <p:sp>
        <p:nvSpPr>
          <p:cNvPr id="14342" name="Google Shape;326;p51">
            <a:extLst>
              <a:ext uri="{FF2B5EF4-FFF2-40B4-BE49-F238E27FC236}">
                <a16:creationId xmlns:a16="http://schemas.microsoft.com/office/drawing/2014/main" id="{16DC9E1E-E580-E714-711B-785D43A290CC}"/>
              </a:ext>
            </a:extLst>
          </p:cNvPr>
          <p:cNvSpPr txBox="1">
            <a:spLocks noGrp="1"/>
          </p:cNvSpPr>
          <p:nvPr>
            <p:ph type="subTitle" idx="1"/>
          </p:nvPr>
        </p:nvSpPr>
        <p:spPr bwMode="auto">
          <a:xfrm rot="21368229">
            <a:off x="1663700" y="3219451"/>
            <a:ext cx="4506384" cy="170814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Liệt kê các nơi mà bạn có thể vay tiền? Những nơi nào không được xác định là tín dụng hợp pháp?</a:t>
            </a:r>
          </a:p>
        </p:txBody>
      </p:sp>
      <p:sp>
        <p:nvSpPr>
          <p:cNvPr id="14343" name="Google Shape;327;p51">
            <a:extLst>
              <a:ext uri="{FF2B5EF4-FFF2-40B4-BE49-F238E27FC236}">
                <a16:creationId xmlns:a16="http://schemas.microsoft.com/office/drawing/2014/main" id="{47A93396-869F-7C79-7A3C-A6C22DD11A25}"/>
              </a:ext>
            </a:extLst>
          </p:cNvPr>
          <p:cNvSpPr txBox="1">
            <a:spLocks noGrp="1"/>
          </p:cNvSpPr>
          <p:nvPr>
            <p:ph type="subTitle" idx="2"/>
          </p:nvPr>
        </p:nvSpPr>
        <p:spPr bwMode="auto">
          <a:xfrm rot="21368229">
            <a:off x="1773893" y="2670831"/>
            <a:ext cx="4135773" cy="44238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r>
              <a:rPr lang="vi-VN" b="1" dirty="0">
                <a:solidFill>
                  <a:schemeClr val="accent2">
                    <a:lumMod val="40000"/>
                    <a:lumOff val="60000"/>
                  </a:schemeClr>
                </a:solidFill>
                <a:latin typeface="Tahoma" panose="020B0604030504040204" pitchFamily="34" charset="0"/>
                <a:ea typeface="Tahoma" panose="020B0604030504040204" pitchFamily="34" charset="0"/>
                <a:cs typeface="Tahoma" panose="020B0604030504040204" pitchFamily="34" charset="0"/>
              </a:rPr>
              <a:t>Trong 30s các nhóm cùng: </a:t>
            </a:r>
          </a:p>
        </p:txBody>
      </p:sp>
      <p:grpSp>
        <p:nvGrpSpPr>
          <p:cNvPr id="21" name="Google Shape;1328;p85">
            <a:extLst>
              <a:ext uri="{FF2B5EF4-FFF2-40B4-BE49-F238E27FC236}">
                <a16:creationId xmlns:a16="http://schemas.microsoft.com/office/drawing/2014/main" id="{1C198DB8-0034-913C-CE64-29B86705EBFC}"/>
              </a:ext>
            </a:extLst>
          </p:cNvPr>
          <p:cNvGrpSpPr/>
          <p:nvPr/>
        </p:nvGrpSpPr>
        <p:grpSpPr>
          <a:xfrm>
            <a:off x="153289" y="197019"/>
            <a:ext cx="528415" cy="314260"/>
            <a:chOff x="5037700" y="2430325"/>
            <a:chExt cx="75950" cy="65850"/>
          </a:xfrm>
          <a:solidFill>
            <a:schemeClr val="accent6">
              <a:lumMod val="20000"/>
              <a:lumOff val="80000"/>
            </a:schemeClr>
          </a:solidFill>
        </p:grpSpPr>
        <p:sp>
          <p:nvSpPr>
            <p:cNvPr id="22" name="Google Shape;1329;p85">
              <a:extLst>
                <a:ext uri="{FF2B5EF4-FFF2-40B4-BE49-F238E27FC236}">
                  <a16:creationId xmlns:a16="http://schemas.microsoft.com/office/drawing/2014/main" id="{226FC78C-9405-C170-B021-B7C14DEBB233}"/>
                </a:ext>
              </a:extLst>
            </p:cNvPr>
            <p:cNvSpPr/>
            <p:nvPr/>
          </p:nvSpPr>
          <p:spPr>
            <a:xfrm>
              <a:off x="5059700" y="2430325"/>
              <a:ext cx="53950" cy="65850"/>
            </a:xfrm>
            <a:custGeom>
              <a:avLst/>
              <a:gdLst/>
              <a:ahLst/>
              <a:cxnLst/>
              <a:rect l="l" t="t" r="r" b="b"/>
              <a:pathLst>
                <a:path w="2158" h="2634" extrusionOk="0">
                  <a:moveTo>
                    <a:pt x="1" y="1"/>
                  </a:moveTo>
                  <a:lnTo>
                    <a:pt x="866" y="1321"/>
                  </a:lnTo>
                  <a:lnTo>
                    <a:pt x="1" y="2633"/>
                  </a:lnTo>
                  <a:lnTo>
                    <a:pt x="1292" y="2633"/>
                  </a:lnTo>
                  <a:lnTo>
                    <a:pt x="2157" y="1321"/>
                  </a:lnTo>
                  <a:lnTo>
                    <a:pt x="1292" y="1"/>
                  </a:lnTo>
                  <a:close/>
                </a:path>
              </a:pathLst>
            </a:custGeom>
            <a:solidFill>
              <a:srgbClr val="004236"/>
            </a:solidFill>
            <a:ln w="9525" cap="flat" cmpd="sng">
              <a:solidFill>
                <a:srgbClr val="004236"/>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sp>
          <p:nvSpPr>
            <p:cNvPr id="23" name="Google Shape;1330;p85">
              <a:extLst>
                <a:ext uri="{FF2B5EF4-FFF2-40B4-BE49-F238E27FC236}">
                  <a16:creationId xmlns:a16="http://schemas.microsoft.com/office/drawing/2014/main" id="{01BA16B1-EB68-335B-4AC6-A904C2B926C8}"/>
                </a:ext>
              </a:extLst>
            </p:cNvPr>
            <p:cNvSpPr/>
            <p:nvPr/>
          </p:nvSpPr>
          <p:spPr>
            <a:xfrm>
              <a:off x="5037700" y="2430325"/>
              <a:ext cx="34100" cy="65850"/>
            </a:xfrm>
            <a:custGeom>
              <a:avLst/>
              <a:gdLst/>
              <a:ahLst/>
              <a:cxnLst/>
              <a:rect l="l" t="t" r="r" b="b"/>
              <a:pathLst>
                <a:path w="1364" h="2634" extrusionOk="0">
                  <a:moveTo>
                    <a:pt x="1" y="1"/>
                  </a:moveTo>
                  <a:lnTo>
                    <a:pt x="866" y="1321"/>
                  </a:lnTo>
                  <a:lnTo>
                    <a:pt x="1" y="2633"/>
                  </a:lnTo>
                  <a:lnTo>
                    <a:pt x="498" y="2633"/>
                  </a:lnTo>
                  <a:lnTo>
                    <a:pt x="1364" y="1321"/>
                  </a:lnTo>
                  <a:lnTo>
                    <a:pt x="498" y="1"/>
                  </a:lnTo>
                  <a:close/>
                </a:path>
              </a:pathLst>
            </a:custGeom>
            <a:solidFill>
              <a:srgbClr val="004236"/>
            </a:solidFill>
            <a:ln w="9525" cap="flat" cmpd="sng">
              <a:solidFill>
                <a:srgbClr val="004236"/>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grpSp>
      <p:grpSp>
        <p:nvGrpSpPr>
          <p:cNvPr id="14346" name="Google Shape;267;p48">
            <a:extLst>
              <a:ext uri="{FF2B5EF4-FFF2-40B4-BE49-F238E27FC236}">
                <a16:creationId xmlns:a16="http://schemas.microsoft.com/office/drawing/2014/main" id="{39E10139-F548-3508-DCDE-2B48DFEBB104}"/>
              </a:ext>
            </a:extLst>
          </p:cNvPr>
          <p:cNvGrpSpPr>
            <a:grpSpLocks/>
          </p:cNvGrpSpPr>
          <p:nvPr/>
        </p:nvGrpSpPr>
        <p:grpSpPr bwMode="auto">
          <a:xfrm>
            <a:off x="4446884" y="4599408"/>
            <a:ext cx="4868566" cy="1316567"/>
            <a:chOff x="4041853" y="3389163"/>
            <a:chExt cx="3366659" cy="986888"/>
          </a:xfrm>
        </p:grpSpPr>
        <p:sp>
          <p:nvSpPr>
            <p:cNvPr id="25" name="Google Shape;268;p48">
              <a:extLst>
                <a:ext uri="{FF2B5EF4-FFF2-40B4-BE49-F238E27FC236}">
                  <a16:creationId xmlns:a16="http://schemas.microsoft.com/office/drawing/2014/main" id="{ABC0F6C5-3134-90DA-48AC-896999668339}"/>
                </a:ext>
              </a:extLst>
            </p:cNvPr>
            <p:cNvSpPr/>
            <p:nvPr/>
          </p:nvSpPr>
          <p:spPr>
            <a:xfrm rot="322">
              <a:off x="4154552" y="3700144"/>
              <a:ext cx="3199992" cy="675907"/>
            </a:xfrm>
            <a:prstGeom prst="roundRect">
              <a:avLst>
                <a:gd name="adj" fmla="val 24529"/>
              </a:avLst>
            </a:prstGeom>
            <a:solidFill>
              <a:schemeClr val="accent3"/>
            </a:solidFill>
            <a:ln w="38100" cap="flat" cmpd="sng">
              <a:solidFill>
                <a:schemeClr val="accent1"/>
              </a:solidFill>
              <a:prstDash val="solid"/>
              <a:round/>
              <a:headEnd type="none" w="sm" len="sm"/>
              <a:tailEnd type="none" w="sm" len="sm"/>
            </a:ln>
          </p:spPr>
          <p:txBody>
            <a:bodyPr lIns="121900" tIns="121900" rIns="121900" bIns="1219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defRPr/>
              </a:pPr>
              <a:r>
                <a:rPr lang="vi-VN" altLang="vi-VN" sz="2400" dirty="0"/>
                <a:t>NHIỆM VỤ - 1 ĐIỂM/ĐÁP ÁN</a:t>
              </a:r>
            </a:p>
          </p:txBody>
        </p:sp>
        <p:grpSp>
          <p:nvGrpSpPr>
            <p:cNvPr id="14350" name="Google Shape;269;p48">
              <a:extLst>
                <a:ext uri="{FF2B5EF4-FFF2-40B4-BE49-F238E27FC236}">
                  <a16:creationId xmlns:a16="http://schemas.microsoft.com/office/drawing/2014/main" id="{4C22634B-82BA-E5FB-7E29-99CF91EC957D}"/>
                </a:ext>
              </a:extLst>
            </p:cNvPr>
            <p:cNvGrpSpPr>
              <a:grpSpLocks/>
            </p:cNvGrpSpPr>
            <p:nvPr/>
          </p:nvGrpSpPr>
          <p:grpSpPr bwMode="auto">
            <a:xfrm>
              <a:off x="7077003" y="3389163"/>
              <a:ext cx="331509" cy="506763"/>
              <a:chOff x="7052678" y="3327363"/>
              <a:chExt cx="331509" cy="506763"/>
            </a:xfrm>
          </p:grpSpPr>
          <p:sp>
            <p:nvSpPr>
              <p:cNvPr id="14354" name="Google Shape;270;p48">
                <a:extLst>
                  <a:ext uri="{FF2B5EF4-FFF2-40B4-BE49-F238E27FC236}">
                    <a16:creationId xmlns:a16="http://schemas.microsoft.com/office/drawing/2014/main" id="{C0E80483-8DB3-07B8-4BC1-9C683123F8F1}"/>
                  </a:ext>
                </a:extLst>
              </p:cNvPr>
              <p:cNvSpPr>
                <a:spLocks noChangeArrowheads="1"/>
              </p:cNvSpPr>
              <p:nvPr/>
            </p:nvSpPr>
            <p:spPr bwMode="auto">
              <a:xfrm rot="1186565">
                <a:off x="7136441" y="3348830"/>
                <a:ext cx="28373" cy="49539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vi-VN" altLang="vi-VN" sz="1867"/>
              </a:p>
            </p:txBody>
          </p:sp>
          <p:sp>
            <p:nvSpPr>
              <p:cNvPr id="14355" name="Google Shape;271;p48">
                <a:extLst>
                  <a:ext uri="{FF2B5EF4-FFF2-40B4-BE49-F238E27FC236}">
                    <a16:creationId xmlns:a16="http://schemas.microsoft.com/office/drawing/2014/main" id="{4DA58863-7A04-9C31-99E7-C89718801C9C}"/>
                  </a:ext>
                </a:extLst>
              </p:cNvPr>
              <p:cNvSpPr>
                <a:spLocks noChangeArrowheads="1"/>
              </p:cNvSpPr>
              <p:nvPr/>
            </p:nvSpPr>
            <p:spPr bwMode="auto">
              <a:xfrm>
                <a:off x="7052687" y="3327363"/>
                <a:ext cx="331500" cy="3315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vi-VN" altLang="vi-VN" sz="1867"/>
              </a:p>
            </p:txBody>
          </p:sp>
        </p:grpSp>
        <p:grpSp>
          <p:nvGrpSpPr>
            <p:cNvPr id="14351" name="Google Shape;272;p48">
              <a:extLst>
                <a:ext uri="{FF2B5EF4-FFF2-40B4-BE49-F238E27FC236}">
                  <a16:creationId xmlns:a16="http://schemas.microsoft.com/office/drawing/2014/main" id="{1DB96327-6533-2542-F72E-20B3E203E02A}"/>
                </a:ext>
              </a:extLst>
            </p:cNvPr>
            <p:cNvGrpSpPr>
              <a:grpSpLocks/>
            </p:cNvGrpSpPr>
            <p:nvPr/>
          </p:nvGrpSpPr>
          <p:grpSpPr bwMode="auto">
            <a:xfrm>
              <a:off x="4041853" y="3535238"/>
              <a:ext cx="331509" cy="506763"/>
              <a:chOff x="4003753" y="3620963"/>
              <a:chExt cx="331509" cy="506763"/>
            </a:xfrm>
          </p:grpSpPr>
          <p:sp>
            <p:nvSpPr>
              <p:cNvPr id="14352" name="Google Shape;273;p48">
                <a:extLst>
                  <a:ext uri="{FF2B5EF4-FFF2-40B4-BE49-F238E27FC236}">
                    <a16:creationId xmlns:a16="http://schemas.microsoft.com/office/drawing/2014/main" id="{427A8BB2-A5D8-4D8C-4529-E20ABDB6C53D}"/>
                  </a:ext>
                </a:extLst>
              </p:cNvPr>
              <p:cNvSpPr>
                <a:spLocks noChangeArrowheads="1"/>
              </p:cNvSpPr>
              <p:nvPr/>
            </p:nvSpPr>
            <p:spPr bwMode="auto">
              <a:xfrm rot="20413435" flipH="1">
                <a:off x="4223125" y="3642430"/>
                <a:ext cx="28373" cy="49539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vi-VN" altLang="vi-VN" sz="1867"/>
              </a:p>
            </p:txBody>
          </p:sp>
          <p:sp>
            <p:nvSpPr>
              <p:cNvPr id="14353" name="Google Shape;274;p48">
                <a:extLst>
                  <a:ext uri="{FF2B5EF4-FFF2-40B4-BE49-F238E27FC236}">
                    <a16:creationId xmlns:a16="http://schemas.microsoft.com/office/drawing/2014/main" id="{9E462B9F-0DCB-EDAD-6CA2-DA071ABC57F9}"/>
                  </a:ext>
                </a:extLst>
              </p:cNvPr>
              <p:cNvSpPr>
                <a:spLocks noChangeArrowheads="1"/>
              </p:cNvSpPr>
              <p:nvPr/>
            </p:nvSpPr>
            <p:spPr bwMode="auto">
              <a:xfrm flipH="1">
                <a:off x="4003753" y="3620963"/>
                <a:ext cx="331500" cy="3315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vi-VN" altLang="vi-VN" sz="1867"/>
              </a:p>
            </p:txBody>
          </p:sp>
        </p:grpSp>
      </p:grpSp>
      <p:sp>
        <p:nvSpPr>
          <p:cNvPr id="2" name="Google Shape;318;p51">
            <a:extLst>
              <a:ext uri="{FF2B5EF4-FFF2-40B4-BE49-F238E27FC236}">
                <a16:creationId xmlns:a16="http://schemas.microsoft.com/office/drawing/2014/main" id="{2A04557C-BF26-7178-406E-A0CA9CAB484F}"/>
              </a:ext>
            </a:extLst>
          </p:cNvPr>
          <p:cNvSpPr txBox="1">
            <a:spLocks/>
          </p:cNvSpPr>
          <p:nvPr/>
        </p:nvSpPr>
        <p:spPr bwMode="auto">
          <a:xfrm rot="377090">
            <a:off x="6734317" y="3047307"/>
            <a:ext cx="5077481" cy="10589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0" tIns="0" rIns="0" bIns="0" numCol="1" rtlCol="0" anchor="b" anchorCtr="0" compatLnSpc="1">
            <a:prstTxWarp prst="textNoShape">
              <a:avLst/>
            </a:prstTxWarp>
            <a:noAutofit/>
          </a:bodyPr>
          <a:lstStyle>
            <a:lvl1pPr marL="228600" lvl="0" indent="-228600" algn="ctr" defTabSz="914400" rtl="0" eaLnBrk="1" latinLnBrk="0" hangingPunct="1">
              <a:lnSpc>
                <a:spcPct val="100000"/>
              </a:lnSpc>
              <a:spcBef>
                <a:spcPts val="0"/>
              </a:spcBef>
              <a:spcAft>
                <a:spcPts val="0"/>
              </a:spcAft>
              <a:buClr>
                <a:schemeClr val="accent1"/>
              </a:buClr>
              <a:buSzPts val="2100"/>
              <a:buFont typeface="Raleway Thin"/>
              <a:buNone/>
              <a:defRPr sz="2400" kern="1200">
                <a:solidFill>
                  <a:schemeClr val="accent1"/>
                </a:solidFill>
                <a:latin typeface="Raleway Thin"/>
                <a:ea typeface="Raleway Thin"/>
                <a:cs typeface="Raleway Thin"/>
                <a:sym typeface="Raleway Thin"/>
              </a:defRPr>
            </a:lvl1pPr>
            <a:lvl2pPr marL="685800" lvl="1"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2pPr>
            <a:lvl3pPr marL="1143000" lvl="2"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3pPr>
            <a:lvl4pPr marL="1600200" lvl="3"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4pPr>
            <a:lvl5pPr marL="2057400" lvl="4"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5pPr>
            <a:lvl6pPr marL="2514600" lvl="5"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6pPr>
            <a:lvl7pPr marL="2971800" lvl="6"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7pPr>
            <a:lvl8pPr marL="3429000" lvl="7"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8pPr>
            <a:lvl9pPr marL="3886200" lvl="8"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9pPr>
          </a:lstStyle>
          <a:p>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Liệt kê những rủi ro có thể xảy ra khi đi vay nóng tại các tín dụng bất hợp pháp? </a:t>
            </a:r>
          </a:p>
        </p:txBody>
      </p:sp>
      <p:pic>
        <p:nvPicPr>
          <p:cNvPr id="12290" name="Picture 2" descr="Kiên Giang cảnh báo “tín dụng đen” trá hình hỗ trợ tín dụng ...">
            <a:extLst>
              <a:ext uri="{FF2B5EF4-FFF2-40B4-BE49-F238E27FC236}">
                <a16:creationId xmlns:a16="http://schemas.microsoft.com/office/drawing/2014/main" id="{606385BC-2034-6773-4402-08F6B372E8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86535" y="4552354"/>
            <a:ext cx="2490028" cy="2031333"/>
          </a:xfrm>
          <a:prstGeom prst="upArrow">
            <a:avLst>
              <a:gd name="adj1" fmla="val 50000"/>
              <a:gd name="adj2" fmla="val 45761"/>
            </a:avLst>
          </a:prstGeom>
          <a:noFill/>
          <a:extLst>
            <a:ext uri="{909E8E84-426E-40DD-AFC4-6F175D3DCCD1}">
              <a14:hiddenFill xmlns:a14="http://schemas.microsoft.com/office/drawing/2010/main">
                <a:solidFill>
                  <a:srgbClr val="FFFFFF"/>
                </a:solidFill>
              </a14:hiddenFill>
            </a:ext>
          </a:extLst>
        </p:spPr>
      </p:pic>
      <p:pic>
        <p:nvPicPr>
          <p:cNvPr id="12292" name="Picture 4" descr="Tín dụng đen là gì? Cách phát hiện được tín dụng đen ...">
            <a:extLst>
              <a:ext uri="{FF2B5EF4-FFF2-40B4-BE49-F238E27FC236}">
                <a16:creationId xmlns:a16="http://schemas.microsoft.com/office/drawing/2014/main" id="{5E7DB1F9-DD99-FEE3-C925-B0C82AF2B4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4949">
            <a:off x="9142717" y="5129571"/>
            <a:ext cx="3001649" cy="1688427"/>
          </a:xfrm>
          <a:prstGeom prst="downArrow">
            <a:avLst/>
          </a:prstGeom>
          <a:noFill/>
          <a:extLst>
            <a:ext uri="{909E8E84-426E-40DD-AFC4-6F175D3DCCD1}">
              <a14:hiddenFill xmlns:a14="http://schemas.microsoft.com/office/drawing/2010/main">
                <a:solidFill>
                  <a:srgbClr val="FFFFFF"/>
                </a:solidFill>
              </a14:hiddenFill>
            </a:ext>
          </a:extLst>
        </p:spPr>
      </p:pic>
      <p:pic>
        <p:nvPicPr>
          <p:cNvPr id="3" name="Picture 4" descr="10 lưu ý khi vay tín chấp nhất định phải biết">
            <a:extLst>
              <a:ext uri="{FF2B5EF4-FFF2-40B4-BE49-F238E27FC236}">
                <a16:creationId xmlns:a16="http://schemas.microsoft.com/office/drawing/2014/main" id="{5EF9C1E6-B6BE-32E7-8A1F-FE9B1FAC6C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64143" y="73651"/>
            <a:ext cx="3836629" cy="1571448"/>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0125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pSp>
        <p:nvGrpSpPr>
          <p:cNvPr id="14338" name="Google Shape;310;p51">
            <a:extLst>
              <a:ext uri="{FF2B5EF4-FFF2-40B4-BE49-F238E27FC236}">
                <a16:creationId xmlns:a16="http://schemas.microsoft.com/office/drawing/2014/main" id="{84A619AE-E994-6253-6D35-CA0497E6908A}"/>
              </a:ext>
            </a:extLst>
          </p:cNvPr>
          <p:cNvGrpSpPr>
            <a:grpSpLocks/>
          </p:cNvGrpSpPr>
          <p:nvPr/>
        </p:nvGrpSpPr>
        <p:grpSpPr bwMode="auto">
          <a:xfrm>
            <a:off x="6117425" y="1327353"/>
            <a:ext cx="5630333" cy="3968751"/>
            <a:chOff x="4826181" y="2009584"/>
            <a:chExt cx="3378000" cy="2530142"/>
          </a:xfrm>
        </p:grpSpPr>
        <p:grpSp>
          <p:nvGrpSpPr>
            <p:cNvPr id="14362" name="Google Shape;311;p51">
              <a:extLst>
                <a:ext uri="{FF2B5EF4-FFF2-40B4-BE49-F238E27FC236}">
                  <a16:creationId xmlns:a16="http://schemas.microsoft.com/office/drawing/2014/main" id="{E7834F55-9BB1-DEF7-FCCD-A50BE939FAC0}"/>
                </a:ext>
              </a:extLst>
            </p:cNvPr>
            <p:cNvGrpSpPr>
              <a:grpSpLocks/>
            </p:cNvGrpSpPr>
            <p:nvPr/>
          </p:nvGrpSpPr>
          <p:grpSpPr bwMode="auto">
            <a:xfrm>
              <a:off x="6352224" y="2009584"/>
              <a:ext cx="677773" cy="749666"/>
              <a:chOff x="6352224" y="2009584"/>
              <a:chExt cx="677773" cy="749666"/>
            </a:xfrm>
          </p:grpSpPr>
          <p:grpSp>
            <p:nvGrpSpPr>
              <p:cNvPr id="14364" name="Google Shape;312;p51">
                <a:extLst>
                  <a:ext uri="{FF2B5EF4-FFF2-40B4-BE49-F238E27FC236}">
                    <a16:creationId xmlns:a16="http://schemas.microsoft.com/office/drawing/2014/main" id="{F889C85B-FFEA-2B9E-4612-6945A9A82087}"/>
                  </a:ext>
                </a:extLst>
              </p:cNvPr>
              <p:cNvGrpSpPr>
                <a:grpSpLocks/>
              </p:cNvGrpSpPr>
              <p:nvPr/>
            </p:nvGrpSpPr>
            <p:grpSpPr bwMode="auto">
              <a:xfrm rot="559714">
                <a:off x="6393440" y="2157569"/>
                <a:ext cx="595340" cy="557114"/>
                <a:chOff x="2314575" y="2133725"/>
                <a:chExt cx="595325" cy="557100"/>
              </a:xfrm>
            </p:grpSpPr>
            <p:cxnSp>
              <p:nvCxnSpPr>
                <p:cNvPr id="14366" name="Google Shape;313;p51">
                  <a:extLst>
                    <a:ext uri="{FF2B5EF4-FFF2-40B4-BE49-F238E27FC236}">
                      <a16:creationId xmlns:a16="http://schemas.microsoft.com/office/drawing/2014/main" id="{3A9D682A-C5DA-FE95-8CDB-BFD256E6A421}"/>
                    </a:ext>
                  </a:extLst>
                </p:cNvPr>
                <p:cNvCxnSpPr>
                  <a:cxnSpLocks noChangeShapeType="1"/>
                </p:cNvCxnSpPr>
                <p:nvPr/>
              </p:nvCxnSpPr>
              <p:spPr bwMode="auto">
                <a:xfrm>
                  <a:off x="2567000" y="2143125"/>
                  <a:ext cx="342900" cy="504900"/>
                </a:xfrm>
                <a:prstGeom prst="straightConnector1">
                  <a:avLst/>
                </a:prstGeom>
                <a:noFill/>
                <a:ln w="38100">
                  <a:solidFill>
                    <a:schemeClr val="accent1"/>
                  </a:solidFill>
                  <a:round/>
                  <a:headEnd/>
                  <a:tailEnd/>
                </a:ln>
                <a:extLst>
                  <a:ext uri="{909E8E84-426E-40DD-AFC4-6F175D3DCCD1}">
                    <a14:hiddenFill xmlns:a14="http://schemas.microsoft.com/office/drawing/2010/main">
                      <a:noFill/>
                    </a14:hiddenFill>
                  </a:ext>
                </a:extLst>
              </p:spPr>
            </p:cxnSp>
            <p:cxnSp>
              <p:nvCxnSpPr>
                <p:cNvPr id="14367" name="Google Shape;314;p51">
                  <a:extLst>
                    <a:ext uri="{FF2B5EF4-FFF2-40B4-BE49-F238E27FC236}">
                      <a16:creationId xmlns:a16="http://schemas.microsoft.com/office/drawing/2014/main" id="{1CFB1110-9454-380D-E112-532D8E6D11FB}"/>
                    </a:ext>
                  </a:extLst>
                </p:cNvPr>
                <p:cNvCxnSpPr>
                  <a:cxnSpLocks noChangeShapeType="1"/>
                </p:cNvCxnSpPr>
                <p:nvPr/>
              </p:nvCxnSpPr>
              <p:spPr bwMode="auto">
                <a:xfrm rot="10800000" flipH="1">
                  <a:off x="2314575" y="2133725"/>
                  <a:ext cx="267000" cy="557100"/>
                </a:xfrm>
                <a:prstGeom prst="straightConnector1">
                  <a:avLst/>
                </a:prstGeom>
                <a:noFill/>
                <a:ln w="38100">
                  <a:solidFill>
                    <a:schemeClr val="accent1"/>
                  </a:solidFill>
                  <a:round/>
                  <a:headEnd/>
                  <a:tailEnd/>
                </a:ln>
                <a:extLst>
                  <a:ext uri="{909E8E84-426E-40DD-AFC4-6F175D3DCCD1}">
                    <a14:hiddenFill xmlns:a14="http://schemas.microsoft.com/office/drawing/2010/main">
                      <a:noFill/>
                    </a14:hiddenFill>
                  </a:ext>
                </a:extLst>
              </p:spPr>
            </p:cxnSp>
          </p:grpSp>
          <p:sp>
            <p:nvSpPr>
              <p:cNvPr id="315" name="Google Shape;315;p51">
                <a:extLst>
                  <a:ext uri="{FF2B5EF4-FFF2-40B4-BE49-F238E27FC236}">
                    <a16:creationId xmlns:a16="http://schemas.microsoft.com/office/drawing/2014/main" id="{A1E41B9C-268D-F08C-1DE1-A7AA133DF8B5}"/>
                  </a:ext>
                </a:extLst>
              </p:cNvPr>
              <p:cNvSpPr/>
              <p:nvPr/>
            </p:nvSpPr>
            <p:spPr>
              <a:xfrm rot="559553">
                <a:off x="6521531" y="2033873"/>
                <a:ext cx="331450" cy="331955"/>
              </a:xfrm>
              <a:prstGeom prst="ellipse">
                <a:avLst/>
              </a:prstGeom>
              <a:solidFill>
                <a:schemeClr val="accent3"/>
              </a:solidFill>
              <a:ln>
                <a:noFill/>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grpSp>
        <p:sp>
          <p:nvSpPr>
            <p:cNvPr id="316" name="Google Shape;316;p51">
              <a:extLst>
                <a:ext uri="{FF2B5EF4-FFF2-40B4-BE49-F238E27FC236}">
                  <a16:creationId xmlns:a16="http://schemas.microsoft.com/office/drawing/2014/main" id="{EF8F069B-D41C-1062-9998-0CE10FC181E6}"/>
                </a:ext>
              </a:extLst>
            </p:cNvPr>
            <p:cNvSpPr/>
            <p:nvPr/>
          </p:nvSpPr>
          <p:spPr>
            <a:xfrm rot="377138">
              <a:off x="4915076" y="2572288"/>
              <a:ext cx="3200211" cy="1797413"/>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grpSp>
      <p:sp>
        <p:nvSpPr>
          <p:cNvPr id="14339" name="Google Shape;317;p51">
            <a:extLst>
              <a:ext uri="{FF2B5EF4-FFF2-40B4-BE49-F238E27FC236}">
                <a16:creationId xmlns:a16="http://schemas.microsoft.com/office/drawing/2014/main" id="{A92C475E-C336-DF30-0460-609E3D30D44B}"/>
              </a:ext>
            </a:extLst>
          </p:cNvPr>
          <p:cNvSpPr txBox="1">
            <a:spLocks noGrp="1"/>
          </p:cNvSpPr>
          <p:nvPr>
            <p:ph type="title"/>
          </p:nvPr>
        </p:nvSpPr>
        <p:spPr>
          <a:xfrm>
            <a:off x="804333" y="116418"/>
            <a:ext cx="11260667" cy="673100"/>
          </a:xfrm>
        </p:spPr>
        <p:txBody>
          <a:bodyPr/>
          <a:lstStyle/>
          <a:p>
            <a:pPr eaLnBrk="1" hangingPunct="1">
              <a:spcBef>
                <a:spcPct val="0"/>
              </a:spcBef>
              <a:spcAft>
                <a:spcPct val="0"/>
              </a:spcAft>
              <a:buClr>
                <a:schemeClr val="accent1"/>
              </a:buClr>
              <a:buFont typeface="Raleway Thin" pitchFamily="2" charset="0"/>
              <a:buNone/>
            </a:pPr>
            <a:r>
              <a:rPr lang="vi-VN" altLang="vi-VN" sz="2800" b="1" dirty="0">
                <a:solidFill>
                  <a:schemeClr val="accent1"/>
                </a:solidFill>
                <a:latin typeface="Tahoma" panose="020B0604030504040204" pitchFamily="34" charset="0"/>
                <a:ea typeface="Tahoma" panose="020B0604030504040204" pitchFamily="34" charset="0"/>
                <a:cs typeface="Tahoma" panose="020B0604030504040204" pitchFamily="34" charset="0"/>
                <a:sym typeface="Raleway Thin" pitchFamily="2" charset="0"/>
              </a:rPr>
              <a:t>3) TÍN DỤNG TIÊU DÙNG</a:t>
            </a:r>
            <a:br>
              <a:rPr lang="vi-VN" altLang="vi-VN" sz="2800" b="1" dirty="0">
                <a:solidFill>
                  <a:schemeClr val="accent1"/>
                </a:solidFill>
                <a:latin typeface="Tahoma" panose="020B0604030504040204" pitchFamily="34" charset="0"/>
                <a:ea typeface="Tahoma" panose="020B0604030504040204" pitchFamily="34" charset="0"/>
                <a:cs typeface="Tahoma" panose="020B0604030504040204" pitchFamily="34" charset="0"/>
                <a:sym typeface="Raleway Thin" pitchFamily="2" charset="0"/>
              </a:rPr>
            </a:br>
            <a:r>
              <a:rPr lang="vi-VN" altLang="vi-VN" sz="2800" dirty="0">
                <a:solidFill>
                  <a:schemeClr val="accent1"/>
                </a:solidFill>
                <a:latin typeface="Tahoma" panose="020B0604030504040204" pitchFamily="34" charset="0"/>
                <a:ea typeface="Tahoma" panose="020B0604030504040204" pitchFamily="34" charset="0"/>
                <a:cs typeface="Tahoma" panose="020B0604030504040204" pitchFamily="34" charset="0"/>
                <a:sym typeface="Raleway Thin" pitchFamily="2" charset="0"/>
              </a:rPr>
              <a:t>a)  Đặc điểm của tín dụng tiêu dùng</a:t>
            </a:r>
          </a:p>
        </p:txBody>
      </p:sp>
      <p:sp>
        <p:nvSpPr>
          <p:cNvPr id="14340" name="Google Shape;318;p51">
            <a:extLst>
              <a:ext uri="{FF2B5EF4-FFF2-40B4-BE49-F238E27FC236}">
                <a16:creationId xmlns:a16="http://schemas.microsoft.com/office/drawing/2014/main" id="{C8B18391-E558-A085-9A3D-24DFC2202BB0}"/>
              </a:ext>
            </a:extLst>
          </p:cNvPr>
          <p:cNvSpPr txBox="1">
            <a:spLocks noGrp="1"/>
          </p:cNvSpPr>
          <p:nvPr>
            <p:ph type="subTitle" idx="4"/>
          </p:nvPr>
        </p:nvSpPr>
        <p:spPr bwMode="auto">
          <a:xfrm rot="377090">
            <a:off x="7159855" y="2276474"/>
            <a:ext cx="3657600" cy="47258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r>
              <a:rPr lang="vi-VN" b="1" dirty="0">
                <a:solidFill>
                  <a:schemeClr val="accent2">
                    <a:lumMod val="40000"/>
                    <a:lumOff val="60000"/>
                  </a:schemeClr>
                </a:solidFill>
                <a:latin typeface="Tahoma" panose="020B0604030504040204" pitchFamily="34" charset="0"/>
                <a:ea typeface="Tahoma" panose="020B0604030504040204" pitchFamily="34" charset="0"/>
                <a:cs typeface="Tahoma" panose="020B0604030504040204" pitchFamily="34" charset="0"/>
              </a:rPr>
              <a:t>ĐẶC ĐIỂM:</a:t>
            </a:r>
          </a:p>
        </p:txBody>
      </p:sp>
      <p:grpSp>
        <p:nvGrpSpPr>
          <p:cNvPr id="14341" name="Google Shape;319;p51">
            <a:extLst>
              <a:ext uri="{FF2B5EF4-FFF2-40B4-BE49-F238E27FC236}">
                <a16:creationId xmlns:a16="http://schemas.microsoft.com/office/drawing/2014/main" id="{A38B1D13-1F9F-DD98-1504-5D9D8FAE75F5}"/>
              </a:ext>
            </a:extLst>
          </p:cNvPr>
          <p:cNvGrpSpPr>
            <a:grpSpLocks/>
          </p:cNvGrpSpPr>
          <p:nvPr/>
        </p:nvGrpSpPr>
        <p:grpSpPr bwMode="auto">
          <a:xfrm>
            <a:off x="978159" y="1143001"/>
            <a:ext cx="5240867" cy="3881967"/>
            <a:chOff x="971723" y="2009575"/>
            <a:chExt cx="3314400" cy="2466387"/>
          </a:xfrm>
        </p:grpSpPr>
        <p:grpSp>
          <p:nvGrpSpPr>
            <p:cNvPr id="14356" name="Google Shape;320;p51">
              <a:extLst>
                <a:ext uri="{FF2B5EF4-FFF2-40B4-BE49-F238E27FC236}">
                  <a16:creationId xmlns:a16="http://schemas.microsoft.com/office/drawing/2014/main" id="{03FB02F2-EEAD-7258-E243-E0E62B8EAF12}"/>
                </a:ext>
              </a:extLst>
            </p:cNvPr>
            <p:cNvGrpSpPr>
              <a:grpSpLocks/>
            </p:cNvGrpSpPr>
            <p:nvPr/>
          </p:nvGrpSpPr>
          <p:grpSpPr bwMode="auto">
            <a:xfrm>
              <a:off x="2255063" y="2009575"/>
              <a:ext cx="595325" cy="676500"/>
              <a:chOff x="2255063" y="2009575"/>
              <a:chExt cx="595325" cy="676500"/>
            </a:xfrm>
          </p:grpSpPr>
          <p:grpSp>
            <p:nvGrpSpPr>
              <p:cNvPr id="14358" name="Google Shape;321;p51">
                <a:extLst>
                  <a:ext uri="{FF2B5EF4-FFF2-40B4-BE49-F238E27FC236}">
                    <a16:creationId xmlns:a16="http://schemas.microsoft.com/office/drawing/2014/main" id="{4B685603-5AFA-8D35-8682-8F704E385A63}"/>
                  </a:ext>
                </a:extLst>
              </p:cNvPr>
              <p:cNvGrpSpPr>
                <a:grpSpLocks/>
              </p:cNvGrpSpPr>
              <p:nvPr/>
            </p:nvGrpSpPr>
            <p:grpSpPr bwMode="auto">
              <a:xfrm>
                <a:off x="2255063" y="2128975"/>
                <a:ext cx="595325" cy="557100"/>
                <a:chOff x="2314575" y="2133725"/>
                <a:chExt cx="595325" cy="557100"/>
              </a:xfrm>
            </p:grpSpPr>
            <p:cxnSp>
              <p:nvCxnSpPr>
                <p:cNvPr id="14360" name="Google Shape;322;p51">
                  <a:extLst>
                    <a:ext uri="{FF2B5EF4-FFF2-40B4-BE49-F238E27FC236}">
                      <a16:creationId xmlns:a16="http://schemas.microsoft.com/office/drawing/2014/main" id="{E74555BF-6F1C-D124-678B-3F2E6E977B80}"/>
                    </a:ext>
                  </a:extLst>
                </p:cNvPr>
                <p:cNvCxnSpPr>
                  <a:cxnSpLocks noChangeShapeType="1"/>
                </p:cNvCxnSpPr>
                <p:nvPr/>
              </p:nvCxnSpPr>
              <p:spPr bwMode="auto">
                <a:xfrm>
                  <a:off x="2567000" y="2143125"/>
                  <a:ext cx="342900" cy="504900"/>
                </a:xfrm>
                <a:prstGeom prst="straightConnector1">
                  <a:avLst/>
                </a:prstGeom>
                <a:noFill/>
                <a:ln w="38100">
                  <a:solidFill>
                    <a:schemeClr val="accent1"/>
                  </a:solidFill>
                  <a:round/>
                  <a:headEnd/>
                  <a:tailEnd/>
                </a:ln>
                <a:extLst>
                  <a:ext uri="{909E8E84-426E-40DD-AFC4-6F175D3DCCD1}">
                    <a14:hiddenFill xmlns:a14="http://schemas.microsoft.com/office/drawing/2010/main">
                      <a:noFill/>
                    </a14:hiddenFill>
                  </a:ext>
                </a:extLst>
              </p:spPr>
            </p:cxnSp>
            <p:cxnSp>
              <p:nvCxnSpPr>
                <p:cNvPr id="14361" name="Google Shape;323;p51">
                  <a:extLst>
                    <a:ext uri="{FF2B5EF4-FFF2-40B4-BE49-F238E27FC236}">
                      <a16:creationId xmlns:a16="http://schemas.microsoft.com/office/drawing/2014/main" id="{47A9105C-3305-1B00-07A1-5CFA85E324CD}"/>
                    </a:ext>
                  </a:extLst>
                </p:cNvPr>
                <p:cNvCxnSpPr>
                  <a:cxnSpLocks noChangeShapeType="1"/>
                </p:cNvCxnSpPr>
                <p:nvPr/>
              </p:nvCxnSpPr>
              <p:spPr bwMode="auto">
                <a:xfrm rot="10800000" flipH="1">
                  <a:off x="2314575" y="2133725"/>
                  <a:ext cx="267000" cy="557100"/>
                </a:xfrm>
                <a:prstGeom prst="straightConnector1">
                  <a:avLst/>
                </a:prstGeom>
                <a:noFill/>
                <a:ln w="38100">
                  <a:solidFill>
                    <a:schemeClr val="accent1"/>
                  </a:solidFill>
                  <a:round/>
                  <a:headEnd/>
                  <a:tailEnd/>
                </a:ln>
                <a:extLst>
                  <a:ext uri="{909E8E84-426E-40DD-AFC4-6F175D3DCCD1}">
                    <a14:hiddenFill xmlns:a14="http://schemas.microsoft.com/office/drawing/2010/main">
                      <a:noFill/>
                    </a14:hiddenFill>
                  </a:ext>
                </a:extLst>
              </p:spPr>
            </p:cxnSp>
          </p:grpSp>
          <p:sp>
            <p:nvSpPr>
              <p:cNvPr id="324" name="Google Shape;324;p51">
                <a:extLst>
                  <a:ext uri="{FF2B5EF4-FFF2-40B4-BE49-F238E27FC236}">
                    <a16:creationId xmlns:a16="http://schemas.microsoft.com/office/drawing/2014/main" id="{F2CAD801-4235-F422-ADE1-F82B1F61B509}"/>
                  </a:ext>
                </a:extLst>
              </p:cNvPr>
              <p:cNvSpPr/>
              <p:nvPr/>
            </p:nvSpPr>
            <p:spPr>
              <a:xfrm>
                <a:off x="2345137" y="2009575"/>
                <a:ext cx="330637" cy="330824"/>
              </a:xfrm>
              <a:prstGeom prst="ellipse">
                <a:avLst/>
              </a:prstGeom>
              <a:solidFill>
                <a:schemeClr val="accent3"/>
              </a:solidFill>
              <a:ln>
                <a:noFill/>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grpSp>
        <p:sp>
          <p:nvSpPr>
            <p:cNvPr id="325" name="Google Shape;325;p51">
              <a:extLst>
                <a:ext uri="{FF2B5EF4-FFF2-40B4-BE49-F238E27FC236}">
                  <a16:creationId xmlns:a16="http://schemas.microsoft.com/office/drawing/2014/main" id="{C9C5E1F0-7C08-C5D7-FF71-033B6FB5F636}"/>
                </a:ext>
              </a:extLst>
            </p:cNvPr>
            <p:cNvSpPr/>
            <p:nvPr/>
          </p:nvSpPr>
          <p:spPr>
            <a:xfrm rot="-231867">
              <a:off x="1029284" y="2571707"/>
              <a:ext cx="3199279" cy="1798015"/>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grpSp>
      <p:sp>
        <p:nvSpPr>
          <p:cNvPr id="14342" name="Google Shape;326;p51">
            <a:extLst>
              <a:ext uri="{FF2B5EF4-FFF2-40B4-BE49-F238E27FC236}">
                <a16:creationId xmlns:a16="http://schemas.microsoft.com/office/drawing/2014/main" id="{16DC9E1E-E580-E714-711B-785D43A290CC}"/>
              </a:ext>
            </a:extLst>
          </p:cNvPr>
          <p:cNvSpPr txBox="1">
            <a:spLocks noGrp="1"/>
          </p:cNvSpPr>
          <p:nvPr>
            <p:ph type="subTitle" idx="1"/>
          </p:nvPr>
        </p:nvSpPr>
        <p:spPr bwMode="auto">
          <a:xfrm rot="21368229">
            <a:off x="1129098" y="2552432"/>
            <a:ext cx="4843624" cy="170814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marL="0" indent="0" algn="just"/>
            <a:r>
              <a:rPr lang="vi-VN" alt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Là khái niệm chỉ quan hệ kinh tế giữa các tổ chức tín dụng ( người cho vay) và người tiêu dùng (người vay) nhằm tọa điều kiện thỏa mãn nhu cầu tiêu dùng (mua sắm hàng hóa) </a:t>
            </a:r>
            <a:endParaRPr lang="vi-VN"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4343" name="Google Shape;327;p51">
            <a:extLst>
              <a:ext uri="{FF2B5EF4-FFF2-40B4-BE49-F238E27FC236}">
                <a16:creationId xmlns:a16="http://schemas.microsoft.com/office/drawing/2014/main" id="{47A93396-869F-7C79-7A3C-A6C22DD11A25}"/>
              </a:ext>
            </a:extLst>
          </p:cNvPr>
          <p:cNvSpPr txBox="1">
            <a:spLocks noGrp="1"/>
          </p:cNvSpPr>
          <p:nvPr>
            <p:ph type="subTitle" idx="2"/>
          </p:nvPr>
        </p:nvSpPr>
        <p:spPr bwMode="auto">
          <a:xfrm rot="21368229">
            <a:off x="1606304" y="2062468"/>
            <a:ext cx="3657600" cy="44238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r>
              <a:rPr lang="vi-VN" b="1" dirty="0">
                <a:solidFill>
                  <a:schemeClr val="accent2">
                    <a:lumMod val="40000"/>
                    <a:lumOff val="60000"/>
                  </a:schemeClr>
                </a:solidFill>
                <a:latin typeface="Tahoma" panose="020B0604030504040204" pitchFamily="34" charset="0"/>
                <a:ea typeface="Tahoma" panose="020B0604030504040204" pitchFamily="34" charset="0"/>
                <a:cs typeface="Tahoma" panose="020B0604030504040204" pitchFamily="34" charset="0"/>
              </a:rPr>
              <a:t>KHÁI NIỆM</a:t>
            </a:r>
          </a:p>
        </p:txBody>
      </p:sp>
      <p:grpSp>
        <p:nvGrpSpPr>
          <p:cNvPr id="21" name="Google Shape;1328;p85">
            <a:extLst>
              <a:ext uri="{FF2B5EF4-FFF2-40B4-BE49-F238E27FC236}">
                <a16:creationId xmlns:a16="http://schemas.microsoft.com/office/drawing/2014/main" id="{1C198DB8-0034-913C-CE64-29B86705EBFC}"/>
              </a:ext>
            </a:extLst>
          </p:cNvPr>
          <p:cNvGrpSpPr/>
          <p:nvPr/>
        </p:nvGrpSpPr>
        <p:grpSpPr>
          <a:xfrm>
            <a:off x="153289" y="197019"/>
            <a:ext cx="528415" cy="314260"/>
            <a:chOff x="5037700" y="2430325"/>
            <a:chExt cx="75950" cy="65850"/>
          </a:xfrm>
          <a:solidFill>
            <a:schemeClr val="accent6">
              <a:lumMod val="20000"/>
              <a:lumOff val="80000"/>
            </a:schemeClr>
          </a:solidFill>
        </p:grpSpPr>
        <p:sp>
          <p:nvSpPr>
            <p:cNvPr id="22" name="Google Shape;1329;p85">
              <a:extLst>
                <a:ext uri="{FF2B5EF4-FFF2-40B4-BE49-F238E27FC236}">
                  <a16:creationId xmlns:a16="http://schemas.microsoft.com/office/drawing/2014/main" id="{226FC78C-9405-C170-B021-B7C14DEBB233}"/>
                </a:ext>
              </a:extLst>
            </p:cNvPr>
            <p:cNvSpPr/>
            <p:nvPr/>
          </p:nvSpPr>
          <p:spPr>
            <a:xfrm>
              <a:off x="5059700" y="2430325"/>
              <a:ext cx="53950" cy="65850"/>
            </a:xfrm>
            <a:custGeom>
              <a:avLst/>
              <a:gdLst/>
              <a:ahLst/>
              <a:cxnLst/>
              <a:rect l="l" t="t" r="r" b="b"/>
              <a:pathLst>
                <a:path w="2158" h="2634" extrusionOk="0">
                  <a:moveTo>
                    <a:pt x="1" y="1"/>
                  </a:moveTo>
                  <a:lnTo>
                    <a:pt x="866" y="1321"/>
                  </a:lnTo>
                  <a:lnTo>
                    <a:pt x="1" y="2633"/>
                  </a:lnTo>
                  <a:lnTo>
                    <a:pt x="1292" y="2633"/>
                  </a:lnTo>
                  <a:lnTo>
                    <a:pt x="2157" y="1321"/>
                  </a:lnTo>
                  <a:lnTo>
                    <a:pt x="1292" y="1"/>
                  </a:lnTo>
                  <a:close/>
                </a:path>
              </a:pathLst>
            </a:custGeom>
            <a:solidFill>
              <a:srgbClr val="004236"/>
            </a:solidFill>
            <a:ln w="9525" cap="flat" cmpd="sng">
              <a:solidFill>
                <a:srgbClr val="004236"/>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sp>
          <p:nvSpPr>
            <p:cNvPr id="23" name="Google Shape;1330;p85">
              <a:extLst>
                <a:ext uri="{FF2B5EF4-FFF2-40B4-BE49-F238E27FC236}">
                  <a16:creationId xmlns:a16="http://schemas.microsoft.com/office/drawing/2014/main" id="{01BA16B1-EB68-335B-4AC6-A904C2B926C8}"/>
                </a:ext>
              </a:extLst>
            </p:cNvPr>
            <p:cNvSpPr/>
            <p:nvPr/>
          </p:nvSpPr>
          <p:spPr>
            <a:xfrm>
              <a:off x="5037700" y="2430325"/>
              <a:ext cx="34100" cy="65850"/>
            </a:xfrm>
            <a:custGeom>
              <a:avLst/>
              <a:gdLst/>
              <a:ahLst/>
              <a:cxnLst/>
              <a:rect l="l" t="t" r="r" b="b"/>
              <a:pathLst>
                <a:path w="1364" h="2634" extrusionOk="0">
                  <a:moveTo>
                    <a:pt x="1" y="1"/>
                  </a:moveTo>
                  <a:lnTo>
                    <a:pt x="866" y="1321"/>
                  </a:lnTo>
                  <a:lnTo>
                    <a:pt x="1" y="2633"/>
                  </a:lnTo>
                  <a:lnTo>
                    <a:pt x="498" y="2633"/>
                  </a:lnTo>
                  <a:lnTo>
                    <a:pt x="1364" y="1321"/>
                  </a:lnTo>
                  <a:lnTo>
                    <a:pt x="498" y="1"/>
                  </a:lnTo>
                  <a:close/>
                </a:path>
              </a:pathLst>
            </a:custGeom>
            <a:solidFill>
              <a:srgbClr val="004236"/>
            </a:solidFill>
            <a:ln w="9525" cap="flat" cmpd="sng">
              <a:solidFill>
                <a:srgbClr val="004236"/>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grpSp>
      <p:grpSp>
        <p:nvGrpSpPr>
          <p:cNvPr id="14346" name="Google Shape;267;p48">
            <a:extLst>
              <a:ext uri="{FF2B5EF4-FFF2-40B4-BE49-F238E27FC236}">
                <a16:creationId xmlns:a16="http://schemas.microsoft.com/office/drawing/2014/main" id="{39E10139-F548-3508-DCDE-2B48DFEBB104}"/>
              </a:ext>
            </a:extLst>
          </p:cNvPr>
          <p:cNvGrpSpPr>
            <a:grpSpLocks/>
          </p:cNvGrpSpPr>
          <p:nvPr/>
        </p:nvGrpSpPr>
        <p:grpSpPr bwMode="auto">
          <a:xfrm>
            <a:off x="4089659" y="4451351"/>
            <a:ext cx="4489451" cy="1316567"/>
            <a:chOff x="4041853" y="3389163"/>
            <a:chExt cx="3366659" cy="986888"/>
          </a:xfrm>
        </p:grpSpPr>
        <p:sp>
          <p:nvSpPr>
            <p:cNvPr id="25" name="Google Shape;268;p48">
              <a:extLst>
                <a:ext uri="{FF2B5EF4-FFF2-40B4-BE49-F238E27FC236}">
                  <a16:creationId xmlns:a16="http://schemas.microsoft.com/office/drawing/2014/main" id="{ABC0F6C5-3134-90DA-48AC-896999668339}"/>
                </a:ext>
              </a:extLst>
            </p:cNvPr>
            <p:cNvSpPr/>
            <p:nvPr/>
          </p:nvSpPr>
          <p:spPr>
            <a:xfrm rot="322">
              <a:off x="4154552" y="3700144"/>
              <a:ext cx="3199992" cy="675907"/>
            </a:xfrm>
            <a:prstGeom prst="roundRect">
              <a:avLst>
                <a:gd name="adj" fmla="val 24529"/>
              </a:avLst>
            </a:prstGeom>
            <a:solidFill>
              <a:schemeClr val="accent3"/>
            </a:solidFill>
            <a:ln w="38100" cap="flat" cmpd="sng">
              <a:solidFill>
                <a:schemeClr val="accent1"/>
              </a:solidFill>
              <a:prstDash val="solid"/>
              <a:round/>
              <a:headEnd type="none" w="sm" len="sm"/>
              <a:tailEnd type="none" w="sm" len="sm"/>
            </a:ln>
          </p:spPr>
          <p:txBody>
            <a:bodyPr lIns="121900" tIns="121900" rIns="121900" bIns="1219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defRPr/>
              </a:pPr>
              <a:r>
                <a:rPr lang="vi-VN" altLang="vi-VN" sz="2400" dirty="0"/>
                <a:t>Tín dụng tiêu dùng</a:t>
              </a:r>
            </a:p>
          </p:txBody>
        </p:sp>
        <p:grpSp>
          <p:nvGrpSpPr>
            <p:cNvPr id="14350" name="Google Shape;269;p48">
              <a:extLst>
                <a:ext uri="{FF2B5EF4-FFF2-40B4-BE49-F238E27FC236}">
                  <a16:creationId xmlns:a16="http://schemas.microsoft.com/office/drawing/2014/main" id="{4C22634B-82BA-E5FB-7E29-99CF91EC957D}"/>
                </a:ext>
              </a:extLst>
            </p:cNvPr>
            <p:cNvGrpSpPr>
              <a:grpSpLocks/>
            </p:cNvGrpSpPr>
            <p:nvPr/>
          </p:nvGrpSpPr>
          <p:grpSpPr bwMode="auto">
            <a:xfrm>
              <a:off x="7077003" y="3389163"/>
              <a:ext cx="331509" cy="506763"/>
              <a:chOff x="7052678" y="3327363"/>
              <a:chExt cx="331509" cy="506763"/>
            </a:xfrm>
          </p:grpSpPr>
          <p:sp>
            <p:nvSpPr>
              <p:cNvPr id="14354" name="Google Shape;270;p48">
                <a:extLst>
                  <a:ext uri="{FF2B5EF4-FFF2-40B4-BE49-F238E27FC236}">
                    <a16:creationId xmlns:a16="http://schemas.microsoft.com/office/drawing/2014/main" id="{C0E80483-8DB3-07B8-4BC1-9C683123F8F1}"/>
                  </a:ext>
                </a:extLst>
              </p:cNvPr>
              <p:cNvSpPr>
                <a:spLocks noChangeArrowheads="1"/>
              </p:cNvSpPr>
              <p:nvPr/>
            </p:nvSpPr>
            <p:spPr bwMode="auto">
              <a:xfrm rot="1186565">
                <a:off x="7136441" y="3348830"/>
                <a:ext cx="28373" cy="49539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vi-VN" altLang="vi-VN" sz="1867"/>
              </a:p>
            </p:txBody>
          </p:sp>
          <p:sp>
            <p:nvSpPr>
              <p:cNvPr id="14355" name="Google Shape;271;p48">
                <a:extLst>
                  <a:ext uri="{FF2B5EF4-FFF2-40B4-BE49-F238E27FC236}">
                    <a16:creationId xmlns:a16="http://schemas.microsoft.com/office/drawing/2014/main" id="{4DA58863-7A04-9C31-99E7-C89718801C9C}"/>
                  </a:ext>
                </a:extLst>
              </p:cNvPr>
              <p:cNvSpPr>
                <a:spLocks noChangeArrowheads="1"/>
              </p:cNvSpPr>
              <p:nvPr/>
            </p:nvSpPr>
            <p:spPr bwMode="auto">
              <a:xfrm>
                <a:off x="7052687" y="3327363"/>
                <a:ext cx="331500" cy="3315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vi-VN" altLang="vi-VN" sz="1867"/>
              </a:p>
            </p:txBody>
          </p:sp>
        </p:grpSp>
        <p:grpSp>
          <p:nvGrpSpPr>
            <p:cNvPr id="14351" name="Google Shape;272;p48">
              <a:extLst>
                <a:ext uri="{FF2B5EF4-FFF2-40B4-BE49-F238E27FC236}">
                  <a16:creationId xmlns:a16="http://schemas.microsoft.com/office/drawing/2014/main" id="{1DB96327-6533-2542-F72E-20B3E203E02A}"/>
                </a:ext>
              </a:extLst>
            </p:cNvPr>
            <p:cNvGrpSpPr>
              <a:grpSpLocks/>
            </p:cNvGrpSpPr>
            <p:nvPr/>
          </p:nvGrpSpPr>
          <p:grpSpPr bwMode="auto">
            <a:xfrm>
              <a:off x="4041853" y="3535238"/>
              <a:ext cx="331509" cy="506763"/>
              <a:chOff x="4003753" y="3620963"/>
              <a:chExt cx="331509" cy="506763"/>
            </a:xfrm>
          </p:grpSpPr>
          <p:sp>
            <p:nvSpPr>
              <p:cNvPr id="14352" name="Google Shape;273;p48">
                <a:extLst>
                  <a:ext uri="{FF2B5EF4-FFF2-40B4-BE49-F238E27FC236}">
                    <a16:creationId xmlns:a16="http://schemas.microsoft.com/office/drawing/2014/main" id="{427A8BB2-A5D8-4D8C-4529-E20ABDB6C53D}"/>
                  </a:ext>
                </a:extLst>
              </p:cNvPr>
              <p:cNvSpPr>
                <a:spLocks noChangeArrowheads="1"/>
              </p:cNvSpPr>
              <p:nvPr/>
            </p:nvSpPr>
            <p:spPr bwMode="auto">
              <a:xfrm rot="20413435" flipH="1">
                <a:off x="4223125" y="3642430"/>
                <a:ext cx="28373" cy="49539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vi-VN" altLang="vi-VN" sz="1867"/>
              </a:p>
            </p:txBody>
          </p:sp>
          <p:sp>
            <p:nvSpPr>
              <p:cNvPr id="14353" name="Google Shape;274;p48">
                <a:extLst>
                  <a:ext uri="{FF2B5EF4-FFF2-40B4-BE49-F238E27FC236}">
                    <a16:creationId xmlns:a16="http://schemas.microsoft.com/office/drawing/2014/main" id="{9E462B9F-0DCB-EDAD-6CA2-DA071ABC57F9}"/>
                  </a:ext>
                </a:extLst>
              </p:cNvPr>
              <p:cNvSpPr>
                <a:spLocks noChangeArrowheads="1"/>
              </p:cNvSpPr>
              <p:nvPr/>
            </p:nvSpPr>
            <p:spPr bwMode="auto">
              <a:xfrm flipH="1">
                <a:off x="4003753" y="3620963"/>
                <a:ext cx="331500" cy="3315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vi-VN" altLang="vi-VN" sz="1867"/>
              </a:p>
            </p:txBody>
          </p:sp>
        </p:grpSp>
      </p:grpSp>
      <p:sp>
        <p:nvSpPr>
          <p:cNvPr id="2" name="Google Shape;318;p51">
            <a:extLst>
              <a:ext uri="{FF2B5EF4-FFF2-40B4-BE49-F238E27FC236}">
                <a16:creationId xmlns:a16="http://schemas.microsoft.com/office/drawing/2014/main" id="{2A04557C-BF26-7178-406E-A0CA9CAB484F}"/>
              </a:ext>
            </a:extLst>
          </p:cNvPr>
          <p:cNvSpPr txBox="1">
            <a:spLocks/>
          </p:cNvSpPr>
          <p:nvPr/>
        </p:nvSpPr>
        <p:spPr bwMode="auto">
          <a:xfrm rot="377090">
            <a:off x="6378536" y="3414449"/>
            <a:ext cx="4978620" cy="14318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0" tIns="0" rIns="0" bIns="0" numCol="1" rtlCol="0" anchor="b" anchorCtr="0" compatLnSpc="1">
            <a:prstTxWarp prst="textNoShape">
              <a:avLst/>
            </a:prstTxWarp>
            <a:noAutofit/>
          </a:bodyPr>
          <a:lstStyle>
            <a:lvl1pPr marL="228600" lvl="0" indent="-228600" algn="ctr" defTabSz="914400" rtl="0" eaLnBrk="1" latinLnBrk="0" hangingPunct="1">
              <a:lnSpc>
                <a:spcPct val="100000"/>
              </a:lnSpc>
              <a:spcBef>
                <a:spcPts val="0"/>
              </a:spcBef>
              <a:spcAft>
                <a:spcPts val="0"/>
              </a:spcAft>
              <a:buClr>
                <a:schemeClr val="accent1"/>
              </a:buClr>
              <a:buSzPts val="2100"/>
              <a:buFont typeface="Raleway Thin"/>
              <a:buNone/>
              <a:defRPr sz="2400" kern="1200">
                <a:solidFill>
                  <a:schemeClr val="accent1"/>
                </a:solidFill>
                <a:latin typeface="Raleway Thin"/>
                <a:ea typeface="Raleway Thin"/>
                <a:cs typeface="Raleway Thin"/>
                <a:sym typeface="Raleway Thin"/>
              </a:defRPr>
            </a:lvl1pPr>
            <a:lvl2pPr marL="685800" lvl="1"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2pPr>
            <a:lvl3pPr marL="1143000" lvl="2"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3pPr>
            <a:lvl4pPr marL="1600200" lvl="3"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4pPr>
            <a:lvl5pPr marL="2057400" lvl="4"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5pPr>
            <a:lvl6pPr marL="2514600" lvl="5"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6pPr>
            <a:lvl7pPr marL="2971800" lvl="6"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7pPr>
            <a:lvl8pPr marL="3429000" lvl="7"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8pPr>
            <a:lvl9pPr marL="3886200" lvl="8"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9pPr>
          </a:lstStyle>
          <a:p>
            <a:pPr marL="342900" indent="-342900" algn="l">
              <a:buFontTx/>
              <a:buChar char="-"/>
            </a:pP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Mục đích vay để tiêu dùng</a:t>
            </a:r>
          </a:p>
          <a:p>
            <a:pPr marL="342900" indent="-342900" algn="l">
              <a:buFontTx/>
              <a:buChar char="-"/>
            </a:pP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Nguồn trả nợ là thu nhập của người vay.</a:t>
            </a:r>
          </a:p>
          <a:p>
            <a:pPr marL="342900" indent="-342900" algn="l">
              <a:buFontTx/>
              <a:buChar char="-"/>
            </a:pP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Người vay là cá nhân, người cho vay là ngân hàng, công ty tài chính...</a:t>
            </a:r>
          </a:p>
          <a:p>
            <a:pPr marL="342900" indent="-342900" algn="l">
              <a:buFontTx/>
              <a:buChar char="-"/>
            </a:pP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Lượng tiền vay nhỏ, lãi thường cao.</a:t>
            </a:r>
          </a:p>
          <a:p>
            <a:pPr marL="0" indent="0" algn="l"/>
            <a:endParaRPr lang="vi-VN"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09474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5CD61EC-833B-4829-91ED-A7A5536CBBD6}"/>
              </a:ext>
            </a:extLst>
          </p:cNvPr>
          <p:cNvSpPr/>
          <p:nvPr/>
        </p:nvSpPr>
        <p:spPr>
          <a:xfrm>
            <a:off x="2811037" y="1159720"/>
            <a:ext cx="1331522" cy="74455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b="1"/>
          </a:p>
        </p:txBody>
      </p:sp>
      <p:sp>
        <p:nvSpPr>
          <p:cNvPr id="26" name="Rectangle: Rounded Corners 25">
            <a:extLst>
              <a:ext uri="{FF2B5EF4-FFF2-40B4-BE49-F238E27FC236}">
                <a16:creationId xmlns:a16="http://schemas.microsoft.com/office/drawing/2014/main" id="{258F656E-0E08-4877-9688-84F0068DC48D}"/>
              </a:ext>
            </a:extLst>
          </p:cNvPr>
          <p:cNvSpPr/>
          <p:nvPr/>
        </p:nvSpPr>
        <p:spPr>
          <a:xfrm>
            <a:off x="1782147" y="1069035"/>
            <a:ext cx="9829750" cy="5378418"/>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Arrow: Pentagon 27">
            <a:extLst>
              <a:ext uri="{FF2B5EF4-FFF2-40B4-BE49-F238E27FC236}">
                <a16:creationId xmlns:a16="http://schemas.microsoft.com/office/drawing/2014/main" id="{74B1B66C-807F-4103-983F-ED7A698D4835}"/>
              </a:ext>
            </a:extLst>
          </p:cNvPr>
          <p:cNvSpPr/>
          <p:nvPr/>
        </p:nvSpPr>
        <p:spPr>
          <a:xfrm>
            <a:off x="241729" y="2338540"/>
            <a:ext cx="2617478" cy="672850"/>
          </a:xfrm>
          <a:prstGeom prst="homePlate">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9" name="Arrow: Pentagon 28">
            <a:extLst>
              <a:ext uri="{FF2B5EF4-FFF2-40B4-BE49-F238E27FC236}">
                <a16:creationId xmlns:a16="http://schemas.microsoft.com/office/drawing/2014/main" id="{FCEC4E6A-BAC4-42CA-AA38-89167E46CD03}"/>
              </a:ext>
            </a:extLst>
          </p:cNvPr>
          <p:cNvSpPr/>
          <p:nvPr/>
        </p:nvSpPr>
        <p:spPr>
          <a:xfrm>
            <a:off x="44365" y="1540293"/>
            <a:ext cx="1877742" cy="515223"/>
          </a:xfrm>
          <a:prstGeom prst="homePlate">
            <a:avLst/>
          </a:prstGeom>
          <a:solidFill>
            <a:schemeClr val="accent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err="1">
                <a:solidFill>
                  <a:srgbClr val="C00000"/>
                </a:solidFill>
                <a:latin typeface="Tahoma" panose="020B0604030504040204" pitchFamily="34" charset="0"/>
                <a:ea typeface="Tahoma" panose="020B0604030504040204" pitchFamily="34" charset="0"/>
                <a:cs typeface="Tahoma" panose="020B0604030504040204" pitchFamily="34" charset="0"/>
              </a:rPr>
              <a:t>Nhiệm</a:t>
            </a:r>
            <a:r>
              <a:rPr lang="en-US" sz="2000" b="1"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C00000"/>
                </a:solidFill>
                <a:latin typeface="Tahoma" panose="020B0604030504040204" pitchFamily="34" charset="0"/>
                <a:ea typeface="Tahoma" panose="020B0604030504040204" pitchFamily="34" charset="0"/>
                <a:cs typeface="Tahoma" panose="020B0604030504040204" pitchFamily="34" charset="0"/>
              </a:rPr>
              <a:t>vụ</a:t>
            </a:r>
            <a:r>
              <a:rPr lang="en-US" sz="2000" b="1" dirty="0">
                <a:solidFill>
                  <a:srgbClr val="C00000"/>
                </a:solidFill>
                <a:latin typeface="Tahoma" panose="020B0604030504040204" pitchFamily="34" charset="0"/>
                <a:ea typeface="Tahoma" panose="020B0604030504040204" pitchFamily="34" charset="0"/>
                <a:cs typeface="Tahoma" panose="020B0604030504040204" pitchFamily="34" charset="0"/>
              </a:rPr>
              <a:t> </a:t>
            </a:r>
            <a:endParaRPr lang="vi-VN" sz="20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grpSp>
        <p:nvGrpSpPr>
          <p:cNvPr id="2" name="Group 1"/>
          <p:cNvGrpSpPr/>
          <p:nvPr/>
        </p:nvGrpSpPr>
        <p:grpSpPr>
          <a:xfrm>
            <a:off x="1782147" y="1228318"/>
            <a:ext cx="9605816" cy="5363225"/>
            <a:chOff x="1782147" y="1228318"/>
            <a:chExt cx="9605816" cy="5363225"/>
          </a:xfrm>
        </p:grpSpPr>
        <p:grpSp>
          <p:nvGrpSpPr>
            <p:cNvPr id="16" name="Google Shape;10844;p60">
              <a:extLst>
                <a:ext uri="{FF2B5EF4-FFF2-40B4-BE49-F238E27FC236}">
                  <a16:creationId xmlns:a16="http://schemas.microsoft.com/office/drawing/2014/main" id="{A8E05D59-E1BD-41D7-A32D-4BC0795675D1}"/>
                </a:ext>
              </a:extLst>
            </p:cNvPr>
            <p:cNvGrpSpPr/>
            <p:nvPr/>
          </p:nvGrpSpPr>
          <p:grpSpPr>
            <a:xfrm>
              <a:off x="2876443" y="1228318"/>
              <a:ext cx="1200711" cy="525861"/>
              <a:chOff x="5331913" y="3413947"/>
              <a:chExt cx="347143" cy="254684"/>
            </a:xfrm>
            <a:solidFill>
              <a:srgbClr val="002060"/>
            </a:solidFill>
          </p:grpSpPr>
          <p:sp>
            <p:nvSpPr>
              <p:cNvPr id="17" name="Google Shape;10845;p60">
                <a:extLst>
                  <a:ext uri="{FF2B5EF4-FFF2-40B4-BE49-F238E27FC236}">
                    <a16:creationId xmlns:a16="http://schemas.microsoft.com/office/drawing/2014/main" id="{FA4C6FC7-53B2-4776-9F97-E9CF30D41076}"/>
                  </a:ext>
                </a:extLst>
              </p:cNvPr>
              <p:cNvSpPr/>
              <p:nvPr/>
            </p:nvSpPr>
            <p:spPr>
              <a:xfrm>
                <a:off x="5597163" y="3523083"/>
                <a:ext cx="43222" cy="15564"/>
              </a:xfrm>
              <a:custGeom>
                <a:avLst/>
                <a:gdLst/>
                <a:ahLst/>
                <a:cxnLst/>
                <a:rect l="l" t="t" r="r" b="b"/>
                <a:pathLst>
                  <a:path w="1358" h="489" extrusionOk="0">
                    <a:moveTo>
                      <a:pt x="167" y="0"/>
                    </a:moveTo>
                    <a:cubicBezTo>
                      <a:pt x="84" y="0"/>
                      <a:pt x="0" y="71"/>
                      <a:pt x="0" y="167"/>
                    </a:cubicBezTo>
                    <a:cubicBezTo>
                      <a:pt x="0" y="250"/>
                      <a:pt x="84" y="322"/>
                      <a:pt x="167" y="322"/>
                    </a:cubicBezTo>
                    <a:cubicBezTo>
                      <a:pt x="346" y="322"/>
                      <a:pt x="870" y="357"/>
                      <a:pt x="1120" y="476"/>
                    </a:cubicBezTo>
                    <a:cubicBezTo>
                      <a:pt x="1155" y="488"/>
                      <a:pt x="1167" y="488"/>
                      <a:pt x="1191" y="488"/>
                    </a:cubicBezTo>
                    <a:cubicBezTo>
                      <a:pt x="1251" y="488"/>
                      <a:pt x="1310" y="464"/>
                      <a:pt x="1346" y="405"/>
                    </a:cubicBezTo>
                    <a:cubicBezTo>
                      <a:pt x="1358" y="322"/>
                      <a:pt x="1334" y="226"/>
                      <a:pt x="1251" y="191"/>
                    </a:cubicBezTo>
                    <a:cubicBezTo>
                      <a:pt x="882" y="12"/>
                      <a:pt x="203" y="0"/>
                      <a:pt x="167" y="0"/>
                    </a:cubicBezTo>
                    <a:close/>
                  </a:path>
                </a:pathLst>
              </a:custGeom>
              <a:grpFill/>
              <a:ln w="19050">
                <a:solidFill>
                  <a:schemeClr val="accent1">
                    <a:shade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000" b="1"/>
              </a:p>
            </p:txBody>
          </p:sp>
          <p:sp>
            <p:nvSpPr>
              <p:cNvPr id="18" name="Google Shape;10846;p60">
                <a:extLst>
                  <a:ext uri="{FF2B5EF4-FFF2-40B4-BE49-F238E27FC236}">
                    <a16:creationId xmlns:a16="http://schemas.microsoft.com/office/drawing/2014/main" id="{0491BC37-84FE-413E-B589-C0532BFF00C3}"/>
                  </a:ext>
                </a:extLst>
              </p:cNvPr>
              <p:cNvSpPr/>
              <p:nvPr/>
            </p:nvSpPr>
            <p:spPr>
              <a:xfrm>
                <a:off x="5331913" y="3413947"/>
                <a:ext cx="347143" cy="253538"/>
              </a:xfrm>
              <a:custGeom>
                <a:avLst/>
                <a:gdLst/>
                <a:ahLst/>
                <a:cxnLst/>
                <a:rect l="l" t="t" r="r" b="b"/>
                <a:pathLst>
                  <a:path w="10907" h="7966" extrusionOk="0">
                    <a:moveTo>
                      <a:pt x="7168" y="357"/>
                    </a:moveTo>
                    <a:lnTo>
                      <a:pt x="7168" y="1893"/>
                    </a:lnTo>
                    <a:cubicBezTo>
                      <a:pt x="7168" y="2131"/>
                      <a:pt x="7120" y="2357"/>
                      <a:pt x="7013" y="2560"/>
                    </a:cubicBezTo>
                    <a:cubicBezTo>
                      <a:pt x="7001" y="2584"/>
                      <a:pt x="7001" y="2608"/>
                      <a:pt x="7001" y="2643"/>
                    </a:cubicBezTo>
                    <a:lnTo>
                      <a:pt x="7001" y="3084"/>
                    </a:lnTo>
                    <a:cubicBezTo>
                      <a:pt x="7001" y="3512"/>
                      <a:pt x="6822" y="3917"/>
                      <a:pt x="6513" y="4203"/>
                    </a:cubicBezTo>
                    <a:cubicBezTo>
                      <a:pt x="6465" y="4227"/>
                      <a:pt x="6429" y="4274"/>
                      <a:pt x="6394" y="4310"/>
                    </a:cubicBezTo>
                    <a:cubicBezTo>
                      <a:pt x="6111" y="4514"/>
                      <a:pt x="5775" y="4621"/>
                      <a:pt x="5415" y="4621"/>
                    </a:cubicBezTo>
                    <a:cubicBezTo>
                      <a:pt x="5396" y="4621"/>
                      <a:pt x="5377" y="4620"/>
                      <a:pt x="5358" y="4620"/>
                    </a:cubicBezTo>
                    <a:cubicBezTo>
                      <a:pt x="4536" y="4560"/>
                      <a:pt x="3917" y="3858"/>
                      <a:pt x="3917" y="3024"/>
                    </a:cubicBezTo>
                    <a:lnTo>
                      <a:pt x="3917" y="2643"/>
                    </a:lnTo>
                    <a:cubicBezTo>
                      <a:pt x="3917" y="2608"/>
                      <a:pt x="3917" y="2596"/>
                      <a:pt x="3905" y="2560"/>
                    </a:cubicBezTo>
                    <a:cubicBezTo>
                      <a:pt x="3798" y="2357"/>
                      <a:pt x="3751" y="2131"/>
                      <a:pt x="3751" y="1893"/>
                    </a:cubicBezTo>
                    <a:lnTo>
                      <a:pt x="3751" y="1548"/>
                    </a:lnTo>
                    <a:cubicBezTo>
                      <a:pt x="3751" y="893"/>
                      <a:pt x="4286" y="357"/>
                      <a:pt x="4941" y="357"/>
                    </a:cubicBezTo>
                    <a:close/>
                    <a:moveTo>
                      <a:pt x="10013" y="2905"/>
                    </a:moveTo>
                    <a:lnTo>
                      <a:pt x="10013" y="3560"/>
                    </a:lnTo>
                    <a:cubicBezTo>
                      <a:pt x="10013" y="3667"/>
                      <a:pt x="9989" y="3774"/>
                      <a:pt x="9942" y="3870"/>
                    </a:cubicBezTo>
                    <a:lnTo>
                      <a:pt x="9870" y="4036"/>
                    </a:lnTo>
                    <a:cubicBezTo>
                      <a:pt x="9858" y="4048"/>
                      <a:pt x="9858" y="4084"/>
                      <a:pt x="9858" y="4108"/>
                    </a:cubicBezTo>
                    <a:lnTo>
                      <a:pt x="9858" y="4453"/>
                    </a:lnTo>
                    <a:cubicBezTo>
                      <a:pt x="9870" y="4679"/>
                      <a:pt x="9763" y="4882"/>
                      <a:pt x="9597" y="5048"/>
                    </a:cubicBezTo>
                    <a:cubicBezTo>
                      <a:pt x="9451" y="5205"/>
                      <a:pt x="9244" y="5288"/>
                      <a:pt x="9022" y="5288"/>
                    </a:cubicBezTo>
                    <a:cubicBezTo>
                      <a:pt x="9007" y="5288"/>
                      <a:pt x="8992" y="5287"/>
                      <a:pt x="8977" y="5286"/>
                    </a:cubicBezTo>
                    <a:cubicBezTo>
                      <a:pt x="8513" y="5275"/>
                      <a:pt x="8144" y="4870"/>
                      <a:pt x="8144" y="4382"/>
                    </a:cubicBezTo>
                    <a:lnTo>
                      <a:pt x="8144" y="4084"/>
                    </a:lnTo>
                    <a:cubicBezTo>
                      <a:pt x="8144" y="4048"/>
                      <a:pt x="8144" y="4036"/>
                      <a:pt x="8132" y="4012"/>
                    </a:cubicBezTo>
                    <a:lnTo>
                      <a:pt x="8025" y="3810"/>
                    </a:lnTo>
                    <a:cubicBezTo>
                      <a:pt x="8002" y="3741"/>
                      <a:pt x="7968" y="3672"/>
                      <a:pt x="7966" y="3582"/>
                    </a:cubicBezTo>
                    <a:lnTo>
                      <a:pt x="7966" y="3582"/>
                    </a:lnTo>
                    <a:cubicBezTo>
                      <a:pt x="7973" y="3196"/>
                      <a:pt x="8279" y="2905"/>
                      <a:pt x="8644" y="2905"/>
                    </a:cubicBezTo>
                    <a:close/>
                    <a:moveTo>
                      <a:pt x="1727" y="2893"/>
                    </a:moveTo>
                    <a:cubicBezTo>
                      <a:pt x="2000" y="2893"/>
                      <a:pt x="2250" y="3000"/>
                      <a:pt x="2441" y="3191"/>
                    </a:cubicBezTo>
                    <a:cubicBezTo>
                      <a:pt x="2643" y="3381"/>
                      <a:pt x="2739" y="3655"/>
                      <a:pt x="2774" y="3929"/>
                    </a:cubicBezTo>
                    <a:cubicBezTo>
                      <a:pt x="2774" y="4024"/>
                      <a:pt x="2786" y="4132"/>
                      <a:pt x="2786" y="4227"/>
                    </a:cubicBezTo>
                    <a:lnTo>
                      <a:pt x="2786" y="4262"/>
                    </a:lnTo>
                    <a:cubicBezTo>
                      <a:pt x="2608" y="3989"/>
                      <a:pt x="2358" y="3798"/>
                      <a:pt x="2000" y="3691"/>
                    </a:cubicBezTo>
                    <a:cubicBezTo>
                      <a:pt x="1753" y="3615"/>
                      <a:pt x="1520" y="3607"/>
                      <a:pt x="1431" y="3607"/>
                    </a:cubicBezTo>
                    <a:cubicBezTo>
                      <a:pt x="1409" y="3607"/>
                      <a:pt x="1396" y="3608"/>
                      <a:pt x="1393" y="3608"/>
                    </a:cubicBezTo>
                    <a:cubicBezTo>
                      <a:pt x="1346" y="3608"/>
                      <a:pt x="1310" y="3620"/>
                      <a:pt x="1286" y="3655"/>
                    </a:cubicBezTo>
                    <a:lnTo>
                      <a:pt x="1000" y="3953"/>
                    </a:lnTo>
                    <a:cubicBezTo>
                      <a:pt x="941" y="4012"/>
                      <a:pt x="941" y="4108"/>
                      <a:pt x="1000" y="4167"/>
                    </a:cubicBezTo>
                    <a:cubicBezTo>
                      <a:pt x="1030" y="4197"/>
                      <a:pt x="1072" y="4212"/>
                      <a:pt x="1113" y="4212"/>
                    </a:cubicBezTo>
                    <a:cubicBezTo>
                      <a:pt x="1155" y="4212"/>
                      <a:pt x="1197" y="4197"/>
                      <a:pt x="1226" y="4167"/>
                    </a:cubicBezTo>
                    <a:lnTo>
                      <a:pt x="1465" y="3917"/>
                    </a:lnTo>
                    <a:cubicBezTo>
                      <a:pt x="1667" y="3929"/>
                      <a:pt x="2322" y="4012"/>
                      <a:pt x="2572" y="4572"/>
                    </a:cubicBezTo>
                    <a:cubicBezTo>
                      <a:pt x="2500" y="4989"/>
                      <a:pt x="2143" y="5298"/>
                      <a:pt x="1727" y="5298"/>
                    </a:cubicBezTo>
                    <a:cubicBezTo>
                      <a:pt x="1250" y="5298"/>
                      <a:pt x="869" y="4917"/>
                      <a:pt x="869" y="4441"/>
                    </a:cubicBezTo>
                    <a:cubicBezTo>
                      <a:pt x="869" y="4346"/>
                      <a:pt x="798" y="4274"/>
                      <a:pt x="703" y="4274"/>
                    </a:cubicBezTo>
                    <a:lnTo>
                      <a:pt x="679" y="4274"/>
                    </a:lnTo>
                    <a:lnTo>
                      <a:pt x="679" y="4227"/>
                    </a:lnTo>
                    <a:cubicBezTo>
                      <a:pt x="679" y="4132"/>
                      <a:pt x="679" y="4024"/>
                      <a:pt x="691" y="3929"/>
                    </a:cubicBezTo>
                    <a:cubicBezTo>
                      <a:pt x="703" y="3655"/>
                      <a:pt x="822" y="3381"/>
                      <a:pt x="1012" y="3191"/>
                    </a:cubicBezTo>
                    <a:cubicBezTo>
                      <a:pt x="1215" y="3000"/>
                      <a:pt x="1465" y="2893"/>
                      <a:pt x="1727" y="2893"/>
                    </a:cubicBezTo>
                    <a:close/>
                    <a:moveTo>
                      <a:pt x="643" y="4882"/>
                    </a:moveTo>
                    <a:cubicBezTo>
                      <a:pt x="726" y="5096"/>
                      <a:pt x="881" y="5275"/>
                      <a:pt x="1060" y="5405"/>
                    </a:cubicBezTo>
                    <a:lnTo>
                      <a:pt x="1060" y="5596"/>
                    </a:lnTo>
                    <a:cubicBezTo>
                      <a:pt x="762" y="5501"/>
                      <a:pt x="619" y="5346"/>
                      <a:pt x="560" y="5275"/>
                    </a:cubicBezTo>
                    <a:cubicBezTo>
                      <a:pt x="595" y="5155"/>
                      <a:pt x="631" y="5036"/>
                      <a:pt x="643" y="4882"/>
                    </a:cubicBezTo>
                    <a:close/>
                    <a:moveTo>
                      <a:pt x="2798" y="4882"/>
                    </a:moveTo>
                    <a:cubicBezTo>
                      <a:pt x="2810" y="5024"/>
                      <a:pt x="2846" y="5155"/>
                      <a:pt x="2893" y="5263"/>
                    </a:cubicBezTo>
                    <a:cubicBezTo>
                      <a:pt x="2834" y="5346"/>
                      <a:pt x="2679" y="5477"/>
                      <a:pt x="2381" y="5596"/>
                    </a:cubicBezTo>
                    <a:lnTo>
                      <a:pt x="2381" y="5405"/>
                    </a:lnTo>
                    <a:cubicBezTo>
                      <a:pt x="2560" y="5275"/>
                      <a:pt x="2715" y="5096"/>
                      <a:pt x="2798" y="4882"/>
                    </a:cubicBezTo>
                    <a:close/>
                    <a:moveTo>
                      <a:pt x="6299" y="4727"/>
                    </a:moveTo>
                    <a:lnTo>
                      <a:pt x="6299" y="5001"/>
                    </a:lnTo>
                    <a:lnTo>
                      <a:pt x="5453" y="5596"/>
                    </a:lnTo>
                    <a:lnTo>
                      <a:pt x="4584" y="5024"/>
                    </a:lnTo>
                    <a:lnTo>
                      <a:pt x="4584" y="4727"/>
                    </a:lnTo>
                    <a:cubicBezTo>
                      <a:pt x="4810" y="4846"/>
                      <a:pt x="5060" y="4917"/>
                      <a:pt x="5322" y="4929"/>
                    </a:cubicBezTo>
                    <a:lnTo>
                      <a:pt x="5441" y="4929"/>
                    </a:lnTo>
                    <a:cubicBezTo>
                      <a:pt x="5739" y="4929"/>
                      <a:pt x="6037" y="4858"/>
                      <a:pt x="6299" y="4727"/>
                    </a:cubicBezTo>
                    <a:close/>
                    <a:moveTo>
                      <a:pt x="9347" y="5572"/>
                    </a:moveTo>
                    <a:lnTo>
                      <a:pt x="9347" y="5632"/>
                    </a:lnTo>
                    <a:cubicBezTo>
                      <a:pt x="9347" y="5656"/>
                      <a:pt x="9347" y="5691"/>
                      <a:pt x="9358" y="5715"/>
                    </a:cubicBezTo>
                    <a:lnTo>
                      <a:pt x="9001" y="6072"/>
                    </a:lnTo>
                    <a:lnTo>
                      <a:pt x="8644" y="5715"/>
                    </a:lnTo>
                    <a:cubicBezTo>
                      <a:pt x="8644" y="5691"/>
                      <a:pt x="8668" y="5656"/>
                      <a:pt x="8668" y="5632"/>
                    </a:cubicBezTo>
                    <a:lnTo>
                      <a:pt x="8668" y="5572"/>
                    </a:lnTo>
                    <a:cubicBezTo>
                      <a:pt x="8763" y="5596"/>
                      <a:pt x="8870" y="5632"/>
                      <a:pt x="8977" y="5632"/>
                    </a:cubicBezTo>
                    <a:lnTo>
                      <a:pt x="9001" y="5632"/>
                    </a:lnTo>
                    <a:cubicBezTo>
                      <a:pt x="9120" y="5632"/>
                      <a:pt x="9239" y="5620"/>
                      <a:pt x="9347" y="5572"/>
                    </a:cubicBezTo>
                    <a:close/>
                    <a:moveTo>
                      <a:pt x="2108" y="5572"/>
                    </a:moveTo>
                    <a:lnTo>
                      <a:pt x="2108" y="5739"/>
                    </a:lnTo>
                    <a:cubicBezTo>
                      <a:pt x="2108" y="5798"/>
                      <a:pt x="2119" y="5834"/>
                      <a:pt x="2143" y="5882"/>
                    </a:cubicBezTo>
                    <a:lnTo>
                      <a:pt x="1965" y="6013"/>
                    </a:lnTo>
                    <a:cubicBezTo>
                      <a:pt x="1899" y="6084"/>
                      <a:pt x="1816" y="6120"/>
                      <a:pt x="1731" y="6120"/>
                    </a:cubicBezTo>
                    <a:cubicBezTo>
                      <a:pt x="1646" y="6120"/>
                      <a:pt x="1560" y="6084"/>
                      <a:pt x="1488" y="6013"/>
                    </a:cubicBezTo>
                    <a:lnTo>
                      <a:pt x="1346" y="5882"/>
                    </a:lnTo>
                    <a:cubicBezTo>
                      <a:pt x="1369" y="5834"/>
                      <a:pt x="1381" y="5775"/>
                      <a:pt x="1381" y="5739"/>
                    </a:cubicBezTo>
                    <a:lnTo>
                      <a:pt x="1381" y="5572"/>
                    </a:lnTo>
                    <a:cubicBezTo>
                      <a:pt x="1488" y="5596"/>
                      <a:pt x="1607" y="5632"/>
                      <a:pt x="1750" y="5632"/>
                    </a:cubicBezTo>
                    <a:cubicBezTo>
                      <a:pt x="1857" y="5632"/>
                      <a:pt x="1977" y="5608"/>
                      <a:pt x="2108" y="5572"/>
                    </a:cubicBezTo>
                    <a:close/>
                    <a:moveTo>
                      <a:pt x="4465" y="5298"/>
                    </a:moveTo>
                    <a:lnTo>
                      <a:pt x="5215" y="5810"/>
                    </a:lnTo>
                    <a:lnTo>
                      <a:pt x="4810" y="6215"/>
                    </a:lnTo>
                    <a:lnTo>
                      <a:pt x="4798" y="6215"/>
                    </a:lnTo>
                    <a:lnTo>
                      <a:pt x="4310" y="5465"/>
                    </a:lnTo>
                    <a:lnTo>
                      <a:pt x="4465" y="5298"/>
                    </a:lnTo>
                    <a:close/>
                    <a:moveTo>
                      <a:pt x="6429" y="5298"/>
                    </a:moveTo>
                    <a:lnTo>
                      <a:pt x="6596" y="5465"/>
                    </a:lnTo>
                    <a:lnTo>
                      <a:pt x="6108" y="6215"/>
                    </a:lnTo>
                    <a:lnTo>
                      <a:pt x="6096" y="6215"/>
                    </a:lnTo>
                    <a:lnTo>
                      <a:pt x="5691" y="5810"/>
                    </a:lnTo>
                    <a:lnTo>
                      <a:pt x="6429" y="5298"/>
                    </a:lnTo>
                    <a:close/>
                    <a:moveTo>
                      <a:pt x="4905" y="0"/>
                    </a:moveTo>
                    <a:cubicBezTo>
                      <a:pt x="4072" y="0"/>
                      <a:pt x="3381" y="691"/>
                      <a:pt x="3381" y="1524"/>
                    </a:cubicBezTo>
                    <a:lnTo>
                      <a:pt x="3381" y="1869"/>
                    </a:lnTo>
                    <a:cubicBezTo>
                      <a:pt x="3381" y="2131"/>
                      <a:pt x="3441" y="2381"/>
                      <a:pt x="3548" y="2643"/>
                    </a:cubicBezTo>
                    <a:lnTo>
                      <a:pt x="3548" y="3000"/>
                    </a:lnTo>
                    <a:cubicBezTo>
                      <a:pt x="3548" y="3596"/>
                      <a:pt x="3810" y="4132"/>
                      <a:pt x="4227" y="4465"/>
                    </a:cubicBezTo>
                    <a:lnTo>
                      <a:pt x="4227" y="5001"/>
                    </a:lnTo>
                    <a:lnTo>
                      <a:pt x="3929" y="5322"/>
                    </a:lnTo>
                    <a:cubicBezTo>
                      <a:pt x="3905" y="5346"/>
                      <a:pt x="3893" y="5394"/>
                      <a:pt x="3893" y="5441"/>
                    </a:cubicBezTo>
                    <a:lnTo>
                      <a:pt x="2905" y="5798"/>
                    </a:lnTo>
                    <a:cubicBezTo>
                      <a:pt x="2834" y="5822"/>
                      <a:pt x="2774" y="5858"/>
                      <a:pt x="2715" y="5894"/>
                    </a:cubicBezTo>
                    <a:lnTo>
                      <a:pt x="2560" y="5822"/>
                    </a:lnTo>
                    <a:cubicBezTo>
                      <a:pt x="3024" y="5632"/>
                      <a:pt x="3155" y="5346"/>
                      <a:pt x="3179" y="5334"/>
                    </a:cubicBezTo>
                    <a:cubicBezTo>
                      <a:pt x="3203" y="5286"/>
                      <a:pt x="3203" y="5227"/>
                      <a:pt x="3179" y="5179"/>
                    </a:cubicBezTo>
                    <a:cubicBezTo>
                      <a:pt x="3060" y="4965"/>
                      <a:pt x="3036" y="4524"/>
                      <a:pt x="3036" y="4203"/>
                    </a:cubicBezTo>
                    <a:cubicBezTo>
                      <a:pt x="3036" y="4084"/>
                      <a:pt x="3036" y="3977"/>
                      <a:pt x="3024" y="3893"/>
                    </a:cubicBezTo>
                    <a:cubicBezTo>
                      <a:pt x="2965" y="3131"/>
                      <a:pt x="2405" y="2548"/>
                      <a:pt x="1691" y="2548"/>
                    </a:cubicBezTo>
                    <a:cubicBezTo>
                      <a:pt x="976" y="2548"/>
                      <a:pt x="393" y="3131"/>
                      <a:pt x="345" y="3893"/>
                    </a:cubicBezTo>
                    <a:cubicBezTo>
                      <a:pt x="345" y="3977"/>
                      <a:pt x="333" y="4084"/>
                      <a:pt x="333" y="4203"/>
                    </a:cubicBezTo>
                    <a:cubicBezTo>
                      <a:pt x="322" y="4548"/>
                      <a:pt x="298" y="4965"/>
                      <a:pt x="203" y="5179"/>
                    </a:cubicBezTo>
                    <a:cubicBezTo>
                      <a:pt x="167" y="5227"/>
                      <a:pt x="167" y="5286"/>
                      <a:pt x="203" y="5334"/>
                    </a:cubicBezTo>
                    <a:cubicBezTo>
                      <a:pt x="203" y="5346"/>
                      <a:pt x="345" y="5632"/>
                      <a:pt x="810" y="5822"/>
                    </a:cubicBezTo>
                    <a:lnTo>
                      <a:pt x="369" y="6037"/>
                    </a:lnTo>
                    <a:cubicBezTo>
                      <a:pt x="155" y="6156"/>
                      <a:pt x="0" y="6370"/>
                      <a:pt x="0" y="6632"/>
                    </a:cubicBezTo>
                    <a:lnTo>
                      <a:pt x="0" y="7799"/>
                    </a:lnTo>
                    <a:cubicBezTo>
                      <a:pt x="0" y="7894"/>
                      <a:pt x="72" y="7965"/>
                      <a:pt x="167" y="7965"/>
                    </a:cubicBezTo>
                    <a:cubicBezTo>
                      <a:pt x="250" y="7965"/>
                      <a:pt x="333" y="7894"/>
                      <a:pt x="333" y="7799"/>
                    </a:cubicBezTo>
                    <a:lnTo>
                      <a:pt x="333" y="6632"/>
                    </a:lnTo>
                    <a:cubicBezTo>
                      <a:pt x="333" y="6489"/>
                      <a:pt x="405" y="6370"/>
                      <a:pt x="524" y="6310"/>
                    </a:cubicBezTo>
                    <a:lnTo>
                      <a:pt x="1060" y="6048"/>
                    </a:lnTo>
                    <a:lnTo>
                      <a:pt x="1238" y="6227"/>
                    </a:lnTo>
                    <a:cubicBezTo>
                      <a:pt x="1369" y="6346"/>
                      <a:pt x="1536" y="6406"/>
                      <a:pt x="1703" y="6406"/>
                    </a:cubicBezTo>
                    <a:cubicBezTo>
                      <a:pt x="1857" y="6406"/>
                      <a:pt x="2024" y="6346"/>
                      <a:pt x="2155" y="6227"/>
                    </a:cubicBezTo>
                    <a:lnTo>
                      <a:pt x="2334" y="6048"/>
                    </a:lnTo>
                    <a:lnTo>
                      <a:pt x="2512" y="6132"/>
                    </a:lnTo>
                    <a:cubicBezTo>
                      <a:pt x="2441" y="6275"/>
                      <a:pt x="2381" y="6418"/>
                      <a:pt x="2381" y="6584"/>
                    </a:cubicBezTo>
                    <a:lnTo>
                      <a:pt x="2381" y="7799"/>
                    </a:lnTo>
                    <a:cubicBezTo>
                      <a:pt x="2381" y="7894"/>
                      <a:pt x="2453" y="7965"/>
                      <a:pt x="2548" y="7965"/>
                    </a:cubicBezTo>
                    <a:cubicBezTo>
                      <a:pt x="2631" y="7965"/>
                      <a:pt x="2715" y="7894"/>
                      <a:pt x="2715" y="7799"/>
                    </a:cubicBezTo>
                    <a:lnTo>
                      <a:pt x="2715" y="6584"/>
                    </a:lnTo>
                    <a:cubicBezTo>
                      <a:pt x="2715" y="6358"/>
                      <a:pt x="2846" y="6167"/>
                      <a:pt x="3048" y="6096"/>
                    </a:cubicBezTo>
                    <a:lnTo>
                      <a:pt x="4084" y="5715"/>
                    </a:lnTo>
                    <a:lnTo>
                      <a:pt x="4513" y="6358"/>
                    </a:lnTo>
                    <a:cubicBezTo>
                      <a:pt x="4572" y="6453"/>
                      <a:pt x="4655" y="6489"/>
                      <a:pt x="4751" y="6513"/>
                    </a:cubicBezTo>
                    <a:lnTo>
                      <a:pt x="4775" y="6513"/>
                    </a:lnTo>
                    <a:cubicBezTo>
                      <a:pt x="4870" y="6513"/>
                      <a:pt x="4941" y="6477"/>
                      <a:pt x="5013" y="6418"/>
                    </a:cubicBezTo>
                    <a:lnTo>
                      <a:pt x="5286" y="6156"/>
                    </a:lnTo>
                    <a:lnTo>
                      <a:pt x="5286" y="7799"/>
                    </a:lnTo>
                    <a:cubicBezTo>
                      <a:pt x="5286" y="7894"/>
                      <a:pt x="5358" y="7965"/>
                      <a:pt x="5453" y="7965"/>
                    </a:cubicBezTo>
                    <a:cubicBezTo>
                      <a:pt x="5537" y="7965"/>
                      <a:pt x="5608" y="7894"/>
                      <a:pt x="5608" y="7799"/>
                    </a:cubicBezTo>
                    <a:lnTo>
                      <a:pt x="5608" y="6156"/>
                    </a:lnTo>
                    <a:lnTo>
                      <a:pt x="5882" y="6418"/>
                    </a:lnTo>
                    <a:cubicBezTo>
                      <a:pt x="5941" y="6477"/>
                      <a:pt x="6025" y="6513"/>
                      <a:pt x="6120" y="6513"/>
                    </a:cubicBezTo>
                    <a:lnTo>
                      <a:pt x="6144" y="6513"/>
                    </a:lnTo>
                    <a:cubicBezTo>
                      <a:pt x="6251" y="6489"/>
                      <a:pt x="6322" y="6453"/>
                      <a:pt x="6382" y="6358"/>
                    </a:cubicBezTo>
                    <a:lnTo>
                      <a:pt x="6822" y="5715"/>
                    </a:lnTo>
                    <a:lnTo>
                      <a:pt x="7846" y="6096"/>
                    </a:lnTo>
                    <a:cubicBezTo>
                      <a:pt x="8049" y="6167"/>
                      <a:pt x="8192" y="6358"/>
                      <a:pt x="8192" y="6584"/>
                    </a:cubicBezTo>
                    <a:lnTo>
                      <a:pt x="8192" y="7799"/>
                    </a:lnTo>
                    <a:cubicBezTo>
                      <a:pt x="8192" y="7894"/>
                      <a:pt x="8263" y="7965"/>
                      <a:pt x="8346" y="7965"/>
                    </a:cubicBezTo>
                    <a:cubicBezTo>
                      <a:pt x="8442" y="7965"/>
                      <a:pt x="8513" y="7894"/>
                      <a:pt x="8513" y="7799"/>
                    </a:cubicBezTo>
                    <a:lnTo>
                      <a:pt x="8513" y="6584"/>
                    </a:lnTo>
                    <a:cubicBezTo>
                      <a:pt x="8513" y="6358"/>
                      <a:pt x="8430" y="6156"/>
                      <a:pt x="8275" y="6001"/>
                    </a:cubicBezTo>
                    <a:lnTo>
                      <a:pt x="8323" y="5989"/>
                    </a:lnTo>
                    <a:cubicBezTo>
                      <a:pt x="8370" y="5977"/>
                      <a:pt x="8406" y="5953"/>
                      <a:pt x="8465" y="5929"/>
                    </a:cubicBezTo>
                    <a:lnTo>
                      <a:pt x="8870" y="6334"/>
                    </a:lnTo>
                    <a:lnTo>
                      <a:pt x="8870" y="7787"/>
                    </a:lnTo>
                    <a:cubicBezTo>
                      <a:pt x="8870" y="7882"/>
                      <a:pt x="8942" y="7953"/>
                      <a:pt x="9037" y="7953"/>
                    </a:cubicBezTo>
                    <a:cubicBezTo>
                      <a:pt x="9120" y="7953"/>
                      <a:pt x="9204" y="7882"/>
                      <a:pt x="9204" y="7787"/>
                    </a:cubicBezTo>
                    <a:lnTo>
                      <a:pt x="9204" y="6334"/>
                    </a:lnTo>
                    <a:lnTo>
                      <a:pt x="9597" y="5929"/>
                    </a:lnTo>
                    <a:cubicBezTo>
                      <a:pt x="9620" y="5941"/>
                      <a:pt x="9644" y="5941"/>
                      <a:pt x="9680" y="5953"/>
                    </a:cubicBezTo>
                    <a:lnTo>
                      <a:pt x="10335" y="6156"/>
                    </a:lnTo>
                    <a:cubicBezTo>
                      <a:pt x="10478" y="6191"/>
                      <a:pt x="10585" y="6334"/>
                      <a:pt x="10585" y="6489"/>
                    </a:cubicBezTo>
                    <a:lnTo>
                      <a:pt x="10585" y="7799"/>
                    </a:lnTo>
                    <a:cubicBezTo>
                      <a:pt x="10585" y="7894"/>
                      <a:pt x="10656" y="7965"/>
                      <a:pt x="10751" y="7965"/>
                    </a:cubicBezTo>
                    <a:cubicBezTo>
                      <a:pt x="10835" y="7965"/>
                      <a:pt x="10906" y="7894"/>
                      <a:pt x="10906" y="7799"/>
                    </a:cubicBezTo>
                    <a:lnTo>
                      <a:pt x="10906" y="6489"/>
                    </a:lnTo>
                    <a:cubicBezTo>
                      <a:pt x="10871" y="6227"/>
                      <a:pt x="10656" y="5953"/>
                      <a:pt x="10382" y="5870"/>
                    </a:cubicBezTo>
                    <a:lnTo>
                      <a:pt x="9716" y="5679"/>
                    </a:lnTo>
                    <a:cubicBezTo>
                      <a:pt x="9692" y="5656"/>
                      <a:pt x="9680" y="5644"/>
                      <a:pt x="9680" y="5620"/>
                    </a:cubicBezTo>
                    <a:lnTo>
                      <a:pt x="9680" y="5394"/>
                    </a:lnTo>
                    <a:cubicBezTo>
                      <a:pt x="9739" y="5358"/>
                      <a:pt x="9787" y="5322"/>
                      <a:pt x="9823" y="5275"/>
                    </a:cubicBezTo>
                    <a:cubicBezTo>
                      <a:pt x="10049" y="5048"/>
                      <a:pt x="10180" y="4751"/>
                      <a:pt x="10180" y="4429"/>
                    </a:cubicBezTo>
                    <a:lnTo>
                      <a:pt x="10180" y="4132"/>
                    </a:lnTo>
                    <a:lnTo>
                      <a:pt x="10239" y="3989"/>
                    </a:lnTo>
                    <a:cubicBezTo>
                      <a:pt x="10323" y="3858"/>
                      <a:pt x="10347" y="3691"/>
                      <a:pt x="10347" y="3548"/>
                    </a:cubicBezTo>
                    <a:lnTo>
                      <a:pt x="10347" y="2727"/>
                    </a:lnTo>
                    <a:cubicBezTo>
                      <a:pt x="10347" y="2643"/>
                      <a:pt x="10275" y="2560"/>
                      <a:pt x="10180" y="2560"/>
                    </a:cubicBezTo>
                    <a:lnTo>
                      <a:pt x="8656" y="2560"/>
                    </a:lnTo>
                    <a:cubicBezTo>
                      <a:pt x="8096" y="2560"/>
                      <a:pt x="7644" y="3012"/>
                      <a:pt x="7644" y="3572"/>
                    </a:cubicBezTo>
                    <a:lnTo>
                      <a:pt x="7644" y="3596"/>
                    </a:lnTo>
                    <a:cubicBezTo>
                      <a:pt x="7644" y="3727"/>
                      <a:pt x="7668" y="3846"/>
                      <a:pt x="7727" y="3965"/>
                    </a:cubicBezTo>
                    <a:lnTo>
                      <a:pt x="7799" y="4132"/>
                    </a:lnTo>
                    <a:lnTo>
                      <a:pt x="7799" y="4382"/>
                    </a:lnTo>
                    <a:cubicBezTo>
                      <a:pt x="7799" y="4798"/>
                      <a:pt x="8013" y="5155"/>
                      <a:pt x="8311" y="5382"/>
                    </a:cubicBezTo>
                    <a:lnTo>
                      <a:pt x="8311" y="5596"/>
                    </a:lnTo>
                    <a:cubicBezTo>
                      <a:pt x="8311" y="5632"/>
                      <a:pt x="8311" y="5644"/>
                      <a:pt x="8180" y="5691"/>
                    </a:cubicBezTo>
                    <a:lnTo>
                      <a:pt x="7858" y="5775"/>
                    </a:lnTo>
                    <a:lnTo>
                      <a:pt x="6941" y="5441"/>
                    </a:lnTo>
                    <a:cubicBezTo>
                      <a:pt x="6941" y="5394"/>
                      <a:pt x="6930" y="5346"/>
                      <a:pt x="6894" y="5322"/>
                    </a:cubicBezTo>
                    <a:lnTo>
                      <a:pt x="6596" y="5001"/>
                    </a:lnTo>
                    <a:lnTo>
                      <a:pt x="6596" y="4489"/>
                    </a:lnTo>
                    <a:cubicBezTo>
                      <a:pt x="6632" y="4453"/>
                      <a:pt x="6656" y="4429"/>
                      <a:pt x="6691" y="4405"/>
                    </a:cubicBezTo>
                    <a:cubicBezTo>
                      <a:pt x="7061" y="4072"/>
                      <a:pt x="7263" y="3560"/>
                      <a:pt x="7263" y="3060"/>
                    </a:cubicBezTo>
                    <a:lnTo>
                      <a:pt x="7263" y="2643"/>
                    </a:lnTo>
                    <a:cubicBezTo>
                      <a:pt x="7382" y="2405"/>
                      <a:pt x="7430" y="2131"/>
                      <a:pt x="7430" y="1869"/>
                    </a:cubicBezTo>
                    <a:lnTo>
                      <a:pt x="7430" y="167"/>
                    </a:lnTo>
                    <a:cubicBezTo>
                      <a:pt x="7430" y="83"/>
                      <a:pt x="7358" y="0"/>
                      <a:pt x="7263" y="0"/>
                    </a:cubicBezTo>
                    <a:close/>
                  </a:path>
                </a:pathLst>
              </a:custGeom>
              <a:grpFill/>
              <a:ln w="19050">
                <a:solidFill>
                  <a:schemeClr val="accent1">
                    <a:shade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000" b="1"/>
              </a:p>
            </p:txBody>
          </p:sp>
          <p:sp>
            <p:nvSpPr>
              <p:cNvPr id="19" name="Google Shape;10847;p60">
                <a:extLst>
                  <a:ext uri="{FF2B5EF4-FFF2-40B4-BE49-F238E27FC236}">
                    <a16:creationId xmlns:a16="http://schemas.microsoft.com/office/drawing/2014/main" id="{A9760962-C22B-48CD-B33B-DFACE25B0D20}"/>
                  </a:ext>
                </a:extLst>
              </p:cNvPr>
              <p:cNvSpPr/>
              <p:nvPr/>
            </p:nvSpPr>
            <p:spPr>
              <a:xfrm>
                <a:off x="5645669" y="3625759"/>
                <a:ext cx="10248" cy="42872"/>
              </a:xfrm>
              <a:custGeom>
                <a:avLst/>
                <a:gdLst/>
                <a:ahLst/>
                <a:cxnLst/>
                <a:rect l="l" t="t" r="r" b="b"/>
                <a:pathLst>
                  <a:path w="322" h="1347" extrusionOk="0">
                    <a:moveTo>
                      <a:pt x="167" y="1"/>
                    </a:moveTo>
                    <a:cubicBezTo>
                      <a:pt x="72" y="1"/>
                      <a:pt x="0" y="72"/>
                      <a:pt x="0" y="167"/>
                    </a:cubicBezTo>
                    <a:lnTo>
                      <a:pt x="0" y="1179"/>
                    </a:lnTo>
                    <a:cubicBezTo>
                      <a:pt x="0" y="1263"/>
                      <a:pt x="72" y="1346"/>
                      <a:pt x="167" y="1346"/>
                    </a:cubicBezTo>
                    <a:cubicBezTo>
                      <a:pt x="251" y="1346"/>
                      <a:pt x="322" y="1263"/>
                      <a:pt x="322" y="1179"/>
                    </a:cubicBezTo>
                    <a:lnTo>
                      <a:pt x="322" y="167"/>
                    </a:lnTo>
                    <a:cubicBezTo>
                      <a:pt x="322" y="60"/>
                      <a:pt x="251" y="1"/>
                      <a:pt x="167" y="1"/>
                    </a:cubicBezTo>
                    <a:close/>
                  </a:path>
                </a:pathLst>
              </a:custGeom>
              <a:grpFill/>
              <a:ln w="19050">
                <a:solidFill>
                  <a:schemeClr val="accent1">
                    <a:shade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000" b="1"/>
              </a:p>
            </p:txBody>
          </p:sp>
          <p:sp>
            <p:nvSpPr>
              <p:cNvPr id="20" name="Google Shape;10848;p60">
                <a:extLst>
                  <a:ext uri="{FF2B5EF4-FFF2-40B4-BE49-F238E27FC236}">
                    <a16:creationId xmlns:a16="http://schemas.microsoft.com/office/drawing/2014/main" id="{86EA0000-20C7-4B8A-8583-9FAE44BD49F1}"/>
                  </a:ext>
                </a:extLst>
              </p:cNvPr>
              <p:cNvSpPr/>
              <p:nvPr/>
            </p:nvSpPr>
            <p:spPr>
              <a:xfrm>
                <a:off x="5462247" y="3461115"/>
                <a:ext cx="86825" cy="29759"/>
              </a:xfrm>
              <a:custGeom>
                <a:avLst/>
                <a:gdLst/>
                <a:ahLst/>
                <a:cxnLst/>
                <a:rect l="l" t="t" r="r" b="b"/>
                <a:pathLst>
                  <a:path w="2728" h="935" extrusionOk="0">
                    <a:moveTo>
                      <a:pt x="1094" y="0"/>
                    </a:moveTo>
                    <a:cubicBezTo>
                      <a:pt x="768" y="0"/>
                      <a:pt x="473" y="35"/>
                      <a:pt x="287" y="66"/>
                    </a:cubicBezTo>
                    <a:cubicBezTo>
                      <a:pt x="120" y="102"/>
                      <a:pt x="1" y="233"/>
                      <a:pt x="1" y="399"/>
                    </a:cubicBezTo>
                    <a:lnTo>
                      <a:pt x="1" y="768"/>
                    </a:lnTo>
                    <a:cubicBezTo>
                      <a:pt x="1" y="864"/>
                      <a:pt x="72" y="935"/>
                      <a:pt x="168" y="935"/>
                    </a:cubicBezTo>
                    <a:cubicBezTo>
                      <a:pt x="251" y="935"/>
                      <a:pt x="322" y="864"/>
                      <a:pt x="322" y="768"/>
                    </a:cubicBezTo>
                    <a:lnTo>
                      <a:pt x="322" y="399"/>
                    </a:lnTo>
                    <a:cubicBezTo>
                      <a:pt x="322" y="399"/>
                      <a:pt x="322" y="387"/>
                      <a:pt x="346" y="387"/>
                    </a:cubicBezTo>
                    <a:cubicBezTo>
                      <a:pt x="498" y="361"/>
                      <a:pt x="764" y="327"/>
                      <a:pt x="1063" y="327"/>
                    </a:cubicBezTo>
                    <a:cubicBezTo>
                      <a:pt x="1162" y="327"/>
                      <a:pt x="1266" y="331"/>
                      <a:pt x="1370" y="340"/>
                    </a:cubicBezTo>
                    <a:cubicBezTo>
                      <a:pt x="1858" y="364"/>
                      <a:pt x="2215" y="506"/>
                      <a:pt x="2442" y="709"/>
                    </a:cubicBezTo>
                    <a:cubicBezTo>
                      <a:pt x="2471" y="739"/>
                      <a:pt x="2513" y="753"/>
                      <a:pt x="2555" y="753"/>
                    </a:cubicBezTo>
                    <a:cubicBezTo>
                      <a:pt x="2596" y="753"/>
                      <a:pt x="2638" y="739"/>
                      <a:pt x="2668" y="709"/>
                    </a:cubicBezTo>
                    <a:cubicBezTo>
                      <a:pt x="2727" y="637"/>
                      <a:pt x="2727" y="530"/>
                      <a:pt x="2656" y="471"/>
                    </a:cubicBezTo>
                    <a:cubicBezTo>
                      <a:pt x="2283" y="97"/>
                      <a:pt x="1643" y="0"/>
                      <a:pt x="1094" y="0"/>
                    </a:cubicBezTo>
                    <a:close/>
                  </a:path>
                </a:pathLst>
              </a:custGeom>
              <a:grpFill/>
              <a:ln w="19050">
                <a:solidFill>
                  <a:schemeClr val="accent1">
                    <a:shade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000" b="1"/>
              </a:p>
            </p:txBody>
          </p:sp>
          <p:sp>
            <p:nvSpPr>
              <p:cNvPr id="21" name="Google Shape;10849;p60">
                <a:extLst>
                  <a:ext uri="{FF2B5EF4-FFF2-40B4-BE49-F238E27FC236}">
                    <a16:creationId xmlns:a16="http://schemas.microsoft.com/office/drawing/2014/main" id="{840A7067-212B-4513-AC1E-28FCAC75A815}"/>
                  </a:ext>
                </a:extLst>
              </p:cNvPr>
              <p:cNvSpPr/>
              <p:nvPr/>
            </p:nvSpPr>
            <p:spPr>
              <a:xfrm>
                <a:off x="5441050" y="3636389"/>
                <a:ext cx="10248" cy="32241"/>
              </a:xfrm>
              <a:custGeom>
                <a:avLst/>
                <a:gdLst/>
                <a:ahLst/>
                <a:cxnLst/>
                <a:rect l="l" t="t" r="r" b="b"/>
                <a:pathLst>
                  <a:path w="322" h="1013" extrusionOk="0">
                    <a:moveTo>
                      <a:pt x="167" y="0"/>
                    </a:moveTo>
                    <a:cubicBezTo>
                      <a:pt x="72" y="0"/>
                      <a:pt x="0" y="71"/>
                      <a:pt x="0" y="155"/>
                    </a:cubicBezTo>
                    <a:lnTo>
                      <a:pt x="0" y="845"/>
                    </a:lnTo>
                    <a:cubicBezTo>
                      <a:pt x="0" y="929"/>
                      <a:pt x="72" y="1012"/>
                      <a:pt x="167" y="1012"/>
                    </a:cubicBezTo>
                    <a:cubicBezTo>
                      <a:pt x="250" y="1012"/>
                      <a:pt x="322" y="929"/>
                      <a:pt x="322" y="845"/>
                    </a:cubicBezTo>
                    <a:lnTo>
                      <a:pt x="322" y="155"/>
                    </a:lnTo>
                    <a:cubicBezTo>
                      <a:pt x="310" y="71"/>
                      <a:pt x="250" y="0"/>
                      <a:pt x="167" y="0"/>
                    </a:cubicBezTo>
                    <a:close/>
                  </a:path>
                </a:pathLst>
              </a:custGeom>
              <a:grpFill/>
              <a:ln w="19050">
                <a:solidFill>
                  <a:schemeClr val="accent1">
                    <a:shade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000" b="1"/>
              </a:p>
            </p:txBody>
          </p:sp>
          <p:sp>
            <p:nvSpPr>
              <p:cNvPr id="22" name="Google Shape;10850;p60">
                <a:extLst>
                  <a:ext uri="{FF2B5EF4-FFF2-40B4-BE49-F238E27FC236}">
                    <a16:creationId xmlns:a16="http://schemas.microsoft.com/office/drawing/2014/main" id="{9684D792-5102-4CC8-9667-31F81B580F81}"/>
                  </a:ext>
                </a:extLst>
              </p:cNvPr>
              <p:cNvSpPr/>
              <p:nvPr/>
            </p:nvSpPr>
            <p:spPr>
              <a:xfrm>
                <a:off x="5559257" y="3636389"/>
                <a:ext cx="10662" cy="32241"/>
              </a:xfrm>
              <a:custGeom>
                <a:avLst/>
                <a:gdLst/>
                <a:ahLst/>
                <a:cxnLst/>
                <a:rect l="l" t="t" r="r" b="b"/>
                <a:pathLst>
                  <a:path w="335" h="1013" extrusionOk="0">
                    <a:moveTo>
                      <a:pt x="168" y="0"/>
                    </a:moveTo>
                    <a:cubicBezTo>
                      <a:pt x="84" y="0"/>
                      <a:pt x="1" y="71"/>
                      <a:pt x="1" y="155"/>
                    </a:cubicBezTo>
                    <a:lnTo>
                      <a:pt x="1" y="845"/>
                    </a:lnTo>
                    <a:cubicBezTo>
                      <a:pt x="1" y="929"/>
                      <a:pt x="84" y="1012"/>
                      <a:pt x="168" y="1012"/>
                    </a:cubicBezTo>
                    <a:cubicBezTo>
                      <a:pt x="263" y="1012"/>
                      <a:pt x="334" y="929"/>
                      <a:pt x="334" y="845"/>
                    </a:cubicBezTo>
                    <a:lnTo>
                      <a:pt x="334" y="155"/>
                    </a:lnTo>
                    <a:cubicBezTo>
                      <a:pt x="334" y="71"/>
                      <a:pt x="263" y="0"/>
                      <a:pt x="168" y="0"/>
                    </a:cubicBezTo>
                    <a:close/>
                  </a:path>
                </a:pathLst>
              </a:custGeom>
              <a:grpFill/>
              <a:ln w="19050">
                <a:solidFill>
                  <a:schemeClr val="accent1">
                    <a:shade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000" b="1"/>
              </a:p>
            </p:txBody>
          </p:sp>
        </p:grpSp>
        <p:sp>
          <p:nvSpPr>
            <p:cNvPr id="8" name="TextBox 7">
              <a:extLst>
                <a:ext uri="{FF2B5EF4-FFF2-40B4-BE49-F238E27FC236}">
                  <a16:creationId xmlns:a16="http://schemas.microsoft.com/office/drawing/2014/main" id="{9D9AF4CC-D7D2-4F4F-8922-B7A178EC93FB}"/>
                </a:ext>
              </a:extLst>
            </p:cNvPr>
            <p:cNvSpPr txBox="1"/>
            <p:nvPr/>
          </p:nvSpPr>
          <p:spPr>
            <a:xfrm>
              <a:off x="1782147" y="1359341"/>
              <a:ext cx="9605816" cy="5232202"/>
            </a:xfrm>
            <a:prstGeom prst="rect">
              <a:avLst/>
            </a:prstGeom>
            <a:noFill/>
          </p:spPr>
          <p:txBody>
            <a:bodyPr wrap="square" rtlCol="0">
              <a:spAutoFit/>
            </a:bodyPr>
            <a:lstStyle/>
            <a:p>
              <a:pPr algn="just">
                <a:spcBef>
                  <a:spcPts val="200"/>
                </a:spcBef>
                <a:spcAft>
                  <a:spcPts val="200"/>
                </a:spcAft>
                <a:tabLst>
                  <a:tab pos="533400" algn="l"/>
                </a:tabLst>
              </a:pPr>
              <a:endParaRPr lang="vi-VN" sz="1400" dirty="0">
                <a:effectLst/>
                <a:latin typeface="Tahoma" panose="020B0604030504040204" pitchFamily="34" charset="0"/>
                <a:ea typeface="Tahoma" panose="020B0604030504040204" pitchFamily="34" charset="0"/>
                <a:cs typeface="Tahoma" panose="020B0604030504040204" pitchFamily="34" charset="0"/>
              </a:endParaRPr>
            </a:p>
            <a:p>
              <a:pPr marL="457200" indent="-457200" algn="just">
                <a:spcBef>
                  <a:spcPts val="200"/>
                </a:spcBef>
                <a:spcAft>
                  <a:spcPts val="200"/>
                </a:spcAft>
                <a:buAutoNum type="arabicParenR"/>
                <a:tabLst>
                  <a:tab pos="533400" algn="l"/>
                </a:tabLst>
              </a:pPr>
              <a:r>
                <a:rPr lang="en-US" sz="1400" dirty="0" err="1">
                  <a:solidFill>
                    <a:srgbClr val="FF0000"/>
                  </a:solidFill>
                  <a:latin typeface="Tahoma" panose="020B0604030504040204" pitchFamily="34" charset="0"/>
                  <a:ea typeface="Tahoma" panose="020B0604030504040204" pitchFamily="34" charset="0"/>
                  <a:cs typeface="Tahoma" panose="020B0604030504040204" pitchFamily="34" charset="0"/>
                </a:rPr>
                <a:t>Làm</a:t>
              </a:r>
              <a:r>
                <a:rPr lang="en-US" sz="14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1400" dirty="0" err="1">
                  <a:solidFill>
                    <a:srgbClr val="FF0000"/>
                  </a:solidFill>
                  <a:latin typeface="Tahoma" panose="020B0604030504040204" pitchFamily="34" charset="0"/>
                  <a:ea typeface="Tahoma" panose="020B0604030504040204" pitchFamily="34" charset="0"/>
                  <a:cs typeface="Tahoma" panose="020B0604030504040204" pitchFamily="34" charset="0"/>
                </a:rPr>
                <a:t>việc</a:t>
              </a:r>
              <a:r>
                <a:rPr lang="en-US" sz="14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1400" dirty="0" err="1">
                  <a:solidFill>
                    <a:srgbClr val="FF0000"/>
                  </a:solidFill>
                  <a:latin typeface="Tahoma" panose="020B0604030504040204" pitchFamily="34" charset="0"/>
                  <a:ea typeface="Tahoma" panose="020B0604030504040204" pitchFamily="34" charset="0"/>
                  <a:cs typeface="Tahoma" panose="020B0604030504040204" pitchFamily="34" charset="0"/>
                </a:rPr>
                <a:t>nhóm</a:t>
              </a:r>
              <a:r>
                <a:rPr lang="en-US" sz="14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1400" dirty="0" err="1">
                  <a:solidFill>
                    <a:srgbClr val="FF0000"/>
                  </a:solidFill>
                  <a:latin typeface="Tahoma" panose="020B0604030504040204" pitchFamily="34" charset="0"/>
                  <a:ea typeface="Tahoma" panose="020B0604030504040204" pitchFamily="34" charset="0"/>
                  <a:cs typeface="Tahoma" panose="020B0604030504040204" pitchFamily="34" charset="0"/>
                </a:rPr>
                <a:t>tại</a:t>
              </a:r>
              <a:r>
                <a:rPr lang="en-US" sz="14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1400" dirty="0" err="1">
                  <a:solidFill>
                    <a:srgbClr val="FF0000"/>
                  </a:solidFill>
                  <a:latin typeface="Tahoma" panose="020B0604030504040204" pitchFamily="34" charset="0"/>
                  <a:ea typeface="Tahoma" panose="020B0604030504040204" pitchFamily="34" charset="0"/>
                  <a:cs typeface="Tahoma" panose="020B0604030504040204" pitchFamily="34" charset="0"/>
                </a:rPr>
                <a:t>nhà</a:t>
              </a:r>
              <a:r>
                <a:rPr lang="en-US" sz="14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14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Bốc</a:t>
              </a:r>
              <a:r>
                <a:rPr lang="en-US" sz="14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14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thăm</a:t>
              </a:r>
              <a:r>
                <a:rPr lang="en-US" sz="14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14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nhiệm</a:t>
              </a:r>
              <a:r>
                <a:rPr lang="en-US" sz="14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14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vụ</a:t>
              </a:r>
              <a:r>
                <a:rPr lang="en-US" sz="14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14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cho</a:t>
              </a:r>
              <a:r>
                <a:rPr lang="en-US" sz="14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6 </a:t>
              </a:r>
              <a:r>
                <a:rPr lang="en-US" sz="14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nhóm</a:t>
              </a:r>
              <a:endParaRPr lang="en-US" sz="140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p>
              <a:pPr marL="342900" indent="-342900" algn="just">
                <a:spcBef>
                  <a:spcPts val="200"/>
                </a:spcBef>
                <a:spcAft>
                  <a:spcPts val="200"/>
                </a:spcAft>
                <a:buFontTx/>
                <a:buChar char="-"/>
                <a:tabLst>
                  <a:tab pos="533400" algn="l"/>
                </a:tabLst>
              </a:pPr>
              <a:r>
                <a:rPr lang="en-US" sz="1400" dirty="0" err="1">
                  <a:latin typeface="Tahoma" panose="020B0604030504040204" pitchFamily="34" charset="0"/>
                  <a:ea typeface="Tahoma" panose="020B0604030504040204" pitchFamily="34" charset="0"/>
                  <a:cs typeface="Tahoma" panose="020B0604030504040204" pitchFamily="34" charset="0"/>
                </a:rPr>
                <a:t>Nhiệm</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vụ</a:t>
              </a:r>
              <a:r>
                <a:rPr lang="en-US" sz="1400" dirty="0">
                  <a:latin typeface="Tahoma" panose="020B0604030504040204" pitchFamily="34" charset="0"/>
                  <a:ea typeface="Tahoma" panose="020B0604030504040204" pitchFamily="34" charset="0"/>
                  <a:cs typeface="Tahoma" panose="020B0604030504040204" pitchFamily="34" charset="0"/>
                </a:rPr>
                <a:t> 1: </a:t>
              </a:r>
              <a:r>
                <a:rPr lang="en-US" sz="1400" dirty="0" err="1">
                  <a:latin typeface="Tahoma" panose="020B0604030504040204" pitchFamily="34" charset="0"/>
                  <a:ea typeface="Tahoma" panose="020B0604030504040204" pitchFamily="34" charset="0"/>
                  <a:cs typeface="Tahoma" panose="020B0604030504040204" pitchFamily="34" charset="0"/>
                </a:rPr>
                <a:t>Đọc</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tình</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huống</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trong</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nội</a:t>
              </a:r>
              <a:r>
                <a:rPr lang="en-US" sz="1400" dirty="0">
                  <a:latin typeface="Tahoma" panose="020B0604030504040204" pitchFamily="34" charset="0"/>
                  <a:ea typeface="Tahoma" panose="020B0604030504040204" pitchFamily="34" charset="0"/>
                  <a:cs typeface="Tahoma" panose="020B0604030504040204" pitchFamily="34" charset="0"/>
                </a:rPr>
                <a:t> dung </a:t>
              </a:r>
              <a:r>
                <a:rPr lang="en-US" sz="1400" dirty="0" err="1">
                  <a:latin typeface="Tahoma" panose="020B0604030504040204" pitchFamily="34" charset="0"/>
                  <a:ea typeface="Tahoma" panose="020B0604030504040204" pitchFamily="34" charset="0"/>
                  <a:cs typeface="Tahoma" panose="020B0604030504040204" pitchFamily="34" charset="0"/>
                </a:rPr>
                <a:t>dịch</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vụ</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cho</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vay</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trả</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góp</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viết</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lại</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kịch</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bản</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hội</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thoại</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tương</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ứng</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và</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đóng</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vai</a:t>
              </a:r>
              <a:r>
                <a:rPr lang="en-US" sz="1400" dirty="0">
                  <a:latin typeface="Tahoma" panose="020B0604030504040204" pitchFamily="34" charset="0"/>
                  <a:ea typeface="Tahoma" panose="020B0604030504040204" pitchFamily="34" charset="0"/>
                  <a:cs typeface="Tahoma" panose="020B0604030504040204" pitchFamily="34" charset="0"/>
                </a:rPr>
                <a:t> 1 </a:t>
              </a:r>
              <a:r>
                <a:rPr lang="en-US" sz="1400" dirty="0" err="1">
                  <a:latin typeface="Tahoma" panose="020B0604030504040204" pitchFamily="34" charset="0"/>
                  <a:ea typeface="Tahoma" panose="020B0604030504040204" pitchFamily="34" charset="0"/>
                  <a:cs typeface="Tahoma" panose="020B0604030504040204" pitchFamily="34" charset="0"/>
                </a:rPr>
                <a:t>vở</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kịch</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trong</a:t>
              </a:r>
              <a:r>
                <a:rPr lang="en-US" sz="1400" dirty="0">
                  <a:latin typeface="Tahoma" panose="020B0604030504040204" pitchFamily="34" charset="0"/>
                  <a:ea typeface="Tahoma" panose="020B0604030504040204" pitchFamily="34" charset="0"/>
                  <a:cs typeface="Tahoma" panose="020B0604030504040204" pitchFamily="34" charset="0"/>
                </a:rPr>
                <a:t> 2p.</a:t>
              </a:r>
            </a:p>
            <a:p>
              <a:pPr marL="342900" indent="-342900" algn="just">
                <a:spcBef>
                  <a:spcPts val="200"/>
                </a:spcBef>
                <a:spcAft>
                  <a:spcPts val="200"/>
                </a:spcAft>
                <a:buFontTx/>
                <a:buChar char="-"/>
                <a:tabLst>
                  <a:tab pos="533400" algn="l"/>
                </a:tabLst>
              </a:pPr>
              <a:r>
                <a:rPr lang="en-US" sz="1400" dirty="0" err="1">
                  <a:latin typeface="Tahoma" panose="020B0604030504040204" pitchFamily="34" charset="0"/>
                  <a:ea typeface="Tahoma" panose="020B0604030504040204" pitchFamily="34" charset="0"/>
                  <a:cs typeface="Tahoma" panose="020B0604030504040204" pitchFamily="34" charset="0"/>
                </a:rPr>
                <a:t>Nhiệm</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vụ</a:t>
              </a:r>
              <a:r>
                <a:rPr lang="en-US" sz="1400" dirty="0">
                  <a:latin typeface="Tahoma" panose="020B0604030504040204" pitchFamily="34" charset="0"/>
                  <a:ea typeface="Tahoma" panose="020B0604030504040204" pitchFamily="34" charset="0"/>
                  <a:cs typeface="Tahoma" panose="020B0604030504040204" pitchFamily="34" charset="0"/>
                </a:rPr>
                <a:t> 2: </a:t>
              </a:r>
              <a:r>
                <a:rPr lang="en-US" sz="1400" dirty="0" err="1">
                  <a:latin typeface="Tahoma" panose="020B0604030504040204" pitchFamily="34" charset="0"/>
                  <a:ea typeface="Tahoma" panose="020B0604030504040204" pitchFamily="34" charset="0"/>
                  <a:cs typeface="Tahoma" panose="020B0604030504040204" pitchFamily="34" charset="0"/>
                </a:rPr>
                <a:t>Nghiên</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cứu</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tình</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huống</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trong</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nội</a:t>
              </a:r>
              <a:r>
                <a:rPr lang="en-US" sz="1400" dirty="0">
                  <a:latin typeface="Tahoma" panose="020B0604030504040204" pitchFamily="34" charset="0"/>
                  <a:ea typeface="Tahoma" panose="020B0604030504040204" pitchFamily="34" charset="0"/>
                  <a:cs typeface="Tahoma" panose="020B0604030504040204" pitchFamily="34" charset="0"/>
                </a:rPr>
                <a:t> dung </a:t>
              </a:r>
              <a:r>
                <a:rPr lang="en-US" sz="1400" dirty="0" err="1">
                  <a:latin typeface="Tahoma" panose="020B0604030504040204" pitchFamily="34" charset="0"/>
                  <a:ea typeface="Tahoma" panose="020B0604030504040204" pitchFamily="34" charset="0"/>
                  <a:cs typeface="Tahoma" panose="020B0604030504040204" pitchFamily="34" charset="0"/>
                </a:rPr>
                <a:t>dịch</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vụ</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cho</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vay</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trả</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góp</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xác</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định</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thế</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nào</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là</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cho</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vay</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trả</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góp</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đặc</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điểm</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của</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nó</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Em</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thường</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thấy</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những</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mặt</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hàng</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phổ</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biến</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nào</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người</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dân</a:t>
              </a:r>
              <a:r>
                <a:rPr lang="en-US" sz="1400" dirty="0">
                  <a:latin typeface="Tahoma" panose="020B0604030504040204" pitchFamily="34" charset="0"/>
                  <a:ea typeface="Tahoma" panose="020B0604030504040204" pitchFamily="34" charset="0"/>
                  <a:cs typeface="Tahoma" panose="020B0604030504040204" pitchFamily="34" charset="0"/>
                </a:rPr>
                <a:t> hay </a:t>
              </a:r>
              <a:r>
                <a:rPr lang="en-US" sz="1400" dirty="0" err="1">
                  <a:latin typeface="Tahoma" panose="020B0604030504040204" pitchFamily="34" charset="0"/>
                  <a:ea typeface="Tahoma" panose="020B0604030504040204" pitchFamily="34" charset="0"/>
                  <a:cs typeface="Tahoma" panose="020B0604030504040204" pitchFamily="34" charset="0"/>
                </a:rPr>
                <a:t>vay</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trả</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góp</a:t>
              </a:r>
              <a:r>
                <a:rPr lang="en-US" sz="1400" dirty="0">
                  <a:latin typeface="Tahoma" panose="020B0604030504040204" pitchFamily="34" charset="0"/>
                  <a:ea typeface="Tahoma" panose="020B0604030504040204" pitchFamily="34" charset="0"/>
                  <a:cs typeface="Tahoma" panose="020B0604030504040204" pitchFamily="34" charset="0"/>
                </a:rPr>
                <a:t>?</a:t>
              </a:r>
            </a:p>
            <a:p>
              <a:pPr marL="342900" indent="-342900" algn="just">
                <a:spcBef>
                  <a:spcPts val="200"/>
                </a:spcBef>
                <a:spcAft>
                  <a:spcPts val="200"/>
                </a:spcAft>
                <a:buFontTx/>
                <a:buChar char="-"/>
                <a:tabLst>
                  <a:tab pos="533400" algn="l"/>
                </a:tabLst>
              </a:pPr>
              <a:r>
                <a:rPr lang="en-US" sz="1400" dirty="0" err="1">
                  <a:latin typeface="Tahoma" panose="020B0604030504040204" pitchFamily="34" charset="0"/>
                  <a:ea typeface="Tahoma" panose="020B0604030504040204" pitchFamily="34" charset="0"/>
                  <a:cs typeface="Tahoma" panose="020B0604030504040204" pitchFamily="34" charset="0"/>
                </a:rPr>
                <a:t>Nhiệm</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vụ</a:t>
              </a:r>
              <a:r>
                <a:rPr lang="en-US" sz="1400" dirty="0">
                  <a:latin typeface="Tahoma" panose="020B0604030504040204" pitchFamily="34" charset="0"/>
                  <a:ea typeface="Tahoma" panose="020B0604030504040204" pitchFamily="34" charset="0"/>
                  <a:cs typeface="Tahoma" panose="020B0604030504040204" pitchFamily="34" charset="0"/>
                </a:rPr>
                <a:t> 3: </a:t>
              </a:r>
              <a:r>
                <a:rPr lang="en-US" sz="1400" dirty="0" err="1">
                  <a:latin typeface="Tahoma" panose="020B0604030504040204" pitchFamily="34" charset="0"/>
                  <a:ea typeface="Tahoma" panose="020B0604030504040204" pitchFamily="34" charset="0"/>
                  <a:cs typeface="Tahoma" panose="020B0604030504040204" pitchFamily="34" charset="0"/>
                </a:rPr>
                <a:t>Nghiên</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cứu</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tình</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huống</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trong</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nội</a:t>
              </a:r>
              <a:r>
                <a:rPr lang="en-US" sz="1400" dirty="0">
                  <a:latin typeface="Tahoma" panose="020B0604030504040204" pitchFamily="34" charset="0"/>
                  <a:ea typeface="Tahoma" panose="020B0604030504040204" pitchFamily="34" charset="0"/>
                  <a:cs typeface="Tahoma" panose="020B0604030504040204" pitchFamily="34" charset="0"/>
                </a:rPr>
                <a:t> dung </a:t>
              </a:r>
              <a:r>
                <a:rPr lang="en-US" sz="1400" dirty="0" err="1">
                  <a:latin typeface="Tahoma" panose="020B0604030504040204" pitchFamily="34" charset="0"/>
                  <a:ea typeface="Tahoma" panose="020B0604030504040204" pitchFamily="34" charset="0"/>
                  <a:cs typeface="Tahoma" panose="020B0604030504040204" pitchFamily="34" charset="0"/>
                </a:rPr>
                <a:t>dịch</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vụ</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cho</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vay</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trả</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góp</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liệt</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kê</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những</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hành</a:t>
              </a:r>
              <a:r>
                <a:rPr lang="en-US" sz="1400" dirty="0">
                  <a:latin typeface="Tahoma" panose="020B0604030504040204" pitchFamily="34" charset="0"/>
                  <a:ea typeface="Tahoma" panose="020B0604030504040204" pitchFamily="34" charset="0"/>
                  <a:cs typeface="Tahoma" panose="020B0604030504040204" pitchFamily="34" charset="0"/>
                </a:rPr>
                <a:t> vi </a:t>
              </a:r>
              <a:r>
                <a:rPr lang="en-US" sz="1400" dirty="0" err="1">
                  <a:latin typeface="Tahoma" panose="020B0604030504040204" pitchFamily="34" charset="0"/>
                  <a:ea typeface="Tahoma" panose="020B0604030504040204" pitchFamily="34" charset="0"/>
                  <a:cs typeface="Tahoma" panose="020B0604030504040204" pitchFamily="34" charset="0"/>
                </a:rPr>
                <a:t>người</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vay</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có</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thể</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thực</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hiện</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thể</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hiện</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thiếu</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trách</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nhiệm</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khi</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vay</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Nếu</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em</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là</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người</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vay</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cần</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thực</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hiện</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những</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trách</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nhiệm</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gì</a:t>
              </a:r>
              <a:r>
                <a:rPr lang="en-US" sz="1400" dirty="0">
                  <a:latin typeface="Tahoma" panose="020B0604030504040204" pitchFamily="34" charset="0"/>
                  <a:ea typeface="Tahoma" panose="020B0604030504040204" pitchFamily="34" charset="0"/>
                  <a:cs typeface="Tahoma" panose="020B0604030504040204" pitchFamily="34" charset="0"/>
                </a:rPr>
                <a:t>?</a:t>
              </a:r>
            </a:p>
            <a:p>
              <a:pPr marL="342900" indent="-342900" algn="just">
                <a:spcBef>
                  <a:spcPts val="200"/>
                </a:spcBef>
                <a:spcAft>
                  <a:spcPts val="200"/>
                </a:spcAft>
                <a:buFontTx/>
                <a:buChar char="-"/>
                <a:tabLst>
                  <a:tab pos="533400" algn="l"/>
                </a:tabLst>
              </a:pPr>
              <a:r>
                <a:rPr lang="en-US" sz="1400" dirty="0" err="1">
                  <a:latin typeface="Tahoma" panose="020B0604030504040204" pitchFamily="34" charset="0"/>
                  <a:ea typeface="Tahoma" panose="020B0604030504040204" pitchFamily="34" charset="0"/>
                  <a:cs typeface="Tahoma" panose="020B0604030504040204" pitchFamily="34" charset="0"/>
                </a:rPr>
                <a:t>Nhiệm</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vụ</a:t>
              </a:r>
              <a:r>
                <a:rPr lang="en-US" sz="1400" dirty="0">
                  <a:latin typeface="Tahoma" panose="020B0604030504040204" pitchFamily="34" charset="0"/>
                  <a:ea typeface="Tahoma" panose="020B0604030504040204" pitchFamily="34" charset="0"/>
                  <a:cs typeface="Tahoma" panose="020B0604030504040204" pitchFamily="34" charset="0"/>
                </a:rPr>
                <a:t> 4: </a:t>
              </a:r>
              <a:r>
                <a:rPr lang="en-US" sz="1400" dirty="0" err="1">
                  <a:latin typeface="Tahoma" panose="020B0604030504040204" pitchFamily="34" charset="0"/>
                  <a:ea typeface="Tahoma" panose="020B0604030504040204" pitchFamily="34" charset="0"/>
                  <a:cs typeface="Tahoma" panose="020B0604030504040204" pitchFamily="34" charset="0"/>
                </a:rPr>
                <a:t>Đọc</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tình</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huống</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trong</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nội</a:t>
              </a:r>
              <a:r>
                <a:rPr lang="en-US" sz="1400" dirty="0">
                  <a:latin typeface="Tahoma" panose="020B0604030504040204" pitchFamily="34" charset="0"/>
                  <a:ea typeface="Tahoma" panose="020B0604030504040204" pitchFamily="34" charset="0"/>
                  <a:cs typeface="Tahoma" panose="020B0604030504040204" pitchFamily="34" charset="0"/>
                </a:rPr>
                <a:t> dung </a:t>
              </a:r>
              <a:r>
                <a:rPr lang="en-US" sz="1400" dirty="0" err="1">
                  <a:latin typeface="Tahoma" panose="020B0604030504040204" pitchFamily="34" charset="0"/>
                  <a:ea typeface="Tahoma" panose="020B0604030504040204" pitchFamily="34" charset="0"/>
                  <a:cs typeface="Tahoma" panose="020B0604030504040204" pitchFamily="34" charset="0"/>
                </a:rPr>
                <a:t>cho</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vay</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tiêu</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dùng</a:t>
              </a:r>
              <a:r>
                <a:rPr lang="en-US" sz="1400" dirty="0">
                  <a:latin typeface="Tahoma" panose="020B0604030504040204" pitchFamily="34" charset="0"/>
                  <a:ea typeface="Tahoma" panose="020B0604030504040204" pitchFamily="34" charset="0"/>
                  <a:cs typeface="Tahoma" panose="020B0604030504040204" pitchFamily="34" charset="0"/>
                </a:rPr>
                <a:t> qua </a:t>
              </a:r>
              <a:r>
                <a:rPr lang="en-US" sz="1400" dirty="0" err="1">
                  <a:latin typeface="Tahoma" panose="020B0604030504040204" pitchFamily="34" charset="0"/>
                  <a:ea typeface="Tahoma" panose="020B0604030504040204" pitchFamily="34" charset="0"/>
                  <a:cs typeface="Tahoma" panose="020B0604030504040204" pitchFamily="34" charset="0"/>
                </a:rPr>
                <a:t>việc</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phát</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hành</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và</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sử</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dụng</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thẻ</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tín</a:t>
              </a:r>
              <a:r>
                <a:rPr lang="en-US" sz="1400" dirty="0">
                  <a:latin typeface="Tahoma" panose="020B0604030504040204" pitchFamily="34" charset="0"/>
                  <a:ea typeface="Tahoma" panose="020B0604030504040204" pitchFamily="34" charset="0"/>
                  <a:cs typeface="Tahoma" panose="020B0604030504040204" pitchFamily="34" charset="0"/>
                </a:rPr>
                <a:t> dung, </a:t>
              </a:r>
              <a:r>
                <a:rPr lang="en-US" sz="1400" dirty="0" err="1">
                  <a:latin typeface="Tahoma" panose="020B0604030504040204" pitchFamily="34" charset="0"/>
                  <a:ea typeface="Tahoma" panose="020B0604030504040204" pitchFamily="34" charset="0"/>
                  <a:cs typeface="Tahoma" panose="020B0604030504040204" pitchFamily="34" charset="0"/>
                </a:rPr>
                <a:t>viết</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lại</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kịch</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bản</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hội</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thoại</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tương</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ứng</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và</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đóng</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vai</a:t>
              </a:r>
              <a:r>
                <a:rPr lang="en-US" sz="1400" dirty="0">
                  <a:latin typeface="Tahoma" panose="020B0604030504040204" pitchFamily="34" charset="0"/>
                  <a:ea typeface="Tahoma" panose="020B0604030504040204" pitchFamily="34" charset="0"/>
                  <a:cs typeface="Tahoma" panose="020B0604030504040204" pitchFamily="34" charset="0"/>
                </a:rPr>
                <a:t> 1 </a:t>
              </a:r>
              <a:r>
                <a:rPr lang="en-US" sz="1400" dirty="0" err="1">
                  <a:latin typeface="Tahoma" panose="020B0604030504040204" pitchFamily="34" charset="0"/>
                  <a:ea typeface="Tahoma" panose="020B0604030504040204" pitchFamily="34" charset="0"/>
                  <a:cs typeface="Tahoma" panose="020B0604030504040204" pitchFamily="34" charset="0"/>
                </a:rPr>
                <a:t>vở</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kịch</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trong</a:t>
              </a:r>
              <a:r>
                <a:rPr lang="en-US" sz="1400" dirty="0">
                  <a:latin typeface="Tahoma" panose="020B0604030504040204" pitchFamily="34" charset="0"/>
                  <a:ea typeface="Tahoma" panose="020B0604030504040204" pitchFamily="34" charset="0"/>
                  <a:cs typeface="Tahoma" panose="020B0604030504040204" pitchFamily="34" charset="0"/>
                </a:rPr>
                <a:t> 2p.</a:t>
              </a:r>
            </a:p>
            <a:p>
              <a:pPr marL="342900" indent="-342900" algn="just">
                <a:spcBef>
                  <a:spcPts val="200"/>
                </a:spcBef>
                <a:spcAft>
                  <a:spcPts val="200"/>
                </a:spcAft>
                <a:buFontTx/>
                <a:buChar char="-"/>
                <a:tabLst>
                  <a:tab pos="533400" algn="l"/>
                </a:tabLst>
              </a:pPr>
              <a:r>
                <a:rPr lang="en-US" sz="1400" dirty="0" err="1">
                  <a:latin typeface="Tahoma" panose="020B0604030504040204" pitchFamily="34" charset="0"/>
                  <a:ea typeface="Tahoma" panose="020B0604030504040204" pitchFamily="34" charset="0"/>
                  <a:cs typeface="Tahoma" panose="020B0604030504040204" pitchFamily="34" charset="0"/>
                </a:rPr>
                <a:t>Nhiệm</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vụ</a:t>
              </a:r>
              <a:r>
                <a:rPr lang="en-US" sz="1400" dirty="0">
                  <a:latin typeface="Tahoma" panose="020B0604030504040204" pitchFamily="34" charset="0"/>
                  <a:ea typeface="Tahoma" panose="020B0604030504040204" pitchFamily="34" charset="0"/>
                  <a:cs typeface="Tahoma" panose="020B0604030504040204" pitchFamily="34" charset="0"/>
                </a:rPr>
                <a:t> 5: </a:t>
              </a:r>
              <a:r>
                <a:rPr lang="en-US" sz="1400" dirty="0" err="1">
                  <a:latin typeface="Tahoma" panose="020B0604030504040204" pitchFamily="34" charset="0"/>
                  <a:ea typeface="Tahoma" panose="020B0604030504040204" pitchFamily="34" charset="0"/>
                  <a:cs typeface="Tahoma" panose="020B0604030504040204" pitchFamily="34" charset="0"/>
                </a:rPr>
                <a:t>Nghiên</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cứu</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tình</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huống</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trong</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nội</a:t>
              </a:r>
              <a:r>
                <a:rPr lang="en-US" sz="1400" dirty="0">
                  <a:latin typeface="Tahoma" panose="020B0604030504040204" pitchFamily="34" charset="0"/>
                  <a:ea typeface="Tahoma" panose="020B0604030504040204" pitchFamily="34" charset="0"/>
                  <a:cs typeface="Tahoma" panose="020B0604030504040204" pitchFamily="34" charset="0"/>
                </a:rPr>
                <a:t> dung </a:t>
              </a:r>
              <a:r>
                <a:rPr lang="en-US" sz="1400" dirty="0" err="1">
                  <a:latin typeface="Tahoma" panose="020B0604030504040204" pitchFamily="34" charset="0"/>
                  <a:ea typeface="Tahoma" panose="020B0604030504040204" pitchFamily="34" charset="0"/>
                  <a:cs typeface="Tahoma" panose="020B0604030504040204" pitchFamily="34" charset="0"/>
                </a:rPr>
                <a:t>cho</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vay</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tiêu</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dùng</a:t>
              </a:r>
              <a:r>
                <a:rPr lang="en-US" sz="1400" dirty="0">
                  <a:latin typeface="Tahoma" panose="020B0604030504040204" pitchFamily="34" charset="0"/>
                  <a:ea typeface="Tahoma" panose="020B0604030504040204" pitchFamily="34" charset="0"/>
                  <a:cs typeface="Tahoma" panose="020B0604030504040204" pitchFamily="34" charset="0"/>
                </a:rPr>
                <a:t> qua </a:t>
              </a:r>
              <a:r>
                <a:rPr lang="en-US" sz="1400" dirty="0" err="1">
                  <a:latin typeface="Tahoma" panose="020B0604030504040204" pitchFamily="34" charset="0"/>
                  <a:ea typeface="Tahoma" panose="020B0604030504040204" pitchFamily="34" charset="0"/>
                  <a:cs typeface="Tahoma" panose="020B0604030504040204" pitchFamily="34" charset="0"/>
                </a:rPr>
                <a:t>việc</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phát</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hành</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và</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sử</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dụng</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thẻ</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tín</a:t>
              </a:r>
              <a:r>
                <a:rPr lang="en-US" sz="1400" dirty="0">
                  <a:latin typeface="Tahoma" panose="020B0604030504040204" pitchFamily="34" charset="0"/>
                  <a:ea typeface="Tahoma" panose="020B0604030504040204" pitchFamily="34" charset="0"/>
                  <a:cs typeface="Tahoma" panose="020B0604030504040204" pitchFamily="34" charset="0"/>
                </a:rPr>
                <a:t> dung, </a:t>
              </a:r>
              <a:r>
                <a:rPr lang="en-US" sz="1400" dirty="0" err="1">
                  <a:latin typeface="Tahoma" panose="020B0604030504040204" pitchFamily="34" charset="0"/>
                  <a:ea typeface="Tahoma" panose="020B0604030504040204" pitchFamily="34" charset="0"/>
                  <a:cs typeface="Tahoma" panose="020B0604030504040204" pitchFamily="34" charset="0"/>
                </a:rPr>
                <a:t>xác</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định</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thế</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nào</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là</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thẻ</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tín</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dụng</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lợi</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ích</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khi</a:t>
              </a:r>
              <a:r>
                <a:rPr lang="en-US" sz="1400" dirty="0">
                  <a:latin typeface="Tahoma" panose="020B0604030504040204" pitchFamily="34" charset="0"/>
                  <a:ea typeface="Tahoma" panose="020B0604030504040204" pitchFamily="34" charset="0"/>
                  <a:cs typeface="Tahoma" panose="020B0604030504040204" pitchFamily="34" charset="0"/>
                </a:rPr>
                <a:t> dung </a:t>
              </a:r>
              <a:r>
                <a:rPr lang="en-US" sz="1400" dirty="0" err="1">
                  <a:latin typeface="Tahoma" panose="020B0604030504040204" pitchFamily="34" charset="0"/>
                  <a:ea typeface="Tahoma" panose="020B0604030504040204" pitchFamily="34" charset="0"/>
                  <a:cs typeface="Tahoma" panose="020B0604030504040204" pitchFamily="34" charset="0"/>
                </a:rPr>
                <a:t>thẻ</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tín</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dụng</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Em</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thường</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thấy</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sử</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dụng</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thẻ</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tín</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dụng</a:t>
              </a:r>
              <a:r>
                <a:rPr lang="en-US" sz="1400" dirty="0">
                  <a:latin typeface="Tahoma" panose="020B0604030504040204" pitchFamily="34" charset="0"/>
                  <a:ea typeface="Tahoma" panose="020B0604030504040204" pitchFamily="34" charset="0"/>
                  <a:cs typeface="Tahoma" panose="020B0604030504040204" pitchFamily="34" charset="0"/>
                </a:rPr>
                <a:t> ở </a:t>
              </a:r>
              <a:r>
                <a:rPr lang="en-US" sz="1400" dirty="0" err="1">
                  <a:latin typeface="Tahoma" panose="020B0604030504040204" pitchFamily="34" charset="0"/>
                  <a:ea typeface="Tahoma" panose="020B0604030504040204" pitchFamily="34" charset="0"/>
                  <a:cs typeface="Tahoma" panose="020B0604030504040204" pitchFamily="34" charset="0"/>
                </a:rPr>
                <a:t>đâu</a:t>
              </a:r>
              <a:r>
                <a:rPr lang="en-US" sz="1400" dirty="0">
                  <a:latin typeface="Tahoma" panose="020B0604030504040204" pitchFamily="34" charset="0"/>
                  <a:ea typeface="Tahoma" panose="020B0604030504040204" pitchFamily="34" charset="0"/>
                  <a:cs typeface="Tahoma" panose="020B0604030504040204" pitchFamily="34" charset="0"/>
                </a:rPr>
                <a:t>?</a:t>
              </a:r>
            </a:p>
            <a:p>
              <a:pPr marL="342900" indent="-342900" algn="just">
                <a:spcBef>
                  <a:spcPts val="200"/>
                </a:spcBef>
                <a:spcAft>
                  <a:spcPts val="200"/>
                </a:spcAft>
                <a:buFontTx/>
                <a:buChar char="-"/>
                <a:tabLst>
                  <a:tab pos="533400" algn="l"/>
                </a:tabLst>
              </a:pPr>
              <a:r>
                <a:rPr lang="en-US" sz="1400" dirty="0" err="1">
                  <a:latin typeface="Tahoma" panose="020B0604030504040204" pitchFamily="34" charset="0"/>
                  <a:ea typeface="Tahoma" panose="020B0604030504040204" pitchFamily="34" charset="0"/>
                  <a:cs typeface="Tahoma" panose="020B0604030504040204" pitchFamily="34" charset="0"/>
                </a:rPr>
                <a:t>Nhiệm</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vụ</a:t>
              </a:r>
              <a:r>
                <a:rPr lang="en-US" sz="1400" dirty="0">
                  <a:latin typeface="Tahoma" panose="020B0604030504040204" pitchFamily="34" charset="0"/>
                  <a:ea typeface="Tahoma" panose="020B0604030504040204" pitchFamily="34" charset="0"/>
                  <a:cs typeface="Tahoma" panose="020B0604030504040204" pitchFamily="34" charset="0"/>
                </a:rPr>
                <a:t> 6: </a:t>
              </a:r>
              <a:r>
                <a:rPr lang="en-US" sz="1400" dirty="0" err="1">
                  <a:latin typeface="Tahoma" panose="020B0604030504040204" pitchFamily="34" charset="0"/>
                  <a:ea typeface="Tahoma" panose="020B0604030504040204" pitchFamily="34" charset="0"/>
                  <a:cs typeface="Tahoma" panose="020B0604030504040204" pitchFamily="34" charset="0"/>
                </a:rPr>
                <a:t>Nghiên</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cứu</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tình</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huống</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trong</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nội</a:t>
              </a:r>
              <a:r>
                <a:rPr lang="en-US" sz="1400" dirty="0">
                  <a:latin typeface="Tahoma" panose="020B0604030504040204" pitchFamily="34" charset="0"/>
                  <a:ea typeface="Tahoma" panose="020B0604030504040204" pitchFamily="34" charset="0"/>
                  <a:cs typeface="Tahoma" panose="020B0604030504040204" pitchFamily="34" charset="0"/>
                </a:rPr>
                <a:t> dung </a:t>
              </a:r>
              <a:r>
                <a:rPr lang="en-US" sz="1400" dirty="0" err="1">
                  <a:latin typeface="Tahoma" panose="020B0604030504040204" pitchFamily="34" charset="0"/>
                  <a:ea typeface="Tahoma" panose="020B0604030504040204" pitchFamily="34" charset="0"/>
                  <a:cs typeface="Tahoma" panose="020B0604030504040204" pitchFamily="34" charset="0"/>
                </a:rPr>
                <a:t>cho</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vay</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tiêu</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dùng</a:t>
              </a:r>
              <a:r>
                <a:rPr lang="en-US" sz="1400" dirty="0">
                  <a:latin typeface="Tahoma" panose="020B0604030504040204" pitchFamily="34" charset="0"/>
                  <a:ea typeface="Tahoma" panose="020B0604030504040204" pitchFamily="34" charset="0"/>
                  <a:cs typeface="Tahoma" panose="020B0604030504040204" pitchFamily="34" charset="0"/>
                </a:rPr>
                <a:t> qua </a:t>
              </a:r>
              <a:r>
                <a:rPr lang="en-US" sz="1400" dirty="0" err="1">
                  <a:latin typeface="Tahoma" panose="020B0604030504040204" pitchFamily="34" charset="0"/>
                  <a:ea typeface="Tahoma" panose="020B0604030504040204" pitchFamily="34" charset="0"/>
                  <a:cs typeface="Tahoma" panose="020B0604030504040204" pitchFamily="34" charset="0"/>
                </a:rPr>
                <a:t>việc</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phát</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hành</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và</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sử</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dụng</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thẻ</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tín</a:t>
              </a:r>
              <a:r>
                <a:rPr lang="en-US" sz="1400" dirty="0">
                  <a:latin typeface="Tahoma" panose="020B0604030504040204" pitchFamily="34" charset="0"/>
                  <a:ea typeface="Tahoma" panose="020B0604030504040204" pitchFamily="34" charset="0"/>
                  <a:cs typeface="Tahoma" panose="020B0604030504040204" pitchFamily="34" charset="0"/>
                </a:rPr>
                <a:t> dung, </a:t>
              </a:r>
              <a:r>
                <a:rPr lang="en-US" sz="1400" dirty="0" err="1">
                  <a:latin typeface="Tahoma" panose="020B0604030504040204" pitchFamily="34" charset="0"/>
                  <a:ea typeface="Tahoma" panose="020B0604030504040204" pitchFamily="34" charset="0"/>
                  <a:cs typeface="Tahoma" panose="020B0604030504040204" pitchFamily="34" charset="0"/>
                </a:rPr>
                <a:t>liệt</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kê</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những</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hành</a:t>
              </a:r>
              <a:r>
                <a:rPr lang="en-US" sz="1400" dirty="0">
                  <a:latin typeface="Tahoma" panose="020B0604030504040204" pitchFamily="34" charset="0"/>
                  <a:ea typeface="Tahoma" panose="020B0604030504040204" pitchFamily="34" charset="0"/>
                  <a:cs typeface="Tahoma" panose="020B0604030504040204" pitchFamily="34" charset="0"/>
                </a:rPr>
                <a:t> vi </a:t>
              </a:r>
              <a:r>
                <a:rPr lang="en-US" sz="1400" dirty="0" err="1">
                  <a:latin typeface="Tahoma" panose="020B0604030504040204" pitchFamily="34" charset="0"/>
                  <a:ea typeface="Tahoma" panose="020B0604030504040204" pitchFamily="34" charset="0"/>
                  <a:cs typeface="Tahoma" panose="020B0604030504040204" pitchFamily="34" charset="0"/>
                </a:rPr>
                <a:t>người</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vay</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có</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thể</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thực</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hiện</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thể</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hiện</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thiếu</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trách</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nhiệm</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khi</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vay</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Nếu</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em</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là</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người</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vay</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cần</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thực</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hiện</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những</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trách</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nhiệm</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gì</a:t>
              </a:r>
              <a:r>
                <a:rPr lang="en-US" sz="1400" dirty="0">
                  <a:latin typeface="Tahoma" panose="020B0604030504040204" pitchFamily="34" charset="0"/>
                  <a:ea typeface="Tahoma" panose="020B0604030504040204" pitchFamily="34" charset="0"/>
                  <a:cs typeface="Tahoma" panose="020B0604030504040204" pitchFamily="34" charset="0"/>
                </a:rPr>
                <a:t>?</a:t>
              </a:r>
              <a:endParaRPr lang="en-US" sz="1400" dirty="0">
                <a:effectLst/>
                <a:latin typeface="Tahoma" panose="020B0604030504040204" pitchFamily="34" charset="0"/>
                <a:ea typeface="Tahoma" panose="020B0604030504040204" pitchFamily="34" charset="0"/>
                <a:cs typeface="Tahoma" panose="020B0604030504040204" pitchFamily="34" charset="0"/>
              </a:endParaRPr>
            </a:p>
            <a:p>
              <a:pPr marL="342900" indent="-342900" algn="just">
                <a:spcBef>
                  <a:spcPts val="200"/>
                </a:spcBef>
                <a:spcAft>
                  <a:spcPts val="200"/>
                </a:spcAft>
                <a:buAutoNum type="arabicParenR" startAt="2"/>
                <a:tabLst>
                  <a:tab pos="533400" algn="l"/>
                </a:tabLst>
              </a:pPr>
              <a:r>
                <a:rPr lang="en-US" sz="1400" dirty="0" err="1">
                  <a:solidFill>
                    <a:srgbClr val="FF0000"/>
                  </a:solidFill>
                  <a:latin typeface="Tahoma" panose="020B0604030504040204" pitchFamily="34" charset="0"/>
                  <a:ea typeface="Tahoma" panose="020B0604030504040204" pitchFamily="34" charset="0"/>
                  <a:cs typeface="Tahoma" panose="020B0604030504040204" pitchFamily="34" charset="0"/>
                </a:rPr>
                <a:t>Sản</a:t>
              </a:r>
              <a:r>
                <a:rPr lang="en-US" sz="14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1400" dirty="0" err="1">
                  <a:solidFill>
                    <a:srgbClr val="FF0000"/>
                  </a:solidFill>
                  <a:latin typeface="Tahoma" panose="020B0604030504040204" pitchFamily="34" charset="0"/>
                  <a:ea typeface="Tahoma" panose="020B0604030504040204" pitchFamily="34" charset="0"/>
                  <a:cs typeface="Tahoma" panose="020B0604030504040204" pitchFamily="34" charset="0"/>
                </a:rPr>
                <a:t>phẩm</a:t>
              </a:r>
              <a:r>
                <a:rPr lang="en-US" sz="14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1400" dirty="0" err="1">
                  <a:solidFill>
                    <a:srgbClr val="FF0000"/>
                  </a:solidFill>
                  <a:latin typeface="Tahoma" panose="020B0604030504040204" pitchFamily="34" charset="0"/>
                  <a:ea typeface="Tahoma" panose="020B0604030504040204" pitchFamily="34" charset="0"/>
                  <a:cs typeface="Tahoma" panose="020B0604030504040204" pitchFamily="34" charset="0"/>
                </a:rPr>
                <a:t>báo</a:t>
              </a:r>
              <a:r>
                <a:rPr lang="en-US" sz="14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1400" dirty="0" err="1">
                  <a:solidFill>
                    <a:srgbClr val="FF0000"/>
                  </a:solidFill>
                  <a:latin typeface="Tahoma" panose="020B0604030504040204" pitchFamily="34" charset="0"/>
                  <a:ea typeface="Tahoma" panose="020B0604030504040204" pitchFamily="34" charset="0"/>
                  <a:cs typeface="Tahoma" panose="020B0604030504040204" pitchFamily="34" charset="0"/>
                </a:rPr>
                <a:t>cáo</a:t>
              </a:r>
              <a:r>
                <a:rPr lang="en-US" sz="14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1400" dirty="0" err="1">
                  <a:solidFill>
                    <a:srgbClr val="FF0000"/>
                  </a:solidFill>
                  <a:latin typeface="Tahoma" panose="020B0604030504040204" pitchFamily="34" charset="0"/>
                  <a:ea typeface="Tahoma" panose="020B0604030504040204" pitchFamily="34" charset="0"/>
                  <a:cs typeface="Tahoma" panose="020B0604030504040204" pitchFamily="34" charset="0"/>
                </a:rPr>
                <a:t>và</a:t>
              </a:r>
              <a:r>
                <a:rPr lang="en-US" sz="14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1400" dirty="0" err="1">
                  <a:solidFill>
                    <a:srgbClr val="FF0000"/>
                  </a:solidFill>
                  <a:latin typeface="Tahoma" panose="020B0604030504040204" pitchFamily="34" charset="0"/>
                  <a:ea typeface="Tahoma" panose="020B0604030504040204" pitchFamily="34" charset="0"/>
                  <a:cs typeface="Tahoma" panose="020B0604030504040204" pitchFamily="34" charset="0"/>
                </a:rPr>
                <a:t>đánh</a:t>
              </a:r>
              <a:r>
                <a:rPr lang="en-US" sz="14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1400" dirty="0" err="1">
                  <a:solidFill>
                    <a:srgbClr val="FF0000"/>
                  </a:solidFill>
                  <a:latin typeface="Tahoma" panose="020B0604030504040204" pitchFamily="34" charset="0"/>
                  <a:ea typeface="Tahoma" panose="020B0604030504040204" pitchFamily="34" charset="0"/>
                  <a:cs typeface="Tahoma" panose="020B0604030504040204" pitchFamily="34" charset="0"/>
                </a:rPr>
                <a:t>giá</a:t>
              </a:r>
              <a:r>
                <a:rPr lang="en-US" sz="1400"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algn="just">
                <a:spcBef>
                  <a:spcPts val="200"/>
                </a:spcBef>
                <a:spcAft>
                  <a:spcPts val="200"/>
                </a:spcAft>
                <a:tabLst>
                  <a:tab pos="533400" algn="l"/>
                </a:tabLst>
              </a:pP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Sản</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phẩm</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vở</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kịch</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các</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nhiệm</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vụ</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khác</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có</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thể</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bài</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nói</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bài</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trình</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chiếu</a:t>
              </a:r>
              <a:r>
                <a:rPr lang="en-US" sz="1400" dirty="0">
                  <a:latin typeface="Tahoma" panose="020B0604030504040204" pitchFamily="34" charset="0"/>
                  <a:ea typeface="Tahoma" panose="020B0604030504040204" pitchFamily="34" charset="0"/>
                  <a:cs typeface="Tahoma" panose="020B0604030504040204" pitchFamily="34" charset="0"/>
                </a:rPr>
                <a:t>, A0..</a:t>
              </a:r>
            </a:p>
            <a:p>
              <a:pPr marL="342900" indent="-342900" algn="just">
                <a:spcBef>
                  <a:spcPts val="200"/>
                </a:spcBef>
                <a:spcAft>
                  <a:spcPts val="200"/>
                </a:spcAft>
                <a:buFontTx/>
                <a:buChar char="-"/>
                <a:tabLst>
                  <a:tab pos="533400" algn="l"/>
                </a:tabLst>
              </a:pPr>
              <a:r>
                <a:rPr lang="en-US" sz="1400" dirty="0" err="1">
                  <a:effectLst/>
                  <a:latin typeface="Tahoma" panose="020B0604030504040204" pitchFamily="34" charset="0"/>
                  <a:ea typeface="Tahoma" panose="020B0604030504040204" pitchFamily="34" charset="0"/>
                  <a:cs typeface="Tahoma" panose="020B0604030504040204" pitchFamily="34" charset="0"/>
                </a:rPr>
                <a:t>Gọi</a:t>
              </a:r>
              <a:r>
                <a:rPr lang="en-US" sz="1400" dirty="0">
                  <a:effectLst/>
                  <a:latin typeface="Tahoma" panose="020B0604030504040204" pitchFamily="34" charset="0"/>
                  <a:ea typeface="Tahoma" panose="020B0604030504040204" pitchFamily="34" charset="0"/>
                  <a:cs typeface="Tahoma" panose="020B0604030504040204" pitchFamily="34" charset="0"/>
                </a:rPr>
                <a:t> 1 </a:t>
              </a:r>
              <a:r>
                <a:rPr lang="en-US" sz="1400" dirty="0" err="1">
                  <a:effectLst/>
                  <a:latin typeface="Tahoma" panose="020B0604030504040204" pitchFamily="34" charset="0"/>
                  <a:ea typeface="Tahoma" panose="020B0604030504040204" pitchFamily="34" charset="0"/>
                  <a:cs typeface="Tahoma" panose="020B0604030504040204" pitchFamily="34" charset="0"/>
                </a:rPr>
                <a:t>bạn</a:t>
              </a:r>
              <a:r>
                <a:rPr lang="en-US" sz="1400" dirty="0">
                  <a:effectLst/>
                  <a:latin typeface="Tahoma" panose="020B0604030504040204" pitchFamily="34" charset="0"/>
                  <a:ea typeface="Tahoma" panose="020B0604030504040204" pitchFamily="34" charset="0"/>
                  <a:cs typeface="Tahoma" panose="020B0604030504040204" pitchFamily="34" charset="0"/>
                </a:rPr>
                <a:t> </a:t>
              </a:r>
              <a:r>
                <a:rPr lang="en-US" sz="1400" dirty="0" err="1">
                  <a:effectLst/>
                  <a:latin typeface="Tahoma" panose="020B0604030504040204" pitchFamily="34" charset="0"/>
                  <a:ea typeface="Tahoma" panose="020B0604030504040204" pitchFamily="34" charset="0"/>
                  <a:cs typeface="Tahoma" panose="020B0604030504040204" pitchFamily="34" charset="0"/>
                </a:rPr>
                <a:t>bất</a:t>
              </a:r>
              <a:r>
                <a:rPr lang="en-US" sz="1400" dirty="0">
                  <a:effectLst/>
                  <a:latin typeface="Tahoma" panose="020B0604030504040204" pitchFamily="34" charset="0"/>
                  <a:ea typeface="Tahoma" panose="020B0604030504040204" pitchFamily="34" charset="0"/>
                  <a:cs typeface="Tahoma" panose="020B0604030504040204" pitchFamily="34" charset="0"/>
                </a:rPr>
                <a:t> </a:t>
              </a:r>
              <a:r>
                <a:rPr lang="en-US" sz="1400" dirty="0" err="1">
                  <a:effectLst/>
                  <a:latin typeface="Tahoma" panose="020B0604030504040204" pitchFamily="34" charset="0"/>
                  <a:ea typeface="Tahoma" panose="020B0604030504040204" pitchFamily="34" charset="0"/>
                  <a:cs typeface="Tahoma" panose="020B0604030504040204" pitchFamily="34" charset="0"/>
                </a:rPr>
                <a:t>kì</a:t>
              </a:r>
              <a:r>
                <a:rPr lang="en-US" sz="1400" dirty="0">
                  <a:effectLst/>
                  <a:latin typeface="Tahoma" panose="020B0604030504040204" pitchFamily="34" charset="0"/>
                  <a:ea typeface="Tahoma" panose="020B0604030504040204" pitchFamily="34" charset="0"/>
                  <a:cs typeface="Tahoma" panose="020B0604030504040204" pitchFamily="34" charset="0"/>
                </a:rPr>
                <a:t> </a:t>
              </a:r>
              <a:r>
                <a:rPr lang="en-US" sz="1400" dirty="0" err="1">
                  <a:effectLst/>
                  <a:latin typeface="Tahoma" panose="020B0604030504040204" pitchFamily="34" charset="0"/>
                  <a:ea typeface="Tahoma" panose="020B0604030504040204" pitchFamily="34" charset="0"/>
                  <a:cs typeface="Tahoma" panose="020B0604030504040204" pitchFamily="34" charset="0"/>
                </a:rPr>
                <a:t>theo</a:t>
              </a:r>
              <a:r>
                <a:rPr lang="en-US" sz="1400" dirty="0">
                  <a:effectLst/>
                  <a:latin typeface="Tahoma" panose="020B0604030504040204" pitchFamily="34" charset="0"/>
                  <a:ea typeface="Tahoma" panose="020B0604030504040204" pitchFamily="34" charset="0"/>
                  <a:cs typeface="Tahoma" panose="020B0604030504040204" pitchFamily="34" charset="0"/>
                </a:rPr>
                <a:t> STT </a:t>
              </a:r>
              <a:r>
                <a:rPr lang="en-US" sz="1400" dirty="0" err="1">
                  <a:effectLst/>
                  <a:latin typeface="Tahoma" panose="020B0604030504040204" pitchFamily="34" charset="0"/>
                  <a:ea typeface="Tahoma" panose="020B0604030504040204" pitchFamily="34" charset="0"/>
                  <a:cs typeface="Tahoma" panose="020B0604030504040204" pitchFamily="34" charset="0"/>
                </a:rPr>
                <a:t>trong</a:t>
              </a:r>
              <a:r>
                <a:rPr lang="en-US" sz="1400" dirty="0">
                  <a:effectLst/>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nhóm</a:t>
              </a:r>
              <a:r>
                <a:rPr lang="en-US" sz="1400" dirty="0">
                  <a:effectLst/>
                  <a:latin typeface="Tahoma" panose="020B0604030504040204" pitchFamily="34" charset="0"/>
                  <a:ea typeface="Tahoma" panose="020B0604030504040204" pitchFamily="34" charset="0"/>
                  <a:cs typeface="Tahoma" panose="020B0604030504040204" pitchFamily="34" charset="0"/>
                </a:rPr>
                <a:t> </a:t>
              </a:r>
              <a:r>
                <a:rPr lang="en-US" sz="1400" dirty="0" err="1">
                  <a:effectLst/>
                  <a:latin typeface="Tahoma" panose="020B0604030504040204" pitchFamily="34" charset="0"/>
                  <a:ea typeface="Tahoma" panose="020B0604030504040204" pitchFamily="34" charset="0"/>
                  <a:cs typeface="Tahoma" panose="020B0604030504040204" pitchFamily="34" charset="0"/>
                </a:rPr>
                <a:t>báo</a:t>
              </a:r>
              <a:r>
                <a:rPr lang="en-US" sz="1400" dirty="0">
                  <a:effectLst/>
                  <a:latin typeface="Tahoma" panose="020B0604030504040204" pitchFamily="34" charset="0"/>
                  <a:ea typeface="Tahoma" panose="020B0604030504040204" pitchFamily="34" charset="0"/>
                  <a:cs typeface="Tahoma" panose="020B0604030504040204" pitchFamily="34" charset="0"/>
                </a:rPr>
                <a:t> </a:t>
              </a:r>
              <a:r>
                <a:rPr lang="en-US" sz="1400" dirty="0" err="1">
                  <a:effectLst/>
                  <a:latin typeface="Tahoma" panose="020B0604030504040204" pitchFamily="34" charset="0"/>
                  <a:ea typeface="Tahoma" panose="020B0604030504040204" pitchFamily="34" charset="0"/>
                  <a:cs typeface="Tahoma" panose="020B0604030504040204" pitchFamily="34" charset="0"/>
                </a:rPr>
                <a:t>cáo</a:t>
              </a:r>
              <a:r>
                <a:rPr lang="en-US" sz="1400" dirty="0">
                  <a:effectLst/>
                  <a:latin typeface="Tahoma" panose="020B0604030504040204" pitchFamily="34" charset="0"/>
                  <a:ea typeface="Tahoma" panose="020B0604030504040204" pitchFamily="34" charset="0"/>
                  <a:cs typeface="Tahoma" panose="020B0604030504040204" pitchFamily="34" charset="0"/>
                </a:rPr>
                <a:t>, </a:t>
              </a:r>
              <a:r>
                <a:rPr lang="en-US" sz="1400" dirty="0" err="1">
                  <a:effectLst/>
                  <a:latin typeface="Tahoma" panose="020B0604030504040204" pitchFamily="34" charset="0"/>
                  <a:ea typeface="Tahoma" panose="020B0604030504040204" pitchFamily="34" charset="0"/>
                  <a:cs typeface="Tahoma" panose="020B0604030504040204" pitchFamily="34" charset="0"/>
                </a:rPr>
                <a:t>các</a:t>
              </a:r>
              <a:r>
                <a:rPr lang="en-US" sz="1400" dirty="0">
                  <a:effectLst/>
                  <a:latin typeface="Tahoma" panose="020B0604030504040204" pitchFamily="34" charset="0"/>
                  <a:ea typeface="Tahoma" panose="020B0604030504040204" pitchFamily="34" charset="0"/>
                  <a:cs typeface="Tahoma" panose="020B0604030504040204" pitchFamily="34" charset="0"/>
                </a:rPr>
                <a:t> </a:t>
              </a:r>
              <a:r>
                <a:rPr lang="en-US" sz="1400" dirty="0" err="1">
                  <a:effectLst/>
                  <a:latin typeface="Tahoma" panose="020B0604030504040204" pitchFamily="34" charset="0"/>
                  <a:ea typeface="Tahoma" panose="020B0604030504040204" pitchFamily="34" charset="0"/>
                  <a:cs typeface="Tahoma" panose="020B0604030504040204" pitchFamily="34" charset="0"/>
                </a:rPr>
                <a:t>bạn</a:t>
              </a:r>
              <a:r>
                <a:rPr lang="en-US" sz="1400" dirty="0">
                  <a:effectLst/>
                  <a:latin typeface="Tahoma" panose="020B0604030504040204" pitchFamily="34" charset="0"/>
                  <a:ea typeface="Tahoma" panose="020B0604030504040204" pitchFamily="34" charset="0"/>
                  <a:cs typeface="Tahoma" panose="020B0604030504040204" pitchFamily="34" charset="0"/>
                </a:rPr>
                <a:t> ở </a:t>
              </a:r>
              <a:r>
                <a:rPr lang="en-US" sz="1400" dirty="0" err="1">
                  <a:effectLst/>
                  <a:latin typeface="Tahoma" panose="020B0604030504040204" pitchFamily="34" charset="0"/>
                  <a:ea typeface="Tahoma" panose="020B0604030504040204" pitchFamily="34" charset="0"/>
                  <a:cs typeface="Tahoma" panose="020B0604030504040204" pitchFamily="34" charset="0"/>
                </a:rPr>
                <a:t>các</a:t>
              </a:r>
              <a:r>
                <a:rPr lang="en-US" sz="1400" dirty="0">
                  <a:effectLst/>
                  <a:latin typeface="Tahoma" panose="020B0604030504040204" pitchFamily="34" charset="0"/>
                  <a:ea typeface="Tahoma" panose="020B0604030504040204" pitchFamily="34" charset="0"/>
                  <a:cs typeface="Tahoma" panose="020B0604030504040204" pitchFamily="34" charset="0"/>
                </a:rPr>
                <a:t> </a:t>
              </a:r>
              <a:r>
                <a:rPr lang="en-US" sz="1400" dirty="0" err="1">
                  <a:effectLst/>
                  <a:latin typeface="Tahoma" panose="020B0604030504040204" pitchFamily="34" charset="0"/>
                  <a:ea typeface="Tahoma" panose="020B0604030504040204" pitchFamily="34" charset="0"/>
                  <a:cs typeface="Tahoma" panose="020B0604030504040204" pitchFamily="34" charset="0"/>
                </a:rPr>
                <a:t>nhóm</a:t>
              </a:r>
              <a:r>
                <a:rPr lang="en-US" sz="1400" dirty="0">
                  <a:effectLst/>
                  <a:latin typeface="Tahoma" panose="020B0604030504040204" pitchFamily="34" charset="0"/>
                  <a:ea typeface="Tahoma" panose="020B0604030504040204" pitchFamily="34" charset="0"/>
                  <a:cs typeface="Tahoma" panose="020B0604030504040204" pitchFamily="34" charset="0"/>
                </a:rPr>
                <a:t> </a:t>
              </a:r>
              <a:r>
                <a:rPr lang="en-US" sz="1400" dirty="0" err="1">
                  <a:effectLst/>
                  <a:latin typeface="Tahoma" panose="020B0604030504040204" pitchFamily="34" charset="0"/>
                  <a:ea typeface="Tahoma" panose="020B0604030504040204" pitchFamily="34" charset="0"/>
                  <a:cs typeface="Tahoma" panose="020B0604030504040204" pitchFamily="34" charset="0"/>
                </a:rPr>
                <a:t>khác</a:t>
              </a:r>
              <a:r>
                <a:rPr lang="en-US" sz="1400" dirty="0">
                  <a:effectLst/>
                  <a:latin typeface="Tahoma" panose="020B0604030504040204" pitchFamily="34" charset="0"/>
                  <a:ea typeface="Tahoma" panose="020B0604030504040204" pitchFamily="34" charset="0"/>
                  <a:cs typeface="Tahoma" panose="020B0604030504040204" pitchFamily="34" charset="0"/>
                </a:rPr>
                <a:t> </a:t>
              </a:r>
              <a:r>
                <a:rPr lang="en-US" sz="1400" dirty="0" err="1">
                  <a:effectLst/>
                  <a:latin typeface="Tahoma" panose="020B0604030504040204" pitchFamily="34" charset="0"/>
                  <a:ea typeface="Tahoma" panose="020B0604030504040204" pitchFamily="34" charset="0"/>
                  <a:cs typeface="Tahoma" panose="020B0604030504040204" pitchFamily="34" charset="0"/>
                </a:rPr>
                <a:t>phản</a:t>
              </a:r>
              <a:r>
                <a:rPr lang="en-US" sz="1400" dirty="0">
                  <a:effectLst/>
                  <a:latin typeface="Tahoma" panose="020B0604030504040204" pitchFamily="34" charset="0"/>
                  <a:ea typeface="Tahoma" panose="020B0604030504040204" pitchFamily="34" charset="0"/>
                  <a:cs typeface="Tahoma" panose="020B0604030504040204" pitchFamily="34" charset="0"/>
                </a:rPr>
                <a:t> </a:t>
              </a:r>
              <a:r>
                <a:rPr lang="en-US" sz="1400" dirty="0" err="1">
                  <a:effectLst/>
                  <a:latin typeface="Tahoma" panose="020B0604030504040204" pitchFamily="34" charset="0"/>
                  <a:ea typeface="Tahoma" panose="020B0604030504040204" pitchFamily="34" charset="0"/>
                  <a:cs typeface="Tahoma" panose="020B0604030504040204" pitchFamily="34" charset="0"/>
                </a:rPr>
                <a:t>biện</a:t>
              </a:r>
              <a:r>
                <a:rPr lang="en-US" sz="1400" dirty="0">
                  <a:latin typeface="Tahoma" panose="020B0604030504040204" pitchFamily="34" charset="0"/>
                  <a:ea typeface="Tahoma" panose="020B0604030504040204" pitchFamily="34" charset="0"/>
                  <a:cs typeface="Tahoma" panose="020B0604030504040204" pitchFamily="34" charset="0"/>
                </a:rPr>
                <a:t>.</a:t>
              </a:r>
            </a:p>
            <a:p>
              <a:pPr marL="342900" indent="-342900" algn="just">
                <a:spcBef>
                  <a:spcPts val="200"/>
                </a:spcBef>
                <a:spcAft>
                  <a:spcPts val="200"/>
                </a:spcAft>
                <a:buFontTx/>
                <a:buChar char="-"/>
                <a:tabLst>
                  <a:tab pos="533400" algn="l"/>
                </a:tabLst>
              </a:pPr>
              <a:r>
                <a:rPr lang="en-US" sz="1400" dirty="0" err="1">
                  <a:latin typeface="Tahoma" panose="020B0604030504040204" pitchFamily="34" charset="0"/>
                  <a:ea typeface="Tahoma" panose="020B0604030504040204" pitchFamily="34" charset="0"/>
                  <a:cs typeface="Tahoma" panose="020B0604030504040204" pitchFamily="34" charset="0"/>
                </a:rPr>
                <a:t>Mỗi</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sản</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phẩm</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tùy</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theo</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chất</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lượng</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tối</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đa</a:t>
              </a:r>
              <a:r>
                <a:rPr lang="en-US" sz="1400" dirty="0">
                  <a:latin typeface="Tahoma" panose="020B0604030504040204" pitchFamily="34" charset="0"/>
                  <a:ea typeface="Tahoma" panose="020B0604030504040204" pitchFamily="34" charset="0"/>
                  <a:cs typeface="Tahoma" panose="020B0604030504040204" pitchFamily="34" charset="0"/>
                </a:rPr>
                <a:t> 50 </a:t>
              </a:r>
              <a:r>
                <a:rPr lang="en-US" sz="1400" dirty="0" err="1">
                  <a:latin typeface="Tahoma" panose="020B0604030504040204" pitchFamily="34" charset="0"/>
                  <a:ea typeface="Tahoma" panose="020B0604030504040204" pitchFamily="34" charset="0"/>
                  <a:cs typeface="Tahoma" panose="020B0604030504040204" pitchFamily="34" charset="0"/>
                </a:rPr>
                <a:t>điểm</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tính</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điểm</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cho</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nhóm</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đó</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bạn</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đặt</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câu</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hỏi</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phản</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biện</a:t>
              </a:r>
              <a:r>
                <a:rPr lang="en-US" sz="1400" dirty="0">
                  <a:latin typeface="Tahoma" panose="020B0604030504040204" pitchFamily="34" charset="0"/>
                  <a:ea typeface="Tahoma" panose="020B0604030504040204" pitchFamily="34" charset="0"/>
                  <a:cs typeface="Tahoma" panose="020B0604030504040204" pitchFamily="34" charset="0"/>
                </a:rPr>
                <a:t> 5 </a:t>
              </a:r>
              <a:r>
                <a:rPr lang="en-US" sz="1400" dirty="0" err="1">
                  <a:latin typeface="Tahoma" panose="020B0604030504040204" pitchFamily="34" charset="0"/>
                  <a:ea typeface="Tahoma" panose="020B0604030504040204" pitchFamily="34" charset="0"/>
                  <a:cs typeface="Tahoma" panose="020B0604030504040204" pitchFamily="34" charset="0"/>
                </a:rPr>
                <a:t>điểm</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tính</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cho</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nhóm</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mỗi</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câu</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trả</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lời</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phản</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biện</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tốt</a:t>
              </a:r>
              <a:r>
                <a:rPr lang="en-US" sz="1400" dirty="0">
                  <a:latin typeface="Tahoma" panose="020B0604030504040204" pitchFamily="34" charset="0"/>
                  <a:ea typeface="Tahoma" panose="020B0604030504040204" pitchFamily="34" charset="0"/>
                  <a:cs typeface="Tahoma" panose="020B0604030504040204" pitchFamily="34" charset="0"/>
                </a:rPr>
                <a:t> 5 </a:t>
              </a:r>
              <a:r>
                <a:rPr lang="en-US" sz="1400" dirty="0" err="1">
                  <a:latin typeface="Tahoma" panose="020B0604030504040204" pitchFamily="34" charset="0"/>
                  <a:ea typeface="Tahoma" panose="020B0604030504040204" pitchFamily="34" charset="0"/>
                  <a:cs typeface="Tahoma" panose="020B0604030504040204" pitchFamily="34" charset="0"/>
                </a:rPr>
                <a:t>điểm</a:t>
              </a:r>
              <a:r>
                <a:rPr lang="en-US" sz="1400" dirty="0">
                  <a:latin typeface="Tahoma" panose="020B0604030504040204" pitchFamily="34" charset="0"/>
                  <a:ea typeface="Tahoma" panose="020B0604030504040204" pitchFamily="34" charset="0"/>
                  <a:cs typeface="Tahoma" panose="020B0604030504040204" pitchFamily="34" charset="0"/>
                </a:rPr>
                <a:t>.</a:t>
              </a:r>
              <a:endParaRPr lang="en-US" sz="1400" dirty="0">
                <a:effectLst/>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tabLst>
                  <a:tab pos="533400" algn="l"/>
                </a:tabLst>
              </a:pPr>
              <a:r>
                <a:rPr lang="en-US" sz="1400" dirty="0">
                  <a:solidFill>
                    <a:srgbClr val="0070C0"/>
                  </a:solidFill>
                  <a:latin typeface="Tahoma" panose="020B0604030504040204" pitchFamily="34" charset="0"/>
                  <a:ea typeface="Tahoma" panose="020B0604030504040204" pitchFamily="34" charset="0"/>
                  <a:cs typeface="Tahoma" panose="020B0604030504040204" pitchFamily="34" charset="0"/>
                </a:rPr>
                <a:t>                </a:t>
              </a:r>
              <a:endParaRPr lang="vi-VN" sz="1400" dirty="0">
                <a:effectLst/>
                <a:latin typeface="Tahoma" panose="020B0604030504040204" pitchFamily="34" charset="0"/>
                <a:ea typeface="Tahoma" panose="020B0604030504040204" pitchFamily="34" charset="0"/>
                <a:cs typeface="Tahoma" panose="020B0604030504040204" pitchFamily="34" charset="0"/>
              </a:endParaRPr>
            </a:p>
          </p:txBody>
        </p:sp>
        <p:sp>
          <p:nvSpPr>
            <p:cNvPr id="31" name="Rectangle 30">
              <a:extLst>
                <a:ext uri="{FF2B5EF4-FFF2-40B4-BE49-F238E27FC236}">
                  <a16:creationId xmlns:a16="http://schemas.microsoft.com/office/drawing/2014/main" id="{BD0D91AD-CA1E-4078-8BA8-BE4535DD908F}"/>
                </a:ext>
              </a:extLst>
            </p:cNvPr>
            <p:cNvSpPr/>
            <p:nvPr/>
          </p:nvSpPr>
          <p:spPr>
            <a:xfrm>
              <a:off x="3662789" y="6342611"/>
              <a:ext cx="3347855" cy="72898"/>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vi-VN" dirty="0">
                <a:latin typeface="Tahoma" panose="020B0604030504040204" pitchFamily="34" charset="0"/>
                <a:ea typeface="Tahoma" panose="020B0604030504040204" pitchFamily="34" charset="0"/>
                <a:cs typeface="Tahoma" panose="020B0604030504040204" pitchFamily="34" charset="0"/>
              </a:endParaRPr>
            </a:p>
          </p:txBody>
        </p:sp>
      </p:grpSp>
      <p:sp>
        <p:nvSpPr>
          <p:cNvPr id="35" name="Rectangle: Diagonal Corners Rounded 34">
            <a:extLst>
              <a:ext uri="{FF2B5EF4-FFF2-40B4-BE49-F238E27FC236}">
                <a16:creationId xmlns:a16="http://schemas.microsoft.com/office/drawing/2014/main" id="{274AD160-5553-4B76-A1BB-4DB27C353BE7}"/>
              </a:ext>
            </a:extLst>
          </p:cNvPr>
          <p:cNvSpPr/>
          <p:nvPr/>
        </p:nvSpPr>
        <p:spPr>
          <a:xfrm>
            <a:off x="9733935" y="6528618"/>
            <a:ext cx="2212258" cy="201561"/>
          </a:xfrm>
          <a:prstGeom prst="round2DiagRect">
            <a:avLst>
              <a:gd name="adj1" fmla="val 50000"/>
              <a:gd name="adj2" fmla="val 0"/>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grpSp>
        <p:nvGrpSpPr>
          <p:cNvPr id="4" name="Google Shape;1328;p85">
            <a:extLst>
              <a:ext uri="{FF2B5EF4-FFF2-40B4-BE49-F238E27FC236}">
                <a16:creationId xmlns:a16="http://schemas.microsoft.com/office/drawing/2014/main" id="{B0A43B45-4166-DD37-1019-FC29E351F058}"/>
              </a:ext>
            </a:extLst>
          </p:cNvPr>
          <p:cNvGrpSpPr/>
          <p:nvPr/>
        </p:nvGrpSpPr>
        <p:grpSpPr>
          <a:xfrm>
            <a:off x="153289" y="197019"/>
            <a:ext cx="528415" cy="314260"/>
            <a:chOff x="5037700" y="2430325"/>
            <a:chExt cx="75950" cy="65850"/>
          </a:xfrm>
          <a:solidFill>
            <a:schemeClr val="accent6">
              <a:lumMod val="20000"/>
              <a:lumOff val="80000"/>
            </a:schemeClr>
          </a:solidFill>
        </p:grpSpPr>
        <p:sp>
          <p:nvSpPr>
            <p:cNvPr id="5" name="Google Shape;1329;p85">
              <a:extLst>
                <a:ext uri="{FF2B5EF4-FFF2-40B4-BE49-F238E27FC236}">
                  <a16:creationId xmlns:a16="http://schemas.microsoft.com/office/drawing/2014/main" id="{4A58E9A8-5939-684C-700E-81C5422D1D97}"/>
                </a:ext>
              </a:extLst>
            </p:cNvPr>
            <p:cNvSpPr/>
            <p:nvPr/>
          </p:nvSpPr>
          <p:spPr>
            <a:xfrm>
              <a:off x="5059700" y="2430325"/>
              <a:ext cx="53950" cy="65850"/>
            </a:xfrm>
            <a:custGeom>
              <a:avLst/>
              <a:gdLst/>
              <a:ahLst/>
              <a:cxnLst/>
              <a:rect l="l" t="t" r="r" b="b"/>
              <a:pathLst>
                <a:path w="2158" h="2634" extrusionOk="0">
                  <a:moveTo>
                    <a:pt x="1" y="1"/>
                  </a:moveTo>
                  <a:lnTo>
                    <a:pt x="866" y="1321"/>
                  </a:lnTo>
                  <a:lnTo>
                    <a:pt x="1" y="2633"/>
                  </a:lnTo>
                  <a:lnTo>
                    <a:pt x="1292" y="2633"/>
                  </a:lnTo>
                  <a:lnTo>
                    <a:pt x="2157" y="1321"/>
                  </a:lnTo>
                  <a:lnTo>
                    <a:pt x="1292" y="1"/>
                  </a:lnTo>
                  <a:close/>
                </a:path>
              </a:pathLst>
            </a:custGeom>
            <a:solidFill>
              <a:srgbClr val="004236"/>
            </a:solidFill>
            <a:ln w="9525" cap="flat" cmpd="sng">
              <a:solidFill>
                <a:srgbClr val="004236"/>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sp>
          <p:nvSpPr>
            <p:cNvPr id="6" name="Google Shape;1330;p85">
              <a:extLst>
                <a:ext uri="{FF2B5EF4-FFF2-40B4-BE49-F238E27FC236}">
                  <a16:creationId xmlns:a16="http://schemas.microsoft.com/office/drawing/2014/main" id="{4D62396C-DFC9-5C90-B4A5-7AD633B8760E}"/>
                </a:ext>
              </a:extLst>
            </p:cNvPr>
            <p:cNvSpPr/>
            <p:nvPr/>
          </p:nvSpPr>
          <p:spPr>
            <a:xfrm>
              <a:off x="5037700" y="2430325"/>
              <a:ext cx="34100" cy="65850"/>
            </a:xfrm>
            <a:custGeom>
              <a:avLst/>
              <a:gdLst/>
              <a:ahLst/>
              <a:cxnLst/>
              <a:rect l="l" t="t" r="r" b="b"/>
              <a:pathLst>
                <a:path w="1364" h="2634" extrusionOk="0">
                  <a:moveTo>
                    <a:pt x="1" y="1"/>
                  </a:moveTo>
                  <a:lnTo>
                    <a:pt x="866" y="1321"/>
                  </a:lnTo>
                  <a:lnTo>
                    <a:pt x="1" y="2633"/>
                  </a:lnTo>
                  <a:lnTo>
                    <a:pt x="498" y="2633"/>
                  </a:lnTo>
                  <a:lnTo>
                    <a:pt x="1364" y="1321"/>
                  </a:lnTo>
                  <a:lnTo>
                    <a:pt x="498" y="1"/>
                  </a:lnTo>
                  <a:close/>
                </a:path>
              </a:pathLst>
            </a:custGeom>
            <a:solidFill>
              <a:srgbClr val="004236"/>
            </a:solidFill>
            <a:ln w="9525" cap="flat" cmpd="sng">
              <a:solidFill>
                <a:srgbClr val="004236"/>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grpSp>
      <p:sp>
        <p:nvSpPr>
          <p:cNvPr id="7" name="Google Shape;317;p51">
            <a:extLst>
              <a:ext uri="{FF2B5EF4-FFF2-40B4-BE49-F238E27FC236}">
                <a16:creationId xmlns:a16="http://schemas.microsoft.com/office/drawing/2014/main" id="{53C51B87-D0DD-CB39-10C6-ED8DA94B29D2}"/>
              </a:ext>
            </a:extLst>
          </p:cNvPr>
          <p:cNvSpPr txBox="1">
            <a:spLocks noGrp="1"/>
          </p:cNvSpPr>
          <p:nvPr>
            <p:ph type="title"/>
          </p:nvPr>
        </p:nvSpPr>
        <p:spPr>
          <a:xfrm>
            <a:off x="804333" y="116418"/>
            <a:ext cx="11260667" cy="673100"/>
          </a:xfrm>
        </p:spPr>
        <p:txBody>
          <a:bodyPr>
            <a:normAutofit fontScale="90000"/>
          </a:bodyPr>
          <a:lstStyle/>
          <a:p>
            <a:pPr eaLnBrk="1" hangingPunct="1">
              <a:spcBef>
                <a:spcPct val="0"/>
              </a:spcBef>
              <a:spcAft>
                <a:spcPct val="0"/>
              </a:spcAft>
              <a:buClr>
                <a:schemeClr val="accent1"/>
              </a:buClr>
              <a:buFont typeface="Raleway Thin" pitchFamily="2" charset="0"/>
              <a:buNone/>
            </a:pPr>
            <a:r>
              <a:rPr lang="vi-VN" altLang="vi-VN" sz="2800" b="1" dirty="0">
                <a:solidFill>
                  <a:schemeClr val="accent1"/>
                </a:solidFill>
                <a:latin typeface="Tahoma" panose="020B0604030504040204" pitchFamily="34" charset="0"/>
                <a:ea typeface="Tahoma" panose="020B0604030504040204" pitchFamily="34" charset="0"/>
                <a:cs typeface="Tahoma" panose="020B0604030504040204" pitchFamily="34" charset="0"/>
                <a:sym typeface="Raleway Thin" pitchFamily="2" charset="0"/>
              </a:rPr>
              <a:t>3) TÍN DỤNG TIÊU DÙNG</a:t>
            </a:r>
            <a:br>
              <a:rPr lang="vi-VN" altLang="vi-VN" sz="2800" b="1" dirty="0">
                <a:solidFill>
                  <a:schemeClr val="accent1"/>
                </a:solidFill>
                <a:latin typeface="Tahoma" panose="020B0604030504040204" pitchFamily="34" charset="0"/>
                <a:ea typeface="Tahoma" panose="020B0604030504040204" pitchFamily="34" charset="0"/>
                <a:cs typeface="Tahoma" panose="020B0604030504040204" pitchFamily="34" charset="0"/>
                <a:sym typeface="Raleway Thin" pitchFamily="2" charset="0"/>
              </a:rPr>
            </a:br>
            <a:r>
              <a:rPr lang="vi-VN" altLang="vi-VN" sz="2800" dirty="0">
                <a:solidFill>
                  <a:schemeClr val="accent1"/>
                </a:solidFill>
                <a:latin typeface="Tahoma" panose="020B0604030504040204" pitchFamily="34" charset="0"/>
                <a:ea typeface="Tahoma" panose="020B0604030504040204" pitchFamily="34" charset="0"/>
                <a:cs typeface="Tahoma" panose="020B0604030504040204" pitchFamily="34" charset="0"/>
                <a:sym typeface="Raleway Thin" pitchFamily="2" charset="0"/>
              </a:rPr>
              <a:t>b)  Một số dịch vụ của tín dụng tiêu dùng</a:t>
            </a:r>
          </a:p>
        </p:txBody>
      </p:sp>
    </p:spTree>
    <p:extLst>
      <p:ext uri="{BB962C8B-B14F-4D97-AF65-F5344CB8AC3E}">
        <p14:creationId xmlns:p14="http://schemas.microsoft.com/office/powerpoint/2010/main" val="14871938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pSp>
        <p:nvGrpSpPr>
          <p:cNvPr id="14338" name="Google Shape;310;p51">
            <a:extLst>
              <a:ext uri="{FF2B5EF4-FFF2-40B4-BE49-F238E27FC236}">
                <a16:creationId xmlns:a16="http://schemas.microsoft.com/office/drawing/2014/main" id="{84A619AE-E994-6253-6D35-CA0497E6908A}"/>
              </a:ext>
            </a:extLst>
          </p:cNvPr>
          <p:cNvGrpSpPr>
            <a:grpSpLocks/>
          </p:cNvGrpSpPr>
          <p:nvPr/>
        </p:nvGrpSpPr>
        <p:grpSpPr bwMode="auto">
          <a:xfrm>
            <a:off x="5292555" y="2079828"/>
            <a:ext cx="5630333" cy="3968751"/>
            <a:chOff x="4826181" y="2009584"/>
            <a:chExt cx="3378000" cy="2530142"/>
          </a:xfrm>
        </p:grpSpPr>
        <p:grpSp>
          <p:nvGrpSpPr>
            <p:cNvPr id="14362" name="Google Shape;311;p51">
              <a:extLst>
                <a:ext uri="{FF2B5EF4-FFF2-40B4-BE49-F238E27FC236}">
                  <a16:creationId xmlns:a16="http://schemas.microsoft.com/office/drawing/2014/main" id="{E7834F55-9BB1-DEF7-FCCD-A50BE939FAC0}"/>
                </a:ext>
              </a:extLst>
            </p:cNvPr>
            <p:cNvGrpSpPr>
              <a:grpSpLocks/>
            </p:cNvGrpSpPr>
            <p:nvPr/>
          </p:nvGrpSpPr>
          <p:grpSpPr bwMode="auto">
            <a:xfrm>
              <a:off x="6352224" y="2009584"/>
              <a:ext cx="677773" cy="749666"/>
              <a:chOff x="6352224" y="2009584"/>
              <a:chExt cx="677773" cy="749666"/>
            </a:xfrm>
          </p:grpSpPr>
          <p:grpSp>
            <p:nvGrpSpPr>
              <p:cNvPr id="14364" name="Google Shape;312;p51">
                <a:extLst>
                  <a:ext uri="{FF2B5EF4-FFF2-40B4-BE49-F238E27FC236}">
                    <a16:creationId xmlns:a16="http://schemas.microsoft.com/office/drawing/2014/main" id="{F889C85B-FFEA-2B9E-4612-6945A9A82087}"/>
                  </a:ext>
                </a:extLst>
              </p:cNvPr>
              <p:cNvGrpSpPr>
                <a:grpSpLocks/>
              </p:cNvGrpSpPr>
              <p:nvPr/>
            </p:nvGrpSpPr>
            <p:grpSpPr bwMode="auto">
              <a:xfrm rot="559714">
                <a:off x="6393440" y="2157569"/>
                <a:ext cx="595340" cy="557114"/>
                <a:chOff x="2314575" y="2133725"/>
                <a:chExt cx="595325" cy="557100"/>
              </a:xfrm>
            </p:grpSpPr>
            <p:cxnSp>
              <p:nvCxnSpPr>
                <p:cNvPr id="14366" name="Google Shape;313;p51">
                  <a:extLst>
                    <a:ext uri="{FF2B5EF4-FFF2-40B4-BE49-F238E27FC236}">
                      <a16:creationId xmlns:a16="http://schemas.microsoft.com/office/drawing/2014/main" id="{3A9D682A-C5DA-FE95-8CDB-BFD256E6A421}"/>
                    </a:ext>
                  </a:extLst>
                </p:cNvPr>
                <p:cNvCxnSpPr>
                  <a:cxnSpLocks noChangeShapeType="1"/>
                </p:cNvCxnSpPr>
                <p:nvPr/>
              </p:nvCxnSpPr>
              <p:spPr bwMode="auto">
                <a:xfrm>
                  <a:off x="2567000" y="2143125"/>
                  <a:ext cx="342900" cy="504900"/>
                </a:xfrm>
                <a:prstGeom prst="straightConnector1">
                  <a:avLst/>
                </a:prstGeom>
                <a:noFill/>
                <a:ln w="38100">
                  <a:solidFill>
                    <a:schemeClr val="accent1"/>
                  </a:solidFill>
                  <a:round/>
                  <a:headEnd/>
                  <a:tailEnd/>
                </a:ln>
                <a:extLst>
                  <a:ext uri="{909E8E84-426E-40DD-AFC4-6F175D3DCCD1}">
                    <a14:hiddenFill xmlns:a14="http://schemas.microsoft.com/office/drawing/2010/main">
                      <a:noFill/>
                    </a14:hiddenFill>
                  </a:ext>
                </a:extLst>
              </p:spPr>
            </p:cxnSp>
            <p:cxnSp>
              <p:nvCxnSpPr>
                <p:cNvPr id="14367" name="Google Shape;314;p51">
                  <a:extLst>
                    <a:ext uri="{FF2B5EF4-FFF2-40B4-BE49-F238E27FC236}">
                      <a16:creationId xmlns:a16="http://schemas.microsoft.com/office/drawing/2014/main" id="{1CFB1110-9454-380D-E112-532D8E6D11FB}"/>
                    </a:ext>
                  </a:extLst>
                </p:cNvPr>
                <p:cNvCxnSpPr>
                  <a:cxnSpLocks noChangeShapeType="1"/>
                </p:cNvCxnSpPr>
                <p:nvPr/>
              </p:nvCxnSpPr>
              <p:spPr bwMode="auto">
                <a:xfrm rot="10800000" flipH="1">
                  <a:off x="2314575" y="2133725"/>
                  <a:ext cx="267000" cy="557100"/>
                </a:xfrm>
                <a:prstGeom prst="straightConnector1">
                  <a:avLst/>
                </a:prstGeom>
                <a:noFill/>
                <a:ln w="38100">
                  <a:solidFill>
                    <a:schemeClr val="accent1"/>
                  </a:solidFill>
                  <a:round/>
                  <a:headEnd/>
                  <a:tailEnd/>
                </a:ln>
                <a:extLst>
                  <a:ext uri="{909E8E84-426E-40DD-AFC4-6F175D3DCCD1}">
                    <a14:hiddenFill xmlns:a14="http://schemas.microsoft.com/office/drawing/2010/main">
                      <a:noFill/>
                    </a14:hiddenFill>
                  </a:ext>
                </a:extLst>
              </p:spPr>
            </p:cxnSp>
          </p:grpSp>
          <p:sp>
            <p:nvSpPr>
              <p:cNvPr id="315" name="Google Shape;315;p51">
                <a:extLst>
                  <a:ext uri="{FF2B5EF4-FFF2-40B4-BE49-F238E27FC236}">
                    <a16:creationId xmlns:a16="http://schemas.microsoft.com/office/drawing/2014/main" id="{A1E41B9C-268D-F08C-1DE1-A7AA133DF8B5}"/>
                  </a:ext>
                </a:extLst>
              </p:cNvPr>
              <p:cNvSpPr/>
              <p:nvPr/>
            </p:nvSpPr>
            <p:spPr>
              <a:xfrm rot="559553">
                <a:off x="6521531" y="2033873"/>
                <a:ext cx="331450" cy="331955"/>
              </a:xfrm>
              <a:prstGeom prst="ellipse">
                <a:avLst/>
              </a:prstGeom>
              <a:solidFill>
                <a:schemeClr val="accent3"/>
              </a:solidFill>
              <a:ln>
                <a:noFill/>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grpSp>
        <p:sp>
          <p:nvSpPr>
            <p:cNvPr id="316" name="Google Shape;316;p51">
              <a:extLst>
                <a:ext uri="{FF2B5EF4-FFF2-40B4-BE49-F238E27FC236}">
                  <a16:creationId xmlns:a16="http://schemas.microsoft.com/office/drawing/2014/main" id="{EF8F069B-D41C-1062-9998-0CE10FC181E6}"/>
                </a:ext>
              </a:extLst>
            </p:cNvPr>
            <p:cNvSpPr/>
            <p:nvPr/>
          </p:nvSpPr>
          <p:spPr>
            <a:xfrm rot="377138">
              <a:off x="4915076" y="2572288"/>
              <a:ext cx="3200211" cy="1797413"/>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grpSp>
      <p:sp>
        <p:nvSpPr>
          <p:cNvPr id="14340" name="Google Shape;318;p51">
            <a:extLst>
              <a:ext uri="{FF2B5EF4-FFF2-40B4-BE49-F238E27FC236}">
                <a16:creationId xmlns:a16="http://schemas.microsoft.com/office/drawing/2014/main" id="{C8B18391-E558-A085-9A3D-24DFC2202BB0}"/>
              </a:ext>
            </a:extLst>
          </p:cNvPr>
          <p:cNvSpPr txBox="1">
            <a:spLocks noGrp="1"/>
          </p:cNvSpPr>
          <p:nvPr>
            <p:ph type="subTitle" idx="4"/>
          </p:nvPr>
        </p:nvSpPr>
        <p:spPr bwMode="auto">
          <a:xfrm rot="377090">
            <a:off x="6334985" y="3028949"/>
            <a:ext cx="3657600" cy="47258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r>
              <a:rPr lang="vi-VN" b="1" dirty="0">
                <a:solidFill>
                  <a:schemeClr val="accent2">
                    <a:lumMod val="40000"/>
                    <a:lumOff val="60000"/>
                  </a:schemeClr>
                </a:solidFill>
                <a:latin typeface="Tahoma" panose="020B0604030504040204" pitchFamily="34" charset="0"/>
                <a:ea typeface="Tahoma" panose="020B0604030504040204" pitchFamily="34" charset="0"/>
                <a:cs typeface="Tahoma" panose="020B0604030504040204" pitchFamily="34" charset="0"/>
              </a:rPr>
              <a:t>ĐẶC ĐIỂM:</a:t>
            </a:r>
          </a:p>
        </p:txBody>
      </p:sp>
      <p:grpSp>
        <p:nvGrpSpPr>
          <p:cNvPr id="14341" name="Google Shape;319;p51">
            <a:extLst>
              <a:ext uri="{FF2B5EF4-FFF2-40B4-BE49-F238E27FC236}">
                <a16:creationId xmlns:a16="http://schemas.microsoft.com/office/drawing/2014/main" id="{A38B1D13-1F9F-DD98-1504-5D9D8FAE75F5}"/>
              </a:ext>
            </a:extLst>
          </p:cNvPr>
          <p:cNvGrpSpPr>
            <a:grpSpLocks/>
          </p:cNvGrpSpPr>
          <p:nvPr/>
        </p:nvGrpSpPr>
        <p:grpSpPr bwMode="auto">
          <a:xfrm>
            <a:off x="153289" y="1895476"/>
            <a:ext cx="5240867" cy="3881967"/>
            <a:chOff x="971723" y="2009575"/>
            <a:chExt cx="3314400" cy="2466387"/>
          </a:xfrm>
        </p:grpSpPr>
        <p:grpSp>
          <p:nvGrpSpPr>
            <p:cNvPr id="14356" name="Google Shape;320;p51">
              <a:extLst>
                <a:ext uri="{FF2B5EF4-FFF2-40B4-BE49-F238E27FC236}">
                  <a16:creationId xmlns:a16="http://schemas.microsoft.com/office/drawing/2014/main" id="{03FB02F2-EEAD-7258-E243-E0E62B8EAF12}"/>
                </a:ext>
              </a:extLst>
            </p:cNvPr>
            <p:cNvGrpSpPr>
              <a:grpSpLocks/>
            </p:cNvGrpSpPr>
            <p:nvPr/>
          </p:nvGrpSpPr>
          <p:grpSpPr bwMode="auto">
            <a:xfrm>
              <a:off x="2255063" y="2009575"/>
              <a:ext cx="595325" cy="676500"/>
              <a:chOff x="2255063" y="2009575"/>
              <a:chExt cx="595325" cy="676500"/>
            </a:xfrm>
          </p:grpSpPr>
          <p:grpSp>
            <p:nvGrpSpPr>
              <p:cNvPr id="14358" name="Google Shape;321;p51">
                <a:extLst>
                  <a:ext uri="{FF2B5EF4-FFF2-40B4-BE49-F238E27FC236}">
                    <a16:creationId xmlns:a16="http://schemas.microsoft.com/office/drawing/2014/main" id="{4B685603-5AFA-8D35-8682-8F704E385A63}"/>
                  </a:ext>
                </a:extLst>
              </p:cNvPr>
              <p:cNvGrpSpPr>
                <a:grpSpLocks/>
              </p:cNvGrpSpPr>
              <p:nvPr/>
            </p:nvGrpSpPr>
            <p:grpSpPr bwMode="auto">
              <a:xfrm>
                <a:off x="2255063" y="2128975"/>
                <a:ext cx="595325" cy="557100"/>
                <a:chOff x="2314575" y="2133725"/>
                <a:chExt cx="595325" cy="557100"/>
              </a:xfrm>
            </p:grpSpPr>
            <p:cxnSp>
              <p:nvCxnSpPr>
                <p:cNvPr id="14360" name="Google Shape;322;p51">
                  <a:extLst>
                    <a:ext uri="{FF2B5EF4-FFF2-40B4-BE49-F238E27FC236}">
                      <a16:creationId xmlns:a16="http://schemas.microsoft.com/office/drawing/2014/main" id="{E74555BF-6F1C-D124-678B-3F2E6E977B80}"/>
                    </a:ext>
                  </a:extLst>
                </p:cNvPr>
                <p:cNvCxnSpPr>
                  <a:cxnSpLocks noChangeShapeType="1"/>
                </p:cNvCxnSpPr>
                <p:nvPr/>
              </p:nvCxnSpPr>
              <p:spPr bwMode="auto">
                <a:xfrm>
                  <a:off x="2567000" y="2143125"/>
                  <a:ext cx="342900" cy="504900"/>
                </a:xfrm>
                <a:prstGeom prst="straightConnector1">
                  <a:avLst/>
                </a:prstGeom>
                <a:noFill/>
                <a:ln w="38100">
                  <a:solidFill>
                    <a:schemeClr val="accent1"/>
                  </a:solidFill>
                  <a:round/>
                  <a:headEnd/>
                  <a:tailEnd/>
                </a:ln>
                <a:extLst>
                  <a:ext uri="{909E8E84-426E-40DD-AFC4-6F175D3DCCD1}">
                    <a14:hiddenFill xmlns:a14="http://schemas.microsoft.com/office/drawing/2010/main">
                      <a:noFill/>
                    </a14:hiddenFill>
                  </a:ext>
                </a:extLst>
              </p:spPr>
            </p:cxnSp>
            <p:cxnSp>
              <p:nvCxnSpPr>
                <p:cNvPr id="14361" name="Google Shape;323;p51">
                  <a:extLst>
                    <a:ext uri="{FF2B5EF4-FFF2-40B4-BE49-F238E27FC236}">
                      <a16:creationId xmlns:a16="http://schemas.microsoft.com/office/drawing/2014/main" id="{47A9105C-3305-1B00-07A1-5CFA85E324CD}"/>
                    </a:ext>
                  </a:extLst>
                </p:cNvPr>
                <p:cNvCxnSpPr>
                  <a:cxnSpLocks noChangeShapeType="1"/>
                </p:cNvCxnSpPr>
                <p:nvPr/>
              </p:nvCxnSpPr>
              <p:spPr bwMode="auto">
                <a:xfrm rot="10800000" flipH="1">
                  <a:off x="2314575" y="2133725"/>
                  <a:ext cx="267000" cy="557100"/>
                </a:xfrm>
                <a:prstGeom prst="straightConnector1">
                  <a:avLst/>
                </a:prstGeom>
                <a:noFill/>
                <a:ln w="38100">
                  <a:solidFill>
                    <a:schemeClr val="accent1"/>
                  </a:solidFill>
                  <a:round/>
                  <a:headEnd/>
                  <a:tailEnd/>
                </a:ln>
                <a:extLst>
                  <a:ext uri="{909E8E84-426E-40DD-AFC4-6F175D3DCCD1}">
                    <a14:hiddenFill xmlns:a14="http://schemas.microsoft.com/office/drawing/2010/main">
                      <a:noFill/>
                    </a14:hiddenFill>
                  </a:ext>
                </a:extLst>
              </p:spPr>
            </p:cxnSp>
          </p:grpSp>
          <p:sp>
            <p:nvSpPr>
              <p:cNvPr id="324" name="Google Shape;324;p51">
                <a:extLst>
                  <a:ext uri="{FF2B5EF4-FFF2-40B4-BE49-F238E27FC236}">
                    <a16:creationId xmlns:a16="http://schemas.microsoft.com/office/drawing/2014/main" id="{F2CAD801-4235-F422-ADE1-F82B1F61B509}"/>
                  </a:ext>
                </a:extLst>
              </p:cNvPr>
              <p:cNvSpPr/>
              <p:nvPr/>
            </p:nvSpPr>
            <p:spPr>
              <a:xfrm>
                <a:off x="2345137" y="2009575"/>
                <a:ext cx="330637" cy="330824"/>
              </a:xfrm>
              <a:prstGeom prst="ellipse">
                <a:avLst/>
              </a:prstGeom>
              <a:solidFill>
                <a:schemeClr val="accent3"/>
              </a:solidFill>
              <a:ln>
                <a:noFill/>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grpSp>
        <p:sp>
          <p:nvSpPr>
            <p:cNvPr id="325" name="Google Shape;325;p51">
              <a:extLst>
                <a:ext uri="{FF2B5EF4-FFF2-40B4-BE49-F238E27FC236}">
                  <a16:creationId xmlns:a16="http://schemas.microsoft.com/office/drawing/2014/main" id="{C9C5E1F0-7C08-C5D7-FF71-033B6FB5F636}"/>
                </a:ext>
              </a:extLst>
            </p:cNvPr>
            <p:cNvSpPr/>
            <p:nvPr/>
          </p:nvSpPr>
          <p:spPr>
            <a:xfrm rot="-231867">
              <a:off x="1029284" y="2571707"/>
              <a:ext cx="3199279" cy="1798015"/>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grpSp>
      <p:sp>
        <p:nvSpPr>
          <p:cNvPr id="14342" name="Google Shape;326;p51">
            <a:extLst>
              <a:ext uri="{FF2B5EF4-FFF2-40B4-BE49-F238E27FC236}">
                <a16:creationId xmlns:a16="http://schemas.microsoft.com/office/drawing/2014/main" id="{16DC9E1E-E580-E714-711B-785D43A290CC}"/>
              </a:ext>
            </a:extLst>
          </p:cNvPr>
          <p:cNvSpPr txBox="1">
            <a:spLocks noGrp="1"/>
          </p:cNvSpPr>
          <p:nvPr>
            <p:ph type="subTitle" idx="1"/>
          </p:nvPr>
        </p:nvSpPr>
        <p:spPr bwMode="auto">
          <a:xfrm rot="21368229">
            <a:off x="304228" y="3304907"/>
            <a:ext cx="4843624" cy="170814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marL="0" indent="0" algn="just"/>
            <a:r>
              <a:rPr lang="vi-VN" alt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Tổ chức tín dụng cùng người vay xác định và thỏa thuận số lãi phải trả cùng với số gốc được chia ra để trả nợ theo nhiều kì hạn trong thời hạn cho vay.</a:t>
            </a:r>
            <a:endParaRPr lang="vi-VN"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4343" name="Google Shape;327;p51">
            <a:extLst>
              <a:ext uri="{FF2B5EF4-FFF2-40B4-BE49-F238E27FC236}">
                <a16:creationId xmlns:a16="http://schemas.microsoft.com/office/drawing/2014/main" id="{47A93396-869F-7C79-7A3C-A6C22DD11A25}"/>
              </a:ext>
            </a:extLst>
          </p:cNvPr>
          <p:cNvSpPr txBox="1">
            <a:spLocks noGrp="1"/>
          </p:cNvSpPr>
          <p:nvPr>
            <p:ph type="subTitle" idx="2"/>
          </p:nvPr>
        </p:nvSpPr>
        <p:spPr bwMode="auto">
          <a:xfrm rot="21368229">
            <a:off x="781434" y="2814943"/>
            <a:ext cx="3657600" cy="44238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r>
              <a:rPr lang="vi-VN" b="1" dirty="0">
                <a:solidFill>
                  <a:schemeClr val="accent2">
                    <a:lumMod val="40000"/>
                    <a:lumOff val="60000"/>
                  </a:schemeClr>
                </a:solidFill>
                <a:latin typeface="Tahoma" panose="020B0604030504040204" pitchFamily="34" charset="0"/>
                <a:ea typeface="Tahoma" panose="020B0604030504040204" pitchFamily="34" charset="0"/>
                <a:cs typeface="Tahoma" panose="020B0604030504040204" pitchFamily="34" charset="0"/>
              </a:rPr>
              <a:t>KHÁI NIỆM</a:t>
            </a:r>
          </a:p>
        </p:txBody>
      </p:sp>
      <p:grpSp>
        <p:nvGrpSpPr>
          <p:cNvPr id="21" name="Google Shape;1328;p85">
            <a:extLst>
              <a:ext uri="{FF2B5EF4-FFF2-40B4-BE49-F238E27FC236}">
                <a16:creationId xmlns:a16="http://schemas.microsoft.com/office/drawing/2014/main" id="{1C198DB8-0034-913C-CE64-29B86705EBFC}"/>
              </a:ext>
            </a:extLst>
          </p:cNvPr>
          <p:cNvGrpSpPr/>
          <p:nvPr/>
        </p:nvGrpSpPr>
        <p:grpSpPr>
          <a:xfrm>
            <a:off x="153289" y="197019"/>
            <a:ext cx="528415" cy="314260"/>
            <a:chOff x="5037700" y="2430325"/>
            <a:chExt cx="75950" cy="65850"/>
          </a:xfrm>
          <a:solidFill>
            <a:schemeClr val="accent6">
              <a:lumMod val="20000"/>
              <a:lumOff val="80000"/>
            </a:schemeClr>
          </a:solidFill>
        </p:grpSpPr>
        <p:sp>
          <p:nvSpPr>
            <p:cNvPr id="22" name="Google Shape;1329;p85">
              <a:extLst>
                <a:ext uri="{FF2B5EF4-FFF2-40B4-BE49-F238E27FC236}">
                  <a16:creationId xmlns:a16="http://schemas.microsoft.com/office/drawing/2014/main" id="{226FC78C-9405-C170-B021-B7C14DEBB233}"/>
                </a:ext>
              </a:extLst>
            </p:cNvPr>
            <p:cNvSpPr/>
            <p:nvPr/>
          </p:nvSpPr>
          <p:spPr>
            <a:xfrm>
              <a:off x="5059700" y="2430325"/>
              <a:ext cx="53950" cy="65850"/>
            </a:xfrm>
            <a:custGeom>
              <a:avLst/>
              <a:gdLst/>
              <a:ahLst/>
              <a:cxnLst/>
              <a:rect l="l" t="t" r="r" b="b"/>
              <a:pathLst>
                <a:path w="2158" h="2634" extrusionOk="0">
                  <a:moveTo>
                    <a:pt x="1" y="1"/>
                  </a:moveTo>
                  <a:lnTo>
                    <a:pt x="866" y="1321"/>
                  </a:lnTo>
                  <a:lnTo>
                    <a:pt x="1" y="2633"/>
                  </a:lnTo>
                  <a:lnTo>
                    <a:pt x="1292" y="2633"/>
                  </a:lnTo>
                  <a:lnTo>
                    <a:pt x="2157" y="1321"/>
                  </a:lnTo>
                  <a:lnTo>
                    <a:pt x="1292" y="1"/>
                  </a:lnTo>
                  <a:close/>
                </a:path>
              </a:pathLst>
            </a:custGeom>
            <a:solidFill>
              <a:srgbClr val="004236"/>
            </a:solidFill>
            <a:ln w="9525" cap="flat" cmpd="sng">
              <a:solidFill>
                <a:srgbClr val="004236"/>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sp>
          <p:nvSpPr>
            <p:cNvPr id="23" name="Google Shape;1330;p85">
              <a:extLst>
                <a:ext uri="{FF2B5EF4-FFF2-40B4-BE49-F238E27FC236}">
                  <a16:creationId xmlns:a16="http://schemas.microsoft.com/office/drawing/2014/main" id="{01BA16B1-EB68-335B-4AC6-A904C2B926C8}"/>
                </a:ext>
              </a:extLst>
            </p:cNvPr>
            <p:cNvSpPr/>
            <p:nvPr/>
          </p:nvSpPr>
          <p:spPr>
            <a:xfrm>
              <a:off x="5037700" y="2430325"/>
              <a:ext cx="34100" cy="65850"/>
            </a:xfrm>
            <a:custGeom>
              <a:avLst/>
              <a:gdLst/>
              <a:ahLst/>
              <a:cxnLst/>
              <a:rect l="l" t="t" r="r" b="b"/>
              <a:pathLst>
                <a:path w="1364" h="2634" extrusionOk="0">
                  <a:moveTo>
                    <a:pt x="1" y="1"/>
                  </a:moveTo>
                  <a:lnTo>
                    <a:pt x="866" y="1321"/>
                  </a:lnTo>
                  <a:lnTo>
                    <a:pt x="1" y="2633"/>
                  </a:lnTo>
                  <a:lnTo>
                    <a:pt x="498" y="2633"/>
                  </a:lnTo>
                  <a:lnTo>
                    <a:pt x="1364" y="1321"/>
                  </a:lnTo>
                  <a:lnTo>
                    <a:pt x="498" y="1"/>
                  </a:lnTo>
                  <a:close/>
                </a:path>
              </a:pathLst>
            </a:custGeom>
            <a:solidFill>
              <a:srgbClr val="004236"/>
            </a:solidFill>
            <a:ln w="9525" cap="flat" cmpd="sng">
              <a:solidFill>
                <a:srgbClr val="004236"/>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grpSp>
      <p:grpSp>
        <p:nvGrpSpPr>
          <p:cNvPr id="14346" name="Google Shape;267;p48">
            <a:extLst>
              <a:ext uri="{FF2B5EF4-FFF2-40B4-BE49-F238E27FC236}">
                <a16:creationId xmlns:a16="http://schemas.microsoft.com/office/drawing/2014/main" id="{39E10139-F548-3508-DCDE-2B48DFEBB104}"/>
              </a:ext>
            </a:extLst>
          </p:cNvPr>
          <p:cNvGrpSpPr>
            <a:grpSpLocks/>
          </p:cNvGrpSpPr>
          <p:nvPr/>
        </p:nvGrpSpPr>
        <p:grpSpPr bwMode="auto">
          <a:xfrm>
            <a:off x="3264789" y="5203826"/>
            <a:ext cx="4489451" cy="1316567"/>
            <a:chOff x="4041853" y="3389163"/>
            <a:chExt cx="3366659" cy="986888"/>
          </a:xfrm>
        </p:grpSpPr>
        <p:sp>
          <p:nvSpPr>
            <p:cNvPr id="25" name="Google Shape;268;p48">
              <a:extLst>
                <a:ext uri="{FF2B5EF4-FFF2-40B4-BE49-F238E27FC236}">
                  <a16:creationId xmlns:a16="http://schemas.microsoft.com/office/drawing/2014/main" id="{ABC0F6C5-3134-90DA-48AC-896999668339}"/>
                </a:ext>
              </a:extLst>
            </p:cNvPr>
            <p:cNvSpPr/>
            <p:nvPr/>
          </p:nvSpPr>
          <p:spPr>
            <a:xfrm rot="322">
              <a:off x="4154552" y="3700144"/>
              <a:ext cx="3199992" cy="675907"/>
            </a:xfrm>
            <a:prstGeom prst="roundRect">
              <a:avLst>
                <a:gd name="adj" fmla="val 24529"/>
              </a:avLst>
            </a:prstGeom>
            <a:solidFill>
              <a:schemeClr val="accent3"/>
            </a:solidFill>
            <a:ln w="38100" cap="flat" cmpd="sng">
              <a:solidFill>
                <a:schemeClr val="accent1"/>
              </a:solidFill>
              <a:prstDash val="solid"/>
              <a:round/>
              <a:headEnd type="none" w="sm" len="sm"/>
              <a:tailEnd type="none" w="sm" len="sm"/>
            </a:ln>
          </p:spPr>
          <p:txBody>
            <a:bodyPr lIns="121900" tIns="121900" rIns="121900" bIns="1219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defRPr/>
              </a:pPr>
              <a:r>
                <a:rPr lang="vi-VN" altLang="vi-VN" sz="2400" dirty="0"/>
                <a:t>Dịch vụ cho vay trả góp của công ty tài chính</a:t>
              </a:r>
            </a:p>
          </p:txBody>
        </p:sp>
        <p:grpSp>
          <p:nvGrpSpPr>
            <p:cNvPr id="14350" name="Google Shape;269;p48">
              <a:extLst>
                <a:ext uri="{FF2B5EF4-FFF2-40B4-BE49-F238E27FC236}">
                  <a16:creationId xmlns:a16="http://schemas.microsoft.com/office/drawing/2014/main" id="{4C22634B-82BA-E5FB-7E29-99CF91EC957D}"/>
                </a:ext>
              </a:extLst>
            </p:cNvPr>
            <p:cNvGrpSpPr>
              <a:grpSpLocks/>
            </p:cNvGrpSpPr>
            <p:nvPr/>
          </p:nvGrpSpPr>
          <p:grpSpPr bwMode="auto">
            <a:xfrm>
              <a:off x="7077003" y="3389163"/>
              <a:ext cx="331509" cy="506763"/>
              <a:chOff x="7052678" y="3327363"/>
              <a:chExt cx="331509" cy="506763"/>
            </a:xfrm>
          </p:grpSpPr>
          <p:sp>
            <p:nvSpPr>
              <p:cNvPr id="14354" name="Google Shape;270;p48">
                <a:extLst>
                  <a:ext uri="{FF2B5EF4-FFF2-40B4-BE49-F238E27FC236}">
                    <a16:creationId xmlns:a16="http://schemas.microsoft.com/office/drawing/2014/main" id="{C0E80483-8DB3-07B8-4BC1-9C683123F8F1}"/>
                  </a:ext>
                </a:extLst>
              </p:cNvPr>
              <p:cNvSpPr>
                <a:spLocks noChangeArrowheads="1"/>
              </p:cNvSpPr>
              <p:nvPr/>
            </p:nvSpPr>
            <p:spPr bwMode="auto">
              <a:xfrm rot="1186565">
                <a:off x="7136441" y="3348830"/>
                <a:ext cx="28373" cy="49539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vi-VN" altLang="vi-VN" sz="1867"/>
              </a:p>
            </p:txBody>
          </p:sp>
          <p:sp>
            <p:nvSpPr>
              <p:cNvPr id="14355" name="Google Shape;271;p48">
                <a:extLst>
                  <a:ext uri="{FF2B5EF4-FFF2-40B4-BE49-F238E27FC236}">
                    <a16:creationId xmlns:a16="http://schemas.microsoft.com/office/drawing/2014/main" id="{4DA58863-7A04-9C31-99E7-C89718801C9C}"/>
                  </a:ext>
                </a:extLst>
              </p:cNvPr>
              <p:cNvSpPr>
                <a:spLocks noChangeArrowheads="1"/>
              </p:cNvSpPr>
              <p:nvPr/>
            </p:nvSpPr>
            <p:spPr bwMode="auto">
              <a:xfrm>
                <a:off x="7052687" y="3327363"/>
                <a:ext cx="331500" cy="3315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vi-VN" altLang="vi-VN" sz="1867"/>
              </a:p>
            </p:txBody>
          </p:sp>
        </p:grpSp>
        <p:grpSp>
          <p:nvGrpSpPr>
            <p:cNvPr id="14351" name="Google Shape;272;p48">
              <a:extLst>
                <a:ext uri="{FF2B5EF4-FFF2-40B4-BE49-F238E27FC236}">
                  <a16:creationId xmlns:a16="http://schemas.microsoft.com/office/drawing/2014/main" id="{1DB96327-6533-2542-F72E-20B3E203E02A}"/>
                </a:ext>
              </a:extLst>
            </p:cNvPr>
            <p:cNvGrpSpPr>
              <a:grpSpLocks/>
            </p:cNvGrpSpPr>
            <p:nvPr/>
          </p:nvGrpSpPr>
          <p:grpSpPr bwMode="auto">
            <a:xfrm>
              <a:off x="4041853" y="3535238"/>
              <a:ext cx="331509" cy="506763"/>
              <a:chOff x="4003753" y="3620963"/>
              <a:chExt cx="331509" cy="506763"/>
            </a:xfrm>
          </p:grpSpPr>
          <p:sp>
            <p:nvSpPr>
              <p:cNvPr id="14352" name="Google Shape;273;p48">
                <a:extLst>
                  <a:ext uri="{FF2B5EF4-FFF2-40B4-BE49-F238E27FC236}">
                    <a16:creationId xmlns:a16="http://schemas.microsoft.com/office/drawing/2014/main" id="{427A8BB2-A5D8-4D8C-4529-E20ABDB6C53D}"/>
                  </a:ext>
                </a:extLst>
              </p:cNvPr>
              <p:cNvSpPr>
                <a:spLocks noChangeArrowheads="1"/>
              </p:cNvSpPr>
              <p:nvPr/>
            </p:nvSpPr>
            <p:spPr bwMode="auto">
              <a:xfrm rot="20413435" flipH="1">
                <a:off x="4223125" y="3642430"/>
                <a:ext cx="28373" cy="49539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vi-VN" altLang="vi-VN" sz="1867"/>
              </a:p>
            </p:txBody>
          </p:sp>
          <p:sp>
            <p:nvSpPr>
              <p:cNvPr id="14353" name="Google Shape;274;p48">
                <a:extLst>
                  <a:ext uri="{FF2B5EF4-FFF2-40B4-BE49-F238E27FC236}">
                    <a16:creationId xmlns:a16="http://schemas.microsoft.com/office/drawing/2014/main" id="{9E462B9F-0DCB-EDAD-6CA2-DA071ABC57F9}"/>
                  </a:ext>
                </a:extLst>
              </p:cNvPr>
              <p:cNvSpPr>
                <a:spLocks noChangeArrowheads="1"/>
              </p:cNvSpPr>
              <p:nvPr/>
            </p:nvSpPr>
            <p:spPr bwMode="auto">
              <a:xfrm flipH="1">
                <a:off x="4003753" y="3620963"/>
                <a:ext cx="331500" cy="3315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vi-VN" altLang="vi-VN" sz="1867"/>
              </a:p>
            </p:txBody>
          </p:sp>
        </p:grpSp>
      </p:grpSp>
      <p:sp>
        <p:nvSpPr>
          <p:cNvPr id="2" name="Google Shape;318;p51">
            <a:extLst>
              <a:ext uri="{FF2B5EF4-FFF2-40B4-BE49-F238E27FC236}">
                <a16:creationId xmlns:a16="http://schemas.microsoft.com/office/drawing/2014/main" id="{2A04557C-BF26-7178-406E-A0CA9CAB484F}"/>
              </a:ext>
            </a:extLst>
          </p:cNvPr>
          <p:cNvSpPr txBox="1">
            <a:spLocks/>
          </p:cNvSpPr>
          <p:nvPr/>
        </p:nvSpPr>
        <p:spPr bwMode="auto">
          <a:xfrm rot="377090">
            <a:off x="5553667" y="4214456"/>
            <a:ext cx="4978620" cy="14318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0" tIns="0" rIns="0" bIns="0" numCol="1" rtlCol="0" anchor="b" anchorCtr="0" compatLnSpc="1">
            <a:prstTxWarp prst="textNoShape">
              <a:avLst/>
            </a:prstTxWarp>
            <a:noAutofit/>
          </a:bodyPr>
          <a:lstStyle>
            <a:lvl1pPr marL="228600" lvl="0" indent="-228600" algn="ctr" defTabSz="914400" rtl="0" eaLnBrk="1" latinLnBrk="0" hangingPunct="1">
              <a:lnSpc>
                <a:spcPct val="100000"/>
              </a:lnSpc>
              <a:spcBef>
                <a:spcPts val="0"/>
              </a:spcBef>
              <a:spcAft>
                <a:spcPts val="0"/>
              </a:spcAft>
              <a:buClr>
                <a:schemeClr val="accent1"/>
              </a:buClr>
              <a:buSzPts val="2100"/>
              <a:buFont typeface="Raleway Thin"/>
              <a:buNone/>
              <a:defRPr sz="2400" kern="1200">
                <a:solidFill>
                  <a:schemeClr val="accent1"/>
                </a:solidFill>
                <a:latin typeface="Raleway Thin"/>
                <a:ea typeface="Raleway Thin"/>
                <a:cs typeface="Raleway Thin"/>
                <a:sym typeface="Raleway Thin"/>
              </a:defRPr>
            </a:lvl1pPr>
            <a:lvl2pPr marL="685800" lvl="1"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2pPr>
            <a:lvl3pPr marL="1143000" lvl="2"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3pPr>
            <a:lvl4pPr marL="1600200" lvl="3"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4pPr>
            <a:lvl5pPr marL="2057400" lvl="4"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5pPr>
            <a:lvl6pPr marL="2514600" lvl="5"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6pPr>
            <a:lvl7pPr marL="2971800" lvl="6"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7pPr>
            <a:lvl8pPr marL="3429000" lvl="7"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8pPr>
            <a:lvl9pPr marL="3886200" lvl="8"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9pPr>
          </a:lstStyle>
          <a:p>
            <a:pPr marL="342900" indent="-342900" algn="l">
              <a:buFontTx/>
              <a:buChar char="-"/>
            </a:pP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Trả lãi và 1 phần gốc hàng tháng</a:t>
            </a:r>
          </a:p>
          <a:p>
            <a:pPr marL="342900" indent="-342900" algn="l">
              <a:buFontTx/>
              <a:buChar char="-"/>
            </a:pP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Mức lãi xuất cao, bị phạt cao nếu không trả đúng hạn.</a:t>
            </a:r>
          </a:p>
          <a:p>
            <a:pPr marL="342900" indent="-342900" algn="l">
              <a:buFontTx/>
              <a:buChar char="-"/>
            </a:pP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Thủ tục vay dễ, nhanh, thời hạn thanh toán linh hoạt.</a:t>
            </a:r>
          </a:p>
          <a:p>
            <a:pPr marL="0" indent="0" algn="l"/>
            <a:endParaRPr lang="vi-VN"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0" indent="0" algn="l"/>
            <a:endParaRPr lang="vi-VN"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Google Shape;317;p51">
            <a:extLst>
              <a:ext uri="{FF2B5EF4-FFF2-40B4-BE49-F238E27FC236}">
                <a16:creationId xmlns:a16="http://schemas.microsoft.com/office/drawing/2014/main" id="{5A85BA30-9966-322F-EA88-041E2007936F}"/>
              </a:ext>
            </a:extLst>
          </p:cNvPr>
          <p:cNvSpPr txBox="1">
            <a:spLocks noGrp="1"/>
          </p:cNvSpPr>
          <p:nvPr>
            <p:ph type="title"/>
          </p:nvPr>
        </p:nvSpPr>
        <p:spPr>
          <a:xfrm>
            <a:off x="804333" y="116418"/>
            <a:ext cx="11260667" cy="673100"/>
          </a:xfrm>
        </p:spPr>
        <p:txBody>
          <a:bodyPr>
            <a:normAutofit fontScale="90000"/>
          </a:bodyPr>
          <a:lstStyle/>
          <a:p>
            <a:pPr eaLnBrk="1" hangingPunct="1">
              <a:spcBef>
                <a:spcPct val="0"/>
              </a:spcBef>
              <a:spcAft>
                <a:spcPct val="0"/>
              </a:spcAft>
              <a:buClr>
                <a:schemeClr val="accent1"/>
              </a:buClr>
              <a:buFont typeface="Raleway Thin" pitchFamily="2" charset="0"/>
              <a:buNone/>
            </a:pPr>
            <a:r>
              <a:rPr lang="vi-VN" altLang="vi-VN" sz="2800" b="1" dirty="0">
                <a:solidFill>
                  <a:schemeClr val="accent1"/>
                </a:solidFill>
                <a:latin typeface="Tahoma" panose="020B0604030504040204" pitchFamily="34" charset="0"/>
                <a:ea typeface="Tahoma" panose="020B0604030504040204" pitchFamily="34" charset="0"/>
                <a:cs typeface="Tahoma" panose="020B0604030504040204" pitchFamily="34" charset="0"/>
                <a:sym typeface="Raleway Thin" pitchFamily="2" charset="0"/>
              </a:rPr>
              <a:t>3) TÍN DỤNG TIÊU DÙNG</a:t>
            </a:r>
            <a:br>
              <a:rPr lang="vi-VN" altLang="vi-VN" sz="2800" b="1" dirty="0">
                <a:solidFill>
                  <a:schemeClr val="accent1"/>
                </a:solidFill>
                <a:latin typeface="Tahoma" panose="020B0604030504040204" pitchFamily="34" charset="0"/>
                <a:ea typeface="Tahoma" panose="020B0604030504040204" pitchFamily="34" charset="0"/>
                <a:cs typeface="Tahoma" panose="020B0604030504040204" pitchFamily="34" charset="0"/>
                <a:sym typeface="Raleway Thin" pitchFamily="2" charset="0"/>
              </a:rPr>
            </a:br>
            <a:r>
              <a:rPr lang="vi-VN" altLang="vi-VN" sz="2800" dirty="0">
                <a:solidFill>
                  <a:schemeClr val="accent1"/>
                </a:solidFill>
                <a:latin typeface="Tahoma" panose="020B0604030504040204" pitchFamily="34" charset="0"/>
                <a:ea typeface="Tahoma" panose="020B0604030504040204" pitchFamily="34" charset="0"/>
                <a:cs typeface="Tahoma" panose="020B0604030504040204" pitchFamily="34" charset="0"/>
                <a:sym typeface="Raleway Thin" pitchFamily="2" charset="0"/>
              </a:rPr>
              <a:t>b)  Một số dịch vụ của tín dụng tiêu dùng</a:t>
            </a:r>
          </a:p>
        </p:txBody>
      </p:sp>
      <p:pic>
        <p:nvPicPr>
          <p:cNvPr id="10242" name="Picture 2" descr="Top #11 Các Công Ty Tài Chính Cho Vay Trả Góp Online Lãi Suất Thấp">
            <a:extLst>
              <a:ext uri="{FF2B5EF4-FFF2-40B4-BE49-F238E27FC236}">
                <a16:creationId xmlns:a16="http://schemas.microsoft.com/office/drawing/2014/main" id="{4D9B5E8E-C2DC-F1F6-7634-D70799A1AF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3466" y="157959"/>
            <a:ext cx="4267992" cy="2258217"/>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4086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pSp>
        <p:nvGrpSpPr>
          <p:cNvPr id="14338" name="Google Shape;310;p51">
            <a:extLst>
              <a:ext uri="{FF2B5EF4-FFF2-40B4-BE49-F238E27FC236}">
                <a16:creationId xmlns:a16="http://schemas.microsoft.com/office/drawing/2014/main" id="{84A619AE-E994-6253-6D35-CA0497E6908A}"/>
              </a:ext>
            </a:extLst>
          </p:cNvPr>
          <p:cNvGrpSpPr>
            <a:grpSpLocks/>
          </p:cNvGrpSpPr>
          <p:nvPr/>
        </p:nvGrpSpPr>
        <p:grpSpPr bwMode="auto">
          <a:xfrm>
            <a:off x="5201537" y="1258438"/>
            <a:ext cx="5630333" cy="4642962"/>
            <a:chOff x="4826181" y="2009584"/>
            <a:chExt cx="3378000" cy="2530142"/>
          </a:xfrm>
        </p:grpSpPr>
        <p:grpSp>
          <p:nvGrpSpPr>
            <p:cNvPr id="14362" name="Google Shape;311;p51">
              <a:extLst>
                <a:ext uri="{FF2B5EF4-FFF2-40B4-BE49-F238E27FC236}">
                  <a16:creationId xmlns:a16="http://schemas.microsoft.com/office/drawing/2014/main" id="{E7834F55-9BB1-DEF7-FCCD-A50BE939FAC0}"/>
                </a:ext>
              </a:extLst>
            </p:cNvPr>
            <p:cNvGrpSpPr>
              <a:grpSpLocks/>
            </p:cNvGrpSpPr>
            <p:nvPr/>
          </p:nvGrpSpPr>
          <p:grpSpPr bwMode="auto">
            <a:xfrm>
              <a:off x="6352224" y="2009584"/>
              <a:ext cx="677773" cy="749666"/>
              <a:chOff x="6352224" y="2009584"/>
              <a:chExt cx="677773" cy="749666"/>
            </a:xfrm>
          </p:grpSpPr>
          <p:grpSp>
            <p:nvGrpSpPr>
              <p:cNvPr id="14364" name="Google Shape;312;p51">
                <a:extLst>
                  <a:ext uri="{FF2B5EF4-FFF2-40B4-BE49-F238E27FC236}">
                    <a16:creationId xmlns:a16="http://schemas.microsoft.com/office/drawing/2014/main" id="{F889C85B-FFEA-2B9E-4612-6945A9A82087}"/>
                  </a:ext>
                </a:extLst>
              </p:cNvPr>
              <p:cNvGrpSpPr>
                <a:grpSpLocks/>
              </p:cNvGrpSpPr>
              <p:nvPr/>
            </p:nvGrpSpPr>
            <p:grpSpPr bwMode="auto">
              <a:xfrm rot="559714">
                <a:off x="6393440" y="2157569"/>
                <a:ext cx="595340" cy="557114"/>
                <a:chOff x="2314575" y="2133725"/>
                <a:chExt cx="595325" cy="557100"/>
              </a:xfrm>
            </p:grpSpPr>
            <p:cxnSp>
              <p:nvCxnSpPr>
                <p:cNvPr id="14366" name="Google Shape;313;p51">
                  <a:extLst>
                    <a:ext uri="{FF2B5EF4-FFF2-40B4-BE49-F238E27FC236}">
                      <a16:creationId xmlns:a16="http://schemas.microsoft.com/office/drawing/2014/main" id="{3A9D682A-C5DA-FE95-8CDB-BFD256E6A421}"/>
                    </a:ext>
                  </a:extLst>
                </p:cNvPr>
                <p:cNvCxnSpPr>
                  <a:cxnSpLocks noChangeShapeType="1"/>
                </p:cNvCxnSpPr>
                <p:nvPr/>
              </p:nvCxnSpPr>
              <p:spPr bwMode="auto">
                <a:xfrm>
                  <a:off x="2567000" y="2143125"/>
                  <a:ext cx="342900" cy="504900"/>
                </a:xfrm>
                <a:prstGeom prst="straightConnector1">
                  <a:avLst/>
                </a:prstGeom>
                <a:noFill/>
                <a:ln w="38100">
                  <a:solidFill>
                    <a:schemeClr val="accent1"/>
                  </a:solidFill>
                  <a:round/>
                  <a:headEnd/>
                  <a:tailEnd/>
                </a:ln>
                <a:extLst>
                  <a:ext uri="{909E8E84-426E-40DD-AFC4-6F175D3DCCD1}">
                    <a14:hiddenFill xmlns:a14="http://schemas.microsoft.com/office/drawing/2010/main">
                      <a:noFill/>
                    </a14:hiddenFill>
                  </a:ext>
                </a:extLst>
              </p:spPr>
            </p:cxnSp>
            <p:cxnSp>
              <p:nvCxnSpPr>
                <p:cNvPr id="14367" name="Google Shape;314;p51">
                  <a:extLst>
                    <a:ext uri="{FF2B5EF4-FFF2-40B4-BE49-F238E27FC236}">
                      <a16:creationId xmlns:a16="http://schemas.microsoft.com/office/drawing/2014/main" id="{1CFB1110-9454-380D-E112-532D8E6D11FB}"/>
                    </a:ext>
                  </a:extLst>
                </p:cNvPr>
                <p:cNvCxnSpPr>
                  <a:cxnSpLocks noChangeShapeType="1"/>
                </p:cNvCxnSpPr>
                <p:nvPr/>
              </p:nvCxnSpPr>
              <p:spPr bwMode="auto">
                <a:xfrm rot="10800000" flipH="1">
                  <a:off x="2314575" y="2133725"/>
                  <a:ext cx="267000" cy="557100"/>
                </a:xfrm>
                <a:prstGeom prst="straightConnector1">
                  <a:avLst/>
                </a:prstGeom>
                <a:noFill/>
                <a:ln w="38100">
                  <a:solidFill>
                    <a:schemeClr val="accent1"/>
                  </a:solidFill>
                  <a:round/>
                  <a:headEnd/>
                  <a:tailEnd/>
                </a:ln>
                <a:extLst>
                  <a:ext uri="{909E8E84-426E-40DD-AFC4-6F175D3DCCD1}">
                    <a14:hiddenFill xmlns:a14="http://schemas.microsoft.com/office/drawing/2010/main">
                      <a:noFill/>
                    </a14:hiddenFill>
                  </a:ext>
                </a:extLst>
              </p:spPr>
            </p:cxnSp>
          </p:grpSp>
          <p:sp>
            <p:nvSpPr>
              <p:cNvPr id="315" name="Google Shape;315;p51">
                <a:extLst>
                  <a:ext uri="{FF2B5EF4-FFF2-40B4-BE49-F238E27FC236}">
                    <a16:creationId xmlns:a16="http://schemas.microsoft.com/office/drawing/2014/main" id="{A1E41B9C-268D-F08C-1DE1-A7AA133DF8B5}"/>
                  </a:ext>
                </a:extLst>
              </p:cNvPr>
              <p:cNvSpPr/>
              <p:nvPr/>
            </p:nvSpPr>
            <p:spPr>
              <a:xfrm rot="559553">
                <a:off x="6521531" y="2033873"/>
                <a:ext cx="331450" cy="331955"/>
              </a:xfrm>
              <a:prstGeom prst="ellipse">
                <a:avLst/>
              </a:prstGeom>
              <a:solidFill>
                <a:schemeClr val="accent3"/>
              </a:solidFill>
              <a:ln>
                <a:noFill/>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grpSp>
        <p:sp>
          <p:nvSpPr>
            <p:cNvPr id="316" name="Google Shape;316;p51">
              <a:extLst>
                <a:ext uri="{FF2B5EF4-FFF2-40B4-BE49-F238E27FC236}">
                  <a16:creationId xmlns:a16="http://schemas.microsoft.com/office/drawing/2014/main" id="{EF8F069B-D41C-1062-9998-0CE10FC181E6}"/>
                </a:ext>
              </a:extLst>
            </p:cNvPr>
            <p:cNvSpPr/>
            <p:nvPr/>
          </p:nvSpPr>
          <p:spPr>
            <a:xfrm rot="377138">
              <a:off x="4915076" y="2572288"/>
              <a:ext cx="3200211" cy="1797413"/>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grpSp>
      <p:sp>
        <p:nvSpPr>
          <p:cNvPr id="14340" name="Google Shape;318;p51">
            <a:extLst>
              <a:ext uri="{FF2B5EF4-FFF2-40B4-BE49-F238E27FC236}">
                <a16:creationId xmlns:a16="http://schemas.microsoft.com/office/drawing/2014/main" id="{C8B18391-E558-A085-9A3D-24DFC2202BB0}"/>
              </a:ext>
            </a:extLst>
          </p:cNvPr>
          <p:cNvSpPr txBox="1">
            <a:spLocks noGrp="1"/>
          </p:cNvSpPr>
          <p:nvPr>
            <p:ph type="subTitle" idx="4"/>
          </p:nvPr>
        </p:nvSpPr>
        <p:spPr bwMode="auto">
          <a:xfrm rot="377090">
            <a:off x="6011138" y="2400912"/>
            <a:ext cx="4515088" cy="47258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r>
              <a:rPr lang="vi-VN" b="1" dirty="0">
                <a:solidFill>
                  <a:schemeClr val="accent2">
                    <a:lumMod val="40000"/>
                    <a:lumOff val="60000"/>
                  </a:schemeClr>
                </a:solidFill>
                <a:latin typeface="Tahoma" panose="020B0604030504040204" pitchFamily="34" charset="0"/>
                <a:ea typeface="Tahoma" panose="020B0604030504040204" pitchFamily="34" charset="0"/>
                <a:cs typeface="Tahoma" panose="020B0604030504040204" pitchFamily="34" charset="0"/>
              </a:rPr>
              <a:t>LỢI ÍCH CỦA THẺ TÍN DỤNG:</a:t>
            </a:r>
          </a:p>
        </p:txBody>
      </p:sp>
      <p:grpSp>
        <p:nvGrpSpPr>
          <p:cNvPr id="14341" name="Google Shape;319;p51">
            <a:extLst>
              <a:ext uri="{FF2B5EF4-FFF2-40B4-BE49-F238E27FC236}">
                <a16:creationId xmlns:a16="http://schemas.microsoft.com/office/drawing/2014/main" id="{A38B1D13-1F9F-DD98-1504-5D9D8FAE75F5}"/>
              </a:ext>
            </a:extLst>
          </p:cNvPr>
          <p:cNvGrpSpPr>
            <a:grpSpLocks/>
          </p:cNvGrpSpPr>
          <p:nvPr/>
        </p:nvGrpSpPr>
        <p:grpSpPr bwMode="auto">
          <a:xfrm>
            <a:off x="153289" y="1322085"/>
            <a:ext cx="5058833" cy="4117577"/>
            <a:chOff x="1029284" y="2074630"/>
            <a:chExt cx="3199279" cy="2295092"/>
          </a:xfrm>
        </p:grpSpPr>
        <p:grpSp>
          <p:nvGrpSpPr>
            <p:cNvPr id="14356" name="Google Shape;320;p51">
              <a:extLst>
                <a:ext uri="{FF2B5EF4-FFF2-40B4-BE49-F238E27FC236}">
                  <a16:creationId xmlns:a16="http://schemas.microsoft.com/office/drawing/2014/main" id="{03FB02F2-EEAD-7258-E243-E0E62B8EAF12}"/>
                </a:ext>
              </a:extLst>
            </p:cNvPr>
            <p:cNvGrpSpPr>
              <a:grpSpLocks/>
            </p:cNvGrpSpPr>
            <p:nvPr/>
          </p:nvGrpSpPr>
          <p:grpSpPr bwMode="auto">
            <a:xfrm>
              <a:off x="2255063" y="2074630"/>
              <a:ext cx="595325" cy="611445"/>
              <a:chOff x="2255063" y="2074630"/>
              <a:chExt cx="595325" cy="611445"/>
            </a:xfrm>
          </p:grpSpPr>
          <p:grpSp>
            <p:nvGrpSpPr>
              <p:cNvPr id="14358" name="Google Shape;321;p51">
                <a:extLst>
                  <a:ext uri="{FF2B5EF4-FFF2-40B4-BE49-F238E27FC236}">
                    <a16:creationId xmlns:a16="http://schemas.microsoft.com/office/drawing/2014/main" id="{4B685603-5AFA-8D35-8682-8F704E385A63}"/>
                  </a:ext>
                </a:extLst>
              </p:cNvPr>
              <p:cNvGrpSpPr>
                <a:grpSpLocks/>
              </p:cNvGrpSpPr>
              <p:nvPr/>
            </p:nvGrpSpPr>
            <p:grpSpPr bwMode="auto">
              <a:xfrm>
                <a:off x="2255063" y="2128975"/>
                <a:ext cx="595325" cy="557100"/>
                <a:chOff x="2314575" y="2133725"/>
                <a:chExt cx="595325" cy="557100"/>
              </a:xfrm>
            </p:grpSpPr>
            <p:cxnSp>
              <p:nvCxnSpPr>
                <p:cNvPr id="14360" name="Google Shape;322;p51">
                  <a:extLst>
                    <a:ext uri="{FF2B5EF4-FFF2-40B4-BE49-F238E27FC236}">
                      <a16:creationId xmlns:a16="http://schemas.microsoft.com/office/drawing/2014/main" id="{E74555BF-6F1C-D124-678B-3F2E6E977B80}"/>
                    </a:ext>
                  </a:extLst>
                </p:cNvPr>
                <p:cNvCxnSpPr>
                  <a:cxnSpLocks noChangeShapeType="1"/>
                </p:cNvCxnSpPr>
                <p:nvPr/>
              </p:nvCxnSpPr>
              <p:spPr bwMode="auto">
                <a:xfrm>
                  <a:off x="2567000" y="2143125"/>
                  <a:ext cx="342900" cy="504900"/>
                </a:xfrm>
                <a:prstGeom prst="straightConnector1">
                  <a:avLst/>
                </a:prstGeom>
                <a:noFill/>
                <a:ln w="38100">
                  <a:solidFill>
                    <a:schemeClr val="accent1"/>
                  </a:solidFill>
                  <a:round/>
                  <a:headEnd/>
                  <a:tailEnd/>
                </a:ln>
                <a:extLst>
                  <a:ext uri="{909E8E84-426E-40DD-AFC4-6F175D3DCCD1}">
                    <a14:hiddenFill xmlns:a14="http://schemas.microsoft.com/office/drawing/2010/main">
                      <a:noFill/>
                    </a14:hiddenFill>
                  </a:ext>
                </a:extLst>
              </p:spPr>
            </p:cxnSp>
            <p:cxnSp>
              <p:nvCxnSpPr>
                <p:cNvPr id="14361" name="Google Shape;323;p51">
                  <a:extLst>
                    <a:ext uri="{FF2B5EF4-FFF2-40B4-BE49-F238E27FC236}">
                      <a16:creationId xmlns:a16="http://schemas.microsoft.com/office/drawing/2014/main" id="{47A9105C-3305-1B00-07A1-5CFA85E324CD}"/>
                    </a:ext>
                  </a:extLst>
                </p:cNvPr>
                <p:cNvCxnSpPr>
                  <a:cxnSpLocks noChangeShapeType="1"/>
                </p:cNvCxnSpPr>
                <p:nvPr/>
              </p:nvCxnSpPr>
              <p:spPr bwMode="auto">
                <a:xfrm rot="10800000" flipH="1">
                  <a:off x="2314575" y="2133725"/>
                  <a:ext cx="267000" cy="557100"/>
                </a:xfrm>
                <a:prstGeom prst="straightConnector1">
                  <a:avLst/>
                </a:prstGeom>
                <a:noFill/>
                <a:ln w="38100">
                  <a:solidFill>
                    <a:schemeClr val="accent1"/>
                  </a:solidFill>
                  <a:round/>
                  <a:headEnd/>
                  <a:tailEnd/>
                </a:ln>
                <a:extLst>
                  <a:ext uri="{909E8E84-426E-40DD-AFC4-6F175D3DCCD1}">
                    <a14:hiddenFill xmlns:a14="http://schemas.microsoft.com/office/drawing/2010/main">
                      <a:noFill/>
                    </a14:hiddenFill>
                  </a:ext>
                </a:extLst>
              </p:spPr>
            </p:cxnSp>
          </p:grpSp>
          <p:sp>
            <p:nvSpPr>
              <p:cNvPr id="324" name="Google Shape;324;p51">
                <a:extLst>
                  <a:ext uri="{FF2B5EF4-FFF2-40B4-BE49-F238E27FC236}">
                    <a16:creationId xmlns:a16="http://schemas.microsoft.com/office/drawing/2014/main" id="{F2CAD801-4235-F422-ADE1-F82B1F61B509}"/>
                  </a:ext>
                </a:extLst>
              </p:cNvPr>
              <p:cNvSpPr/>
              <p:nvPr/>
            </p:nvSpPr>
            <p:spPr>
              <a:xfrm>
                <a:off x="2345137" y="2074630"/>
                <a:ext cx="330637" cy="265770"/>
              </a:xfrm>
              <a:prstGeom prst="ellipse">
                <a:avLst/>
              </a:prstGeom>
              <a:solidFill>
                <a:schemeClr val="accent3"/>
              </a:solidFill>
              <a:ln>
                <a:noFill/>
              </a:ln>
            </p:spPr>
            <p:txBody>
              <a:bodyPr spcFirstLastPara="1" lIns="121900" tIns="121900" rIns="121900" bIns="121900" anchor="ctr"/>
              <a:lstStyle/>
              <a:p>
                <a:pPr>
                  <a:buClr>
                    <a:srgbClr val="000000"/>
                  </a:buClr>
                  <a:defRPr/>
                </a:pPr>
                <a:endParaRPr sz="2400" kern="0" dirty="0">
                  <a:latin typeface="Arial"/>
                  <a:ea typeface="Arial"/>
                  <a:cs typeface="Arial"/>
                  <a:sym typeface="Arial"/>
                </a:endParaRPr>
              </a:p>
            </p:txBody>
          </p:sp>
        </p:grpSp>
        <p:sp>
          <p:nvSpPr>
            <p:cNvPr id="325" name="Google Shape;325;p51">
              <a:extLst>
                <a:ext uri="{FF2B5EF4-FFF2-40B4-BE49-F238E27FC236}">
                  <a16:creationId xmlns:a16="http://schemas.microsoft.com/office/drawing/2014/main" id="{C9C5E1F0-7C08-C5D7-FF71-033B6FB5F636}"/>
                </a:ext>
              </a:extLst>
            </p:cNvPr>
            <p:cNvSpPr/>
            <p:nvPr/>
          </p:nvSpPr>
          <p:spPr>
            <a:xfrm rot="-231867">
              <a:off x="1029284" y="2571707"/>
              <a:ext cx="3199279" cy="1798015"/>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grpSp>
      <p:sp>
        <p:nvSpPr>
          <p:cNvPr id="14342" name="Google Shape;326;p51">
            <a:extLst>
              <a:ext uri="{FF2B5EF4-FFF2-40B4-BE49-F238E27FC236}">
                <a16:creationId xmlns:a16="http://schemas.microsoft.com/office/drawing/2014/main" id="{16DC9E1E-E580-E714-711B-785D43A290CC}"/>
              </a:ext>
            </a:extLst>
          </p:cNvPr>
          <p:cNvSpPr txBox="1">
            <a:spLocks noGrp="1"/>
          </p:cNvSpPr>
          <p:nvPr>
            <p:ph type="subTitle" idx="1"/>
          </p:nvPr>
        </p:nvSpPr>
        <p:spPr bwMode="auto">
          <a:xfrm rot="21368229">
            <a:off x="213210" y="3157727"/>
            <a:ext cx="4843624" cy="170814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marL="0" indent="0" algn="just"/>
            <a:r>
              <a:rPr lang="vi-VN" alt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Là thẻ do ngân hàng cấp một số tiền cho chủ thẻ để thanh toán khi mua hàng trước, đến hạn quyết toán, chủ thẻ phải hoàn lại, nếu không trả đủ số đã vay, phải chịu lãi.</a:t>
            </a:r>
            <a:endParaRPr lang="vi-VN"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4343" name="Google Shape;327;p51">
            <a:extLst>
              <a:ext uri="{FF2B5EF4-FFF2-40B4-BE49-F238E27FC236}">
                <a16:creationId xmlns:a16="http://schemas.microsoft.com/office/drawing/2014/main" id="{47A93396-869F-7C79-7A3C-A6C22DD11A25}"/>
              </a:ext>
            </a:extLst>
          </p:cNvPr>
          <p:cNvSpPr txBox="1">
            <a:spLocks noGrp="1"/>
          </p:cNvSpPr>
          <p:nvPr>
            <p:ph type="subTitle" idx="2"/>
          </p:nvPr>
        </p:nvSpPr>
        <p:spPr bwMode="auto">
          <a:xfrm rot="21368229">
            <a:off x="559455" y="2448206"/>
            <a:ext cx="4220868" cy="44238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r>
              <a:rPr lang="vi-VN" b="1" dirty="0">
                <a:solidFill>
                  <a:schemeClr val="accent2">
                    <a:lumMod val="40000"/>
                    <a:lumOff val="60000"/>
                  </a:schemeClr>
                </a:solidFill>
                <a:latin typeface="Tahoma" panose="020B0604030504040204" pitchFamily="34" charset="0"/>
                <a:ea typeface="Tahoma" panose="020B0604030504040204" pitchFamily="34" charset="0"/>
                <a:cs typeface="Tahoma" panose="020B0604030504040204" pitchFamily="34" charset="0"/>
              </a:rPr>
              <a:t>KHÁI NIỆM THẺ TÍN DỤNG</a:t>
            </a:r>
          </a:p>
        </p:txBody>
      </p:sp>
      <p:grpSp>
        <p:nvGrpSpPr>
          <p:cNvPr id="21" name="Google Shape;1328;p85">
            <a:extLst>
              <a:ext uri="{FF2B5EF4-FFF2-40B4-BE49-F238E27FC236}">
                <a16:creationId xmlns:a16="http://schemas.microsoft.com/office/drawing/2014/main" id="{1C198DB8-0034-913C-CE64-29B86705EBFC}"/>
              </a:ext>
            </a:extLst>
          </p:cNvPr>
          <p:cNvGrpSpPr/>
          <p:nvPr/>
        </p:nvGrpSpPr>
        <p:grpSpPr>
          <a:xfrm>
            <a:off x="153289" y="197019"/>
            <a:ext cx="528415" cy="314260"/>
            <a:chOff x="5037700" y="2430325"/>
            <a:chExt cx="75950" cy="65850"/>
          </a:xfrm>
          <a:solidFill>
            <a:schemeClr val="accent6">
              <a:lumMod val="20000"/>
              <a:lumOff val="80000"/>
            </a:schemeClr>
          </a:solidFill>
        </p:grpSpPr>
        <p:sp>
          <p:nvSpPr>
            <p:cNvPr id="22" name="Google Shape;1329;p85">
              <a:extLst>
                <a:ext uri="{FF2B5EF4-FFF2-40B4-BE49-F238E27FC236}">
                  <a16:creationId xmlns:a16="http://schemas.microsoft.com/office/drawing/2014/main" id="{226FC78C-9405-C170-B021-B7C14DEBB233}"/>
                </a:ext>
              </a:extLst>
            </p:cNvPr>
            <p:cNvSpPr/>
            <p:nvPr/>
          </p:nvSpPr>
          <p:spPr>
            <a:xfrm>
              <a:off x="5059700" y="2430325"/>
              <a:ext cx="53950" cy="65850"/>
            </a:xfrm>
            <a:custGeom>
              <a:avLst/>
              <a:gdLst/>
              <a:ahLst/>
              <a:cxnLst/>
              <a:rect l="l" t="t" r="r" b="b"/>
              <a:pathLst>
                <a:path w="2158" h="2634" extrusionOk="0">
                  <a:moveTo>
                    <a:pt x="1" y="1"/>
                  </a:moveTo>
                  <a:lnTo>
                    <a:pt x="866" y="1321"/>
                  </a:lnTo>
                  <a:lnTo>
                    <a:pt x="1" y="2633"/>
                  </a:lnTo>
                  <a:lnTo>
                    <a:pt x="1292" y="2633"/>
                  </a:lnTo>
                  <a:lnTo>
                    <a:pt x="2157" y="1321"/>
                  </a:lnTo>
                  <a:lnTo>
                    <a:pt x="1292" y="1"/>
                  </a:lnTo>
                  <a:close/>
                </a:path>
              </a:pathLst>
            </a:custGeom>
            <a:solidFill>
              <a:srgbClr val="004236"/>
            </a:solidFill>
            <a:ln w="9525" cap="flat" cmpd="sng">
              <a:solidFill>
                <a:srgbClr val="004236"/>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sp>
          <p:nvSpPr>
            <p:cNvPr id="23" name="Google Shape;1330;p85">
              <a:extLst>
                <a:ext uri="{FF2B5EF4-FFF2-40B4-BE49-F238E27FC236}">
                  <a16:creationId xmlns:a16="http://schemas.microsoft.com/office/drawing/2014/main" id="{01BA16B1-EB68-335B-4AC6-A904C2B926C8}"/>
                </a:ext>
              </a:extLst>
            </p:cNvPr>
            <p:cNvSpPr/>
            <p:nvPr/>
          </p:nvSpPr>
          <p:spPr>
            <a:xfrm>
              <a:off x="5037700" y="2430325"/>
              <a:ext cx="34100" cy="65850"/>
            </a:xfrm>
            <a:custGeom>
              <a:avLst/>
              <a:gdLst/>
              <a:ahLst/>
              <a:cxnLst/>
              <a:rect l="l" t="t" r="r" b="b"/>
              <a:pathLst>
                <a:path w="1364" h="2634" extrusionOk="0">
                  <a:moveTo>
                    <a:pt x="1" y="1"/>
                  </a:moveTo>
                  <a:lnTo>
                    <a:pt x="866" y="1321"/>
                  </a:lnTo>
                  <a:lnTo>
                    <a:pt x="1" y="2633"/>
                  </a:lnTo>
                  <a:lnTo>
                    <a:pt x="498" y="2633"/>
                  </a:lnTo>
                  <a:lnTo>
                    <a:pt x="1364" y="1321"/>
                  </a:lnTo>
                  <a:lnTo>
                    <a:pt x="498" y="1"/>
                  </a:lnTo>
                  <a:close/>
                </a:path>
              </a:pathLst>
            </a:custGeom>
            <a:solidFill>
              <a:srgbClr val="004236"/>
            </a:solidFill>
            <a:ln w="9525" cap="flat" cmpd="sng">
              <a:solidFill>
                <a:srgbClr val="004236"/>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grpSp>
      <p:grpSp>
        <p:nvGrpSpPr>
          <p:cNvPr id="14346" name="Google Shape;267;p48">
            <a:extLst>
              <a:ext uri="{FF2B5EF4-FFF2-40B4-BE49-F238E27FC236}">
                <a16:creationId xmlns:a16="http://schemas.microsoft.com/office/drawing/2014/main" id="{39E10139-F548-3508-DCDE-2B48DFEBB104}"/>
              </a:ext>
            </a:extLst>
          </p:cNvPr>
          <p:cNvGrpSpPr>
            <a:grpSpLocks/>
          </p:cNvGrpSpPr>
          <p:nvPr/>
        </p:nvGrpSpPr>
        <p:grpSpPr bwMode="auto">
          <a:xfrm>
            <a:off x="3173771" y="5056646"/>
            <a:ext cx="4489451" cy="1644651"/>
            <a:chOff x="4041853" y="3389163"/>
            <a:chExt cx="3366659" cy="986888"/>
          </a:xfrm>
        </p:grpSpPr>
        <p:sp>
          <p:nvSpPr>
            <p:cNvPr id="25" name="Google Shape;268;p48">
              <a:extLst>
                <a:ext uri="{FF2B5EF4-FFF2-40B4-BE49-F238E27FC236}">
                  <a16:creationId xmlns:a16="http://schemas.microsoft.com/office/drawing/2014/main" id="{ABC0F6C5-3134-90DA-48AC-896999668339}"/>
                </a:ext>
              </a:extLst>
            </p:cNvPr>
            <p:cNvSpPr/>
            <p:nvPr/>
          </p:nvSpPr>
          <p:spPr>
            <a:xfrm rot="322">
              <a:off x="4154552" y="3700144"/>
              <a:ext cx="3199992" cy="675907"/>
            </a:xfrm>
            <a:prstGeom prst="roundRect">
              <a:avLst>
                <a:gd name="adj" fmla="val 24529"/>
              </a:avLst>
            </a:prstGeom>
            <a:solidFill>
              <a:schemeClr val="accent3"/>
            </a:solidFill>
            <a:ln w="38100" cap="flat" cmpd="sng">
              <a:solidFill>
                <a:schemeClr val="accent1"/>
              </a:solidFill>
              <a:prstDash val="solid"/>
              <a:round/>
              <a:headEnd type="none" w="sm" len="sm"/>
              <a:tailEnd type="none" w="sm" len="sm"/>
            </a:ln>
          </p:spPr>
          <p:txBody>
            <a:bodyPr lIns="121900" tIns="121900" rIns="121900" bIns="1219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defRPr/>
              </a:pPr>
              <a:r>
                <a:rPr lang="vi-VN" altLang="vi-VN" sz="2400" dirty="0">
                  <a:solidFill>
                    <a:schemeClr val="tx1">
                      <a:lumMod val="75000"/>
                      <a:lumOff val="25000"/>
                    </a:schemeClr>
                  </a:solidFill>
                </a:rPr>
                <a:t>Cho vay tiêu dùng thông qua phát hành và sử dụng thẻ tín dụng</a:t>
              </a:r>
            </a:p>
          </p:txBody>
        </p:sp>
        <p:grpSp>
          <p:nvGrpSpPr>
            <p:cNvPr id="14350" name="Google Shape;269;p48">
              <a:extLst>
                <a:ext uri="{FF2B5EF4-FFF2-40B4-BE49-F238E27FC236}">
                  <a16:creationId xmlns:a16="http://schemas.microsoft.com/office/drawing/2014/main" id="{4C22634B-82BA-E5FB-7E29-99CF91EC957D}"/>
                </a:ext>
              </a:extLst>
            </p:cNvPr>
            <p:cNvGrpSpPr>
              <a:grpSpLocks/>
            </p:cNvGrpSpPr>
            <p:nvPr/>
          </p:nvGrpSpPr>
          <p:grpSpPr bwMode="auto">
            <a:xfrm>
              <a:off x="7077003" y="3389163"/>
              <a:ext cx="331509" cy="506763"/>
              <a:chOff x="7052678" y="3327363"/>
              <a:chExt cx="331509" cy="506763"/>
            </a:xfrm>
          </p:grpSpPr>
          <p:sp>
            <p:nvSpPr>
              <p:cNvPr id="14354" name="Google Shape;270;p48">
                <a:extLst>
                  <a:ext uri="{FF2B5EF4-FFF2-40B4-BE49-F238E27FC236}">
                    <a16:creationId xmlns:a16="http://schemas.microsoft.com/office/drawing/2014/main" id="{C0E80483-8DB3-07B8-4BC1-9C683123F8F1}"/>
                  </a:ext>
                </a:extLst>
              </p:cNvPr>
              <p:cNvSpPr>
                <a:spLocks noChangeArrowheads="1"/>
              </p:cNvSpPr>
              <p:nvPr/>
            </p:nvSpPr>
            <p:spPr bwMode="auto">
              <a:xfrm rot="1186565">
                <a:off x="7136441" y="3348830"/>
                <a:ext cx="28373" cy="49539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vi-VN" altLang="vi-VN" sz="1867"/>
              </a:p>
            </p:txBody>
          </p:sp>
          <p:sp>
            <p:nvSpPr>
              <p:cNvPr id="14355" name="Google Shape;271;p48">
                <a:extLst>
                  <a:ext uri="{FF2B5EF4-FFF2-40B4-BE49-F238E27FC236}">
                    <a16:creationId xmlns:a16="http://schemas.microsoft.com/office/drawing/2014/main" id="{4DA58863-7A04-9C31-99E7-C89718801C9C}"/>
                  </a:ext>
                </a:extLst>
              </p:cNvPr>
              <p:cNvSpPr>
                <a:spLocks noChangeArrowheads="1"/>
              </p:cNvSpPr>
              <p:nvPr/>
            </p:nvSpPr>
            <p:spPr bwMode="auto">
              <a:xfrm>
                <a:off x="7052687" y="3327363"/>
                <a:ext cx="331500" cy="3315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vi-VN" altLang="vi-VN" sz="1867"/>
              </a:p>
            </p:txBody>
          </p:sp>
        </p:grpSp>
        <p:grpSp>
          <p:nvGrpSpPr>
            <p:cNvPr id="14351" name="Google Shape;272;p48">
              <a:extLst>
                <a:ext uri="{FF2B5EF4-FFF2-40B4-BE49-F238E27FC236}">
                  <a16:creationId xmlns:a16="http://schemas.microsoft.com/office/drawing/2014/main" id="{1DB96327-6533-2542-F72E-20B3E203E02A}"/>
                </a:ext>
              </a:extLst>
            </p:cNvPr>
            <p:cNvGrpSpPr>
              <a:grpSpLocks/>
            </p:cNvGrpSpPr>
            <p:nvPr/>
          </p:nvGrpSpPr>
          <p:grpSpPr bwMode="auto">
            <a:xfrm>
              <a:off x="4041853" y="3535238"/>
              <a:ext cx="331509" cy="506763"/>
              <a:chOff x="4003753" y="3620963"/>
              <a:chExt cx="331509" cy="506763"/>
            </a:xfrm>
          </p:grpSpPr>
          <p:sp>
            <p:nvSpPr>
              <p:cNvPr id="14352" name="Google Shape;273;p48">
                <a:extLst>
                  <a:ext uri="{FF2B5EF4-FFF2-40B4-BE49-F238E27FC236}">
                    <a16:creationId xmlns:a16="http://schemas.microsoft.com/office/drawing/2014/main" id="{427A8BB2-A5D8-4D8C-4529-E20ABDB6C53D}"/>
                  </a:ext>
                </a:extLst>
              </p:cNvPr>
              <p:cNvSpPr>
                <a:spLocks noChangeArrowheads="1"/>
              </p:cNvSpPr>
              <p:nvPr/>
            </p:nvSpPr>
            <p:spPr bwMode="auto">
              <a:xfrm rot="20413435" flipH="1">
                <a:off x="4223125" y="3642430"/>
                <a:ext cx="28373" cy="49539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vi-VN" altLang="vi-VN" sz="1867"/>
              </a:p>
            </p:txBody>
          </p:sp>
          <p:sp>
            <p:nvSpPr>
              <p:cNvPr id="14353" name="Google Shape;274;p48">
                <a:extLst>
                  <a:ext uri="{FF2B5EF4-FFF2-40B4-BE49-F238E27FC236}">
                    <a16:creationId xmlns:a16="http://schemas.microsoft.com/office/drawing/2014/main" id="{9E462B9F-0DCB-EDAD-6CA2-DA071ABC57F9}"/>
                  </a:ext>
                </a:extLst>
              </p:cNvPr>
              <p:cNvSpPr>
                <a:spLocks noChangeArrowheads="1"/>
              </p:cNvSpPr>
              <p:nvPr/>
            </p:nvSpPr>
            <p:spPr bwMode="auto">
              <a:xfrm flipH="1">
                <a:off x="4003753" y="3620963"/>
                <a:ext cx="331500" cy="3315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vi-VN" altLang="vi-VN" sz="1867"/>
              </a:p>
            </p:txBody>
          </p:sp>
        </p:grpSp>
      </p:grpSp>
      <p:sp>
        <p:nvSpPr>
          <p:cNvPr id="2" name="Google Shape;318;p51">
            <a:extLst>
              <a:ext uri="{FF2B5EF4-FFF2-40B4-BE49-F238E27FC236}">
                <a16:creationId xmlns:a16="http://schemas.microsoft.com/office/drawing/2014/main" id="{2A04557C-BF26-7178-406E-A0CA9CAB484F}"/>
              </a:ext>
            </a:extLst>
          </p:cNvPr>
          <p:cNvSpPr txBox="1">
            <a:spLocks/>
          </p:cNvSpPr>
          <p:nvPr/>
        </p:nvSpPr>
        <p:spPr bwMode="auto">
          <a:xfrm rot="377090">
            <a:off x="5325971" y="4340710"/>
            <a:ext cx="5126698" cy="14318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0" tIns="0" rIns="0" bIns="0" numCol="1" rtlCol="0" anchor="b" anchorCtr="0" compatLnSpc="1">
            <a:prstTxWarp prst="textNoShape">
              <a:avLst/>
            </a:prstTxWarp>
            <a:noAutofit/>
          </a:bodyPr>
          <a:lstStyle>
            <a:lvl1pPr marL="228600" lvl="0" indent="-228600" algn="ctr" defTabSz="914400" rtl="0" eaLnBrk="1" latinLnBrk="0" hangingPunct="1">
              <a:lnSpc>
                <a:spcPct val="100000"/>
              </a:lnSpc>
              <a:spcBef>
                <a:spcPts val="0"/>
              </a:spcBef>
              <a:spcAft>
                <a:spcPts val="0"/>
              </a:spcAft>
              <a:buClr>
                <a:schemeClr val="accent1"/>
              </a:buClr>
              <a:buSzPts val="2100"/>
              <a:buFont typeface="Raleway Thin"/>
              <a:buNone/>
              <a:defRPr sz="2400" kern="1200">
                <a:solidFill>
                  <a:schemeClr val="accent1"/>
                </a:solidFill>
                <a:latin typeface="Raleway Thin"/>
                <a:ea typeface="Raleway Thin"/>
                <a:cs typeface="Raleway Thin"/>
                <a:sym typeface="Raleway Thin"/>
              </a:defRPr>
            </a:lvl1pPr>
            <a:lvl2pPr marL="685800" lvl="1"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2pPr>
            <a:lvl3pPr marL="1143000" lvl="2"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3pPr>
            <a:lvl4pPr marL="1600200" lvl="3"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4pPr>
            <a:lvl5pPr marL="2057400" lvl="4"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5pPr>
            <a:lvl6pPr marL="2514600" lvl="5"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6pPr>
            <a:lvl7pPr marL="2971800" lvl="6"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7pPr>
            <a:lvl8pPr marL="3429000" lvl="7"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8pPr>
            <a:lvl9pPr marL="3886200" lvl="8"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9pPr>
          </a:lstStyle>
          <a:p>
            <a:pPr marL="342900" indent="-342900" algn="l">
              <a:buFontTx/>
              <a:buChar char="-"/>
            </a:pP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Với cá nhân: Được ưu đãi khi đi vay ngân hàng, hưởng % theo giá trị hóa đơn mua hàng, tránh dùng tiền mặt, thanh toán nhanh, gọn.</a:t>
            </a:r>
          </a:p>
          <a:p>
            <a:pPr marL="342900" indent="-342900" algn="l">
              <a:buFontTx/>
              <a:buChar char="-"/>
            </a:pP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Với xã hội: Tiết kiệm lượng tiền mặt cần phát hành, phát triển thương mại ddienj tử, thanh toán hóa đơn điện tử..</a:t>
            </a:r>
          </a:p>
          <a:p>
            <a:pPr marL="0" indent="0" algn="l"/>
            <a:endParaRPr lang="vi-VN"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0" indent="0" algn="l"/>
            <a:endParaRPr lang="vi-VN"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Google Shape;317;p51">
            <a:extLst>
              <a:ext uri="{FF2B5EF4-FFF2-40B4-BE49-F238E27FC236}">
                <a16:creationId xmlns:a16="http://schemas.microsoft.com/office/drawing/2014/main" id="{BE9AD73C-D9AD-B207-A203-2AE3E1BC4E2F}"/>
              </a:ext>
            </a:extLst>
          </p:cNvPr>
          <p:cNvSpPr txBox="1">
            <a:spLocks noGrp="1"/>
          </p:cNvSpPr>
          <p:nvPr>
            <p:ph type="title"/>
          </p:nvPr>
        </p:nvSpPr>
        <p:spPr>
          <a:xfrm>
            <a:off x="804333" y="116418"/>
            <a:ext cx="11260667" cy="673100"/>
          </a:xfrm>
        </p:spPr>
        <p:txBody>
          <a:bodyPr>
            <a:normAutofit fontScale="90000"/>
          </a:bodyPr>
          <a:lstStyle/>
          <a:p>
            <a:pPr eaLnBrk="1" hangingPunct="1">
              <a:spcBef>
                <a:spcPct val="0"/>
              </a:spcBef>
              <a:spcAft>
                <a:spcPct val="0"/>
              </a:spcAft>
              <a:buClr>
                <a:schemeClr val="accent1"/>
              </a:buClr>
              <a:buFont typeface="Raleway Thin" pitchFamily="2" charset="0"/>
              <a:buNone/>
            </a:pPr>
            <a:r>
              <a:rPr lang="vi-VN" altLang="vi-VN" sz="2800" b="1" dirty="0">
                <a:solidFill>
                  <a:schemeClr val="accent1"/>
                </a:solidFill>
                <a:latin typeface="Tahoma" panose="020B0604030504040204" pitchFamily="34" charset="0"/>
                <a:ea typeface="Tahoma" panose="020B0604030504040204" pitchFamily="34" charset="0"/>
                <a:cs typeface="Tahoma" panose="020B0604030504040204" pitchFamily="34" charset="0"/>
                <a:sym typeface="Raleway Thin" pitchFamily="2" charset="0"/>
              </a:rPr>
              <a:t>3) TÍN DỤNG TIÊU DÙNG</a:t>
            </a:r>
            <a:br>
              <a:rPr lang="vi-VN" altLang="vi-VN" sz="2800" b="1" dirty="0">
                <a:solidFill>
                  <a:schemeClr val="accent1"/>
                </a:solidFill>
                <a:latin typeface="Tahoma" panose="020B0604030504040204" pitchFamily="34" charset="0"/>
                <a:ea typeface="Tahoma" panose="020B0604030504040204" pitchFamily="34" charset="0"/>
                <a:cs typeface="Tahoma" panose="020B0604030504040204" pitchFamily="34" charset="0"/>
                <a:sym typeface="Raleway Thin" pitchFamily="2" charset="0"/>
              </a:rPr>
            </a:br>
            <a:r>
              <a:rPr lang="vi-VN" altLang="vi-VN" sz="2800" dirty="0">
                <a:solidFill>
                  <a:schemeClr val="accent1"/>
                </a:solidFill>
                <a:latin typeface="Tahoma" panose="020B0604030504040204" pitchFamily="34" charset="0"/>
                <a:ea typeface="Tahoma" panose="020B0604030504040204" pitchFamily="34" charset="0"/>
                <a:cs typeface="Tahoma" panose="020B0604030504040204" pitchFamily="34" charset="0"/>
                <a:sym typeface="Raleway Thin" pitchFamily="2" charset="0"/>
              </a:rPr>
              <a:t>b) Một số dịch vụ của tín dụng tiêu dùng</a:t>
            </a:r>
          </a:p>
        </p:txBody>
      </p:sp>
      <p:pic>
        <p:nvPicPr>
          <p:cNvPr id="11266" name="Picture 2" descr="7 Điều quan trọng về thẻ tín dụng bạn cần biết">
            <a:extLst>
              <a:ext uri="{FF2B5EF4-FFF2-40B4-BE49-F238E27FC236}">
                <a16:creationId xmlns:a16="http://schemas.microsoft.com/office/drawing/2014/main" id="{B13DDC93-58FE-4B40-5693-F0F77F251C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5480" y="121697"/>
            <a:ext cx="3456626" cy="2220582"/>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0966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pSp>
        <p:nvGrpSpPr>
          <p:cNvPr id="24579" name="Google Shape;336;p52">
            <a:extLst>
              <a:ext uri="{FF2B5EF4-FFF2-40B4-BE49-F238E27FC236}">
                <a16:creationId xmlns:a16="http://schemas.microsoft.com/office/drawing/2014/main" id="{BA8B15B5-BFFF-4630-0695-7F361FAAA4D8}"/>
              </a:ext>
            </a:extLst>
          </p:cNvPr>
          <p:cNvGrpSpPr>
            <a:grpSpLocks/>
          </p:cNvGrpSpPr>
          <p:nvPr/>
        </p:nvGrpSpPr>
        <p:grpSpPr bwMode="auto">
          <a:xfrm rot="661468">
            <a:off x="6134099" y="1668057"/>
            <a:ext cx="4011146" cy="3581827"/>
            <a:chOff x="5718364" y="2219406"/>
            <a:chExt cx="2659200" cy="2150844"/>
          </a:xfrm>
          <a:solidFill>
            <a:schemeClr val="accent1">
              <a:lumMod val="60000"/>
              <a:lumOff val="40000"/>
              <a:alpha val="70000"/>
            </a:schemeClr>
          </a:solidFill>
        </p:grpSpPr>
        <p:sp>
          <p:nvSpPr>
            <p:cNvPr id="337" name="Google Shape;337;p52">
              <a:extLst>
                <a:ext uri="{FF2B5EF4-FFF2-40B4-BE49-F238E27FC236}">
                  <a16:creationId xmlns:a16="http://schemas.microsoft.com/office/drawing/2014/main" id="{B94DC12A-E89C-7BE6-5D01-50052C03B643}"/>
                </a:ext>
              </a:extLst>
            </p:cNvPr>
            <p:cNvSpPr/>
            <p:nvPr/>
          </p:nvSpPr>
          <p:spPr>
            <a:xfrm>
              <a:off x="5718364" y="2571795"/>
              <a:ext cx="2659200" cy="1798455"/>
            </a:xfrm>
            <a:prstGeom prst="roundRect">
              <a:avLst>
                <a:gd name="adj" fmla="val 9539"/>
              </a:avLst>
            </a:prstGeom>
            <a:grpFill/>
            <a:ln w="38100" cap="flat" cmpd="sng">
              <a:solidFill>
                <a:schemeClr val="accent1"/>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sp>
          <p:nvSpPr>
            <p:cNvPr id="24593" name="Google Shape;338;p52">
              <a:extLst>
                <a:ext uri="{FF2B5EF4-FFF2-40B4-BE49-F238E27FC236}">
                  <a16:creationId xmlns:a16="http://schemas.microsoft.com/office/drawing/2014/main" id="{D32F92EF-FFFA-9AA1-28AC-39BB0047BBD4}"/>
                </a:ext>
              </a:extLst>
            </p:cNvPr>
            <p:cNvSpPr>
              <a:spLocks noChangeArrowheads="1"/>
            </p:cNvSpPr>
            <p:nvPr/>
          </p:nvSpPr>
          <p:spPr bwMode="auto">
            <a:xfrm rot="414817">
              <a:off x="6854896" y="2240754"/>
              <a:ext cx="386153" cy="520492"/>
            </a:xfrm>
            <a:prstGeom prst="flowChartOffpageConnector">
              <a:avLst/>
            </a:prstGeom>
            <a:solidFill>
              <a:schemeClr val="accent5">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vi-VN" altLang="vi-VN" sz="1867"/>
            </a:p>
          </p:txBody>
        </p:sp>
      </p:grpSp>
      <p:grpSp>
        <p:nvGrpSpPr>
          <p:cNvPr id="24580" name="Google Shape;339;p52">
            <a:extLst>
              <a:ext uri="{FF2B5EF4-FFF2-40B4-BE49-F238E27FC236}">
                <a16:creationId xmlns:a16="http://schemas.microsoft.com/office/drawing/2014/main" id="{1BE966CB-4CA0-F7DA-094A-E21C9A296BEF}"/>
              </a:ext>
            </a:extLst>
          </p:cNvPr>
          <p:cNvGrpSpPr>
            <a:grpSpLocks/>
          </p:cNvGrpSpPr>
          <p:nvPr/>
        </p:nvGrpSpPr>
        <p:grpSpPr bwMode="auto">
          <a:xfrm rot="20959535">
            <a:off x="1530415" y="1608121"/>
            <a:ext cx="4105762" cy="3641763"/>
            <a:chOff x="713227" y="2311936"/>
            <a:chExt cx="2659200" cy="2058314"/>
          </a:xfrm>
          <a:solidFill>
            <a:schemeClr val="accent1">
              <a:lumMod val="40000"/>
              <a:lumOff val="60000"/>
              <a:alpha val="70000"/>
            </a:schemeClr>
          </a:solidFill>
        </p:grpSpPr>
        <p:sp>
          <p:nvSpPr>
            <p:cNvPr id="340" name="Google Shape;340;p52">
              <a:extLst>
                <a:ext uri="{FF2B5EF4-FFF2-40B4-BE49-F238E27FC236}">
                  <a16:creationId xmlns:a16="http://schemas.microsoft.com/office/drawing/2014/main" id="{14CEF520-7674-20EB-59B9-DF4663E10312}"/>
                </a:ext>
              </a:extLst>
            </p:cNvPr>
            <p:cNvSpPr/>
            <p:nvPr/>
          </p:nvSpPr>
          <p:spPr>
            <a:xfrm>
              <a:off x="713227" y="2571427"/>
              <a:ext cx="2659200" cy="1798823"/>
            </a:xfrm>
            <a:prstGeom prst="roundRect">
              <a:avLst>
                <a:gd name="adj" fmla="val 9539"/>
              </a:avLst>
            </a:prstGeom>
            <a:grpFill/>
            <a:ln w="38100" cap="flat" cmpd="sng">
              <a:solidFill>
                <a:schemeClr val="accent1"/>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sp>
          <p:nvSpPr>
            <p:cNvPr id="24591" name="Google Shape;341;p52">
              <a:extLst>
                <a:ext uri="{FF2B5EF4-FFF2-40B4-BE49-F238E27FC236}">
                  <a16:creationId xmlns:a16="http://schemas.microsoft.com/office/drawing/2014/main" id="{399003F9-FCF1-7579-1230-17B4B3D9B72E}"/>
                </a:ext>
              </a:extLst>
            </p:cNvPr>
            <p:cNvSpPr>
              <a:spLocks noChangeArrowheads="1"/>
            </p:cNvSpPr>
            <p:nvPr/>
          </p:nvSpPr>
          <p:spPr bwMode="auto">
            <a:xfrm rot="21322096">
              <a:off x="1824535" y="2311936"/>
              <a:ext cx="377104" cy="451830"/>
            </a:xfrm>
            <a:prstGeom prst="flowChartOffpageConnector">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vi-VN" altLang="vi-VN" sz="1867"/>
            </a:p>
          </p:txBody>
        </p:sp>
      </p:grpSp>
      <p:sp>
        <p:nvSpPr>
          <p:cNvPr id="24583" name="Google Shape;344;p52">
            <a:extLst>
              <a:ext uri="{FF2B5EF4-FFF2-40B4-BE49-F238E27FC236}">
                <a16:creationId xmlns:a16="http://schemas.microsoft.com/office/drawing/2014/main" id="{A87CF536-394E-1C48-4FE0-091E4C7928EE}"/>
              </a:ext>
            </a:extLst>
          </p:cNvPr>
          <p:cNvSpPr txBox="1">
            <a:spLocks noGrp="1"/>
          </p:cNvSpPr>
          <p:nvPr>
            <p:ph type="subTitle" idx="1"/>
          </p:nvPr>
        </p:nvSpPr>
        <p:spPr bwMode="auto">
          <a:xfrm rot="20952449">
            <a:off x="1625418" y="3089862"/>
            <a:ext cx="3867149" cy="145838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marL="457200" indent="-457200" algn="just">
              <a:spcBef>
                <a:spcPct val="0"/>
              </a:spcBef>
              <a:spcAft>
                <a:spcPct val="0"/>
              </a:spcAft>
              <a:buFontTx/>
              <a:buChar char="-"/>
            </a:pPr>
            <a:r>
              <a:rPr lang="vi-VN" altLang="vi-VN" sz="2000" dirty="0">
                <a:latin typeface="Arial" panose="020B0604020202020204" pitchFamily="34" charset="0"/>
                <a:cs typeface="Arial" panose="020B0604020202020204" pitchFamily="34" charset="0"/>
              </a:rPr>
              <a:t>Cung cấp thông tin cá nhân chính xác, có giấy tờ cần thiết cho tổ chức tín dụng.</a:t>
            </a:r>
          </a:p>
          <a:p>
            <a:pPr marL="457200" indent="-457200" algn="just">
              <a:spcBef>
                <a:spcPct val="0"/>
              </a:spcBef>
              <a:spcAft>
                <a:spcPct val="0"/>
              </a:spcAft>
              <a:buFontTx/>
              <a:buChar char="-"/>
            </a:pPr>
            <a:r>
              <a:rPr lang="vi-VN" altLang="vi-VN" sz="2000" dirty="0">
                <a:latin typeface="Arial" panose="020B0604020202020204" pitchFamily="34" charset="0"/>
                <a:cs typeface="Arial" panose="020B0604020202020204" pitchFamily="34" charset="0"/>
              </a:rPr>
              <a:t>Trả đủ vốn và lãi đúng hạn.</a:t>
            </a:r>
          </a:p>
        </p:txBody>
      </p:sp>
      <p:sp>
        <p:nvSpPr>
          <p:cNvPr id="24584" name="Google Shape;345;p52">
            <a:extLst>
              <a:ext uri="{FF2B5EF4-FFF2-40B4-BE49-F238E27FC236}">
                <a16:creationId xmlns:a16="http://schemas.microsoft.com/office/drawing/2014/main" id="{D3E8A18C-2371-6563-391B-1F9B648A9C9D}"/>
              </a:ext>
            </a:extLst>
          </p:cNvPr>
          <p:cNvSpPr txBox="1">
            <a:spLocks noGrp="1"/>
          </p:cNvSpPr>
          <p:nvPr>
            <p:ph type="subTitle" idx="2"/>
          </p:nvPr>
        </p:nvSpPr>
        <p:spPr bwMode="auto">
          <a:xfrm rot="20995862">
            <a:off x="2157759" y="2430145"/>
            <a:ext cx="2802467" cy="4423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marL="0" indent="0">
              <a:spcBef>
                <a:spcPct val="0"/>
              </a:spcBef>
              <a:spcAft>
                <a:spcPct val="0"/>
              </a:spcAft>
            </a:pPr>
            <a:r>
              <a:rPr lang="vi-VN" altLang="vi-VN" b="1" dirty="0">
                <a:ln w="22225">
                  <a:solidFill>
                    <a:schemeClr val="accent2"/>
                  </a:solidFill>
                  <a:prstDash val="solid"/>
                </a:ln>
                <a:solidFill>
                  <a:schemeClr val="accent2">
                    <a:lumMod val="40000"/>
                    <a:lumOff val="60000"/>
                  </a:schemeClr>
                </a:solidFill>
                <a:latin typeface="Raleway Thin" pitchFamily="2" charset="0"/>
                <a:cs typeface="Arial" panose="020B0604020202020204" pitchFamily="34" charset="0"/>
                <a:sym typeface="Raleway Thin" pitchFamily="2" charset="0"/>
              </a:rPr>
              <a:t>Vay trả góp</a:t>
            </a:r>
          </a:p>
        </p:txBody>
      </p:sp>
      <p:sp>
        <p:nvSpPr>
          <p:cNvPr id="6" name="Rectangle: Rounded Corners 5">
            <a:extLst>
              <a:ext uri="{FF2B5EF4-FFF2-40B4-BE49-F238E27FC236}">
                <a16:creationId xmlns:a16="http://schemas.microsoft.com/office/drawing/2014/main" id="{6D151EF7-EF15-B389-2D08-97E8AA155E25}"/>
              </a:ext>
            </a:extLst>
          </p:cNvPr>
          <p:cNvSpPr/>
          <p:nvPr/>
        </p:nvSpPr>
        <p:spPr>
          <a:xfrm>
            <a:off x="3028196" y="5405900"/>
            <a:ext cx="5944354" cy="595608"/>
          </a:xfrm>
          <a:prstGeom prst="roundRect">
            <a:avLst/>
          </a:prstGeom>
          <a:solidFill>
            <a:schemeClr val="accent5">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ln w="6600">
                  <a:solidFill>
                    <a:schemeClr val="accent2"/>
                  </a:solidFill>
                  <a:prstDash val="solid"/>
                </a:ln>
                <a:solidFill>
                  <a:srgbClr val="FFFFFF"/>
                </a:solidFill>
                <a:effectLst>
                  <a:outerShdw dist="38100" dir="2700000" algn="tl" rotWithShape="0">
                    <a:schemeClr val="accent2"/>
                  </a:outerShdw>
                </a:effectLst>
              </a:rPr>
              <a:t>TRÁCH NHIỆM CỦA NGƯỜI VAY</a:t>
            </a:r>
          </a:p>
        </p:txBody>
      </p:sp>
      <p:sp>
        <p:nvSpPr>
          <p:cNvPr id="7" name="Google Shape;317;p51">
            <a:extLst>
              <a:ext uri="{FF2B5EF4-FFF2-40B4-BE49-F238E27FC236}">
                <a16:creationId xmlns:a16="http://schemas.microsoft.com/office/drawing/2014/main" id="{4DDF0EE4-D0ED-D64C-4B3D-035F75601F3A}"/>
              </a:ext>
            </a:extLst>
          </p:cNvPr>
          <p:cNvSpPr txBox="1">
            <a:spLocks noGrp="1"/>
          </p:cNvSpPr>
          <p:nvPr>
            <p:ph type="title"/>
          </p:nvPr>
        </p:nvSpPr>
        <p:spPr>
          <a:xfrm>
            <a:off x="804333" y="116418"/>
            <a:ext cx="11260667" cy="673100"/>
          </a:xfrm>
        </p:spPr>
        <p:txBody>
          <a:bodyPr/>
          <a:lstStyle/>
          <a:p>
            <a:pPr algn="l" eaLnBrk="1" hangingPunct="1">
              <a:spcBef>
                <a:spcPct val="0"/>
              </a:spcBef>
              <a:spcAft>
                <a:spcPct val="0"/>
              </a:spcAft>
              <a:buClr>
                <a:schemeClr val="accent1"/>
              </a:buClr>
              <a:buFont typeface="Raleway Thin" pitchFamily="2" charset="0"/>
              <a:buNone/>
            </a:pPr>
            <a:r>
              <a:rPr lang="vi-VN" altLang="vi-VN" sz="2800" b="1" dirty="0">
                <a:solidFill>
                  <a:schemeClr val="accent1"/>
                </a:solidFill>
                <a:latin typeface="Raleway Thin" pitchFamily="2" charset="0"/>
                <a:cs typeface="Arial" panose="020B0604020202020204" pitchFamily="34" charset="0"/>
                <a:sym typeface="Raleway Thin" pitchFamily="2" charset="0"/>
              </a:rPr>
              <a:t>3) TÍN DỤNG TIÊU DÙNG</a:t>
            </a:r>
            <a:br>
              <a:rPr lang="vi-VN" altLang="vi-VN" sz="2800" b="1" dirty="0">
                <a:solidFill>
                  <a:schemeClr val="accent1"/>
                </a:solidFill>
                <a:latin typeface="Raleway Thin" pitchFamily="2" charset="0"/>
                <a:cs typeface="Arial" panose="020B0604020202020204" pitchFamily="34" charset="0"/>
                <a:sym typeface="Raleway Thin" pitchFamily="2" charset="0"/>
              </a:rPr>
            </a:br>
            <a:r>
              <a:rPr lang="vi-VN" altLang="vi-VN" sz="2800" b="1" dirty="0">
                <a:solidFill>
                  <a:schemeClr val="accent1"/>
                </a:solidFill>
                <a:latin typeface="Raleway Thin" pitchFamily="2" charset="0"/>
                <a:cs typeface="Arial" panose="020B0604020202020204" pitchFamily="34" charset="0"/>
                <a:sym typeface="Raleway Thin" pitchFamily="2" charset="0"/>
              </a:rPr>
              <a:t>b)  Một số dịch vụ của tín dụng tiêu dùng</a:t>
            </a:r>
          </a:p>
        </p:txBody>
      </p:sp>
      <p:grpSp>
        <p:nvGrpSpPr>
          <p:cNvPr id="8" name="Google Shape;1328;p85">
            <a:extLst>
              <a:ext uri="{FF2B5EF4-FFF2-40B4-BE49-F238E27FC236}">
                <a16:creationId xmlns:a16="http://schemas.microsoft.com/office/drawing/2014/main" id="{BBD9AD29-7141-4849-726F-55B46FED692F}"/>
              </a:ext>
            </a:extLst>
          </p:cNvPr>
          <p:cNvGrpSpPr/>
          <p:nvPr/>
        </p:nvGrpSpPr>
        <p:grpSpPr>
          <a:xfrm>
            <a:off x="153289" y="197019"/>
            <a:ext cx="528415" cy="314260"/>
            <a:chOff x="5037700" y="2430325"/>
            <a:chExt cx="75950" cy="65850"/>
          </a:xfrm>
          <a:solidFill>
            <a:schemeClr val="accent6">
              <a:lumMod val="20000"/>
              <a:lumOff val="80000"/>
            </a:schemeClr>
          </a:solidFill>
        </p:grpSpPr>
        <p:sp>
          <p:nvSpPr>
            <p:cNvPr id="9" name="Google Shape;1329;p85">
              <a:extLst>
                <a:ext uri="{FF2B5EF4-FFF2-40B4-BE49-F238E27FC236}">
                  <a16:creationId xmlns:a16="http://schemas.microsoft.com/office/drawing/2014/main" id="{44426567-7411-7FDF-43EF-80C14141EF85}"/>
                </a:ext>
              </a:extLst>
            </p:cNvPr>
            <p:cNvSpPr/>
            <p:nvPr/>
          </p:nvSpPr>
          <p:spPr>
            <a:xfrm>
              <a:off x="5059700" y="2430325"/>
              <a:ext cx="53950" cy="65850"/>
            </a:xfrm>
            <a:custGeom>
              <a:avLst/>
              <a:gdLst/>
              <a:ahLst/>
              <a:cxnLst/>
              <a:rect l="l" t="t" r="r" b="b"/>
              <a:pathLst>
                <a:path w="2158" h="2634" extrusionOk="0">
                  <a:moveTo>
                    <a:pt x="1" y="1"/>
                  </a:moveTo>
                  <a:lnTo>
                    <a:pt x="866" y="1321"/>
                  </a:lnTo>
                  <a:lnTo>
                    <a:pt x="1" y="2633"/>
                  </a:lnTo>
                  <a:lnTo>
                    <a:pt x="1292" y="2633"/>
                  </a:lnTo>
                  <a:lnTo>
                    <a:pt x="2157" y="1321"/>
                  </a:lnTo>
                  <a:lnTo>
                    <a:pt x="1292" y="1"/>
                  </a:lnTo>
                  <a:close/>
                </a:path>
              </a:pathLst>
            </a:custGeom>
            <a:solidFill>
              <a:srgbClr val="004236"/>
            </a:solidFill>
            <a:ln w="9525" cap="flat" cmpd="sng">
              <a:solidFill>
                <a:srgbClr val="004236"/>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sp>
          <p:nvSpPr>
            <p:cNvPr id="10" name="Google Shape;1330;p85">
              <a:extLst>
                <a:ext uri="{FF2B5EF4-FFF2-40B4-BE49-F238E27FC236}">
                  <a16:creationId xmlns:a16="http://schemas.microsoft.com/office/drawing/2014/main" id="{04A2A3D1-4343-ECB4-73E9-DBF9D3A829C8}"/>
                </a:ext>
              </a:extLst>
            </p:cNvPr>
            <p:cNvSpPr/>
            <p:nvPr/>
          </p:nvSpPr>
          <p:spPr>
            <a:xfrm>
              <a:off x="5037700" y="2430325"/>
              <a:ext cx="34100" cy="65850"/>
            </a:xfrm>
            <a:custGeom>
              <a:avLst/>
              <a:gdLst/>
              <a:ahLst/>
              <a:cxnLst/>
              <a:rect l="l" t="t" r="r" b="b"/>
              <a:pathLst>
                <a:path w="1364" h="2634" extrusionOk="0">
                  <a:moveTo>
                    <a:pt x="1" y="1"/>
                  </a:moveTo>
                  <a:lnTo>
                    <a:pt x="866" y="1321"/>
                  </a:lnTo>
                  <a:lnTo>
                    <a:pt x="1" y="2633"/>
                  </a:lnTo>
                  <a:lnTo>
                    <a:pt x="498" y="2633"/>
                  </a:lnTo>
                  <a:lnTo>
                    <a:pt x="1364" y="1321"/>
                  </a:lnTo>
                  <a:lnTo>
                    <a:pt x="498" y="1"/>
                  </a:lnTo>
                  <a:close/>
                </a:path>
              </a:pathLst>
            </a:custGeom>
            <a:solidFill>
              <a:srgbClr val="004236"/>
            </a:solidFill>
            <a:ln w="9525" cap="flat" cmpd="sng">
              <a:solidFill>
                <a:srgbClr val="004236"/>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grpSp>
      <p:sp>
        <p:nvSpPr>
          <p:cNvPr id="11" name="Google Shape;342;p52">
            <a:extLst>
              <a:ext uri="{FF2B5EF4-FFF2-40B4-BE49-F238E27FC236}">
                <a16:creationId xmlns:a16="http://schemas.microsoft.com/office/drawing/2014/main" id="{6268243A-65B1-C5F9-C25E-918852081C7C}"/>
              </a:ext>
            </a:extLst>
          </p:cNvPr>
          <p:cNvSpPr txBox="1">
            <a:spLocks/>
          </p:cNvSpPr>
          <p:nvPr/>
        </p:nvSpPr>
        <p:spPr bwMode="auto">
          <a:xfrm rot="661468">
            <a:off x="6563353" y="2613951"/>
            <a:ext cx="3386342" cy="4402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0" tIns="0" rIns="0" bIns="0" numCol="1" rtlCol="0" anchor="b" anchorCtr="0" compatLnSpc="1">
            <a:prstTxWarp prst="textNoShape">
              <a:avLst/>
            </a:prstTxWarp>
            <a:noAutofit/>
          </a:bodyPr>
          <a:lstStyle>
            <a:lvl1pPr marL="228600" lvl="0" indent="-228600" algn="ctr" defTabSz="914400" rtl="0" eaLnBrk="1" latinLnBrk="0" hangingPunct="1">
              <a:lnSpc>
                <a:spcPct val="100000"/>
              </a:lnSpc>
              <a:spcBef>
                <a:spcPts val="0"/>
              </a:spcBef>
              <a:spcAft>
                <a:spcPts val="0"/>
              </a:spcAft>
              <a:buClr>
                <a:schemeClr val="accent1"/>
              </a:buClr>
              <a:buSzPts val="2100"/>
              <a:buFont typeface="Raleway Thin"/>
              <a:buNone/>
              <a:defRPr sz="2400" kern="1200">
                <a:solidFill>
                  <a:schemeClr val="accent1"/>
                </a:solidFill>
                <a:latin typeface="Raleway Thin"/>
                <a:ea typeface="Raleway Thin"/>
                <a:cs typeface="Raleway Thin"/>
                <a:sym typeface="Raleway Thin"/>
              </a:defRPr>
            </a:lvl1pPr>
            <a:lvl2pPr marL="685800" lvl="1"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2pPr>
            <a:lvl3pPr marL="1143000" lvl="2"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3pPr>
            <a:lvl4pPr marL="1600200" lvl="3"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4pPr>
            <a:lvl5pPr marL="2057400" lvl="4"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5pPr>
            <a:lvl6pPr marL="2514600" lvl="5"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6pPr>
            <a:lvl7pPr marL="2971800" lvl="6"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7pPr>
            <a:lvl8pPr marL="3429000" lvl="7"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8pPr>
            <a:lvl9pPr marL="3886200" lvl="8"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9pPr>
          </a:lstStyle>
          <a:p>
            <a:pPr marL="0" indent="0">
              <a:spcBef>
                <a:spcPct val="0"/>
              </a:spcBef>
              <a:spcAft>
                <a:spcPct val="0"/>
              </a:spcAft>
            </a:pPr>
            <a:r>
              <a:rPr lang="vi-VN" altLang="vi-VN" b="1" dirty="0">
                <a:ln w="22225">
                  <a:solidFill>
                    <a:schemeClr val="accent2"/>
                  </a:solidFill>
                  <a:prstDash val="solid"/>
                </a:ln>
                <a:solidFill>
                  <a:schemeClr val="accent2">
                    <a:lumMod val="40000"/>
                    <a:lumOff val="60000"/>
                  </a:schemeClr>
                </a:solidFill>
                <a:latin typeface="Raleway Thin" pitchFamily="2" charset="0"/>
                <a:cs typeface="Arial" panose="020B0604020202020204" pitchFamily="34" charset="0"/>
                <a:sym typeface="Raleway Thin" pitchFamily="2" charset="0"/>
              </a:rPr>
              <a:t>Sử dụng thẻ tín dụng ngân hàng</a:t>
            </a:r>
          </a:p>
        </p:txBody>
      </p:sp>
      <p:sp>
        <p:nvSpPr>
          <p:cNvPr id="14" name="Google Shape;348;p52">
            <a:extLst>
              <a:ext uri="{FF2B5EF4-FFF2-40B4-BE49-F238E27FC236}">
                <a16:creationId xmlns:a16="http://schemas.microsoft.com/office/drawing/2014/main" id="{246B2128-B032-1F65-3462-838C77A25296}"/>
              </a:ext>
            </a:extLst>
          </p:cNvPr>
          <p:cNvSpPr txBox="1">
            <a:spLocks noGrp="1"/>
          </p:cNvSpPr>
          <p:nvPr>
            <p:ph type="subTitle" idx="6"/>
          </p:nvPr>
        </p:nvSpPr>
        <p:spPr bwMode="auto">
          <a:xfrm rot="661468">
            <a:off x="6154885" y="4041882"/>
            <a:ext cx="3556098" cy="560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marL="457200" indent="-457200" algn="just">
              <a:spcBef>
                <a:spcPct val="0"/>
              </a:spcBef>
              <a:spcAft>
                <a:spcPct val="0"/>
              </a:spcAft>
              <a:buFontTx/>
              <a:buChar char="-"/>
            </a:pPr>
            <a:r>
              <a:rPr lang="vi-VN" altLang="vi-VN" sz="2000" dirty="0">
                <a:latin typeface="Arial" panose="020B0604020202020204" pitchFamily="34" charset="0"/>
                <a:cs typeface="Arial" panose="020B0604020202020204" pitchFamily="34" charset="0"/>
              </a:rPr>
              <a:t>Cung cấp thông tin  chính xác về cấp hạn mức vay.</a:t>
            </a:r>
          </a:p>
          <a:p>
            <a:pPr marL="457200" indent="-457200" algn="just">
              <a:spcBef>
                <a:spcPct val="0"/>
              </a:spcBef>
              <a:spcAft>
                <a:spcPct val="0"/>
              </a:spcAft>
              <a:buFontTx/>
              <a:buChar char="-"/>
            </a:pPr>
            <a:r>
              <a:rPr lang="vi-VN" altLang="vi-VN" sz="2000" dirty="0">
                <a:latin typeface="Arial" panose="020B0604020202020204" pitchFamily="34" charset="0"/>
                <a:cs typeface="Arial" panose="020B0604020202020204" pitchFamily="34" charset="0"/>
              </a:rPr>
              <a:t>Thực hiện thanh toán khoản tiền đã chi qua thẻ đúng kì hạn.</a:t>
            </a:r>
          </a:p>
        </p:txBody>
      </p:sp>
    </p:spTree>
    <p:extLst>
      <p:ext uri="{BB962C8B-B14F-4D97-AF65-F5344CB8AC3E}">
        <p14:creationId xmlns:p14="http://schemas.microsoft.com/office/powerpoint/2010/main" val="1833235409"/>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pSp>
        <p:nvGrpSpPr>
          <p:cNvPr id="12290" name="Google Shape;281;p49">
            <a:extLst>
              <a:ext uri="{FF2B5EF4-FFF2-40B4-BE49-F238E27FC236}">
                <a16:creationId xmlns:a16="http://schemas.microsoft.com/office/drawing/2014/main" id="{75D1495B-2921-2F96-BE95-FCB77278B2B7}"/>
              </a:ext>
            </a:extLst>
          </p:cNvPr>
          <p:cNvGrpSpPr>
            <a:grpSpLocks/>
          </p:cNvGrpSpPr>
          <p:nvPr/>
        </p:nvGrpSpPr>
        <p:grpSpPr bwMode="auto">
          <a:xfrm>
            <a:off x="2065867" y="1445685"/>
            <a:ext cx="8060267" cy="3966633"/>
            <a:chOff x="1549650" y="1083537"/>
            <a:chExt cx="6044700" cy="2976426"/>
          </a:xfrm>
        </p:grpSpPr>
        <p:sp>
          <p:nvSpPr>
            <p:cNvPr id="282" name="Google Shape;282;p49">
              <a:extLst>
                <a:ext uri="{FF2B5EF4-FFF2-40B4-BE49-F238E27FC236}">
                  <a16:creationId xmlns:a16="http://schemas.microsoft.com/office/drawing/2014/main" id="{C54FF2E8-E26A-4347-AF23-FED7FAFF4BB6}"/>
                </a:ext>
              </a:extLst>
            </p:cNvPr>
            <p:cNvSpPr/>
            <p:nvPr/>
          </p:nvSpPr>
          <p:spPr>
            <a:xfrm rot="-242355">
              <a:off x="1627432" y="1455193"/>
              <a:ext cx="5889138" cy="2399882"/>
            </a:xfrm>
            <a:prstGeom prst="roundRect">
              <a:avLst>
                <a:gd name="adj" fmla="val 16667"/>
              </a:avLst>
            </a:prstGeom>
            <a:solidFill>
              <a:schemeClr val="accent5"/>
            </a:solidFill>
            <a:ln w="38100" cap="flat" cmpd="sng">
              <a:solidFill>
                <a:schemeClr val="accent1"/>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grpSp>
          <p:nvGrpSpPr>
            <p:cNvPr id="12297" name="Google Shape;283;p49">
              <a:extLst>
                <a:ext uri="{FF2B5EF4-FFF2-40B4-BE49-F238E27FC236}">
                  <a16:creationId xmlns:a16="http://schemas.microsoft.com/office/drawing/2014/main" id="{05D7C37D-B3E5-9690-79DE-ABC5307711D8}"/>
                </a:ext>
              </a:extLst>
            </p:cNvPr>
            <p:cNvGrpSpPr>
              <a:grpSpLocks/>
            </p:cNvGrpSpPr>
            <p:nvPr/>
          </p:nvGrpSpPr>
          <p:grpSpPr bwMode="auto">
            <a:xfrm rot="-266691">
              <a:off x="3955644" y="1116256"/>
              <a:ext cx="870800" cy="681078"/>
              <a:chOff x="4343742" y="1288126"/>
              <a:chExt cx="870793" cy="681073"/>
            </a:xfrm>
          </p:grpSpPr>
          <p:sp>
            <p:nvSpPr>
              <p:cNvPr id="12298" name="Google Shape;284;p49">
                <a:extLst>
                  <a:ext uri="{FF2B5EF4-FFF2-40B4-BE49-F238E27FC236}">
                    <a16:creationId xmlns:a16="http://schemas.microsoft.com/office/drawing/2014/main" id="{95044EDD-A190-48A7-69FF-9523E5BEB1B6}"/>
                  </a:ext>
                </a:extLst>
              </p:cNvPr>
              <p:cNvSpPr>
                <a:spLocks/>
              </p:cNvSpPr>
              <p:nvPr/>
            </p:nvSpPr>
            <p:spPr bwMode="auto">
              <a:xfrm>
                <a:off x="4367449" y="1469900"/>
                <a:ext cx="823379" cy="466387"/>
              </a:xfrm>
              <a:custGeom>
                <a:avLst/>
                <a:gdLst>
                  <a:gd name="T0" fmla="*/ 19167169 w 12434"/>
                  <a:gd name="T1" fmla="*/ 19167161 h 7043"/>
                  <a:gd name="T2" fmla="*/ 19167169 w 12434"/>
                  <a:gd name="T3" fmla="*/ 2147483646 h 7043"/>
                  <a:gd name="T4" fmla="*/ 2147483646 w 12434"/>
                  <a:gd name="T5" fmla="*/ 2147483646 h 7043"/>
                  <a:gd name="T6" fmla="*/ 2147483646 w 12434"/>
                  <a:gd name="T7" fmla="*/ 19167161 h 70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434" h="7043" extrusionOk="0">
                    <a:moveTo>
                      <a:pt x="1" y="1"/>
                    </a:moveTo>
                    <a:lnTo>
                      <a:pt x="1" y="7043"/>
                    </a:lnTo>
                    <a:lnTo>
                      <a:pt x="12434" y="7043"/>
                    </a:lnTo>
                    <a:lnTo>
                      <a:pt x="12434"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285" name="Google Shape;285;p49">
                <a:extLst>
                  <a:ext uri="{FF2B5EF4-FFF2-40B4-BE49-F238E27FC236}">
                    <a16:creationId xmlns:a16="http://schemas.microsoft.com/office/drawing/2014/main" id="{397C9D8E-918B-7EEA-AD08-C7F89EE5E6EB}"/>
                  </a:ext>
                </a:extLst>
              </p:cNvPr>
              <p:cNvSpPr/>
              <p:nvPr/>
            </p:nvSpPr>
            <p:spPr>
              <a:xfrm>
                <a:off x="4340004" y="1895991"/>
                <a:ext cx="868284" cy="65119"/>
              </a:xfrm>
              <a:custGeom>
                <a:avLst/>
                <a:gdLst/>
                <a:ahLst/>
                <a:cxnLst/>
                <a:rect l="l" t="t" r="r" b="b"/>
                <a:pathLst>
                  <a:path w="13150" h="995" extrusionOk="0">
                    <a:moveTo>
                      <a:pt x="478" y="0"/>
                    </a:moveTo>
                    <a:cubicBezTo>
                      <a:pt x="219" y="0"/>
                      <a:pt x="1" y="219"/>
                      <a:pt x="1" y="498"/>
                    </a:cubicBezTo>
                    <a:cubicBezTo>
                      <a:pt x="1" y="756"/>
                      <a:pt x="219" y="995"/>
                      <a:pt x="478" y="995"/>
                    </a:cubicBezTo>
                    <a:lnTo>
                      <a:pt x="12652" y="995"/>
                    </a:lnTo>
                    <a:cubicBezTo>
                      <a:pt x="12931" y="995"/>
                      <a:pt x="13150" y="756"/>
                      <a:pt x="13150" y="498"/>
                    </a:cubicBezTo>
                    <a:cubicBezTo>
                      <a:pt x="13150" y="219"/>
                      <a:pt x="12931" y="0"/>
                      <a:pt x="12652" y="0"/>
                    </a:cubicBezTo>
                    <a:close/>
                  </a:path>
                </a:pathLst>
              </a:custGeom>
              <a:solidFill>
                <a:schemeClr val="accent3"/>
              </a:solidFill>
              <a:ln>
                <a:noFill/>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sp>
            <p:nvSpPr>
              <p:cNvPr id="286" name="Google Shape;286;p49">
                <a:extLst>
                  <a:ext uri="{FF2B5EF4-FFF2-40B4-BE49-F238E27FC236}">
                    <a16:creationId xmlns:a16="http://schemas.microsoft.com/office/drawing/2014/main" id="{3263C07C-FC21-7C37-0BDF-AB78044F8CE0}"/>
                  </a:ext>
                </a:extLst>
              </p:cNvPr>
              <p:cNvSpPr/>
              <p:nvPr/>
            </p:nvSpPr>
            <p:spPr>
              <a:xfrm>
                <a:off x="4500698" y="1288427"/>
                <a:ext cx="549225" cy="655953"/>
              </a:xfrm>
              <a:custGeom>
                <a:avLst/>
                <a:gdLst/>
                <a:ahLst/>
                <a:cxnLst/>
                <a:rect l="l" t="t" r="r" b="b"/>
                <a:pathLst>
                  <a:path w="8376" h="9967" extrusionOk="0">
                    <a:moveTo>
                      <a:pt x="4178" y="0"/>
                    </a:moveTo>
                    <a:cubicBezTo>
                      <a:pt x="3303" y="0"/>
                      <a:pt x="2348" y="498"/>
                      <a:pt x="2348" y="1592"/>
                    </a:cubicBezTo>
                    <a:cubicBezTo>
                      <a:pt x="2348" y="2348"/>
                      <a:pt x="2885" y="2905"/>
                      <a:pt x="3184" y="3124"/>
                    </a:cubicBezTo>
                    <a:cubicBezTo>
                      <a:pt x="3243" y="6366"/>
                      <a:pt x="2447" y="8554"/>
                      <a:pt x="796" y="9609"/>
                    </a:cubicBezTo>
                    <a:lnTo>
                      <a:pt x="160" y="9609"/>
                    </a:lnTo>
                    <a:cubicBezTo>
                      <a:pt x="80" y="9609"/>
                      <a:pt x="1" y="9688"/>
                      <a:pt x="1" y="9788"/>
                    </a:cubicBezTo>
                    <a:cubicBezTo>
                      <a:pt x="1" y="9887"/>
                      <a:pt x="80" y="9947"/>
                      <a:pt x="160" y="9947"/>
                    </a:cubicBezTo>
                    <a:lnTo>
                      <a:pt x="160" y="9967"/>
                    </a:lnTo>
                    <a:cubicBezTo>
                      <a:pt x="160" y="9967"/>
                      <a:pt x="518" y="9947"/>
                      <a:pt x="836" y="9947"/>
                    </a:cubicBezTo>
                    <a:cubicBezTo>
                      <a:pt x="876" y="9947"/>
                      <a:pt x="896" y="9947"/>
                      <a:pt x="936" y="9927"/>
                    </a:cubicBezTo>
                    <a:cubicBezTo>
                      <a:pt x="2746" y="8813"/>
                      <a:pt x="3621" y="6485"/>
                      <a:pt x="3522" y="3024"/>
                    </a:cubicBezTo>
                    <a:cubicBezTo>
                      <a:pt x="3522" y="2964"/>
                      <a:pt x="3502" y="2925"/>
                      <a:pt x="3442" y="2885"/>
                    </a:cubicBezTo>
                    <a:cubicBezTo>
                      <a:pt x="3203" y="2726"/>
                      <a:pt x="2706" y="2209"/>
                      <a:pt x="2706" y="1592"/>
                    </a:cubicBezTo>
                    <a:cubicBezTo>
                      <a:pt x="2706" y="617"/>
                      <a:pt x="3641" y="359"/>
                      <a:pt x="4178" y="359"/>
                    </a:cubicBezTo>
                    <a:cubicBezTo>
                      <a:pt x="4735" y="359"/>
                      <a:pt x="5670" y="617"/>
                      <a:pt x="5670" y="1592"/>
                    </a:cubicBezTo>
                    <a:cubicBezTo>
                      <a:pt x="5670" y="2209"/>
                      <a:pt x="5173" y="2726"/>
                      <a:pt x="4934" y="2885"/>
                    </a:cubicBezTo>
                    <a:cubicBezTo>
                      <a:pt x="4874" y="2925"/>
                      <a:pt x="4855" y="2964"/>
                      <a:pt x="4835" y="3024"/>
                    </a:cubicBezTo>
                    <a:cubicBezTo>
                      <a:pt x="4755" y="6485"/>
                      <a:pt x="5630" y="8813"/>
                      <a:pt x="7441" y="9927"/>
                    </a:cubicBezTo>
                    <a:cubicBezTo>
                      <a:pt x="7460" y="9947"/>
                      <a:pt x="7500" y="9947"/>
                      <a:pt x="7540" y="9947"/>
                    </a:cubicBezTo>
                    <a:lnTo>
                      <a:pt x="8196" y="9947"/>
                    </a:lnTo>
                    <a:cubicBezTo>
                      <a:pt x="8296" y="9947"/>
                      <a:pt x="8376" y="9887"/>
                      <a:pt x="8376" y="9788"/>
                    </a:cubicBezTo>
                    <a:cubicBezTo>
                      <a:pt x="8376" y="9688"/>
                      <a:pt x="8296" y="9609"/>
                      <a:pt x="8196" y="9609"/>
                    </a:cubicBezTo>
                    <a:lnTo>
                      <a:pt x="7580" y="9609"/>
                    </a:lnTo>
                    <a:cubicBezTo>
                      <a:pt x="5929" y="8554"/>
                      <a:pt x="5113" y="6366"/>
                      <a:pt x="5193" y="3124"/>
                    </a:cubicBezTo>
                    <a:cubicBezTo>
                      <a:pt x="5471" y="2905"/>
                      <a:pt x="6028" y="2348"/>
                      <a:pt x="6028" y="1592"/>
                    </a:cubicBezTo>
                    <a:cubicBezTo>
                      <a:pt x="6028" y="498"/>
                      <a:pt x="5073" y="0"/>
                      <a:pt x="4178" y="0"/>
                    </a:cubicBezTo>
                    <a:close/>
                  </a:path>
                </a:pathLst>
              </a:custGeom>
              <a:solidFill>
                <a:schemeClr val="accent3"/>
              </a:solidFill>
              <a:ln>
                <a:noFill/>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grpSp>
      </p:grpSp>
      <p:sp>
        <p:nvSpPr>
          <p:cNvPr id="12291" name="Google Shape;287;p49">
            <a:extLst>
              <a:ext uri="{FF2B5EF4-FFF2-40B4-BE49-F238E27FC236}">
                <a16:creationId xmlns:a16="http://schemas.microsoft.com/office/drawing/2014/main" id="{49E4C0B3-9567-6302-25BE-EA37344D05F9}"/>
              </a:ext>
            </a:extLst>
          </p:cNvPr>
          <p:cNvSpPr txBox="1">
            <a:spLocks noGrp="1"/>
          </p:cNvSpPr>
          <p:nvPr>
            <p:ph type="title"/>
          </p:nvPr>
        </p:nvSpPr>
        <p:spPr>
          <a:xfrm rot="21357608">
            <a:off x="2383367" y="2868085"/>
            <a:ext cx="7744884" cy="1121833"/>
          </a:xfrm>
        </p:spPr>
        <p:txBody>
          <a:bodyPr/>
          <a:lstStyle/>
          <a:p>
            <a:pPr eaLnBrk="1" hangingPunct="1">
              <a:spcBef>
                <a:spcPct val="0"/>
              </a:spcBef>
              <a:spcAft>
                <a:spcPct val="0"/>
              </a:spcAft>
              <a:buClr>
                <a:schemeClr val="accent1"/>
              </a:buClr>
              <a:buFont typeface="Raleway Thin" pitchFamily="2" charset="0"/>
              <a:buNone/>
            </a:pPr>
            <a:r>
              <a:rPr lang="vi-VN" altLang="vi-VN"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Raleway Thin" pitchFamily="2" charset="0"/>
              </a:rPr>
              <a:t>TÍN DỤNG NHÀ NƯỚC</a:t>
            </a:r>
          </a:p>
        </p:txBody>
      </p:sp>
      <p:sp>
        <p:nvSpPr>
          <p:cNvPr id="288" name="Google Shape;288;p49">
            <a:extLst>
              <a:ext uri="{FF2B5EF4-FFF2-40B4-BE49-F238E27FC236}">
                <a16:creationId xmlns:a16="http://schemas.microsoft.com/office/drawing/2014/main" id="{6C898C44-D126-AB93-E9C6-BC991420165C}"/>
              </a:ext>
            </a:extLst>
          </p:cNvPr>
          <p:cNvSpPr/>
          <p:nvPr/>
        </p:nvSpPr>
        <p:spPr>
          <a:xfrm rot="519771">
            <a:off x="8631767" y="965201"/>
            <a:ext cx="1674284" cy="1672167"/>
          </a:xfrm>
          <a:prstGeom prst="ellipse">
            <a:avLst/>
          </a:prstGeom>
          <a:solidFill>
            <a:schemeClr val="accent3"/>
          </a:solidFill>
          <a:ln w="38100" cap="flat" cmpd="sng">
            <a:solidFill>
              <a:schemeClr val="accent1"/>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sp>
        <p:nvSpPr>
          <p:cNvPr id="289" name="Google Shape;289;p49">
            <a:extLst>
              <a:ext uri="{FF2B5EF4-FFF2-40B4-BE49-F238E27FC236}">
                <a16:creationId xmlns:a16="http://schemas.microsoft.com/office/drawing/2014/main" id="{4489CDDA-9BF6-BE66-A33A-BCF4DA7871AD}"/>
              </a:ext>
            </a:extLst>
          </p:cNvPr>
          <p:cNvSpPr txBox="1">
            <a:spLocks noGrp="1"/>
          </p:cNvSpPr>
          <p:nvPr>
            <p:ph type="title" idx="2"/>
          </p:nvPr>
        </p:nvSpPr>
        <p:spPr>
          <a:xfrm rot="519400">
            <a:off x="8574618" y="1174752"/>
            <a:ext cx="1790700" cy="1121833"/>
          </a:xfrm>
        </p:spPr>
        <p:txBody>
          <a:bodyPr/>
          <a:lstStyle/>
          <a:p>
            <a:pPr eaLnBrk="1" fontAlgn="auto" hangingPunct="1">
              <a:buClr>
                <a:schemeClr val="accent1"/>
              </a:buClr>
              <a:buFont typeface="Raleway Thin"/>
              <a:buNone/>
              <a:defRPr/>
            </a:pPr>
            <a:r>
              <a:rPr lang="en" b="1" dirty="0">
                <a:solidFill>
                  <a:schemeClr val="bg1"/>
                </a:solidFill>
                <a:latin typeface="Raleway Thin"/>
                <a:ea typeface="Raleway Thin"/>
                <a:cs typeface="Raleway Thin"/>
                <a:sym typeface="Raleway Thin"/>
              </a:rPr>
              <a:t>0</a:t>
            </a:r>
            <a:r>
              <a:rPr lang="vi-VN" b="1" dirty="0">
                <a:solidFill>
                  <a:schemeClr val="bg1"/>
                </a:solidFill>
                <a:latin typeface="Raleway Thin"/>
                <a:ea typeface="Raleway Thin"/>
                <a:cs typeface="Raleway Thin"/>
                <a:sym typeface="Raleway Thin"/>
              </a:rPr>
              <a:t>4</a:t>
            </a:r>
            <a:endParaRPr b="1" dirty="0">
              <a:solidFill>
                <a:schemeClr val="bg1"/>
              </a:solidFill>
              <a:latin typeface="Raleway Thin"/>
              <a:ea typeface="Raleway Thin"/>
              <a:cs typeface="Raleway Thin"/>
              <a:sym typeface="Raleway Thin"/>
            </a:endParaRPr>
          </a:p>
        </p:txBody>
      </p:sp>
      <p:sp>
        <p:nvSpPr>
          <p:cNvPr id="290" name="Google Shape;290;p49">
            <a:extLst>
              <a:ext uri="{FF2B5EF4-FFF2-40B4-BE49-F238E27FC236}">
                <a16:creationId xmlns:a16="http://schemas.microsoft.com/office/drawing/2014/main" id="{9D5E1A77-89F4-07F4-E8F6-AC18E8A5DD68}"/>
              </a:ext>
            </a:extLst>
          </p:cNvPr>
          <p:cNvSpPr/>
          <p:nvPr/>
        </p:nvSpPr>
        <p:spPr>
          <a:xfrm rot="964">
            <a:off x="4838700" y="4622801"/>
            <a:ext cx="5706533" cy="901700"/>
          </a:xfrm>
          <a:prstGeom prst="roundRect">
            <a:avLst>
              <a:gd name="adj" fmla="val 24529"/>
            </a:avLst>
          </a:prstGeom>
          <a:solidFill>
            <a:schemeClr val="accent3"/>
          </a:solidFill>
          <a:ln w="38100" cap="flat" cmpd="sng">
            <a:solidFill>
              <a:schemeClr val="accent1"/>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sp>
        <p:nvSpPr>
          <p:cNvPr id="12295" name="Google Shape;291;p49">
            <a:extLst>
              <a:ext uri="{FF2B5EF4-FFF2-40B4-BE49-F238E27FC236}">
                <a16:creationId xmlns:a16="http://schemas.microsoft.com/office/drawing/2014/main" id="{E18450C1-3903-A8A8-CC57-B9535D9E59B9}"/>
              </a:ext>
            </a:extLst>
          </p:cNvPr>
          <p:cNvSpPr txBox="1">
            <a:spLocks noGrp="1"/>
          </p:cNvSpPr>
          <p:nvPr>
            <p:ph type="subTitle" idx="1"/>
          </p:nvPr>
        </p:nvSpPr>
        <p:spPr bwMode="auto">
          <a:xfrm rot="21598984">
            <a:off x="4991101" y="4622801"/>
            <a:ext cx="5414433" cy="901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ctr" compatLnSpc="1">
            <a:prstTxWarp prst="textNoShape">
              <a:avLst/>
            </a:prstTxWarp>
          </a:bodyPr>
          <a:lstStyle/>
          <a:p>
            <a:pPr marL="0" indent="0">
              <a:spcBef>
                <a:spcPct val="0"/>
              </a:spcBef>
              <a:spcAft>
                <a:spcPct val="0"/>
              </a:spcAft>
            </a:pPr>
            <a:r>
              <a:rPr lang="en-US" altLang="vi-VN" sz="2000" dirty="0">
                <a:latin typeface="Tahoma" panose="020B0604030504040204" pitchFamily="34" charset="0"/>
                <a:ea typeface="Tahoma" panose="020B0604030504040204" pitchFamily="34" charset="0"/>
                <a:cs typeface="Tahoma" panose="020B0604030504040204" pitchFamily="34" charset="0"/>
              </a:rPr>
              <a:t>TÌM HIỂU VỀ KHÁI NIỆM, ĐẶC ĐIỂM VÀ MỘT SỐ HÌNH THỨC TÍN DỤNG NHÀ NƯỚC</a:t>
            </a:r>
          </a:p>
        </p:txBody>
      </p:sp>
    </p:spTree>
    <p:extLst>
      <p:ext uri="{BB962C8B-B14F-4D97-AF65-F5344CB8AC3E}">
        <p14:creationId xmlns:p14="http://schemas.microsoft.com/office/powerpoint/2010/main" val="43686742"/>
      </p:ext>
    </p:extLst>
  </p:cSld>
  <p:clrMapOvr>
    <a:masterClrMapping/>
  </p:clrMapOvr>
  <p:transition spd="slow">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1026" name="Picture 2" descr="Tìm hiểu về trái phiếu Chính phủ: Đặc điểm &amp; phân loại - Finhay">
            <a:extLst>
              <a:ext uri="{FF2B5EF4-FFF2-40B4-BE49-F238E27FC236}">
                <a16:creationId xmlns:a16="http://schemas.microsoft.com/office/drawing/2014/main" id="{3D07FA15-92F9-C705-B22D-C62AEC8019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4850" y="0"/>
            <a:ext cx="3740150" cy="66389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Diagonal Corners Rounded 6">
            <a:extLst>
              <a:ext uri="{FF2B5EF4-FFF2-40B4-BE49-F238E27FC236}">
                <a16:creationId xmlns:a16="http://schemas.microsoft.com/office/drawing/2014/main" id="{B1D74F1C-23EC-F5CC-CB87-21FB1E03235A}"/>
              </a:ext>
            </a:extLst>
          </p:cNvPr>
          <p:cNvSpPr/>
          <p:nvPr/>
        </p:nvSpPr>
        <p:spPr>
          <a:xfrm>
            <a:off x="2314576" y="1791615"/>
            <a:ext cx="5457824" cy="3505816"/>
          </a:xfrm>
          <a:prstGeom prst="round2Diag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Google Shape;317;p51">
            <a:extLst>
              <a:ext uri="{FF2B5EF4-FFF2-40B4-BE49-F238E27FC236}">
                <a16:creationId xmlns:a16="http://schemas.microsoft.com/office/drawing/2014/main" id="{0E394B14-6D3E-06FC-AFCA-31CD17300985}"/>
              </a:ext>
            </a:extLst>
          </p:cNvPr>
          <p:cNvSpPr txBox="1">
            <a:spLocks noGrp="1"/>
          </p:cNvSpPr>
          <p:nvPr>
            <p:ph type="title"/>
          </p:nvPr>
        </p:nvSpPr>
        <p:spPr>
          <a:xfrm>
            <a:off x="804333" y="116418"/>
            <a:ext cx="11260667" cy="673100"/>
          </a:xfrm>
        </p:spPr>
        <p:txBody>
          <a:bodyPr/>
          <a:lstStyle/>
          <a:p>
            <a:pPr algn="l" eaLnBrk="1" hangingPunct="1">
              <a:spcBef>
                <a:spcPct val="0"/>
              </a:spcBef>
              <a:spcAft>
                <a:spcPct val="0"/>
              </a:spcAft>
              <a:buClr>
                <a:schemeClr val="accent1"/>
              </a:buClr>
              <a:buFont typeface="Raleway Thin" pitchFamily="2" charset="0"/>
              <a:buNone/>
            </a:pPr>
            <a:r>
              <a:rPr lang="vi-VN" altLang="vi-VN" sz="2800" b="1" dirty="0">
                <a:solidFill>
                  <a:schemeClr val="accent1"/>
                </a:solidFill>
                <a:latin typeface="Tahoma" panose="020B0604030504040204" pitchFamily="34" charset="0"/>
                <a:ea typeface="Tahoma" panose="020B0604030504040204" pitchFamily="34" charset="0"/>
                <a:cs typeface="Tahoma" panose="020B0604030504040204" pitchFamily="34" charset="0"/>
                <a:sym typeface="Raleway Thin" pitchFamily="2" charset="0"/>
              </a:rPr>
              <a:t>4) TÍN DỤNG NHÀ NƯỚC</a:t>
            </a:r>
            <a:br>
              <a:rPr lang="vi-VN" altLang="vi-VN" sz="2800" b="1" dirty="0">
                <a:solidFill>
                  <a:schemeClr val="accent1"/>
                </a:solidFill>
                <a:latin typeface="Tahoma" panose="020B0604030504040204" pitchFamily="34" charset="0"/>
                <a:ea typeface="Tahoma" panose="020B0604030504040204" pitchFamily="34" charset="0"/>
                <a:cs typeface="Tahoma" panose="020B0604030504040204" pitchFamily="34" charset="0"/>
                <a:sym typeface="Raleway Thin" pitchFamily="2" charset="0"/>
              </a:rPr>
            </a:br>
            <a:r>
              <a:rPr lang="vi-VN" altLang="vi-VN" sz="2800" dirty="0">
                <a:solidFill>
                  <a:schemeClr val="accent1"/>
                </a:solidFill>
                <a:latin typeface="Tahoma" panose="020B0604030504040204" pitchFamily="34" charset="0"/>
                <a:ea typeface="Tahoma" panose="020B0604030504040204" pitchFamily="34" charset="0"/>
                <a:cs typeface="Tahoma" panose="020B0604030504040204" pitchFamily="34" charset="0"/>
                <a:sym typeface="Raleway Thin" pitchFamily="2" charset="0"/>
              </a:rPr>
              <a:t>a)  Đặc điểm tín dụng nhà nước</a:t>
            </a:r>
          </a:p>
        </p:txBody>
      </p:sp>
      <p:grpSp>
        <p:nvGrpSpPr>
          <p:cNvPr id="9" name="Google Shape;1328;p85">
            <a:extLst>
              <a:ext uri="{FF2B5EF4-FFF2-40B4-BE49-F238E27FC236}">
                <a16:creationId xmlns:a16="http://schemas.microsoft.com/office/drawing/2014/main" id="{440A9B52-DE02-48D6-8A81-09EC2EEFA4AF}"/>
              </a:ext>
            </a:extLst>
          </p:cNvPr>
          <p:cNvGrpSpPr/>
          <p:nvPr/>
        </p:nvGrpSpPr>
        <p:grpSpPr>
          <a:xfrm>
            <a:off x="153289" y="197019"/>
            <a:ext cx="528415" cy="314260"/>
            <a:chOff x="5037700" y="2430325"/>
            <a:chExt cx="75950" cy="65850"/>
          </a:xfrm>
          <a:solidFill>
            <a:schemeClr val="accent6">
              <a:lumMod val="20000"/>
              <a:lumOff val="80000"/>
            </a:schemeClr>
          </a:solidFill>
        </p:grpSpPr>
        <p:sp>
          <p:nvSpPr>
            <p:cNvPr id="10" name="Google Shape;1329;p85">
              <a:extLst>
                <a:ext uri="{FF2B5EF4-FFF2-40B4-BE49-F238E27FC236}">
                  <a16:creationId xmlns:a16="http://schemas.microsoft.com/office/drawing/2014/main" id="{D50BE966-4625-5ED2-9F2F-EC7BCA4F2DDB}"/>
                </a:ext>
              </a:extLst>
            </p:cNvPr>
            <p:cNvSpPr/>
            <p:nvPr/>
          </p:nvSpPr>
          <p:spPr>
            <a:xfrm>
              <a:off x="5059700" y="2430325"/>
              <a:ext cx="53950" cy="65850"/>
            </a:xfrm>
            <a:custGeom>
              <a:avLst/>
              <a:gdLst/>
              <a:ahLst/>
              <a:cxnLst/>
              <a:rect l="l" t="t" r="r" b="b"/>
              <a:pathLst>
                <a:path w="2158" h="2634" extrusionOk="0">
                  <a:moveTo>
                    <a:pt x="1" y="1"/>
                  </a:moveTo>
                  <a:lnTo>
                    <a:pt x="866" y="1321"/>
                  </a:lnTo>
                  <a:lnTo>
                    <a:pt x="1" y="2633"/>
                  </a:lnTo>
                  <a:lnTo>
                    <a:pt x="1292" y="2633"/>
                  </a:lnTo>
                  <a:lnTo>
                    <a:pt x="2157" y="1321"/>
                  </a:lnTo>
                  <a:lnTo>
                    <a:pt x="1292" y="1"/>
                  </a:lnTo>
                  <a:close/>
                </a:path>
              </a:pathLst>
            </a:custGeom>
            <a:solidFill>
              <a:srgbClr val="004236"/>
            </a:solidFill>
            <a:ln w="9525" cap="flat" cmpd="sng">
              <a:solidFill>
                <a:srgbClr val="004236"/>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sp>
          <p:nvSpPr>
            <p:cNvPr id="11" name="Google Shape;1330;p85">
              <a:extLst>
                <a:ext uri="{FF2B5EF4-FFF2-40B4-BE49-F238E27FC236}">
                  <a16:creationId xmlns:a16="http://schemas.microsoft.com/office/drawing/2014/main" id="{12A49714-CEE8-19C4-CC58-5A1B58BFB6F3}"/>
                </a:ext>
              </a:extLst>
            </p:cNvPr>
            <p:cNvSpPr/>
            <p:nvPr/>
          </p:nvSpPr>
          <p:spPr>
            <a:xfrm>
              <a:off x="5037700" y="2430325"/>
              <a:ext cx="34100" cy="65850"/>
            </a:xfrm>
            <a:custGeom>
              <a:avLst/>
              <a:gdLst/>
              <a:ahLst/>
              <a:cxnLst/>
              <a:rect l="l" t="t" r="r" b="b"/>
              <a:pathLst>
                <a:path w="1364" h="2634" extrusionOk="0">
                  <a:moveTo>
                    <a:pt x="1" y="1"/>
                  </a:moveTo>
                  <a:lnTo>
                    <a:pt x="866" y="1321"/>
                  </a:lnTo>
                  <a:lnTo>
                    <a:pt x="1" y="2633"/>
                  </a:lnTo>
                  <a:lnTo>
                    <a:pt x="498" y="2633"/>
                  </a:lnTo>
                  <a:lnTo>
                    <a:pt x="1364" y="1321"/>
                  </a:lnTo>
                  <a:lnTo>
                    <a:pt x="498" y="1"/>
                  </a:lnTo>
                  <a:close/>
                </a:path>
              </a:pathLst>
            </a:custGeom>
            <a:solidFill>
              <a:srgbClr val="004236"/>
            </a:solidFill>
            <a:ln w="9525" cap="flat" cmpd="sng">
              <a:solidFill>
                <a:srgbClr val="004236"/>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grpSp>
      <p:sp>
        <p:nvSpPr>
          <p:cNvPr id="12" name="Arrow: Pentagon 11">
            <a:extLst>
              <a:ext uri="{FF2B5EF4-FFF2-40B4-BE49-F238E27FC236}">
                <a16:creationId xmlns:a16="http://schemas.microsoft.com/office/drawing/2014/main" id="{BD37E83C-2B65-6A2A-D593-6E7EE618DAD0}"/>
              </a:ext>
            </a:extLst>
          </p:cNvPr>
          <p:cNvSpPr/>
          <p:nvPr/>
        </p:nvSpPr>
        <p:spPr>
          <a:xfrm>
            <a:off x="153290" y="1276392"/>
            <a:ext cx="2161286" cy="515223"/>
          </a:xfrm>
          <a:prstGeom prst="homePlate">
            <a:avLst/>
          </a:prstGeom>
          <a:solidFill>
            <a:schemeClr val="accent6"/>
          </a:solidFill>
          <a:ln>
            <a:solidFill>
              <a:srgbClr val="E2C8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rgbClr val="C00000"/>
                </a:solidFill>
                <a:latin typeface="Tahoma" panose="020B0604030504040204" pitchFamily="34" charset="0"/>
                <a:ea typeface="Tahoma" panose="020B0604030504040204" pitchFamily="34" charset="0"/>
                <a:cs typeface="Tahoma" panose="020B0604030504040204" pitchFamily="34" charset="0"/>
              </a:rPr>
              <a:t>Nhiệm</a:t>
            </a:r>
            <a:r>
              <a:rPr lang="en-US" sz="2400" b="1"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C00000"/>
                </a:solidFill>
                <a:latin typeface="Tahoma" panose="020B0604030504040204" pitchFamily="34" charset="0"/>
                <a:ea typeface="Tahoma" panose="020B0604030504040204" pitchFamily="34" charset="0"/>
                <a:cs typeface="Tahoma" panose="020B0604030504040204" pitchFamily="34" charset="0"/>
              </a:rPr>
              <a:t>vụ</a:t>
            </a:r>
            <a:r>
              <a:rPr lang="en-US" sz="2400" b="1" dirty="0">
                <a:solidFill>
                  <a:srgbClr val="C00000"/>
                </a:solidFill>
                <a:latin typeface="Tahoma" panose="020B0604030504040204" pitchFamily="34" charset="0"/>
                <a:ea typeface="Tahoma" panose="020B0604030504040204" pitchFamily="34" charset="0"/>
                <a:cs typeface="Tahoma" panose="020B0604030504040204" pitchFamily="34" charset="0"/>
              </a:rPr>
              <a:t> </a:t>
            </a:r>
            <a:endParaRPr lang="vi-VN" sz="24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14" name="TextBox 13">
            <a:extLst>
              <a:ext uri="{FF2B5EF4-FFF2-40B4-BE49-F238E27FC236}">
                <a16:creationId xmlns:a16="http://schemas.microsoft.com/office/drawing/2014/main" id="{02139085-A0B4-D906-8563-2FD0763E8412}"/>
              </a:ext>
            </a:extLst>
          </p:cNvPr>
          <p:cNvSpPr txBox="1"/>
          <p:nvPr/>
        </p:nvSpPr>
        <p:spPr>
          <a:xfrm>
            <a:off x="2314575" y="2306838"/>
            <a:ext cx="5314949" cy="2082621"/>
          </a:xfrm>
          <a:prstGeom prst="rect">
            <a:avLst/>
          </a:prstGeom>
          <a:noFill/>
        </p:spPr>
        <p:txBody>
          <a:bodyPr wrap="square">
            <a:spAutoFit/>
          </a:bodyPr>
          <a:lstStyle/>
          <a:p>
            <a:pPr marL="457200" indent="-457200" algn="just">
              <a:spcBef>
                <a:spcPts val="200"/>
              </a:spcBef>
              <a:spcAft>
                <a:spcPts val="200"/>
              </a:spcAft>
              <a:buAutoNum type="arabicParenR"/>
              <a:tabLst>
                <a:tab pos="533400" algn="l"/>
              </a:tabLst>
            </a:pPr>
            <a:r>
              <a:rPr lang="en-US" sz="1800" dirty="0" err="1">
                <a:effectLst/>
                <a:latin typeface="Tahoma" panose="020B0604030504040204" pitchFamily="34" charset="0"/>
                <a:ea typeface="Tahoma" panose="020B0604030504040204" pitchFamily="34" charset="0"/>
                <a:cs typeface="Tahoma" panose="020B0604030504040204" pitchFamily="34" charset="0"/>
              </a:rPr>
              <a:t>Làm</a:t>
            </a:r>
            <a:r>
              <a:rPr lang="en-US" sz="1800" dirty="0">
                <a:effectLst/>
                <a:latin typeface="Tahoma" panose="020B0604030504040204" pitchFamily="34" charset="0"/>
                <a:ea typeface="Tahoma" panose="020B0604030504040204" pitchFamily="34" charset="0"/>
                <a:cs typeface="Tahoma" panose="020B0604030504040204" pitchFamily="34" charset="0"/>
              </a:rPr>
              <a:t> </a:t>
            </a:r>
            <a:r>
              <a:rPr lang="en-US" sz="1800" dirty="0" err="1">
                <a:effectLst/>
                <a:latin typeface="Tahoma" panose="020B0604030504040204" pitchFamily="34" charset="0"/>
                <a:ea typeface="Tahoma" panose="020B0604030504040204" pitchFamily="34" charset="0"/>
                <a:cs typeface="Tahoma" panose="020B0604030504040204" pitchFamily="34" charset="0"/>
              </a:rPr>
              <a:t>việc</a:t>
            </a:r>
            <a:r>
              <a:rPr lang="en-US" sz="1800" dirty="0">
                <a:effectLst/>
                <a:latin typeface="Tahoma" panose="020B0604030504040204" pitchFamily="34" charset="0"/>
                <a:ea typeface="Tahoma" panose="020B0604030504040204" pitchFamily="34" charset="0"/>
                <a:cs typeface="Tahoma" panose="020B0604030504040204" pitchFamily="34" charset="0"/>
              </a:rPr>
              <a:t> </a:t>
            </a:r>
            <a:r>
              <a:rPr lang="en-US" sz="1800" dirty="0" err="1">
                <a:latin typeface="Tahoma" panose="020B0604030504040204" pitchFamily="34" charset="0"/>
                <a:ea typeface="Tahoma" panose="020B0604030504040204" pitchFamily="34" charset="0"/>
                <a:cs typeface="Tahoma" panose="020B0604030504040204" pitchFamily="34" charset="0"/>
              </a:rPr>
              <a:t>cá</a:t>
            </a:r>
            <a:r>
              <a:rPr lang="en-US" sz="1800" dirty="0">
                <a:latin typeface="Tahoma" panose="020B0604030504040204" pitchFamily="34" charset="0"/>
                <a:ea typeface="Tahoma" panose="020B0604030504040204" pitchFamily="34" charset="0"/>
                <a:cs typeface="Tahoma" panose="020B0604030504040204" pitchFamily="34" charset="0"/>
              </a:rPr>
              <a:t> </a:t>
            </a:r>
            <a:r>
              <a:rPr lang="en-US" sz="1800" dirty="0" err="1">
                <a:latin typeface="Tahoma" panose="020B0604030504040204" pitchFamily="34" charset="0"/>
                <a:ea typeface="Tahoma" panose="020B0604030504040204" pitchFamily="34" charset="0"/>
                <a:cs typeface="Tahoma" panose="020B0604030504040204" pitchFamily="34" charset="0"/>
              </a:rPr>
              <a:t>nhân</a:t>
            </a:r>
            <a:r>
              <a:rPr lang="en-US" sz="1800" dirty="0">
                <a:effectLst/>
                <a:latin typeface="Tahoma" panose="020B0604030504040204" pitchFamily="34" charset="0"/>
                <a:ea typeface="Tahoma" panose="020B0604030504040204" pitchFamily="34" charset="0"/>
                <a:cs typeface="Tahoma" panose="020B0604030504040204" pitchFamily="34" charset="0"/>
              </a:rPr>
              <a:t> (2p): Quan </a:t>
            </a:r>
            <a:r>
              <a:rPr lang="en-US" sz="1800" dirty="0" err="1">
                <a:effectLst/>
                <a:latin typeface="Tahoma" panose="020B0604030504040204" pitchFamily="34" charset="0"/>
                <a:ea typeface="Tahoma" panose="020B0604030504040204" pitchFamily="34" charset="0"/>
                <a:cs typeface="Tahoma" panose="020B0604030504040204" pitchFamily="34" charset="0"/>
              </a:rPr>
              <a:t>sát</a:t>
            </a:r>
            <a:r>
              <a:rPr lang="en-US" sz="1800" dirty="0">
                <a:effectLst/>
                <a:latin typeface="Tahoma" panose="020B0604030504040204" pitchFamily="34" charset="0"/>
                <a:ea typeface="Tahoma" panose="020B0604030504040204" pitchFamily="34" charset="0"/>
                <a:cs typeface="Tahoma" panose="020B0604030504040204" pitchFamily="34" charset="0"/>
              </a:rPr>
              <a:t> </a:t>
            </a:r>
            <a:r>
              <a:rPr lang="en-US" sz="1800" dirty="0" err="1">
                <a:effectLst/>
                <a:latin typeface="Tahoma" panose="020B0604030504040204" pitchFamily="34" charset="0"/>
                <a:ea typeface="Tahoma" panose="020B0604030504040204" pitchFamily="34" charset="0"/>
                <a:cs typeface="Tahoma" panose="020B0604030504040204" pitchFamily="34" charset="0"/>
              </a:rPr>
              <a:t>tranh</a:t>
            </a:r>
            <a:r>
              <a:rPr lang="en-US" sz="1800" dirty="0">
                <a:effectLst/>
                <a:latin typeface="Tahoma" panose="020B0604030504040204" pitchFamily="34" charset="0"/>
                <a:ea typeface="Tahoma" panose="020B0604030504040204" pitchFamily="34" charset="0"/>
                <a:cs typeface="Tahoma" panose="020B0604030504040204" pitchFamily="34" charset="0"/>
              </a:rPr>
              <a:t> </a:t>
            </a:r>
            <a:r>
              <a:rPr lang="en-US" sz="1800" dirty="0" err="1">
                <a:effectLst/>
                <a:latin typeface="Tahoma" panose="020B0604030504040204" pitchFamily="34" charset="0"/>
                <a:ea typeface="Tahoma" panose="020B0604030504040204" pitchFamily="34" charset="0"/>
                <a:cs typeface="Tahoma" panose="020B0604030504040204" pitchFamily="34" charset="0"/>
              </a:rPr>
              <a:t>về</a:t>
            </a:r>
            <a:r>
              <a:rPr lang="en-US" sz="1800" dirty="0">
                <a:effectLst/>
                <a:latin typeface="Tahoma" panose="020B0604030504040204" pitchFamily="34" charset="0"/>
                <a:ea typeface="Tahoma" panose="020B0604030504040204" pitchFamily="34" charset="0"/>
                <a:cs typeface="Tahoma" panose="020B0604030504040204" pitchFamily="34" charset="0"/>
              </a:rPr>
              <a:t> </a:t>
            </a:r>
            <a:r>
              <a:rPr lang="en-US" sz="1800" dirty="0" err="1">
                <a:effectLst/>
                <a:latin typeface="Tahoma" panose="020B0604030504040204" pitchFamily="34" charset="0"/>
                <a:ea typeface="Tahoma" panose="020B0604030504040204" pitchFamily="34" charset="0"/>
                <a:cs typeface="Tahoma" panose="020B0604030504040204" pitchFamily="34" charset="0"/>
              </a:rPr>
              <a:t>trái</a:t>
            </a:r>
            <a:r>
              <a:rPr lang="en-US" sz="1800" dirty="0">
                <a:effectLst/>
                <a:latin typeface="Tahoma" panose="020B0604030504040204" pitchFamily="34" charset="0"/>
                <a:ea typeface="Tahoma" panose="020B0604030504040204" pitchFamily="34" charset="0"/>
                <a:cs typeface="Tahoma" panose="020B0604030504040204" pitchFamily="34" charset="0"/>
              </a:rPr>
              <a:t> </a:t>
            </a:r>
            <a:r>
              <a:rPr lang="en-US" sz="1800" dirty="0" err="1">
                <a:effectLst/>
                <a:latin typeface="Tahoma" panose="020B0604030504040204" pitchFamily="34" charset="0"/>
                <a:ea typeface="Tahoma" panose="020B0604030504040204" pitchFamily="34" charset="0"/>
                <a:cs typeface="Tahoma" panose="020B0604030504040204" pitchFamily="34" charset="0"/>
              </a:rPr>
              <a:t>phiếu</a:t>
            </a:r>
            <a:r>
              <a:rPr lang="en-US" sz="1800" dirty="0">
                <a:effectLst/>
                <a:latin typeface="Tahoma" panose="020B0604030504040204" pitchFamily="34" charset="0"/>
                <a:ea typeface="Tahoma" panose="020B0604030504040204" pitchFamily="34" charset="0"/>
                <a:cs typeface="Tahoma" panose="020B0604030504040204" pitchFamily="34" charset="0"/>
              </a:rPr>
              <a:t> </a:t>
            </a:r>
            <a:r>
              <a:rPr lang="en-US" sz="1800" dirty="0" err="1">
                <a:effectLst/>
                <a:latin typeface="Tahoma" panose="020B0604030504040204" pitchFamily="34" charset="0"/>
                <a:ea typeface="Tahoma" panose="020B0604030504040204" pitchFamily="34" charset="0"/>
                <a:cs typeface="Tahoma" panose="020B0604030504040204" pitchFamily="34" charset="0"/>
              </a:rPr>
              <a:t>chính</a:t>
            </a:r>
            <a:r>
              <a:rPr lang="en-US" sz="1800" dirty="0">
                <a:effectLst/>
                <a:latin typeface="Tahoma" panose="020B0604030504040204" pitchFamily="34" charset="0"/>
                <a:ea typeface="Tahoma" panose="020B0604030504040204" pitchFamily="34" charset="0"/>
                <a:cs typeface="Tahoma" panose="020B0604030504040204" pitchFamily="34" charset="0"/>
              </a:rPr>
              <a:t> </a:t>
            </a:r>
            <a:r>
              <a:rPr lang="en-US" sz="1800" dirty="0" err="1">
                <a:effectLst/>
                <a:latin typeface="Tahoma" panose="020B0604030504040204" pitchFamily="34" charset="0"/>
                <a:ea typeface="Tahoma" panose="020B0604030504040204" pitchFamily="34" charset="0"/>
                <a:cs typeface="Tahoma" panose="020B0604030504040204" pitchFamily="34" charset="0"/>
              </a:rPr>
              <a:t>phủ</a:t>
            </a:r>
            <a:r>
              <a:rPr lang="en-US" sz="1800" dirty="0">
                <a:effectLst/>
                <a:latin typeface="Tahoma" panose="020B0604030504040204" pitchFamily="34" charset="0"/>
                <a:ea typeface="Tahoma" panose="020B0604030504040204" pitchFamily="34" charset="0"/>
                <a:cs typeface="Tahoma" panose="020B0604030504040204" pitchFamily="34" charset="0"/>
              </a:rPr>
              <a:t> </a:t>
            </a:r>
            <a:r>
              <a:rPr lang="en-US" sz="1800" dirty="0" err="1">
                <a:effectLst/>
                <a:latin typeface="Tahoma" panose="020B0604030504040204" pitchFamily="34" charset="0"/>
                <a:ea typeface="Tahoma" panose="020B0604030504040204" pitchFamily="34" charset="0"/>
                <a:cs typeface="Tahoma" panose="020B0604030504040204" pitchFamily="34" charset="0"/>
              </a:rPr>
              <a:t>và</a:t>
            </a:r>
            <a:r>
              <a:rPr lang="en-US" sz="1800" dirty="0">
                <a:effectLst/>
                <a:latin typeface="Tahoma" panose="020B0604030504040204" pitchFamily="34" charset="0"/>
                <a:ea typeface="Tahoma" panose="020B0604030504040204" pitchFamily="34" charset="0"/>
                <a:cs typeface="Tahoma" panose="020B0604030504040204" pitchFamily="34" charset="0"/>
              </a:rPr>
              <a:t> </a:t>
            </a:r>
            <a:r>
              <a:rPr lang="en-US" sz="1800" dirty="0" err="1">
                <a:effectLst/>
                <a:latin typeface="Tahoma" panose="020B0604030504040204" pitchFamily="34" charset="0"/>
                <a:ea typeface="Tahoma" panose="020B0604030504040204" pitchFamily="34" charset="0"/>
                <a:cs typeface="Tahoma" panose="020B0604030504040204" pitchFamily="34" charset="0"/>
              </a:rPr>
              <a:t>đọc</a:t>
            </a:r>
            <a:r>
              <a:rPr lang="en-US" sz="1800" dirty="0">
                <a:effectLst/>
                <a:latin typeface="Tahoma" panose="020B0604030504040204" pitchFamily="34" charset="0"/>
                <a:ea typeface="Tahoma" panose="020B0604030504040204" pitchFamily="34" charset="0"/>
                <a:cs typeface="Tahoma" panose="020B0604030504040204" pitchFamily="34" charset="0"/>
              </a:rPr>
              <a:t> </a:t>
            </a:r>
            <a:r>
              <a:rPr lang="en-US" sz="1800" dirty="0" err="1">
                <a:effectLst/>
                <a:latin typeface="Tahoma" panose="020B0604030504040204" pitchFamily="34" charset="0"/>
                <a:ea typeface="Tahoma" panose="020B0604030504040204" pitchFamily="34" charset="0"/>
                <a:cs typeface="Tahoma" panose="020B0604030504040204" pitchFamily="34" charset="0"/>
              </a:rPr>
              <a:t>thông</a:t>
            </a:r>
            <a:r>
              <a:rPr lang="en-US" sz="1800" dirty="0">
                <a:effectLst/>
                <a:latin typeface="Tahoma" panose="020B0604030504040204" pitchFamily="34" charset="0"/>
                <a:ea typeface="Tahoma" panose="020B0604030504040204" pitchFamily="34" charset="0"/>
                <a:cs typeface="Tahoma" panose="020B0604030504040204" pitchFamily="34" charset="0"/>
              </a:rPr>
              <a:t> tin </a:t>
            </a:r>
            <a:r>
              <a:rPr lang="en-US" sz="1800" dirty="0" err="1">
                <a:effectLst/>
                <a:latin typeface="Tahoma" panose="020B0604030504040204" pitchFamily="34" charset="0"/>
                <a:ea typeface="Tahoma" panose="020B0604030504040204" pitchFamily="34" charset="0"/>
                <a:cs typeface="Tahoma" panose="020B0604030504040204" pitchFamily="34" charset="0"/>
              </a:rPr>
              <a:t>trong</a:t>
            </a:r>
            <a:r>
              <a:rPr lang="en-US" sz="1800" dirty="0">
                <a:effectLst/>
                <a:latin typeface="Tahoma" panose="020B0604030504040204" pitchFamily="34" charset="0"/>
                <a:ea typeface="Tahoma" panose="020B0604030504040204" pitchFamily="34" charset="0"/>
                <a:cs typeface="Tahoma" panose="020B0604030504040204" pitchFamily="34" charset="0"/>
              </a:rPr>
              <a:t> SGK </a:t>
            </a:r>
            <a:r>
              <a:rPr lang="en-US" sz="1800" dirty="0" err="1">
                <a:effectLst/>
                <a:latin typeface="Tahoma" panose="020B0604030504040204" pitchFamily="34" charset="0"/>
                <a:ea typeface="Tahoma" panose="020B0604030504040204" pitchFamily="34" charset="0"/>
                <a:cs typeface="Tahoma" panose="020B0604030504040204" pitchFamily="34" charset="0"/>
              </a:rPr>
              <a:t>mục</a:t>
            </a:r>
            <a:r>
              <a:rPr lang="en-US" sz="1800" dirty="0">
                <a:effectLst/>
                <a:latin typeface="Tahoma" panose="020B0604030504040204" pitchFamily="34" charset="0"/>
                <a:ea typeface="Tahoma" panose="020B0604030504040204" pitchFamily="34" charset="0"/>
                <a:cs typeface="Tahoma" panose="020B0604030504040204" pitchFamily="34" charset="0"/>
              </a:rPr>
              <a:t> 4a </a:t>
            </a:r>
            <a:r>
              <a:rPr lang="en-US" sz="1800" dirty="0" err="1">
                <a:effectLst/>
                <a:latin typeface="Tahoma" panose="020B0604030504040204" pitchFamily="34" charset="0"/>
                <a:ea typeface="Tahoma" panose="020B0604030504040204" pitchFamily="34" charset="0"/>
                <a:cs typeface="Tahoma" panose="020B0604030504040204" pitchFamily="34" charset="0"/>
              </a:rPr>
              <a:t>trang</a:t>
            </a:r>
            <a:r>
              <a:rPr lang="en-US" sz="1800" dirty="0">
                <a:effectLst/>
                <a:latin typeface="Tahoma" panose="020B0604030504040204" pitchFamily="34" charset="0"/>
                <a:ea typeface="Tahoma" panose="020B0604030504040204" pitchFamily="34" charset="0"/>
                <a:cs typeface="Tahoma" panose="020B0604030504040204" pitchFamily="34" charset="0"/>
              </a:rPr>
              <a:t> 58, </a:t>
            </a:r>
            <a:r>
              <a:rPr lang="en-US" sz="1800" dirty="0" err="1">
                <a:effectLst/>
                <a:latin typeface="Tahoma" panose="020B0604030504040204" pitchFamily="34" charset="0"/>
                <a:ea typeface="Tahoma" panose="020B0604030504040204" pitchFamily="34" charset="0"/>
                <a:cs typeface="Tahoma" panose="020B0604030504040204" pitchFamily="34" charset="0"/>
              </a:rPr>
              <a:t>trả</a:t>
            </a:r>
            <a:r>
              <a:rPr lang="en-US" sz="1800" dirty="0">
                <a:effectLst/>
                <a:latin typeface="Tahoma" panose="020B0604030504040204" pitchFamily="34" charset="0"/>
                <a:ea typeface="Tahoma" panose="020B0604030504040204" pitchFamily="34" charset="0"/>
                <a:cs typeface="Tahoma" panose="020B0604030504040204" pitchFamily="34" charset="0"/>
              </a:rPr>
              <a:t> </a:t>
            </a:r>
            <a:r>
              <a:rPr lang="en-US" sz="1800" dirty="0" err="1">
                <a:effectLst/>
                <a:latin typeface="Tahoma" panose="020B0604030504040204" pitchFamily="34" charset="0"/>
                <a:ea typeface="Tahoma" panose="020B0604030504040204" pitchFamily="34" charset="0"/>
                <a:cs typeface="Tahoma" panose="020B0604030504040204" pitchFamily="34" charset="0"/>
              </a:rPr>
              <a:t>lời</a:t>
            </a:r>
            <a:r>
              <a:rPr lang="en-US" sz="1800" dirty="0">
                <a:effectLst/>
                <a:latin typeface="Tahoma" panose="020B0604030504040204" pitchFamily="34" charset="0"/>
                <a:ea typeface="Tahoma" panose="020B0604030504040204" pitchFamily="34" charset="0"/>
                <a:cs typeface="Tahoma" panose="020B0604030504040204" pitchFamily="34" charset="0"/>
              </a:rPr>
              <a:t> </a:t>
            </a:r>
            <a:r>
              <a:rPr lang="en-US" sz="1800" dirty="0" err="1">
                <a:effectLst/>
                <a:latin typeface="Tahoma" panose="020B0604030504040204" pitchFamily="34" charset="0"/>
                <a:ea typeface="Tahoma" panose="020B0604030504040204" pitchFamily="34" charset="0"/>
                <a:cs typeface="Tahoma" panose="020B0604030504040204" pitchFamily="34" charset="0"/>
              </a:rPr>
              <a:t>câu</a:t>
            </a:r>
            <a:r>
              <a:rPr lang="en-US" sz="1800" dirty="0">
                <a:effectLst/>
                <a:latin typeface="Tahoma" panose="020B0604030504040204" pitchFamily="34" charset="0"/>
                <a:ea typeface="Tahoma" panose="020B0604030504040204" pitchFamily="34" charset="0"/>
                <a:cs typeface="Tahoma" panose="020B0604030504040204" pitchFamily="34" charset="0"/>
              </a:rPr>
              <a:t> </a:t>
            </a:r>
            <a:r>
              <a:rPr lang="en-US" sz="1800" dirty="0" err="1">
                <a:effectLst/>
                <a:latin typeface="Tahoma" panose="020B0604030504040204" pitchFamily="34" charset="0"/>
                <a:ea typeface="Tahoma" panose="020B0604030504040204" pitchFamily="34" charset="0"/>
                <a:cs typeface="Tahoma" panose="020B0604030504040204" pitchFamily="34" charset="0"/>
              </a:rPr>
              <a:t>hỏi</a:t>
            </a:r>
            <a:r>
              <a:rPr lang="en-US" sz="1800" dirty="0">
                <a:effectLst/>
                <a:latin typeface="Tahoma" panose="020B0604030504040204" pitchFamily="34" charset="0"/>
                <a:ea typeface="Tahoma" panose="020B0604030504040204" pitchFamily="34" charset="0"/>
                <a:cs typeface="Tahoma" panose="020B0604030504040204" pitchFamily="34" charset="0"/>
              </a:rPr>
              <a:t> </a:t>
            </a:r>
            <a:r>
              <a:rPr lang="en-US" sz="1800" dirty="0" err="1">
                <a:effectLst/>
                <a:latin typeface="Tahoma" panose="020B0604030504040204" pitchFamily="34" charset="0"/>
                <a:ea typeface="Tahoma" panose="020B0604030504040204" pitchFamily="34" charset="0"/>
                <a:cs typeface="Tahoma" panose="020B0604030504040204" pitchFamily="34" charset="0"/>
              </a:rPr>
              <a:t>tương</a:t>
            </a:r>
            <a:r>
              <a:rPr lang="en-US" sz="1800" dirty="0">
                <a:effectLst/>
                <a:latin typeface="Tahoma" panose="020B0604030504040204" pitchFamily="34" charset="0"/>
                <a:ea typeface="Tahoma" panose="020B0604030504040204" pitchFamily="34" charset="0"/>
                <a:cs typeface="Tahoma" panose="020B0604030504040204" pitchFamily="34" charset="0"/>
              </a:rPr>
              <a:t> </a:t>
            </a:r>
            <a:r>
              <a:rPr lang="en-US" sz="1800" dirty="0" err="1">
                <a:effectLst/>
                <a:latin typeface="Tahoma" panose="020B0604030504040204" pitchFamily="34" charset="0"/>
                <a:ea typeface="Tahoma" panose="020B0604030504040204" pitchFamily="34" charset="0"/>
                <a:cs typeface="Tahoma" panose="020B0604030504040204" pitchFamily="34" charset="0"/>
              </a:rPr>
              <a:t>ứng</a:t>
            </a:r>
            <a:r>
              <a:rPr lang="en-US" sz="1800" dirty="0">
                <a:effectLst/>
                <a:latin typeface="Tahoma" panose="020B0604030504040204" pitchFamily="34" charset="0"/>
                <a:ea typeface="Tahoma" panose="020B0604030504040204" pitchFamily="34" charset="0"/>
                <a:cs typeface="Tahoma" panose="020B0604030504040204" pitchFamily="34" charset="0"/>
              </a:rPr>
              <a:t> </a:t>
            </a:r>
            <a:r>
              <a:rPr lang="en-US" sz="1800" dirty="0" err="1">
                <a:effectLst/>
                <a:latin typeface="Tahoma" panose="020B0604030504040204" pitchFamily="34" charset="0"/>
                <a:ea typeface="Tahoma" panose="020B0604030504040204" pitchFamily="34" charset="0"/>
                <a:cs typeface="Tahoma" panose="020B0604030504040204" pitchFamily="34" charset="0"/>
              </a:rPr>
              <a:t>và</a:t>
            </a:r>
            <a:r>
              <a:rPr lang="en-US" sz="1800" dirty="0">
                <a:effectLst/>
                <a:latin typeface="Tahoma" panose="020B0604030504040204" pitchFamily="34" charset="0"/>
                <a:ea typeface="Tahoma" panose="020B0604030504040204" pitchFamily="34" charset="0"/>
                <a:cs typeface="Tahoma" panose="020B0604030504040204" pitchFamily="34" charset="0"/>
              </a:rPr>
              <a:t> </a:t>
            </a:r>
            <a:r>
              <a:rPr lang="en-US" sz="1800" dirty="0" err="1">
                <a:effectLst/>
                <a:latin typeface="Tahoma" panose="020B0604030504040204" pitchFamily="34" charset="0"/>
                <a:ea typeface="Tahoma" panose="020B0604030504040204" pitchFamily="34" charset="0"/>
                <a:cs typeface="Tahoma" panose="020B0604030504040204" pitchFamily="34" charset="0"/>
              </a:rPr>
              <a:t>rút</a:t>
            </a:r>
            <a:r>
              <a:rPr lang="en-US" sz="1800" dirty="0">
                <a:effectLst/>
                <a:latin typeface="Tahoma" panose="020B0604030504040204" pitchFamily="34" charset="0"/>
                <a:ea typeface="Tahoma" panose="020B0604030504040204" pitchFamily="34" charset="0"/>
                <a:cs typeface="Tahoma" panose="020B0604030504040204" pitchFamily="34" charset="0"/>
              </a:rPr>
              <a:t> </a:t>
            </a:r>
            <a:r>
              <a:rPr lang="en-US" sz="1800" dirty="0" err="1">
                <a:effectLst/>
                <a:latin typeface="Tahoma" panose="020B0604030504040204" pitchFamily="34" charset="0"/>
                <a:ea typeface="Tahoma" panose="020B0604030504040204" pitchFamily="34" charset="0"/>
                <a:cs typeface="Tahoma" panose="020B0604030504040204" pitchFamily="34" charset="0"/>
              </a:rPr>
              <a:t>ra</a:t>
            </a:r>
            <a:r>
              <a:rPr lang="en-US" sz="1800" dirty="0">
                <a:effectLst/>
                <a:latin typeface="Tahoma" panose="020B0604030504040204" pitchFamily="34" charset="0"/>
                <a:ea typeface="Tahoma" panose="020B0604030504040204" pitchFamily="34" charset="0"/>
                <a:cs typeface="Tahoma" panose="020B0604030504040204" pitchFamily="34" charset="0"/>
              </a:rPr>
              <a:t> </a:t>
            </a:r>
            <a:r>
              <a:rPr lang="en-US" sz="1800" dirty="0" err="1">
                <a:effectLst/>
                <a:latin typeface="Tahoma" panose="020B0604030504040204" pitchFamily="34" charset="0"/>
                <a:ea typeface="Tahoma" panose="020B0604030504040204" pitchFamily="34" charset="0"/>
                <a:cs typeface="Tahoma" panose="020B0604030504040204" pitchFamily="34" charset="0"/>
              </a:rPr>
              <a:t>khái</a:t>
            </a:r>
            <a:r>
              <a:rPr lang="en-US" sz="1800" dirty="0">
                <a:effectLst/>
                <a:latin typeface="Tahoma" panose="020B0604030504040204" pitchFamily="34" charset="0"/>
                <a:ea typeface="Tahoma" panose="020B0604030504040204" pitchFamily="34" charset="0"/>
                <a:cs typeface="Tahoma" panose="020B0604030504040204" pitchFamily="34" charset="0"/>
              </a:rPr>
              <a:t> </a:t>
            </a:r>
            <a:r>
              <a:rPr lang="en-US" sz="1800" dirty="0" err="1">
                <a:effectLst/>
                <a:latin typeface="Tahoma" panose="020B0604030504040204" pitchFamily="34" charset="0"/>
                <a:ea typeface="Tahoma" panose="020B0604030504040204" pitchFamily="34" charset="0"/>
                <a:cs typeface="Tahoma" panose="020B0604030504040204" pitchFamily="34" charset="0"/>
              </a:rPr>
              <a:t>niệm</a:t>
            </a:r>
            <a:r>
              <a:rPr lang="en-US" sz="1800" dirty="0">
                <a:effectLst/>
                <a:latin typeface="Tahoma" panose="020B0604030504040204" pitchFamily="34" charset="0"/>
                <a:ea typeface="Tahoma" panose="020B0604030504040204" pitchFamily="34" charset="0"/>
                <a:cs typeface="Tahoma" panose="020B0604030504040204" pitchFamily="34" charset="0"/>
              </a:rPr>
              <a:t>, </a:t>
            </a:r>
            <a:r>
              <a:rPr lang="en-US" sz="1800" dirty="0" err="1">
                <a:effectLst/>
                <a:latin typeface="Tahoma" panose="020B0604030504040204" pitchFamily="34" charset="0"/>
                <a:ea typeface="Tahoma" panose="020B0604030504040204" pitchFamily="34" charset="0"/>
                <a:cs typeface="Tahoma" panose="020B0604030504040204" pitchFamily="34" charset="0"/>
              </a:rPr>
              <a:t>đặc</a:t>
            </a:r>
            <a:r>
              <a:rPr lang="en-US" sz="1800" dirty="0">
                <a:effectLst/>
                <a:latin typeface="Tahoma" panose="020B0604030504040204" pitchFamily="34" charset="0"/>
                <a:ea typeface="Tahoma" panose="020B0604030504040204" pitchFamily="34" charset="0"/>
                <a:cs typeface="Tahoma" panose="020B0604030504040204" pitchFamily="34" charset="0"/>
              </a:rPr>
              <a:t> </a:t>
            </a:r>
            <a:r>
              <a:rPr lang="en-US" sz="1800" dirty="0" err="1">
                <a:effectLst/>
                <a:latin typeface="Tahoma" panose="020B0604030504040204" pitchFamily="34" charset="0"/>
                <a:ea typeface="Tahoma" panose="020B0604030504040204" pitchFamily="34" charset="0"/>
                <a:cs typeface="Tahoma" panose="020B0604030504040204" pitchFamily="34" charset="0"/>
              </a:rPr>
              <a:t>điểm</a:t>
            </a:r>
            <a:r>
              <a:rPr lang="en-US" sz="1800" dirty="0">
                <a:effectLst/>
                <a:latin typeface="Tahoma" panose="020B0604030504040204" pitchFamily="34" charset="0"/>
                <a:ea typeface="Tahoma" panose="020B0604030504040204" pitchFamily="34" charset="0"/>
                <a:cs typeface="Tahoma" panose="020B0604030504040204" pitchFamily="34" charset="0"/>
              </a:rPr>
              <a:t> </a:t>
            </a:r>
            <a:r>
              <a:rPr lang="en-US" sz="1800" dirty="0" err="1">
                <a:effectLst/>
                <a:latin typeface="Tahoma" panose="020B0604030504040204" pitchFamily="34" charset="0"/>
                <a:ea typeface="Tahoma" panose="020B0604030504040204" pitchFamily="34" charset="0"/>
                <a:cs typeface="Tahoma" panose="020B0604030504040204" pitchFamily="34" charset="0"/>
              </a:rPr>
              <a:t>của</a:t>
            </a:r>
            <a:r>
              <a:rPr lang="en-US" sz="1800" dirty="0">
                <a:effectLst/>
                <a:latin typeface="Tahoma" panose="020B0604030504040204" pitchFamily="34" charset="0"/>
                <a:ea typeface="Tahoma" panose="020B0604030504040204" pitchFamily="34" charset="0"/>
                <a:cs typeface="Tahoma" panose="020B0604030504040204" pitchFamily="34" charset="0"/>
              </a:rPr>
              <a:t> </a:t>
            </a:r>
            <a:r>
              <a:rPr lang="en-US" sz="1800" dirty="0" err="1">
                <a:effectLst/>
                <a:latin typeface="Tahoma" panose="020B0604030504040204" pitchFamily="34" charset="0"/>
                <a:ea typeface="Tahoma" panose="020B0604030504040204" pitchFamily="34" charset="0"/>
                <a:cs typeface="Tahoma" panose="020B0604030504040204" pitchFamily="34" charset="0"/>
              </a:rPr>
              <a:t>tín</a:t>
            </a:r>
            <a:r>
              <a:rPr lang="en-US" sz="1800" dirty="0">
                <a:effectLst/>
                <a:latin typeface="Tahoma" panose="020B0604030504040204" pitchFamily="34" charset="0"/>
                <a:ea typeface="Tahoma" panose="020B0604030504040204" pitchFamily="34" charset="0"/>
                <a:cs typeface="Tahoma" panose="020B0604030504040204" pitchFamily="34" charset="0"/>
              </a:rPr>
              <a:t> </a:t>
            </a:r>
            <a:r>
              <a:rPr lang="en-US" sz="1800" dirty="0" err="1">
                <a:effectLst/>
                <a:latin typeface="Tahoma" panose="020B0604030504040204" pitchFamily="34" charset="0"/>
                <a:ea typeface="Tahoma" panose="020B0604030504040204" pitchFamily="34" charset="0"/>
                <a:cs typeface="Tahoma" panose="020B0604030504040204" pitchFamily="34" charset="0"/>
              </a:rPr>
              <a:t>dụng</a:t>
            </a:r>
            <a:r>
              <a:rPr lang="en-US" sz="1800"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nhà</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nước</a:t>
            </a:r>
            <a:r>
              <a:rPr lang="en-US" sz="1800" dirty="0">
                <a:effectLst/>
                <a:latin typeface="Tahoma" panose="020B0604030504040204" pitchFamily="34" charset="0"/>
                <a:ea typeface="Tahoma" panose="020B0604030504040204" pitchFamily="34" charset="0"/>
                <a:cs typeface="Tahoma" panose="020B0604030504040204" pitchFamily="34" charset="0"/>
              </a:rPr>
              <a:t>?</a:t>
            </a:r>
          </a:p>
          <a:p>
            <a:pPr marL="457200" indent="-457200" algn="just">
              <a:spcBef>
                <a:spcPts val="200"/>
              </a:spcBef>
              <a:spcAft>
                <a:spcPts val="200"/>
              </a:spcAft>
              <a:buAutoNum type="arabicParenR"/>
              <a:tabLst>
                <a:tab pos="533400" algn="l"/>
              </a:tabLst>
            </a:pPr>
            <a:r>
              <a:rPr lang="en-US" sz="1800" dirty="0" err="1">
                <a:effectLst/>
                <a:latin typeface="Tahoma" panose="020B0604030504040204" pitchFamily="34" charset="0"/>
                <a:ea typeface="Tahoma" panose="020B0604030504040204" pitchFamily="34" charset="0"/>
                <a:cs typeface="Tahoma" panose="020B0604030504040204" pitchFamily="34" charset="0"/>
              </a:rPr>
              <a:t>Thảo</a:t>
            </a:r>
            <a:r>
              <a:rPr lang="en-US" sz="1800" dirty="0">
                <a:effectLst/>
                <a:latin typeface="Tahoma" panose="020B0604030504040204" pitchFamily="34" charset="0"/>
                <a:ea typeface="Tahoma" panose="020B0604030504040204" pitchFamily="34" charset="0"/>
                <a:cs typeface="Tahoma" panose="020B0604030504040204" pitchFamily="34" charset="0"/>
              </a:rPr>
              <a:t> </a:t>
            </a:r>
            <a:r>
              <a:rPr lang="en-US" sz="1800" dirty="0" err="1">
                <a:effectLst/>
                <a:latin typeface="Tahoma" panose="020B0604030504040204" pitchFamily="34" charset="0"/>
                <a:ea typeface="Tahoma" panose="020B0604030504040204" pitchFamily="34" charset="0"/>
                <a:cs typeface="Tahoma" panose="020B0604030504040204" pitchFamily="34" charset="0"/>
              </a:rPr>
              <a:t>luận</a:t>
            </a:r>
            <a:r>
              <a:rPr lang="en-US" sz="1800" dirty="0">
                <a:effectLst/>
                <a:latin typeface="Tahoma" panose="020B0604030504040204" pitchFamily="34" charset="0"/>
                <a:ea typeface="Tahoma" panose="020B0604030504040204" pitchFamily="34" charset="0"/>
                <a:cs typeface="Tahoma" panose="020B0604030504040204" pitchFamily="34" charset="0"/>
              </a:rPr>
              <a:t> </a:t>
            </a:r>
            <a:r>
              <a:rPr lang="en-US" sz="1800" dirty="0" err="1">
                <a:effectLst/>
                <a:latin typeface="Tahoma" panose="020B0604030504040204" pitchFamily="34" charset="0"/>
                <a:ea typeface="Tahoma" panose="020B0604030504040204" pitchFamily="34" charset="0"/>
                <a:cs typeface="Tahoma" panose="020B0604030504040204" pitchFamily="34" charset="0"/>
              </a:rPr>
              <a:t>cặp</a:t>
            </a:r>
            <a:r>
              <a:rPr lang="en-US" sz="1800" dirty="0">
                <a:effectLst/>
                <a:latin typeface="Tahoma" panose="020B0604030504040204" pitchFamily="34" charset="0"/>
                <a:ea typeface="Tahoma" panose="020B0604030504040204" pitchFamily="34" charset="0"/>
                <a:cs typeface="Tahoma" panose="020B0604030504040204" pitchFamily="34" charset="0"/>
              </a:rPr>
              <a:t> </a:t>
            </a:r>
            <a:r>
              <a:rPr lang="en-US" sz="1800" dirty="0" err="1">
                <a:effectLst/>
                <a:latin typeface="Tahoma" panose="020B0604030504040204" pitchFamily="34" charset="0"/>
                <a:ea typeface="Tahoma" panose="020B0604030504040204" pitchFamily="34" charset="0"/>
                <a:cs typeface="Tahoma" panose="020B0604030504040204" pitchFamily="34" charset="0"/>
              </a:rPr>
              <a:t>đôi</a:t>
            </a:r>
            <a:r>
              <a:rPr lang="en-US" sz="1800" dirty="0">
                <a:effectLst/>
                <a:latin typeface="Tahoma" panose="020B0604030504040204" pitchFamily="34" charset="0"/>
                <a:ea typeface="Tahoma" panose="020B0604030504040204" pitchFamily="34" charset="0"/>
                <a:cs typeface="Tahoma" panose="020B0604030504040204" pitchFamily="34" charset="0"/>
              </a:rPr>
              <a:t> (1p): Chia </a:t>
            </a:r>
            <a:r>
              <a:rPr lang="en-US" sz="1800" dirty="0" err="1">
                <a:effectLst/>
                <a:latin typeface="Tahoma" panose="020B0604030504040204" pitchFamily="34" charset="0"/>
                <a:ea typeface="Tahoma" panose="020B0604030504040204" pitchFamily="34" charset="0"/>
                <a:cs typeface="Tahoma" panose="020B0604030504040204" pitchFamily="34" charset="0"/>
              </a:rPr>
              <a:t>sẻ</a:t>
            </a:r>
            <a:r>
              <a:rPr lang="en-US" sz="1800" dirty="0">
                <a:effectLst/>
                <a:latin typeface="Tahoma" panose="020B0604030504040204" pitchFamily="34" charset="0"/>
                <a:ea typeface="Tahoma" panose="020B0604030504040204" pitchFamily="34" charset="0"/>
                <a:cs typeface="Tahoma" panose="020B0604030504040204" pitchFamily="34" charset="0"/>
              </a:rPr>
              <a:t> </a:t>
            </a:r>
            <a:r>
              <a:rPr lang="en-US" sz="1800" dirty="0" err="1">
                <a:effectLst/>
                <a:latin typeface="Tahoma" panose="020B0604030504040204" pitchFamily="34" charset="0"/>
                <a:ea typeface="Tahoma" panose="020B0604030504040204" pitchFamily="34" charset="0"/>
                <a:cs typeface="Tahoma" panose="020B0604030504040204" pitchFamily="34" charset="0"/>
              </a:rPr>
              <a:t>với</a:t>
            </a:r>
            <a:r>
              <a:rPr lang="en-US" sz="1800" dirty="0">
                <a:effectLst/>
                <a:latin typeface="Tahoma" panose="020B0604030504040204" pitchFamily="34" charset="0"/>
                <a:ea typeface="Tahoma" panose="020B0604030504040204" pitchFamily="34" charset="0"/>
                <a:cs typeface="Tahoma" panose="020B0604030504040204" pitchFamily="34" charset="0"/>
              </a:rPr>
              <a:t> </a:t>
            </a:r>
            <a:r>
              <a:rPr lang="en-US" sz="1800" dirty="0" err="1">
                <a:effectLst/>
                <a:latin typeface="Tahoma" panose="020B0604030504040204" pitchFamily="34" charset="0"/>
                <a:ea typeface="Tahoma" panose="020B0604030504040204" pitchFamily="34" charset="0"/>
                <a:cs typeface="Tahoma" panose="020B0604030504040204" pitchFamily="34" charset="0"/>
              </a:rPr>
              <a:t>bạn</a:t>
            </a:r>
            <a:r>
              <a:rPr lang="en-US" sz="1800" dirty="0">
                <a:effectLst/>
                <a:latin typeface="Tahoma" panose="020B0604030504040204" pitchFamily="34" charset="0"/>
                <a:ea typeface="Tahoma" panose="020B0604030504040204" pitchFamily="34" charset="0"/>
                <a:cs typeface="Tahoma" panose="020B0604030504040204" pitchFamily="34" charset="0"/>
              </a:rPr>
              <a:t> </a:t>
            </a:r>
            <a:r>
              <a:rPr lang="en-US" sz="1800" dirty="0" err="1">
                <a:effectLst/>
                <a:latin typeface="Tahoma" panose="020B0604030504040204" pitchFamily="34" charset="0"/>
                <a:ea typeface="Tahoma" panose="020B0604030504040204" pitchFamily="34" charset="0"/>
                <a:cs typeface="Tahoma" panose="020B0604030504040204" pitchFamily="34" charset="0"/>
              </a:rPr>
              <a:t>bên</a:t>
            </a:r>
            <a:r>
              <a:rPr lang="en-US" sz="1800" dirty="0">
                <a:effectLst/>
                <a:latin typeface="Tahoma" panose="020B0604030504040204" pitchFamily="34" charset="0"/>
                <a:ea typeface="Tahoma" panose="020B0604030504040204" pitchFamily="34" charset="0"/>
                <a:cs typeface="Tahoma" panose="020B0604030504040204" pitchFamily="34" charset="0"/>
              </a:rPr>
              <a:t> </a:t>
            </a:r>
            <a:r>
              <a:rPr lang="en-US" sz="1800" dirty="0" err="1">
                <a:effectLst/>
                <a:latin typeface="Tahoma" panose="020B0604030504040204" pitchFamily="34" charset="0"/>
                <a:ea typeface="Tahoma" panose="020B0604030504040204" pitchFamily="34" charset="0"/>
                <a:cs typeface="Tahoma" panose="020B0604030504040204" pitchFamily="34" charset="0"/>
              </a:rPr>
              <a:t>cạnh</a:t>
            </a:r>
            <a:r>
              <a:rPr lang="en-US" sz="1800" dirty="0">
                <a:effectLst/>
                <a:latin typeface="Tahoma" panose="020B0604030504040204" pitchFamily="34" charset="0"/>
                <a:ea typeface="Tahoma" panose="020B0604030504040204" pitchFamily="34" charset="0"/>
                <a:cs typeface="Tahoma" panose="020B0604030504040204" pitchFamily="34" charset="0"/>
              </a:rPr>
              <a:t> </a:t>
            </a:r>
            <a:r>
              <a:rPr lang="en-US" sz="1800" dirty="0" err="1">
                <a:effectLst/>
                <a:latin typeface="Tahoma" panose="020B0604030504040204" pitchFamily="34" charset="0"/>
                <a:ea typeface="Tahoma" panose="020B0604030504040204" pitchFamily="34" charset="0"/>
                <a:cs typeface="Tahoma" panose="020B0604030504040204" pitchFamily="34" charset="0"/>
              </a:rPr>
              <a:t>và</a:t>
            </a:r>
            <a:r>
              <a:rPr lang="en-US" sz="1800" dirty="0">
                <a:effectLst/>
                <a:latin typeface="Tahoma" panose="020B0604030504040204" pitchFamily="34" charset="0"/>
                <a:ea typeface="Tahoma" panose="020B0604030504040204" pitchFamily="34" charset="0"/>
                <a:cs typeface="Tahoma" panose="020B0604030504040204" pitchFamily="34" charset="0"/>
              </a:rPr>
              <a:t> </a:t>
            </a:r>
            <a:r>
              <a:rPr lang="en-US" sz="1800" dirty="0" err="1">
                <a:effectLst/>
                <a:latin typeface="Tahoma" panose="020B0604030504040204" pitchFamily="34" charset="0"/>
                <a:ea typeface="Tahoma" panose="020B0604030504040204" pitchFamily="34" charset="0"/>
                <a:cs typeface="Tahoma" panose="020B0604030504040204" pitchFamily="34" charset="0"/>
              </a:rPr>
              <a:t>thống</a:t>
            </a:r>
            <a:r>
              <a:rPr lang="en-US" sz="1800" dirty="0">
                <a:effectLst/>
                <a:latin typeface="Tahoma" panose="020B0604030504040204" pitchFamily="34" charset="0"/>
                <a:ea typeface="Tahoma" panose="020B0604030504040204" pitchFamily="34" charset="0"/>
                <a:cs typeface="Tahoma" panose="020B0604030504040204" pitchFamily="34" charset="0"/>
              </a:rPr>
              <a:t> </a:t>
            </a:r>
            <a:r>
              <a:rPr lang="en-US" sz="1800" dirty="0" err="1">
                <a:effectLst/>
                <a:latin typeface="Tahoma" panose="020B0604030504040204" pitchFamily="34" charset="0"/>
                <a:ea typeface="Tahoma" panose="020B0604030504040204" pitchFamily="34" charset="0"/>
                <a:cs typeface="Tahoma" panose="020B0604030504040204" pitchFamily="34" charset="0"/>
              </a:rPr>
              <a:t>nhất</a:t>
            </a:r>
            <a:r>
              <a:rPr lang="en-US" sz="1800" dirty="0">
                <a:effectLst/>
                <a:latin typeface="Tahoma" panose="020B0604030504040204" pitchFamily="34" charset="0"/>
                <a:ea typeface="Tahoma" panose="020B0604030504040204" pitchFamily="34" charset="0"/>
                <a:cs typeface="Tahoma" panose="020B0604030504040204" pitchFamily="34" charset="0"/>
              </a:rPr>
              <a:t> </a:t>
            </a:r>
            <a:r>
              <a:rPr lang="en-US" sz="1800" dirty="0" err="1">
                <a:effectLst/>
                <a:latin typeface="Tahoma" panose="020B0604030504040204" pitchFamily="34" charset="0"/>
                <a:ea typeface="Tahoma" panose="020B0604030504040204" pitchFamily="34" charset="0"/>
                <a:cs typeface="Tahoma" panose="020B0604030504040204" pitchFamily="34" charset="0"/>
              </a:rPr>
              <a:t>đáp</a:t>
            </a:r>
            <a:r>
              <a:rPr lang="en-US" sz="1800" dirty="0">
                <a:effectLst/>
                <a:latin typeface="Tahoma" panose="020B0604030504040204" pitchFamily="34" charset="0"/>
                <a:ea typeface="Tahoma" panose="020B0604030504040204" pitchFamily="34" charset="0"/>
                <a:cs typeface="Tahoma" panose="020B0604030504040204" pitchFamily="34" charset="0"/>
              </a:rPr>
              <a:t> </a:t>
            </a:r>
            <a:r>
              <a:rPr lang="en-US" sz="1800" dirty="0" err="1">
                <a:effectLst/>
                <a:latin typeface="Tahoma" panose="020B0604030504040204" pitchFamily="34" charset="0"/>
                <a:ea typeface="Tahoma" panose="020B0604030504040204" pitchFamily="34" charset="0"/>
                <a:cs typeface="Tahoma" panose="020B0604030504040204" pitchFamily="34" charset="0"/>
              </a:rPr>
              <a:t>án</a:t>
            </a:r>
            <a:r>
              <a:rPr lang="en-US" sz="1800" dirty="0">
                <a:effectLst/>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635677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pSp>
        <p:nvGrpSpPr>
          <p:cNvPr id="14338" name="Google Shape;310;p51">
            <a:extLst>
              <a:ext uri="{FF2B5EF4-FFF2-40B4-BE49-F238E27FC236}">
                <a16:creationId xmlns:a16="http://schemas.microsoft.com/office/drawing/2014/main" id="{84A619AE-E994-6253-6D35-CA0497E6908A}"/>
              </a:ext>
            </a:extLst>
          </p:cNvPr>
          <p:cNvGrpSpPr>
            <a:grpSpLocks/>
          </p:cNvGrpSpPr>
          <p:nvPr/>
        </p:nvGrpSpPr>
        <p:grpSpPr bwMode="auto">
          <a:xfrm>
            <a:off x="5108870" y="2201733"/>
            <a:ext cx="5630333" cy="3555173"/>
            <a:chOff x="4826181" y="2009584"/>
            <a:chExt cx="3378000" cy="2530142"/>
          </a:xfrm>
        </p:grpSpPr>
        <p:grpSp>
          <p:nvGrpSpPr>
            <p:cNvPr id="14362" name="Google Shape;311;p51">
              <a:extLst>
                <a:ext uri="{FF2B5EF4-FFF2-40B4-BE49-F238E27FC236}">
                  <a16:creationId xmlns:a16="http://schemas.microsoft.com/office/drawing/2014/main" id="{E7834F55-9BB1-DEF7-FCCD-A50BE939FAC0}"/>
                </a:ext>
              </a:extLst>
            </p:cNvPr>
            <p:cNvGrpSpPr>
              <a:grpSpLocks/>
            </p:cNvGrpSpPr>
            <p:nvPr/>
          </p:nvGrpSpPr>
          <p:grpSpPr bwMode="auto">
            <a:xfrm>
              <a:off x="6352224" y="2009584"/>
              <a:ext cx="677773" cy="749666"/>
              <a:chOff x="6352224" y="2009584"/>
              <a:chExt cx="677773" cy="749666"/>
            </a:xfrm>
          </p:grpSpPr>
          <p:grpSp>
            <p:nvGrpSpPr>
              <p:cNvPr id="14364" name="Google Shape;312;p51">
                <a:extLst>
                  <a:ext uri="{FF2B5EF4-FFF2-40B4-BE49-F238E27FC236}">
                    <a16:creationId xmlns:a16="http://schemas.microsoft.com/office/drawing/2014/main" id="{F889C85B-FFEA-2B9E-4612-6945A9A82087}"/>
                  </a:ext>
                </a:extLst>
              </p:cNvPr>
              <p:cNvGrpSpPr>
                <a:grpSpLocks/>
              </p:cNvGrpSpPr>
              <p:nvPr/>
            </p:nvGrpSpPr>
            <p:grpSpPr bwMode="auto">
              <a:xfrm rot="559714">
                <a:off x="6393440" y="2157569"/>
                <a:ext cx="595340" cy="557114"/>
                <a:chOff x="2314575" y="2133725"/>
                <a:chExt cx="595325" cy="557100"/>
              </a:xfrm>
            </p:grpSpPr>
            <p:cxnSp>
              <p:nvCxnSpPr>
                <p:cNvPr id="14366" name="Google Shape;313;p51">
                  <a:extLst>
                    <a:ext uri="{FF2B5EF4-FFF2-40B4-BE49-F238E27FC236}">
                      <a16:creationId xmlns:a16="http://schemas.microsoft.com/office/drawing/2014/main" id="{3A9D682A-C5DA-FE95-8CDB-BFD256E6A421}"/>
                    </a:ext>
                  </a:extLst>
                </p:cNvPr>
                <p:cNvCxnSpPr>
                  <a:cxnSpLocks noChangeShapeType="1"/>
                </p:cNvCxnSpPr>
                <p:nvPr/>
              </p:nvCxnSpPr>
              <p:spPr bwMode="auto">
                <a:xfrm>
                  <a:off x="2567000" y="2143125"/>
                  <a:ext cx="342900" cy="504900"/>
                </a:xfrm>
                <a:prstGeom prst="straightConnector1">
                  <a:avLst/>
                </a:prstGeom>
                <a:noFill/>
                <a:ln w="38100">
                  <a:solidFill>
                    <a:schemeClr val="accent1"/>
                  </a:solidFill>
                  <a:round/>
                  <a:headEnd/>
                  <a:tailEnd/>
                </a:ln>
                <a:extLst>
                  <a:ext uri="{909E8E84-426E-40DD-AFC4-6F175D3DCCD1}">
                    <a14:hiddenFill xmlns:a14="http://schemas.microsoft.com/office/drawing/2010/main">
                      <a:noFill/>
                    </a14:hiddenFill>
                  </a:ext>
                </a:extLst>
              </p:spPr>
            </p:cxnSp>
            <p:cxnSp>
              <p:nvCxnSpPr>
                <p:cNvPr id="14367" name="Google Shape;314;p51">
                  <a:extLst>
                    <a:ext uri="{FF2B5EF4-FFF2-40B4-BE49-F238E27FC236}">
                      <a16:creationId xmlns:a16="http://schemas.microsoft.com/office/drawing/2014/main" id="{1CFB1110-9454-380D-E112-532D8E6D11FB}"/>
                    </a:ext>
                  </a:extLst>
                </p:cNvPr>
                <p:cNvCxnSpPr>
                  <a:cxnSpLocks noChangeShapeType="1"/>
                </p:cNvCxnSpPr>
                <p:nvPr/>
              </p:nvCxnSpPr>
              <p:spPr bwMode="auto">
                <a:xfrm rot="10800000" flipH="1">
                  <a:off x="2314575" y="2133725"/>
                  <a:ext cx="267000" cy="557100"/>
                </a:xfrm>
                <a:prstGeom prst="straightConnector1">
                  <a:avLst/>
                </a:prstGeom>
                <a:noFill/>
                <a:ln w="38100">
                  <a:solidFill>
                    <a:schemeClr val="accent1"/>
                  </a:solidFill>
                  <a:round/>
                  <a:headEnd/>
                  <a:tailEnd/>
                </a:ln>
                <a:extLst>
                  <a:ext uri="{909E8E84-426E-40DD-AFC4-6F175D3DCCD1}">
                    <a14:hiddenFill xmlns:a14="http://schemas.microsoft.com/office/drawing/2010/main">
                      <a:noFill/>
                    </a14:hiddenFill>
                  </a:ext>
                </a:extLst>
              </p:spPr>
            </p:cxnSp>
          </p:grpSp>
          <p:sp>
            <p:nvSpPr>
              <p:cNvPr id="315" name="Google Shape;315;p51">
                <a:extLst>
                  <a:ext uri="{FF2B5EF4-FFF2-40B4-BE49-F238E27FC236}">
                    <a16:creationId xmlns:a16="http://schemas.microsoft.com/office/drawing/2014/main" id="{A1E41B9C-268D-F08C-1DE1-A7AA133DF8B5}"/>
                  </a:ext>
                </a:extLst>
              </p:cNvPr>
              <p:cNvSpPr/>
              <p:nvPr/>
            </p:nvSpPr>
            <p:spPr>
              <a:xfrm rot="559553">
                <a:off x="6521531" y="2033873"/>
                <a:ext cx="331450" cy="331955"/>
              </a:xfrm>
              <a:prstGeom prst="ellipse">
                <a:avLst/>
              </a:prstGeom>
              <a:solidFill>
                <a:schemeClr val="accent3"/>
              </a:solidFill>
              <a:ln>
                <a:noFill/>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grpSp>
        <p:sp>
          <p:nvSpPr>
            <p:cNvPr id="316" name="Google Shape;316;p51">
              <a:extLst>
                <a:ext uri="{FF2B5EF4-FFF2-40B4-BE49-F238E27FC236}">
                  <a16:creationId xmlns:a16="http://schemas.microsoft.com/office/drawing/2014/main" id="{EF8F069B-D41C-1062-9998-0CE10FC181E6}"/>
                </a:ext>
              </a:extLst>
            </p:cNvPr>
            <p:cNvSpPr/>
            <p:nvPr/>
          </p:nvSpPr>
          <p:spPr>
            <a:xfrm rot="377138">
              <a:off x="4915076" y="2572288"/>
              <a:ext cx="3200211" cy="1797413"/>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grpSp>
      <p:sp>
        <p:nvSpPr>
          <p:cNvPr id="14340" name="Google Shape;318;p51">
            <a:extLst>
              <a:ext uri="{FF2B5EF4-FFF2-40B4-BE49-F238E27FC236}">
                <a16:creationId xmlns:a16="http://schemas.microsoft.com/office/drawing/2014/main" id="{C8B18391-E558-A085-9A3D-24DFC2202BB0}"/>
              </a:ext>
            </a:extLst>
          </p:cNvPr>
          <p:cNvSpPr txBox="1">
            <a:spLocks noGrp="1"/>
          </p:cNvSpPr>
          <p:nvPr>
            <p:ph type="subTitle" idx="4"/>
          </p:nvPr>
        </p:nvSpPr>
        <p:spPr bwMode="auto">
          <a:xfrm rot="377090">
            <a:off x="5939833" y="3084991"/>
            <a:ext cx="4279497" cy="47258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r>
              <a:rPr lang="vi-VN" b="1" dirty="0">
                <a:solidFill>
                  <a:schemeClr val="accent2">
                    <a:lumMod val="40000"/>
                    <a:lumOff val="60000"/>
                  </a:schemeClr>
                </a:solidFill>
                <a:latin typeface="Tahoma" panose="020B0604030504040204" pitchFamily="34" charset="0"/>
                <a:ea typeface="Tahoma" panose="020B0604030504040204" pitchFamily="34" charset="0"/>
                <a:cs typeface="Tahoma" panose="020B0604030504040204" pitchFamily="34" charset="0"/>
              </a:rPr>
              <a:t>ĐẶC ĐIỂM</a:t>
            </a:r>
          </a:p>
        </p:txBody>
      </p:sp>
      <p:grpSp>
        <p:nvGrpSpPr>
          <p:cNvPr id="14341" name="Google Shape;319;p51">
            <a:extLst>
              <a:ext uri="{FF2B5EF4-FFF2-40B4-BE49-F238E27FC236}">
                <a16:creationId xmlns:a16="http://schemas.microsoft.com/office/drawing/2014/main" id="{A38B1D13-1F9F-DD98-1504-5D9D8FAE75F5}"/>
              </a:ext>
            </a:extLst>
          </p:cNvPr>
          <p:cNvGrpSpPr>
            <a:grpSpLocks/>
          </p:cNvGrpSpPr>
          <p:nvPr/>
        </p:nvGrpSpPr>
        <p:grpSpPr bwMode="auto">
          <a:xfrm>
            <a:off x="153289" y="2092049"/>
            <a:ext cx="5058833" cy="3251221"/>
            <a:chOff x="1029284" y="2074630"/>
            <a:chExt cx="3199279" cy="2295092"/>
          </a:xfrm>
        </p:grpSpPr>
        <p:grpSp>
          <p:nvGrpSpPr>
            <p:cNvPr id="14356" name="Google Shape;320;p51">
              <a:extLst>
                <a:ext uri="{FF2B5EF4-FFF2-40B4-BE49-F238E27FC236}">
                  <a16:creationId xmlns:a16="http://schemas.microsoft.com/office/drawing/2014/main" id="{03FB02F2-EEAD-7258-E243-E0E62B8EAF12}"/>
                </a:ext>
              </a:extLst>
            </p:cNvPr>
            <p:cNvGrpSpPr>
              <a:grpSpLocks/>
            </p:cNvGrpSpPr>
            <p:nvPr/>
          </p:nvGrpSpPr>
          <p:grpSpPr bwMode="auto">
            <a:xfrm>
              <a:off x="2255063" y="2074630"/>
              <a:ext cx="595325" cy="611445"/>
              <a:chOff x="2255063" y="2074630"/>
              <a:chExt cx="595325" cy="611445"/>
            </a:xfrm>
          </p:grpSpPr>
          <p:grpSp>
            <p:nvGrpSpPr>
              <p:cNvPr id="14358" name="Google Shape;321;p51">
                <a:extLst>
                  <a:ext uri="{FF2B5EF4-FFF2-40B4-BE49-F238E27FC236}">
                    <a16:creationId xmlns:a16="http://schemas.microsoft.com/office/drawing/2014/main" id="{4B685603-5AFA-8D35-8682-8F704E385A63}"/>
                  </a:ext>
                </a:extLst>
              </p:cNvPr>
              <p:cNvGrpSpPr>
                <a:grpSpLocks/>
              </p:cNvGrpSpPr>
              <p:nvPr/>
            </p:nvGrpSpPr>
            <p:grpSpPr bwMode="auto">
              <a:xfrm>
                <a:off x="2255063" y="2128975"/>
                <a:ext cx="595325" cy="557100"/>
                <a:chOff x="2314575" y="2133725"/>
                <a:chExt cx="595325" cy="557100"/>
              </a:xfrm>
            </p:grpSpPr>
            <p:cxnSp>
              <p:nvCxnSpPr>
                <p:cNvPr id="14360" name="Google Shape;322;p51">
                  <a:extLst>
                    <a:ext uri="{FF2B5EF4-FFF2-40B4-BE49-F238E27FC236}">
                      <a16:creationId xmlns:a16="http://schemas.microsoft.com/office/drawing/2014/main" id="{E74555BF-6F1C-D124-678B-3F2E6E977B80}"/>
                    </a:ext>
                  </a:extLst>
                </p:cNvPr>
                <p:cNvCxnSpPr>
                  <a:cxnSpLocks noChangeShapeType="1"/>
                </p:cNvCxnSpPr>
                <p:nvPr/>
              </p:nvCxnSpPr>
              <p:spPr bwMode="auto">
                <a:xfrm>
                  <a:off x="2567000" y="2143125"/>
                  <a:ext cx="342900" cy="504900"/>
                </a:xfrm>
                <a:prstGeom prst="straightConnector1">
                  <a:avLst/>
                </a:prstGeom>
                <a:noFill/>
                <a:ln w="38100">
                  <a:solidFill>
                    <a:schemeClr val="accent1"/>
                  </a:solidFill>
                  <a:round/>
                  <a:headEnd/>
                  <a:tailEnd/>
                </a:ln>
                <a:extLst>
                  <a:ext uri="{909E8E84-426E-40DD-AFC4-6F175D3DCCD1}">
                    <a14:hiddenFill xmlns:a14="http://schemas.microsoft.com/office/drawing/2010/main">
                      <a:noFill/>
                    </a14:hiddenFill>
                  </a:ext>
                </a:extLst>
              </p:spPr>
            </p:cxnSp>
            <p:cxnSp>
              <p:nvCxnSpPr>
                <p:cNvPr id="14361" name="Google Shape;323;p51">
                  <a:extLst>
                    <a:ext uri="{FF2B5EF4-FFF2-40B4-BE49-F238E27FC236}">
                      <a16:creationId xmlns:a16="http://schemas.microsoft.com/office/drawing/2014/main" id="{47A9105C-3305-1B00-07A1-5CFA85E324CD}"/>
                    </a:ext>
                  </a:extLst>
                </p:cNvPr>
                <p:cNvCxnSpPr>
                  <a:cxnSpLocks noChangeShapeType="1"/>
                </p:cNvCxnSpPr>
                <p:nvPr/>
              </p:nvCxnSpPr>
              <p:spPr bwMode="auto">
                <a:xfrm rot="10800000" flipH="1">
                  <a:off x="2314575" y="2133725"/>
                  <a:ext cx="267000" cy="557100"/>
                </a:xfrm>
                <a:prstGeom prst="straightConnector1">
                  <a:avLst/>
                </a:prstGeom>
                <a:noFill/>
                <a:ln w="38100">
                  <a:solidFill>
                    <a:schemeClr val="accent1"/>
                  </a:solidFill>
                  <a:round/>
                  <a:headEnd/>
                  <a:tailEnd/>
                </a:ln>
                <a:extLst>
                  <a:ext uri="{909E8E84-426E-40DD-AFC4-6F175D3DCCD1}">
                    <a14:hiddenFill xmlns:a14="http://schemas.microsoft.com/office/drawing/2010/main">
                      <a:noFill/>
                    </a14:hiddenFill>
                  </a:ext>
                </a:extLst>
              </p:spPr>
            </p:cxnSp>
          </p:grpSp>
          <p:sp>
            <p:nvSpPr>
              <p:cNvPr id="324" name="Google Shape;324;p51">
                <a:extLst>
                  <a:ext uri="{FF2B5EF4-FFF2-40B4-BE49-F238E27FC236}">
                    <a16:creationId xmlns:a16="http://schemas.microsoft.com/office/drawing/2014/main" id="{F2CAD801-4235-F422-ADE1-F82B1F61B509}"/>
                  </a:ext>
                </a:extLst>
              </p:cNvPr>
              <p:cNvSpPr/>
              <p:nvPr/>
            </p:nvSpPr>
            <p:spPr>
              <a:xfrm>
                <a:off x="2345137" y="2074630"/>
                <a:ext cx="330637" cy="265770"/>
              </a:xfrm>
              <a:prstGeom prst="ellipse">
                <a:avLst/>
              </a:prstGeom>
              <a:solidFill>
                <a:schemeClr val="accent3"/>
              </a:solidFill>
              <a:ln>
                <a:noFill/>
              </a:ln>
            </p:spPr>
            <p:txBody>
              <a:bodyPr spcFirstLastPara="1" lIns="121900" tIns="121900" rIns="121900" bIns="121900" anchor="ctr"/>
              <a:lstStyle/>
              <a:p>
                <a:pPr>
                  <a:buClr>
                    <a:srgbClr val="000000"/>
                  </a:buClr>
                  <a:defRPr/>
                </a:pPr>
                <a:endParaRPr sz="2400" kern="0" dirty="0">
                  <a:latin typeface="Arial"/>
                  <a:ea typeface="Arial"/>
                  <a:cs typeface="Arial"/>
                  <a:sym typeface="Arial"/>
                </a:endParaRPr>
              </a:p>
            </p:txBody>
          </p:sp>
        </p:grpSp>
        <p:sp>
          <p:nvSpPr>
            <p:cNvPr id="325" name="Google Shape;325;p51">
              <a:extLst>
                <a:ext uri="{FF2B5EF4-FFF2-40B4-BE49-F238E27FC236}">
                  <a16:creationId xmlns:a16="http://schemas.microsoft.com/office/drawing/2014/main" id="{C9C5E1F0-7C08-C5D7-FF71-033B6FB5F636}"/>
                </a:ext>
              </a:extLst>
            </p:cNvPr>
            <p:cNvSpPr/>
            <p:nvPr/>
          </p:nvSpPr>
          <p:spPr>
            <a:xfrm rot="-231867">
              <a:off x="1029284" y="2571707"/>
              <a:ext cx="3199279" cy="1798015"/>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grpSp>
      <p:sp>
        <p:nvSpPr>
          <p:cNvPr id="14342" name="Google Shape;326;p51">
            <a:extLst>
              <a:ext uri="{FF2B5EF4-FFF2-40B4-BE49-F238E27FC236}">
                <a16:creationId xmlns:a16="http://schemas.microsoft.com/office/drawing/2014/main" id="{16DC9E1E-E580-E714-711B-785D43A290CC}"/>
              </a:ext>
            </a:extLst>
          </p:cNvPr>
          <p:cNvSpPr txBox="1">
            <a:spLocks noGrp="1"/>
          </p:cNvSpPr>
          <p:nvPr>
            <p:ph type="subTitle" idx="1"/>
          </p:nvPr>
        </p:nvSpPr>
        <p:spPr bwMode="auto">
          <a:xfrm rot="21368229">
            <a:off x="213210" y="3390632"/>
            <a:ext cx="4843624" cy="170814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marL="0" indent="0" algn="just"/>
            <a:r>
              <a:rPr lang="vi-VN" alt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Là hoạt động vay trả giữa nhà nước với các tác nhân khác trong nền kinh tế để huy động vốn bù đắp thiếu hụt ngân sách hoặc mở rộng đầu tư để xây dựng Tổ quốc</a:t>
            </a:r>
            <a:endParaRPr lang="vi-VN"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4343" name="Google Shape;327;p51">
            <a:extLst>
              <a:ext uri="{FF2B5EF4-FFF2-40B4-BE49-F238E27FC236}">
                <a16:creationId xmlns:a16="http://schemas.microsoft.com/office/drawing/2014/main" id="{47A93396-869F-7C79-7A3C-A6C22DD11A25}"/>
              </a:ext>
            </a:extLst>
          </p:cNvPr>
          <p:cNvSpPr txBox="1">
            <a:spLocks noGrp="1"/>
          </p:cNvSpPr>
          <p:nvPr>
            <p:ph type="subTitle" idx="2"/>
          </p:nvPr>
        </p:nvSpPr>
        <p:spPr bwMode="auto">
          <a:xfrm rot="21368229">
            <a:off x="689935" y="2886420"/>
            <a:ext cx="4080584" cy="44238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r>
              <a:rPr lang="vi-VN" b="1" dirty="0">
                <a:solidFill>
                  <a:schemeClr val="accent2">
                    <a:lumMod val="40000"/>
                    <a:lumOff val="60000"/>
                  </a:schemeClr>
                </a:solidFill>
                <a:latin typeface="Tahoma" panose="020B0604030504040204" pitchFamily="34" charset="0"/>
                <a:ea typeface="Tahoma" panose="020B0604030504040204" pitchFamily="34" charset="0"/>
                <a:cs typeface="Tahoma" panose="020B0604030504040204" pitchFamily="34" charset="0"/>
              </a:rPr>
              <a:t>KHÁI NIỆM</a:t>
            </a:r>
          </a:p>
        </p:txBody>
      </p:sp>
      <p:grpSp>
        <p:nvGrpSpPr>
          <p:cNvPr id="14346" name="Google Shape;267;p48">
            <a:extLst>
              <a:ext uri="{FF2B5EF4-FFF2-40B4-BE49-F238E27FC236}">
                <a16:creationId xmlns:a16="http://schemas.microsoft.com/office/drawing/2014/main" id="{39E10139-F548-3508-DCDE-2B48DFEBB104}"/>
              </a:ext>
            </a:extLst>
          </p:cNvPr>
          <p:cNvGrpSpPr>
            <a:grpSpLocks/>
          </p:cNvGrpSpPr>
          <p:nvPr/>
        </p:nvGrpSpPr>
        <p:grpSpPr bwMode="auto">
          <a:xfrm>
            <a:off x="3174787" y="4735627"/>
            <a:ext cx="4489451" cy="1644651"/>
            <a:chOff x="4041853" y="3389163"/>
            <a:chExt cx="3366659" cy="986888"/>
          </a:xfrm>
        </p:grpSpPr>
        <p:sp>
          <p:nvSpPr>
            <p:cNvPr id="25" name="Google Shape;268;p48">
              <a:extLst>
                <a:ext uri="{FF2B5EF4-FFF2-40B4-BE49-F238E27FC236}">
                  <a16:creationId xmlns:a16="http://schemas.microsoft.com/office/drawing/2014/main" id="{ABC0F6C5-3134-90DA-48AC-896999668339}"/>
                </a:ext>
              </a:extLst>
            </p:cNvPr>
            <p:cNvSpPr/>
            <p:nvPr/>
          </p:nvSpPr>
          <p:spPr>
            <a:xfrm rot="322">
              <a:off x="4154552" y="3700144"/>
              <a:ext cx="3199992" cy="675907"/>
            </a:xfrm>
            <a:prstGeom prst="roundRect">
              <a:avLst>
                <a:gd name="adj" fmla="val 24529"/>
              </a:avLst>
            </a:prstGeom>
            <a:solidFill>
              <a:schemeClr val="accent3"/>
            </a:solidFill>
            <a:ln w="38100" cap="flat" cmpd="sng">
              <a:solidFill>
                <a:schemeClr val="accent1"/>
              </a:solidFill>
              <a:prstDash val="solid"/>
              <a:round/>
              <a:headEnd type="none" w="sm" len="sm"/>
              <a:tailEnd type="none" w="sm" len="sm"/>
            </a:ln>
          </p:spPr>
          <p:txBody>
            <a:bodyPr lIns="121900" tIns="121900" rIns="121900" bIns="1219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defRPr/>
              </a:pPr>
              <a:r>
                <a:rPr lang="vi-VN" altLang="vi-VN" sz="2400" dirty="0">
                  <a:solidFill>
                    <a:schemeClr val="tx1">
                      <a:lumMod val="75000"/>
                      <a:lumOff val="25000"/>
                    </a:schemeClr>
                  </a:solidFill>
                </a:rPr>
                <a:t>Tín dụng nhà nước</a:t>
              </a:r>
            </a:p>
          </p:txBody>
        </p:sp>
        <p:grpSp>
          <p:nvGrpSpPr>
            <p:cNvPr id="14350" name="Google Shape;269;p48">
              <a:extLst>
                <a:ext uri="{FF2B5EF4-FFF2-40B4-BE49-F238E27FC236}">
                  <a16:creationId xmlns:a16="http://schemas.microsoft.com/office/drawing/2014/main" id="{4C22634B-82BA-E5FB-7E29-99CF91EC957D}"/>
                </a:ext>
              </a:extLst>
            </p:cNvPr>
            <p:cNvGrpSpPr>
              <a:grpSpLocks/>
            </p:cNvGrpSpPr>
            <p:nvPr/>
          </p:nvGrpSpPr>
          <p:grpSpPr bwMode="auto">
            <a:xfrm>
              <a:off x="7077003" y="3389163"/>
              <a:ext cx="331509" cy="506763"/>
              <a:chOff x="7052678" y="3327363"/>
              <a:chExt cx="331509" cy="506763"/>
            </a:xfrm>
          </p:grpSpPr>
          <p:sp>
            <p:nvSpPr>
              <p:cNvPr id="14354" name="Google Shape;270;p48">
                <a:extLst>
                  <a:ext uri="{FF2B5EF4-FFF2-40B4-BE49-F238E27FC236}">
                    <a16:creationId xmlns:a16="http://schemas.microsoft.com/office/drawing/2014/main" id="{C0E80483-8DB3-07B8-4BC1-9C683123F8F1}"/>
                  </a:ext>
                </a:extLst>
              </p:cNvPr>
              <p:cNvSpPr>
                <a:spLocks noChangeArrowheads="1"/>
              </p:cNvSpPr>
              <p:nvPr/>
            </p:nvSpPr>
            <p:spPr bwMode="auto">
              <a:xfrm rot="1186565">
                <a:off x="7136441" y="3348830"/>
                <a:ext cx="28373" cy="49539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vi-VN" altLang="vi-VN" sz="1867"/>
              </a:p>
            </p:txBody>
          </p:sp>
          <p:sp>
            <p:nvSpPr>
              <p:cNvPr id="14355" name="Google Shape;271;p48">
                <a:extLst>
                  <a:ext uri="{FF2B5EF4-FFF2-40B4-BE49-F238E27FC236}">
                    <a16:creationId xmlns:a16="http://schemas.microsoft.com/office/drawing/2014/main" id="{4DA58863-7A04-9C31-99E7-C89718801C9C}"/>
                  </a:ext>
                </a:extLst>
              </p:cNvPr>
              <p:cNvSpPr>
                <a:spLocks noChangeArrowheads="1"/>
              </p:cNvSpPr>
              <p:nvPr/>
            </p:nvSpPr>
            <p:spPr bwMode="auto">
              <a:xfrm>
                <a:off x="7052687" y="3327363"/>
                <a:ext cx="331500" cy="3315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vi-VN" altLang="vi-VN" sz="1867"/>
              </a:p>
            </p:txBody>
          </p:sp>
        </p:grpSp>
        <p:grpSp>
          <p:nvGrpSpPr>
            <p:cNvPr id="14351" name="Google Shape;272;p48">
              <a:extLst>
                <a:ext uri="{FF2B5EF4-FFF2-40B4-BE49-F238E27FC236}">
                  <a16:creationId xmlns:a16="http://schemas.microsoft.com/office/drawing/2014/main" id="{1DB96327-6533-2542-F72E-20B3E203E02A}"/>
                </a:ext>
              </a:extLst>
            </p:cNvPr>
            <p:cNvGrpSpPr>
              <a:grpSpLocks/>
            </p:cNvGrpSpPr>
            <p:nvPr/>
          </p:nvGrpSpPr>
          <p:grpSpPr bwMode="auto">
            <a:xfrm>
              <a:off x="4041853" y="3535238"/>
              <a:ext cx="331509" cy="506763"/>
              <a:chOff x="4003753" y="3620963"/>
              <a:chExt cx="331509" cy="506763"/>
            </a:xfrm>
          </p:grpSpPr>
          <p:sp>
            <p:nvSpPr>
              <p:cNvPr id="14352" name="Google Shape;273;p48">
                <a:extLst>
                  <a:ext uri="{FF2B5EF4-FFF2-40B4-BE49-F238E27FC236}">
                    <a16:creationId xmlns:a16="http://schemas.microsoft.com/office/drawing/2014/main" id="{427A8BB2-A5D8-4D8C-4529-E20ABDB6C53D}"/>
                  </a:ext>
                </a:extLst>
              </p:cNvPr>
              <p:cNvSpPr>
                <a:spLocks noChangeArrowheads="1"/>
              </p:cNvSpPr>
              <p:nvPr/>
            </p:nvSpPr>
            <p:spPr bwMode="auto">
              <a:xfrm rot="20413435" flipH="1">
                <a:off x="4223125" y="3642430"/>
                <a:ext cx="28373" cy="49539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vi-VN" altLang="vi-VN" sz="1867"/>
              </a:p>
            </p:txBody>
          </p:sp>
          <p:sp>
            <p:nvSpPr>
              <p:cNvPr id="14353" name="Google Shape;274;p48">
                <a:extLst>
                  <a:ext uri="{FF2B5EF4-FFF2-40B4-BE49-F238E27FC236}">
                    <a16:creationId xmlns:a16="http://schemas.microsoft.com/office/drawing/2014/main" id="{9E462B9F-0DCB-EDAD-6CA2-DA071ABC57F9}"/>
                  </a:ext>
                </a:extLst>
              </p:cNvPr>
              <p:cNvSpPr>
                <a:spLocks noChangeArrowheads="1"/>
              </p:cNvSpPr>
              <p:nvPr/>
            </p:nvSpPr>
            <p:spPr bwMode="auto">
              <a:xfrm flipH="1">
                <a:off x="4003753" y="3620963"/>
                <a:ext cx="331500" cy="3315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vi-VN" altLang="vi-VN" sz="1867"/>
              </a:p>
            </p:txBody>
          </p:sp>
        </p:grpSp>
      </p:grpSp>
      <p:sp>
        <p:nvSpPr>
          <p:cNvPr id="2" name="Google Shape;318;p51">
            <a:extLst>
              <a:ext uri="{FF2B5EF4-FFF2-40B4-BE49-F238E27FC236}">
                <a16:creationId xmlns:a16="http://schemas.microsoft.com/office/drawing/2014/main" id="{2A04557C-BF26-7178-406E-A0CA9CAB484F}"/>
              </a:ext>
            </a:extLst>
          </p:cNvPr>
          <p:cNvSpPr txBox="1">
            <a:spLocks/>
          </p:cNvSpPr>
          <p:nvPr/>
        </p:nvSpPr>
        <p:spPr bwMode="auto">
          <a:xfrm rot="377090">
            <a:off x="5519673" y="3605318"/>
            <a:ext cx="5126698" cy="14318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0" tIns="0" rIns="0" bIns="0" numCol="1" rtlCol="0" anchor="b" anchorCtr="0" compatLnSpc="1">
            <a:prstTxWarp prst="textNoShape">
              <a:avLst/>
            </a:prstTxWarp>
            <a:noAutofit/>
          </a:bodyPr>
          <a:lstStyle>
            <a:lvl1pPr marL="228600" lvl="0" indent="-228600" algn="ctr" defTabSz="914400" rtl="0" eaLnBrk="1" latinLnBrk="0" hangingPunct="1">
              <a:lnSpc>
                <a:spcPct val="100000"/>
              </a:lnSpc>
              <a:spcBef>
                <a:spcPts val="0"/>
              </a:spcBef>
              <a:spcAft>
                <a:spcPts val="0"/>
              </a:spcAft>
              <a:buClr>
                <a:schemeClr val="accent1"/>
              </a:buClr>
              <a:buSzPts val="2100"/>
              <a:buFont typeface="Raleway Thin"/>
              <a:buNone/>
              <a:defRPr sz="2400" kern="1200">
                <a:solidFill>
                  <a:schemeClr val="accent1"/>
                </a:solidFill>
                <a:latin typeface="Raleway Thin"/>
                <a:ea typeface="Raleway Thin"/>
                <a:cs typeface="Raleway Thin"/>
                <a:sym typeface="Raleway Thin"/>
              </a:defRPr>
            </a:lvl1pPr>
            <a:lvl2pPr marL="685800" lvl="1"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2pPr>
            <a:lvl3pPr marL="1143000" lvl="2"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3pPr>
            <a:lvl4pPr marL="1600200" lvl="3"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4pPr>
            <a:lvl5pPr marL="2057400" lvl="4"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5pPr>
            <a:lvl6pPr marL="2514600" lvl="5"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6pPr>
            <a:lvl7pPr marL="2971800" lvl="6"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7pPr>
            <a:lvl8pPr marL="3429000" lvl="7"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8pPr>
            <a:lvl9pPr marL="3886200" lvl="8"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9pPr>
          </a:lstStyle>
          <a:p>
            <a:pPr marL="342900" indent="-342900" algn="l">
              <a:buFontTx/>
              <a:buChar char="-"/>
            </a:pP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Lãi xuất ưu đãi.</a:t>
            </a:r>
          </a:p>
          <a:p>
            <a:pPr marL="342900" indent="-342900" algn="l">
              <a:buFontTx/>
              <a:buChar char="-"/>
            </a:pP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Theo kế hoạch, chủ trương của Nhà nước.</a:t>
            </a:r>
          </a:p>
          <a:p>
            <a:pPr marL="0" indent="0" algn="l"/>
            <a:endParaRPr lang="vi-VN"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0" indent="0" algn="l"/>
            <a:endParaRPr lang="vi-VN"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Google Shape;317;p51">
            <a:extLst>
              <a:ext uri="{FF2B5EF4-FFF2-40B4-BE49-F238E27FC236}">
                <a16:creationId xmlns:a16="http://schemas.microsoft.com/office/drawing/2014/main" id="{F851242A-A4A4-D412-E045-7E0BFAB65FC9}"/>
              </a:ext>
            </a:extLst>
          </p:cNvPr>
          <p:cNvSpPr txBox="1">
            <a:spLocks/>
          </p:cNvSpPr>
          <p:nvPr/>
        </p:nvSpPr>
        <p:spPr>
          <a:xfrm>
            <a:off x="804333" y="116418"/>
            <a:ext cx="11260667" cy="673100"/>
          </a:xfrm>
          <a:prstGeom prst="rect">
            <a:avLst/>
          </a:prstGeom>
        </p:spPr>
        <p:txBody>
          <a:bodyPr spcFirstLastPara="1" vert="horz" lIns="91440" tIns="45720" rIns="91440" bIns="45720" rtlCol="0" anchor="ctr">
            <a:noAutofit/>
          </a:bodyPr>
          <a:lstStyle>
            <a:lvl1pPr lvl="0" algn="l" defTabSz="914400" rtl="0" eaLnBrk="1" latinLnBrk="0" hangingPunct="1">
              <a:lnSpc>
                <a:spcPct val="90000"/>
              </a:lnSpc>
              <a:spcBef>
                <a:spcPts val="0"/>
              </a:spcBef>
              <a:spcAft>
                <a:spcPts val="0"/>
              </a:spcAft>
              <a:buSzPts val="2800"/>
              <a:buNone/>
              <a:defRPr sz="4667" kern="1200">
                <a:solidFill>
                  <a:schemeClr val="tx1"/>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spcBef>
                <a:spcPct val="0"/>
              </a:spcBef>
              <a:spcAft>
                <a:spcPct val="0"/>
              </a:spcAft>
              <a:buClr>
                <a:schemeClr val="accent1"/>
              </a:buClr>
              <a:buFont typeface="Raleway Thin" pitchFamily="2" charset="0"/>
              <a:buNone/>
            </a:pPr>
            <a:r>
              <a:rPr lang="vi-VN" altLang="vi-VN" sz="2800" b="1" dirty="0">
                <a:solidFill>
                  <a:schemeClr val="accent1"/>
                </a:solidFill>
                <a:latin typeface="Tahoma" panose="020B0604030504040204" pitchFamily="34" charset="0"/>
                <a:ea typeface="Tahoma" panose="020B0604030504040204" pitchFamily="34" charset="0"/>
                <a:cs typeface="Tahoma" panose="020B0604030504040204" pitchFamily="34" charset="0"/>
                <a:sym typeface="Raleway Thin" pitchFamily="2" charset="0"/>
              </a:rPr>
              <a:t>4) TÍN DỤNG NHÀ NƯỚC</a:t>
            </a:r>
            <a:br>
              <a:rPr lang="vi-VN" altLang="vi-VN" sz="2800" b="1" dirty="0">
                <a:solidFill>
                  <a:schemeClr val="accent1"/>
                </a:solidFill>
                <a:latin typeface="Tahoma" panose="020B0604030504040204" pitchFamily="34" charset="0"/>
                <a:ea typeface="Tahoma" panose="020B0604030504040204" pitchFamily="34" charset="0"/>
                <a:cs typeface="Tahoma" panose="020B0604030504040204" pitchFamily="34" charset="0"/>
                <a:sym typeface="Raleway Thin" pitchFamily="2" charset="0"/>
              </a:rPr>
            </a:br>
            <a:r>
              <a:rPr lang="vi-VN" altLang="vi-VN" sz="2800" dirty="0">
                <a:solidFill>
                  <a:schemeClr val="accent1"/>
                </a:solidFill>
                <a:latin typeface="Tahoma" panose="020B0604030504040204" pitchFamily="34" charset="0"/>
                <a:ea typeface="Tahoma" panose="020B0604030504040204" pitchFamily="34" charset="0"/>
                <a:cs typeface="Tahoma" panose="020B0604030504040204" pitchFamily="34" charset="0"/>
                <a:sym typeface="Raleway Thin" pitchFamily="2" charset="0"/>
              </a:rPr>
              <a:t>a)  Đặc điểm tín dụng nhà nước</a:t>
            </a:r>
          </a:p>
        </p:txBody>
      </p:sp>
      <p:grpSp>
        <p:nvGrpSpPr>
          <p:cNvPr id="6" name="Google Shape;1328;p85">
            <a:extLst>
              <a:ext uri="{FF2B5EF4-FFF2-40B4-BE49-F238E27FC236}">
                <a16:creationId xmlns:a16="http://schemas.microsoft.com/office/drawing/2014/main" id="{BBEE6C39-F9EC-BFCC-42B5-D05320387D1F}"/>
              </a:ext>
            </a:extLst>
          </p:cNvPr>
          <p:cNvGrpSpPr/>
          <p:nvPr/>
        </p:nvGrpSpPr>
        <p:grpSpPr>
          <a:xfrm>
            <a:off x="153289" y="197019"/>
            <a:ext cx="528415" cy="314260"/>
            <a:chOff x="5037700" y="2430325"/>
            <a:chExt cx="75950" cy="65850"/>
          </a:xfrm>
          <a:solidFill>
            <a:schemeClr val="accent6">
              <a:lumMod val="20000"/>
              <a:lumOff val="80000"/>
            </a:schemeClr>
          </a:solidFill>
        </p:grpSpPr>
        <p:sp>
          <p:nvSpPr>
            <p:cNvPr id="7" name="Google Shape;1329;p85">
              <a:extLst>
                <a:ext uri="{FF2B5EF4-FFF2-40B4-BE49-F238E27FC236}">
                  <a16:creationId xmlns:a16="http://schemas.microsoft.com/office/drawing/2014/main" id="{82DE7E66-A4EF-3049-750A-6A5B5A28BA4F}"/>
                </a:ext>
              </a:extLst>
            </p:cNvPr>
            <p:cNvSpPr/>
            <p:nvPr/>
          </p:nvSpPr>
          <p:spPr>
            <a:xfrm>
              <a:off x="5059700" y="2430325"/>
              <a:ext cx="53950" cy="65850"/>
            </a:xfrm>
            <a:custGeom>
              <a:avLst/>
              <a:gdLst/>
              <a:ahLst/>
              <a:cxnLst/>
              <a:rect l="l" t="t" r="r" b="b"/>
              <a:pathLst>
                <a:path w="2158" h="2634" extrusionOk="0">
                  <a:moveTo>
                    <a:pt x="1" y="1"/>
                  </a:moveTo>
                  <a:lnTo>
                    <a:pt x="866" y="1321"/>
                  </a:lnTo>
                  <a:lnTo>
                    <a:pt x="1" y="2633"/>
                  </a:lnTo>
                  <a:lnTo>
                    <a:pt x="1292" y="2633"/>
                  </a:lnTo>
                  <a:lnTo>
                    <a:pt x="2157" y="1321"/>
                  </a:lnTo>
                  <a:lnTo>
                    <a:pt x="1292" y="1"/>
                  </a:lnTo>
                  <a:close/>
                </a:path>
              </a:pathLst>
            </a:custGeom>
            <a:solidFill>
              <a:srgbClr val="004236"/>
            </a:solidFill>
            <a:ln w="9525" cap="flat" cmpd="sng">
              <a:solidFill>
                <a:srgbClr val="004236"/>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sp>
          <p:nvSpPr>
            <p:cNvPr id="8" name="Google Shape;1330;p85">
              <a:extLst>
                <a:ext uri="{FF2B5EF4-FFF2-40B4-BE49-F238E27FC236}">
                  <a16:creationId xmlns:a16="http://schemas.microsoft.com/office/drawing/2014/main" id="{E17C94BE-99C9-4E21-D387-3800574D48E8}"/>
                </a:ext>
              </a:extLst>
            </p:cNvPr>
            <p:cNvSpPr/>
            <p:nvPr/>
          </p:nvSpPr>
          <p:spPr>
            <a:xfrm>
              <a:off x="5037700" y="2430325"/>
              <a:ext cx="34100" cy="65850"/>
            </a:xfrm>
            <a:custGeom>
              <a:avLst/>
              <a:gdLst/>
              <a:ahLst/>
              <a:cxnLst/>
              <a:rect l="l" t="t" r="r" b="b"/>
              <a:pathLst>
                <a:path w="1364" h="2634" extrusionOk="0">
                  <a:moveTo>
                    <a:pt x="1" y="1"/>
                  </a:moveTo>
                  <a:lnTo>
                    <a:pt x="866" y="1321"/>
                  </a:lnTo>
                  <a:lnTo>
                    <a:pt x="1" y="2633"/>
                  </a:lnTo>
                  <a:lnTo>
                    <a:pt x="498" y="2633"/>
                  </a:lnTo>
                  <a:lnTo>
                    <a:pt x="1364" y="1321"/>
                  </a:lnTo>
                  <a:lnTo>
                    <a:pt x="498" y="1"/>
                  </a:lnTo>
                  <a:close/>
                </a:path>
              </a:pathLst>
            </a:custGeom>
            <a:solidFill>
              <a:srgbClr val="004236"/>
            </a:solidFill>
            <a:ln w="9525" cap="flat" cmpd="sng">
              <a:solidFill>
                <a:srgbClr val="004236"/>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grpSp>
      <p:pic>
        <p:nvPicPr>
          <p:cNvPr id="12290" name="Picture 2" descr="Ngân hàng Nhà nước Việt Nam – Wikipedia tiếng Việt">
            <a:extLst>
              <a:ext uri="{FF2B5EF4-FFF2-40B4-BE49-F238E27FC236}">
                <a16:creationId xmlns:a16="http://schemas.microsoft.com/office/drawing/2014/main" id="{34EF183A-581A-A3B3-4950-CC13F67E98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0477" y="122739"/>
            <a:ext cx="4164523" cy="2524950"/>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73246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5CD61EC-833B-4829-91ED-A7A5536CBBD6}"/>
              </a:ext>
            </a:extLst>
          </p:cNvPr>
          <p:cNvSpPr/>
          <p:nvPr/>
        </p:nvSpPr>
        <p:spPr>
          <a:xfrm>
            <a:off x="2811037" y="1159720"/>
            <a:ext cx="1331522" cy="74455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b="1"/>
          </a:p>
        </p:txBody>
      </p:sp>
      <p:sp>
        <p:nvSpPr>
          <p:cNvPr id="26" name="Rectangle: Rounded Corners 25">
            <a:extLst>
              <a:ext uri="{FF2B5EF4-FFF2-40B4-BE49-F238E27FC236}">
                <a16:creationId xmlns:a16="http://schemas.microsoft.com/office/drawing/2014/main" id="{258F656E-0E08-4877-9688-84F0068DC48D}"/>
              </a:ext>
            </a:extLst>
          </p:cNvPr>
          <p:cNvSpPr/>
          <p:nvPr/>
        </p:nvSpPr>
        <p:spPr>
          <a:xfrm>
            <a:off x="2526944" y="1069035"/>
            <a:ext cx="9322155" cy="4649963"/>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Arrow: Pentagon 27">
            <a:extLst>
              <a:ext uri="{FF2B5EF4-FFF2-40B4-BE49-F238E27FC236}">
                <a16:creationId xmlns:a16="http://schemas.microsoft.com/office/drawing/2014/main" id="{74B1B66C-807F-4103-983F-ED7A698D4835}"/>
              </a:ext>
            </a:extLst>
          </p:cNvPr>
          <p:cNvSpPr/>
          <p:nvPr/>
        </p:nvSpPr>
        <p:spPr>
          <a:xfrm>
            <a:off x="241729" y="2338540"/>
            <a:ext cx="2617478" cy="672850"/>
          </a:xfrm>
          <a:prstGeom prst="homePlate">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9" name="Arrow: Pentagon 28">
            <a:extLst>
              <a:ext uri="{FF2B5EF4-FFF2-40B4-BE49-F238E27FC236}">
                <a16:creationId xmlns:a16="http://schemas.microsoft.com/office/drawing/2014/main" id="{FCEC4E6A-BAC4-42CA-AA38-89167E46CD03}"/>
              </a:ext>
            </a:extLst>
          </p:cNvPr>
          <p:cNvSpPr/>
          <p:nvPr/>
        </p:nvSpPr>
        <p:spPr>
          <a:xfrm>
            <a:off x="44364" y="1540293"/>
            <a:ext cx="2482581" cy="515223"/>
          </a:xfrm>
          <a:prstGeom prst="homePlate">
            <a:avLst/>
          </a:prstGeom>
          <a:solidFill>
            <a:schemeClr val="accent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solidFill>
                  <a:srgbClr val="C00000"/>
                </a:solidFill>
                <a:latin typeface="Tahoma" panose="020B0604030504040204" pitchFamily="34" charset="0"/>
                <a:ea typeface="Tahoma" panose="020B0604030504040204" pitchFamily="34" charset="0"/>
                <a:cs typeface="Tahoma" panose="020B0604030504040204" pitchFamily="34" charset="0"/>
              </a:rPr>
              <a:t>Nhiệm</a:t>
            </a:r>
            <a:r>
              <a:rPr lang="en-US" sz="2800" b="1"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C00000"/>
                </a:solidFill>
                <a:latin typeface="Tahoma" panose="020B0604030504040204" pitchFamily="34" charset="0"/>
                <a:ea typeface="Tahoma" panose="020B0604030504040204" pitchFamily="34" charset="0"/>
                <a:cs typeface="Tahoma" panose="020B0604030504040204" pitchFamily="34" charset="0"/>
              </a:rPr>
              <a:t>vụ</a:t>
            </a:r>
            <a:r>
              <a:rPr lang="en-US" sz="2800" b="1" dirty="0">
                <a:solidFill>
                  <a:srgbClr val="C00000"/>
                </a:solidFill>
                <a:latin typeface="Tahoma" panose="020B0604030504040204" pitchFamily="34" charset="0"/>
                <a:ea typeface="Tahoma" panose="020B0604030504040204" pitchFamily="34" charset="0"/>
                <a:cs typeface="Tahoma" panose="020B0604030504040204" pitchFamily="34" charset="0"/>
              </a:rPr>
              <a:t> </a:t>
            </a:r>
            <a:endParaRPr lang="vi-VN" sz="28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grpSp>
        <p:nvGrpSpPr>
          <p:cNvPr id="2" name="Group 1"/>
          <p:cNvGrpSpPr/>
          <p:nvPr/>
        </p:nvGrpSpPr>
        <p:grpSpPr>
          <a:xfrm>
            <a:off x="2693076" y="1228318"/>
            <a:ext cx="8918821" cy="4683368"/>
            <a:chOff x="2693076" y="1228318"/>
            <a:chExt cx="9084952" cy="4683368"/>
          </a:xfrm>
        </p:grpSpPr>
        <p:grpSp>
          <p:nvGrpSpPr>
            <p:cNvPr id="16" name="Google Shape;10844;p60">
              <a:extLst>
                <a:ext uri="{FF2B5EF4-FFF2-40B4-BE49-F238E27FC236}">
                  <a16:creationId xmlns:a16="http://schemas.microsoft.com/office/drawing/2014/main" id="{A8E05D59-E1BD-41D7-A32D-4BC0795675D1}"/>
                </a:ext>
              </a:extLst>
            </p:cNvPr>
            <p:cNvGrpSpPr/>
            <p:nvPr/>
          </p:nvGrpSpPr>
          <p:grpSpPr>
            <a:xfrm>
              <a:off x="2876443" y="1228318"/>
              <a:ext cx="1200711" cy="525861"/>
              <a:chOff x="5331913" y="3413947"/>
              <a:chExt cx="347143" cy="254684"/>
            </a:xfrm>
            <a:solidFill>
              <a:srgbClr val="002060"/>
            </a:solidFill>
          </p:grpSpPr>
          <p:sp>
            <p:nvSpPr>
              <p:cNvPr id="17" name="Google Shape;10845;p60">
                <a:extLst>
                  <a:ext uri="{FF2B5EF4-FFF2-40B4-BE49-F238E27FC236}">
                    <a16:creationId xmlns:a16="http://schemas.microsoft.com/office/drawing/2014/main" id="{FA4C6FC7-53B2-4776-9F97-E9CF30D41076}"/>
                  </a:ext>
                </a:extLst>
              </p:cNvPr>
              <p:cNvSpPr/>
              <p:nvPr/>
            </p:nvSpPr>
            <p:spPr>
              <a:xfrm>
                <a:off x="5597163" y="3523083"/>
                <a:ext cx="43222" cy="15564"/>
              </a:xfrm>
              <a:custGeom>
                <a:avLst/>
                <a:gdLst/>
                <a:ahLst/>
                <a:cxnLst/>
                <a:rect l="l" t="t" r="r" b="b"/>
                <a:pathLst>
                  <a:path w="1358" h="489" extrusionOk="0">
                    <a:moveTo>
                      <a:pt x="167" y="0"/>
                    </a:moveTo>
                    <a:cubicBezTo>
                      <a:pt x="84" y="0"/>
                      <a:pt x="0" y="71"/>
                      <a:pt x="0" y="167"/>
                    </a:cubicBezTo>
                    <a:cubicBezTo>
                      <a:pt x="0" y="250"/>
                      <a:pt x="84" y="322"/>
                      <a:pt x="167" y="322"/>
                    </a:cubicBezTo>
                    <a:cubicBezTo>
                      <a:pt x="346" y="322"/>
                      <a:pt x="870" y="357"/>
                      <a:pt x="1120" y="476"/>
                    </a:cubicBezTo>
                    <a:cubicBezTo>
                      <a:pt x="1155" y="488"/>
                      <a:pt x="1167" y="488"/>
                      <a:pt x="1191" y="488"/>
                    </a:cubicBezTo>
                    <a:cubicBezTo>
                      <a:pt x="1251" y="488"/>
                      <a:pt x="1310" y="464"/>
                      <a:pt x="1346" y="405"/>
                    </a:cubicBezTo>
                    <a:cubicBezTo>
                      <a:pt x="1358" y="322"/>
                      <a:pt x="1334" y="226"/>
                      <a:pt x="1251" y="191"/>
                    </a:cubicBezTo>
                    <a:cubicBezTo>
                      <a:pt x="882" y="12"/>
                      <a:pt x="203" y="0"/>
                      <a:pt x="167" y="0"/>
                    </a:cubicBezTo>
                    <a:close/>
                  </a:path>
                </a:pathLst>
              </a:custGeom>
              <a:grpFill/>
              <a:ln w="19050">
                <a:solidFill>
                  <a:schemeClr val="accent1">
                    <a:shade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000" b="1"/>
              </a:p>
            </p:txBody>
          </p:sp>
          <p:sp>
            <p:nvSpPr>
              <p:cNvPr id="18" name="Google Shape;10846;p60">
                <a:extLst>
                  <a:ext uri="{FF2B5EF4-FFF2-40B4-BE49-F238E27FC236}">
                    <a16:creationId xmlns:a16="http://schemas.microsoft.com/office/drawing/2014/main" id="{0491BC37-84FE-413E-B589-C0532BFF00C3}"/>
                  </a:ext>
                </a:extLst>
              </p:cNvPr>
              <p:cNvSpPr/>
              <p:nvPr/>
            </p:nvSpPr>
            <p:spPr>
              <a:xfrm>
                <a:off x="5331913" y="3413947"/>
                <a:ext cx="347143" cy="253538"/>
              </a:xfrm>
              <a:custGeom>
                <a:avLst/>
                <a:gdLst/>
                <a:ahLst/>
                <a:cxnLst/>
                <a:rect l="l" t="t" r="r" b="b"/>
                <a:pathLst>
                  <a:path w="10907" h="7966" extrusionOk="0">
                    <a:moveTo>
                      <a:pt x="7168" y="357"/>
                    </a:moveTo>
                    <a:lnTo>
                      <a:pt x="7168" y="1893"/>
                    </a:lnTo>
                    <a:cubicBezTo>
                      <a:pt x="7168" y="2131"/>
                      <a:pt x="7120" y="2357"/>
                      <a:pt x="7013" y="2560"/>
                    </a:cubicBezTo>
                    <a:cubicBezTo>
                      <a:pt x="7001" y="2584"/>
                      <a:pt x="7001" y="2608"/>
                      <a:pt x="7001" y="2643"/>
                    </a:cubicBezTo>
                    <a:lnTo>
                      <a:pt x="7001" y="3084"/>
                    </a:lnTo>
                    <a:cubicBezTo>
                      <a:pt x="7001" y="3512"/>
                      <a:pt x="6822" y="3917"/>
                      <a:pt x="6513" y="4203"/>
                    </a:cubicBezTo>
                    <a:cubicBezTo>
                      <a:pt x="6465" y="4227"/>
                      <a:pt x="6429" y="4274"/>
                      <a:pt x="6394" y="4310"/>
                    </a:cubicBezTo>
                    <a:cubicBezTo>
                      <a:pt x="6111" y="4514"/>
                      <a:pt x="5775" y="4621"/>
                      <a:pt x="5415" y="4621"/>
                    </a:cubicBezTo>
                    <a:cubicBezTo>
                      <a:pt x="5396" y="4621"/>
                      <a:pt x="5377" y="4620"/>
                      <a:pt x="5358" y="4620"/>
                    </a:cubicBezTo>
                    <a:cubicBezTo>
                      <a:pt x="4536" y="4560"/>
                      <a:pt x="3917" y="3858"/>
                      <a:pt x="3917" y="3024"/>
                    </a:cubicBezTo>
                    <a:lnTo>
                      <a:pt x="3917" y="2643"/>
                    </a:lnTo>
                    <a:cubicBezTo>
                      <a:pt x="3917" y="2608"/>
                      <a:pt x="3917" y="2596"/>
                      <a:pt x="3905" y="2560"/>
                    </a:cubicBezTo>
                    <a:cubicBezTo>
                      <a:pt x="3798" y="2357"/>
                      <a:pt x="3751" y="2131"/>
                      <a:pt x="3751" y="1893"/>
                    </a:cubicBezTo>
                    <a:lnTo>
                      <a:pt x="3751" y="1548"/>
                    </a:lnTo>
                    <a:cubicBezTo>
                      <a:pt x="3751" y="893"/>
                      <a:pt x="4286" y="357"/>
                      <a:pt x="4941" y="357"/>
                    </a:cubicBezTo>
                    <a:close/>
                    <a:moveTo>
                      <a:pt x="10013" y="2905"/>
                    </a:moveTo>
                    <a:lnTo>
                      <a:pt x="10013" y="3560"/>
                    </a:lnTo>
                    <a:cubicBezTo>
                      <a:pt x="10013" y="3667"/>
                      <a:pt x="9989" y="3774"/>
                      <a:pt x="9942" y="3870"/>
                    </a:cubicBezTo>
                    <a:lnTo>
                      <a:pt x="9870" y="4036"/>
                    </a:lnTo>
                    <a:cubicBezTo>
                      <a:pt x="9858" y="4048"/>
                      <a:pt x="9858" y="4084"/>
                      <a:pt x="9858" y="4108"/>
                    </a:cubicBezTo>
                    <a:lnTo>
                      <a:pt x="9858" y="4453"/>
                    </a:lnTo>
                    <a:cubicBezTo>
                      <a:pt x="9870" y="4679"/>
                      <a:pt x="9763" y="4882"/>
                      <a:pt x="9597" y="5048"/>
                    </a:cubicBezTo>
                    <a:cubicBezTo>
                      <a:pt x="9451" y="5205"/>
                      <a:pt x="9244" y="5288"/>
                      <a:pt x="9022" y="5288"/>
                    </a:cubicBezTo>
                    <a:cubicBezTo>
                      <a:pt x="9007" y="5288"/>
                      <a:pt x="8992" y="5287"/>
                      <a:pt x="8977" y="5286"/>
                    </a:cubicBezTo>
                    <a:cubicBezTo>
                      <a:pt x="8513" y="5275"/>
                      <a:pt x="8144" y="4870"/>
                      <a:pt x="8144" y="4382"/>
                    </a:cubicBezTo>
                    <a:lnTo>
                      <a:pt x="8144" y="4084"/>
                    </a:lnTo>
                    <a:cubicBezTo>
                      <a:pt x="8144" y="4048"/>
                      <a:pt x="8144" y="4036"/>
                      <a:pt x="8132" y="4012"/>
                    </a:cubicBezTo>
                    <a:lnTo>
                      <a:pt x="8025" y="3810"/>
                    </a:lnTo>
                    <a:cubicBezTo>
                      <a:pt x="8002" y="3741"/>
                      <a:pt x="7968" y="3672"/>
                      <a:pt x="7966" y="3582"/>
                    </a:cubicBezTo>
                    <a:lnTo>
                      <a:pt x="7966" y="3582"/>
                    </a:lnTo>
                    <a:cubicBezTo>
                      <a:pt x="7973" y="3196"/>
                      <a:pt x="8279" y="2905"/>
                      <a:pt x="8644" y="2905"/>
                    </a:cubicBezTo>
                    <a:close/>
                    <a:moveTo>
                      <a:pt x="1727" y="2893"/>
                    </a:moveTo>
                    <a:cubicBezTo>
                      <a:pt x="2000" y="2893"/>
                      <a:pt x="2250" y="3000"/>
                      <a:pt x="2441" y="3191"/>
                    </a:cubicBezTo>
                    <a:cubicBezTo>
                      <a:pt x="2643" y="3381"/>
                      <a:pt x="2739" y="3655"/>
                      <a:pt x="2774" y="3929"/>
                    </a:cubicBezTo>
                    <a:cubicBezTo>
                      <a:pt x="2774" y="4024"/>
                      <a:pt x="2786" y="4132"/>
                      <a:pt x="2786" y="4227"/>
                    </a:cubicBezTo>
                    <a:lnTo>
                      <a:pt x="2786" y="4262"/>
                    </a:lnTo>
                    <a:cubicBezTo>
                      <a:pt x="2608" y="3989"/>
                      <a:pt x="2358" y="3798"/>
                      <a:pt x="2000" y="3691"/>
                    </a:cubicBezTo>
                    <a:cubicBezTo>
                      <a:pt x="1753" y="3615"/>
                      <a:pt x="1520" y="3607"/>
                      <a:pt x="1431" y="3607"/>
                    </a:cubicBezTo>
                    <a:cubicBezTo>
                      <a:pt x="1409" y="3607"/>
                      <a:pt x="1396" y="3608"/>
                      <a:pt x="1393" y="3608"/>
                    </a:cubicBezTo>
                    <a:cubicBezTo>
                      <a:pt x="1346" y="3608"/>
                      <a:pt x="1310" y="3620"/>
                      <a:pt x="1286" y="3655"/>
                    </a:cubicBezTo>
                    <a:lnTo>
                      <a:pt x="1000" y="3953"/>
                    </a:lnTo>
                    <a:cubicBezTo>
                      <a:pt x="941" y="4012"/>
                      <a:pt x="941" y="4108"/>
                      <a:pt x="1000" y="4167"/>
                    </a:cubicBezTo>
                    <a:cubicBezTo>
                      <a:pt x="1030" y="4197"/>
                      <a:pt x="1072" y="4212"/>
                      <a:pt x="1113" y="4212"/>
                    </a:cubicBezTo>
                    <a:cubicBezTo>
                      <a:pt x="1155" y="4212"/>
                      <a:pt x="1197" y="4197"/>
                      <a:pt x="1226" y="4167"/>
                    </a:cubicBezTo>
                    <a:lnTo>
                      <a:pt x="1465" y="3917"/>
                    </a:lnTo>
                    <a:cubicBezTo>
                      <a:pt x="1667" y="3929"/>
                      <a:pt x="2322" y="4012"/>
                      <a:pt x="2572" y="4572"/>
                    </a:cubicBezTo>
                    <a:cubicBezTo>
                      <a:pt x="2500" y="4989"/>
                      <a:pt x="2143" y="5298"/>
                      <a:pt x="1727" y="5298"/>
                    </a:cubicBezTo>
                    <a:cubicBezTo>
                      <a:pt x="1250" y="5298"/>
                      <a:pt x="869" y="4917"/>
                      <a:pt x="869" y="4441"/>
                    </a:cubicBezTo>
                    <a:cubicBezTo>
                      <a:pt x="869" y="4346"/>
                      <a:pt x="798" y="4274"/>
                      <a:pt x="703" y="4274"/>
                    </a:cubicBezTo>
                    <a:lnTo>
                      <a:pt x="679" y="4274"/>
                    </a:lnTo>
                    <a:lnTo>
                      <a:pt x="679" y="4227"/>
                    </a:lnTo>
                    <a:cubicBezTo>
                      <a:pt x="679" y="4132"/>
                      <a:pt x="679" y="4024"/>
                      <a:pt x="691" y="3929"/>
                    </a:cubicBezTo>
                    <a:cubicBezTo>
                      <a:pt x="703" y="3655"/>
                      <a:pt x="822" y="3381"/>
                      <a:pt x="1012" y="3191"/>
                    </a:cubicBezTo>
                    <a:cubicBezTo>
                      <a:pt x="1215" y="3000"/>
                      <a:pt x="1465" y="2893"/>
                      <a:pt x="1727" y="2893"/>
                    </a:cubicBezTo>
                    <a:close/>
                    <a:moveTo>
                      <a:pt x="643" y="4882"/>
                    </a:moveTo>
                    <a:cubicBezTo>
                      <a:pt x="726" y="5096"/>
                      <a:pt x="881" y="5275"/>
                      <a:pt x="1060" y="5405"/>
                    </a:cubicBezTo>
                    <a:lnTo>
                      <a:pt x="1060" y="5596"/>
                    </a:lnTo>
                    <a:cubicBezTo>
                      <a:pt x="762" y="5501"/>
                      <a:pt x="619" y="5346"/>
                      <a:pt x="560" y="5275"/>
                    </a:cubicBezTo>
                    <a:cubicBezTo>
                      <a:pt x="595" y="5155"/>
                      <a:pt x="631" y="5036"/>
                      <a:pt x="643" y="4882"/>
                    </a:cubicBezTo>
                    <a:close/>
                    <a:moveTo>
                      <a:pt x="2798" y="4882"/>
                    </a:moveTo>
                    <a:cubicBezTo>
                      <a:pt x="2810" y="5024"/>
                      <a:pt x="2846" y="5155"/>
                      <a:pt x="2893" y="5263"/>
                    </a:cubicBezTo>
                    <a:cubicBezTo>
                      <a:pt x="2834" y="5346"/>
                      <a:pt x="2679" y="5477"/>
                      <a:pt x="2381" y="5596"/>
                    </a:cubicBezTo>
                    <a:lnTo>
                      <a:pt x="2381" y="5405"/>
                    </a:lnTo>
                    <a:cubicBezTo>
                      <a:pt x="2560" y="5275"/>
                      <a:pt x="2715" y="5096"/>
                      <a:pt x="2798" y="4882"/>
                    </a:cubicBezTo>
                    <a:close/>
                    <a:moveTo>
                      <a:pt x="6299" y="4727"/>
                    </a:moveTo>
                    <a:lnTo>
                      <a:pt x="6299" y="5001"/>
                    </a:lnTo>
                    <a:lnTo>
                      <a:pt x="5453" y="5596"/>
                    </a:lnTo>
                    <a:lnTo>
                      <a:pt x="4584" y="5024"/>
                    </a:lnTo>
                    <a:lnTo>
                      <a:pt x="4584" y="4727"/>
                    </a:lnTo>
                    <a:cubicBezTo>
                      <a:pt x="4810" y="4846"/>
                      <a:pt x="5060" y="4917"/>
                      <a:pt x="5322" y="4929"/>
                    </a:cubicBezTo>
                    <a:lnTo>
                      <a:pt x="5441" y="4929"/>
                    </a:lnTo>
                    <a:cubicBezTo>
                      <a:pt x="5739" y="4929"/>
                      <a:pt x="6037" y="4858"/>
                      <a:pt x="6299" y="4727"/>
                    </a:cubicBezTo>
                    <a:close/>
                    <a:moveTo>
                      <a:pt x="9347" y="5572"/>
                    </a:moveTo>
                    <a:lnTo>
                      <a:pt x="9347" y="5632"/>
                    </a:lnTo>
                    <a:cubicBezTo>
                      <a:pt x="9347" y="5656"/>
                      <a:pt x="9347" y="5691"/>
                      <a:pt x="9358" y="5715"/>
                    </a:cubicBezTo>
                    <a:lnTo>
                      <a:pt x="9001" y="6072"/>
                    </a:lnTo>
                    <a:lnTo>
                      <a:pt x="8644" y="5715"/>
                    </a:lnTo>
                    <a:cubicBezTo>
                      <a:pt x="8644" y="5691"/>
                      <a:pt x="8668" y="5656"/>
                      <a:pt x="8668" y="5632"/>
                    </a:cubicBezTo>
                    <a:lnTo>
                      <a:pt x="8668" y="5572"/>
                    </a:lnTo>
                    <a:cubicBezTo>
                      <a:pt x="8763" y="5596"/>
                      <a:pt x="8870" y="5632"/>
                      <a:pt x="8977" y="5632"/>
                    </a:cubicBezTo>
                    <a:lnTo>
                      <a:pt x="9001" y="5632"/>
                    </a:lnTo>
                    <a:cubicBezTo>
                      <a:pt x="9120" y="5632"/>
                      <a:pt x="9239" y="5620"/>
                      <a:pt x="9347" y="5572"/>
                    </a:cubicBezTo>
                    <a:close/>
                    <a:moveTo>
                      <a:pt x="2108" y="5572"/>
                    </a:moveTo>
                    <a:lnTo>
                      <a:pt x="2108" y="5739"/>
                    </a:lnTo>
                    <a:cubicBezTo>
                      <a:pt x="2108" y="5798"/>
                      <a:pt x="2119" y="5834"/>
                      <a:pt x="2143" y="5882"/>
                    </a:cubicBezTo>
                    <a:lnTo>
                      <a:pt x="1965" y="6013"/>
                    </a:lnTo>
                    <a:cubicBezTo>
                      <a:pt x="1899" y="6084"/>
                      <a:pt x="1816" y="6120"/>
                      <a:pt x="1731" y="6120"/>
                    </a:cubicBezTo>
                    <a:cubicBezTo>
                      <a:pt x="1646" y="6120"/>
                      <a:pt x="1560" y="6084"/>
                      <a:pt x="1488" y="6013"/>
                    </a:cubicBezTo>
                    <a:lnTo>
                      <a:pt x="1346" y="5882"/>
                    </a:lnTo>
                    <a:cubicBezTo>
                      <a:pt x="1369" y="5834"/>
                      <a:pt x="1381" y="5775"/>
                      <a:pt x="1381" y="5739"/>
                    </a:cubicBezTo>
                    <a:lnTo>
                      <a:pt x="1381" y="5572"/>
                    </a:lnTo>
                    <a:cubicBezTo>
                      <a:pt x="1488" y="5596"/>
                      <a:pt x="1607" y="5632"/>
                      <a:pt x="1750" y="5632"/>
                    </a:cubicBezTo>
                    <a:cubicBezTo>
                      <a:pt x="1857" y="5632"/>
                      <a:pt x="1977" y="5608"/>
                      <a:pt x="2108" y="5572"/>
                    </a:cubicBezTo>
                    <a:close/>
                    <a:moveTo>
                      <a:pt x="4465" y="5298"/>
                    </a:moveTo>
                    <a:lnTo>
                      <a:pt x="5215" y="5810"/>
                    </a:lnTo>
                    <a:lnTo>
                      <a:pt x="4810" y="6215"/>
                    </a:lnTo>
                    <a:lnTo>
                      <a:pt x="4798" y="6215"/>
                    </a:lnTo>
                    <a:lnTo>
                      <a:pt x="4310" y="5465"/>
                    </a:lnTo>
                    <a:lnTo>
                      <a:pt x="4465" y="5298"/>
                    </a:lnTo>
                    <a:close/>
                    <a:moveTo>
                      <a:pt x="6429" y="5298"/>
                    </a:moveTo>
                    <a:lnTo>
                      <a:pt x="6596" y="5465"/>
                    </a:lnTo>
                    <a:lnTo>
                      <a:pt x="6108" y="6215"/>
                    </a:lnTo>
                    <a:lnTo>
                      <a:pt x="6096" y="6215"/>
                    </a:lnTo>
                    <a:lnTo>
                      <a:pt x="5691" y="5810"/>
                    </a:lnTo>
                    <a:lnTo>
                      <a:pt x="6429" y="5298"/>
                    </a:lnTo>
                    <a:close/>
                    <a:moveTo>
                      <a:pt x="4905" y="0"/>
                    </a:moveTo>
                    <a:cubicBezTo>
                      <a:pt x="4072" y="0"/>
                      <a:pt x="3381" y="691"/>
                      <a:pt x="3381" y="1524"/>
                    </a:cubicBezTo>
                    <a:lnTo>
                      <a:pt x="3381" y="1869"/>
                    </a:lnTo>
                    <a:cubicBezTo>
                      <a:pt x="3381" y="2131"/>
                      <a:pt x="3441" y="2381"/>
                      <a:pt x="3548" y="2643"/>
                    </a:cubicBezTo>
                    <a:lnTo>
                      <a:pt x="3548" y="3000"/>
                    </a:lnTo>
                    <a:cubicBezTo>
                      <a:pt x="3548" y="3596"/>
                      <a:pt x="3810" y="4132"/>
                      <a:pt x="4227" y="4465"/>
                    </a:cubicBezTo>
                    <a:lnTo>
                      <a:pt x="4227" y="5001"/>
                    </a:lnTo>
                    <a:lnTo>
                      <a:pt x="3929" y="5322"/>
                    </a:lnTo>
                    <a:cubicBezTo>
                      <a:pt x="3905" y="5346"/>
                      <a:pt x="3893" y="5394"/>
                      <a:pt x="3893" y="5441"/>
                    </a:cubicBezTo>
                    <a:lnTo>
                      <a:pt x="2905" y="5798"/>
                    </a:lnTo>
                    <a:cubicBezTo>
                      <a:pt x="2834" y="5822"/>
                      <a:pt x="2774" y="5858"/>
                      <a:pt x="2715" y="5894"/>
                    </a:cubicBezTo>
                    <a:lnTo>
                      <a:pt x="2560" y="5822"/>
                    </a:lnTo>
                    <a:cubicBezTo>
                      <a:pt x="3024" y="5632"/>
                      <a:pt x="3155" y="5346"/>
                      <a:pt x="3179" y="5334"/>
                    </a:cubicBezTo>
                    <a:cubicBezTo>
                      <a:pt x="3203" y="5286"/>
                      <a:pt x="3203" y="5227"/>
                      <a:pt x="3179" y="5179"/>
                    </a:cubicBezTo>
                    <a:cubicBezTo>
                      <a:pt x="3060" y="4965"/>
                      <a:pt x="3036" y="4524"/>
                      <a:pt x="3036" y="4203"/>
                    </a:cubicBezTo>
                    <a:cubicBezTo>
                      <a:pt x="3036" y="4084"/>
                      <a:pt x="3036" y="3977"/>
                      <a:pt x="3024" y="3893"/>
                    </a:cubicBezTo>
                    <a:cubicBezTo>
                      <a:pt x="2965" y="3131"/>
                      <a:pt x="2405" y="2548"/>
                      <a:pt x="1691" y="2548"/>
                    </a:cubicBezTo>
                    <a:cubicBezTo>
                      <a:pt x="976" y="2548"/>
                      <a:pt x="393" y="3131"/>
                      <a:pt x="345" y="3893"/>
                    </a:cubicBezTo>
                    <a:cubicBezTo>
                      <a:pt x="345" y="3977"/>
                      <a:pt x="333" y="4084"/>
                      <a:pt x="333" y="4203"/>
                    </a:cubicBezTo>
                    <a:cubicBezTo>
                      <a:pt x="322" y="4548"/>
                      <a:pt x="298" y="4965"/>
                      <a:pt x="203" y="5179"/>
                    </a:cubicBezTo>
                    <a:cubicBezTo>
                      <a:pt x="167" y="5227"/>
                      <a:pt x="167" y="5286"/>
                      <a:pt x="203" y="5334"/>
                    </a:cubicBezTo>
                    <a:cubicBezTo>
                      <a:pt x="203" y="5346"/>
                      <a:pt x="345" y="5632"/>
                      <a:pt x="810" y="5822"/>
                    </a:cubicBezTo>
                    <a:lnTo>
                      <a:pt x="369" y="6037"/>
                    </a:lnTo>
                    <a:cubicBezTo>
                      <a:pt x="155" y="6156"/>
                      <a:pt x="0" y="6370"/>
                      <a:pt x="0" y="6632"/>
                    </a:cubicBezTo>
                    <a:lnTo>
                      <a:pt x="0" y="7799"/>
                    </a:lnTo>
                    <a:cubicBezTo>
                      <a:pt x="0" y="7894"/>
                      <a:pt x="72" y="7965"/>
                      <a:pt x="167" y="7965"/>
                    </a:cubicBezTo>
                    <a:cubicBezTo>
                      <a:pt x="250" y="7965"/>
                      <a:pt x="333" y="7894"/>
                      <a:pt x="333" y="7799"/>
                    </a:cubicBezTo>
                    <a:lnTo>
                      <a:pt x="333" y="6632"/>
                    </a:lnTo>
                    <a:cubicBezTo>
                      <a:pt x="333" y="6489"/>
                      <a:pt x="405" y="6370"/>
                      <a:pt x="524" y="6310"/>
                    </a:cubicBezTo>
                    <a:lnTo>
                      <a:pt x="1060" y="6048"/>
                    </a:lnTo>
                    <a:lnTo>
                      <a:pt x="1238" y="6227"/>
                    </a:lnTo>
                    <a:cubicBezTo>
                      <a:pt x="1369" y="6346"/>
                      <a:pt x="1536" y="6406"/>
                      <a:pt x="1703" y="6406"/>
                    </a:cubicBezTo>
                    <a:cubicBezTo>
                      <a:pt x="1857" y="6406"/>
                      <a:pt x="2024" y="6346"/>
                      <a:pt x="2155" y="6227"/>
                    </a:cubicBezTo>
                    <a:lnTo>
                      <a:pt x="2334" y="6048"/>
                    </a:lnTo>
                    <a:lnTo>
                      <a:pt x="2512" y="6132"/>
                    </a:lnTo>
                    <a:cubicBezTo>
                      <a:pt x="2441" y="6275"/>
                      <a:pt x="2381" y="6418"/>
                      <a:pt x="2381" y="6584"/>
                    </a:cubicBezTo>
                    <a:lnTo>
                      <a:pt x="2381" y="7799"/>
                    </a:lnTo>
                    <a:cubicBezTo>
                      <a:pt x="2381" y="7894"/>
                      <a:pt x="2453" y="7965"/>
                      <a:pt x="2548" y="7965"/>
                    </a:cubicBezTo>
                    <a:cubicBezTo>
                      <a:pt x="2631" y="7965"/>
                      <a:pt x="2715" y="7894"/>
                      <a:pt x="2715" y="7799"/>
                    </a:cubicBezTo>
                    <a:lnTo>
                      <a:pt x="2715" y="6584"/>
                    </a:lnTo>
                    <a:cubicBezTo>
                      <a:pt x="2715" y="6358"/>
                      <a:pt x="2846" y="6167"/>
                      <a:pt x="3048" y="6096"/>
                    </a:cubicBezTo>
                    <a:lnTo>
                      <a:pt x="4084" y="5715"/>
                    </a:lnTo>
                    <a:lnTo>
                      <a:pt x="4513" y="6358"/>
                    </a:lnTo>
                    <a:cubicBezTo>
                      <a:pt x="4572" y="6453"/>
                      <a:pt x="4655" y="6489"/>
                      <a:pt x="4751" y="6513"/>
                    </a:cubicBezTo>
                    <a:lnTo>
                      <a:pt x="4775" y="6513"/>
                    </a:lnTo>
                    <a:cubicBezTo>
                      <a:pt x="4870" y="6513"/>
                      <a:pt x="4941" y="6477"/>
                      <a:pt x="5013" y="6418"/>
                    </a:cubicBezTo>
                    <a:lnTo>
                      <a:pt x="5286" y="6156"/>
                    </a:lnTo>
                    <a:lnTo>
                      <a:pt x="5286" y="7799"/>
                    </a:lnTo>
                    <a:cubicBezTo>
                      <a:pt x="5286" y="7894"/>
                      <a:pt x="5358" y="7965"/>
                      <a:pt x="5453" y="7965"/>
                    </a:cubicBezTo>
                    <a:cubicBezTo>
                      <a:pt x="5537" y="7965"/>
                      <a:pt x="5608" y="7894"/>
                      <a:pt x="5608" y="7799"/>
                    </a:cubicBezTo>
                    <a:lnTo>
                      <a:pt x="5608" y="6156"/>
                    </a:lnTo>
                    <a:lnTo>
                      <a:pt x="5882" y="6418"/>
                    </a:lnTo>
                    <a:cubicBezTo>
                      <a:pt x="5941" y="6477"/>
                      <a:pt x="6025" y="6513"/>
                      <a:pt x="6120" y="6513"/>
                    </a:cubicBezTo>
                    <a:lnTo>
                      <a:pt x="6144" y="6513"/>
                    </a:lnTo>
                    <a:cubicBezTo>
                      <a:pt x="6251" y="6489"/>
                      <a:pt x="6322" y="6453"/>
                      <a:pt x="6382" y="6358"/>
                    </a:cubicBezTo>
                    <a:lnTo>
                      <a:pt x="6822" y="5715"/>
                    </a:lnTo>
                    <a:lnTo>
                      <a:pt x="7846" y="6096"/>
                    </a:lnTo>
                    <a:cubicBezTo>
                      <a:pt x="8049" y="6167"/>
                      <a:pt x="8192" y="6358"/>
                      <a:pt x="8192" y="6584"/>
                    </a:cubicBezTo>
                    <a:lnTo>
                      <a:pt x="8192" y="7799"/>
                    </a:lnTo>
                    <a:cubicBezTo>
                      <a:pt x="8192" y="7894"/>
                      <a:pt x="8263" y="7965"/>
                      <a:pt x="8346" y="7965"/>
                    </a:cubicBezTo>
                    <a:cubicBezTo>
                      <a:pt x="8442" y="7965"/>
                      <a:pt x="8513" y="7894"/>
                      <a:pt x="8513" y="7799"/>
                    </a:cubicBezTo>
                    <a:lnTo>
                      <a:pt x="8513" y="6584"/>
                    </a:lnTo>
                    <a:cubicBezTo>
                      <a:pt x="8513" y="6358"/>
                      <a:pt x="8430" y="6156"/>
                      <a:pt x="8275" y="6001"/>
                    </a:cubicBezTo>
                    <a:lnTo>
                      <a:pt x="8323" y="5989"/>
                    </a:lnTo>
                    <a:cubicBezTo>
                      <a:pt x="8370" y="5977"/>
                      <a:pt x="8406" y="5953"/>
                      <a:pt x="8465" y="5929"/>
                    </a:cubicBezTo>
                    <a:lnTo>
                      <a:pt x="8870" y="6334"/>
                    </a:lnTo>
                    <a:lnTo>
                      <a:pt x="8870" y="7787"/>
                    </a:lnTo>
                    <a:cubicBezTo>
                      <a:pt x="8870" y="7882"/>
                      <a:pt x="8942" y="7953"/>
                      <a:pt x="9037" y="7953"/>
                    </a:cubicBezTo>
                    <a:cubicBezTo>
                      <a:pt x="9120" y="7953"/>
                      <a:pt x="9204" y="7882"/>
                      <a:pt x="9204" y="7787"/>
                    </a:cubicBezTo>
                    <a:lnTo>
                      <a:pt x="9204" y="6334"/>
                    </a:lnTo>
                    <a:lnTo>
                      <a:pt x="9597" y="5929"/>
                    </a:lnTo>
                    <a:cubicBezTo>
                      <a:pt x="9620" y="5941"/>
                      <a:pt x="9644" y="5941"/>
                      <a:pt x="9680" y="5953"/>
                    </a:cubicBezTo>
                    <a:lnTo>
                      <a:pt x="10335" y="6156"/>
                    </a:lnTo>
                    <a:cubicBezTo>
                      <a:pt x="10478" y="6191"/>
                      <a:pt x="10585" y="6334"/>
                      <a:pt x="10585" y="6489"/>
                    </a:cubicBezTo>
                    <a:lnTo>
                      <a:pt x="10585" y="7799"/>
                    </a:lnTo>
                    <a:cubicBezTo>
                      <a:pt x="10585" y="7894"/>
                      <a:pt x="10656" y="7965"/>
                      <a:pt x="10751" y="7965"/>
                    </a:cubicBezTo>
                    <a:cubicBezTo>
                      <a:pt x="10835" y="7965"/>
                      <a:pt x="10906" y="7894"/>
                      <a:pt x="10906" y="7799"/>
                    </a:cubicBezTo>
                    <a:lnTo>
                      <a:pt x="10906" y="6489"/>
                    </a:lnTo>
                    <a:cubicBezTo>
                      <a:pt x="10871" y="6227"/>
                      <a:pt x="10656" y="5953"/>
                      <a:pt x="10382" y="5870"/>
                    </a:cubicBezTo>
                    <a:lnTo>
                      <a:pt x="9716" y="5679"/>
                    </a:lnTo>
                    <a:cubicBezTo>
                      <a:pt x="9692" y="5656"/>
                      <a:pt x="9680" y="5644"/>
                      <a:pt x="9680" y="5620"/>
                    </a:cubicBezTo>
                    <a:lnTo>
                      <a:pt x="9680" y="5394"/>
                    </a:lnTo>
                    <a:cubicBezTo>
                      <a:pt x="9739" y="5358"/>
                      <a:pt x="9787" y="5322"/>
                      <a:pt x="9823" y="5275"/>
                    </a:cubicBezTo>
                    <a:cubicBezTo>
                      <a:pt x="10049" y="5048"/>
                      <a:pt x="10180" y="4751"/>
                      <a:pt x="10180" y="4429"/>
                    </a:cubicBezTo>
                    <a:lnTo>
                      <a:pt x="10180" y="4132"/>
                    </a:lnTo>
                    <a:lnTo>
                      <a:pt x="10239" y="3989"/>
                    </a:lnTo>
                    <a:cubicBezTo>
                      <a:pt x="10323" y="3858"/>
                      <a:pt x="10347" y="3691"/>
                      <a:pt x="10347" y="3548"/>
                    </a:cubicBezTo>
                    <a:lnTo>
                      <a:pt x="10347" y="2727"/>
                    </a:lnTo>
                    <a:cubicBezTo>
                      <a:pt x="10347" y="2643"/>
                      <a:pt x="10275" y="2560"/>
                      <a:pt x="10180" y="2560"/>
                    </a:cubicBezTo>
                    <a:lnTo>
                      <a:pt x="8656" y="2560"/>
                    </a:lnTo>
                    <a:cubicBezTo>
                      <a:pt x="8096" y="2560"/>
                      <a:pt x="7644" y="3012"/>
                      <a:pt x="7644" y="3572"/>
                    </a:cubicBezTo>
                    <a:lnTo>
                      <a:pt x="7644" y="3596"/>
                    </a:lnTo>
                    <a:cubicBezTo>
                      <a:pt x="7644" y="3727"/>
                      <a:pt x="7668" y="3846"/>
                      <a:pt x="7727" y="3965"/>
                    </a:cubicBezTo>
                    <a:lnTo>
                      <a:pt x="7799" y="4132"/>
                    </a:lnTo>
                    <a:lnTo>
                      <a:pt x="7799" y="4382"/>
                    </a:lnTo>
                    <a:cubicBezTo>
                      <a:pt x="7799" y="4798"/>
                      <a:pt x="8013" y="5155"/>
                      <a:pt x="8311" y="5382"/>
                    </a:cubicBezTo>
                    <a:lnTo>
                      <a:pt x="8311" y="5596"/>
                    </a:lnTo>
                    <a:cubicBezTo>
                      <a:pt x="8311" y="5632"/>
                      <a:pt x="8311" y="5644"/>
                      <a:pt x="8180" y="5691"/>
                    </a:cubicBezTo>
                    <a:lnTo>
                      <a:pt x="7858" y="5775"/>
                    </a:lnTo>
                    <a:lnTo>
                      <a:pt x="6941" y="5441"/>
                    </a:lnTo>
                    <a:cubicBezTo>
                      <a:pt x="6941" y="5394"/>
                      <a:pt x="6930" y="5346"/>
                      <a:pt x="6894" y="5322"/>
                    </a:cubicBezTo>
                    <a:lnTo>
                      <a:pt x="6596" y="5001"/>
                    </a:lnTo>
                    <a:lnTo>
                      <a:pt x="6596" y="4489"/>
                    </a:lnTo>
                    <a:cubicBezTo>
                      <a:pt x="6632" y="4453"/>
                      <a:pt x="6656" y="4429"/>
                      <a:pt x="6691" y="4405"/>
                    </a:cubicBezTo>
                    <a:cubicBezTo>
                      <a:pt x="7061" y="4072"/>
                      <a:pt x="7263" y="3560"/>
                      <a:pt x="7263" y="3060"/>
                    </a:cubicBezTo>
                    <a:lnTo>
                      <a:pt x="7263" y="2643"/>
                    </a:lnTo>
                    <a:cubicBezTo>
                      <a:pt x="7382" y="2405"/>
                      <a:pt x="7430" y="2131"/>
                      <a:pt x="7430" y="1869"/>
                    </a:cubicBezTo>
                    <a:lnTo>
                      <a:pt x="7430" y="167"/>
                    </a:lnTo>
                    <a:cubicBezTo>
                      <a:pt x="7430" y="83"/>
                      <a:pt x="7358" y="0"/>
                      <a:pt x="7263" y="0"/>
                    </a:cubicBezTo>
                    <a:close/>
                  </a:path>
                </a:pathLst>
              </a:custGeom>
              <a:grpFill/>
              <a:ln w="19050">
                <a:solidFill>
                  <a:schemeClr val="accent1">
                    <a:shade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000" b="1"/>
              </a:p>
            </p:txBody>
          </p:sp>
          <p:sp>
            <p:nvSpPr>
              <p:cNvPr id="19" name="Google Shape;10847;p60">
                <a:extLst>
                  <a:ext uri="{FF2B5EF4-FFF2-40B4-BE49-F238E27FC236}">
                    <a16:creationId xmlns:a16="http://schemas.microsoft.com/office/drawing/2014/main" id="{A9760962-C22B-48CD-B33B-DFACE25B0D20}"/>
                  </a:ext>
                </a:extLst>
              </p:cNvPr>
              <p:cNvSpPr/>
              <p:nvPr/>
            </p:nvSpPr>
            <p:spPr>
              <a:xfrm>
                <a:off x="5645669" y="3625759"/>
                <a:ext cx="10248" cy="42872"/>
              </a:xfrm>
              <a:custGeom>
                <a:avLst/>
                <a:gdLst/>
                <a:ahLst/>
                <a:cxnLst/>
                <a:rect l="l" t="t" r="r" b="b"/>
                <a:pathLst>
                  <a:path w="322" h="1347" extrusionOk="0">
                    <a:moveTo>
                      <a:pt x="167" y="1"/>
                    </a:moveTo>
                    <a:cubicBezTo>
                      <a:pt x="72" y="1"/>
                      <a:pt x="0" y="72"/>
                      <a:pt x="0" y="167"/>
                    </a:cubicBezTo>
                    <a:lnTo>
                      <a:pt x="0" y="1179"/>
                    </a:lnTo>
                    <a:cubicBezTo>
                      <a:pt x="0" y="1263"/>
                      <a:pt x="72" y="1346"/>
                      <a:pt x="167" y="1346"/>
                    </a:cubicBezTo>
                    <a:cubicBezTo>
                      <a:pt x="251" y="1346"/>
                      <a:pt x="322" y="1263"/>
                      <a:pt x="322" y="1179"/>
                    </a:cubicBezTo>
                    <a:lnTo>
                      <a:pt x="322" y="167"/>
                    </a:lnTo>
                    <a:cubicBezTo>
                      <a:pt x="322" y="60"/>
                      <a:pt x="251" y="1"/>
                      <a:pt x="167" y="1"/>
                    </a:cubicBezTo>
                    <a:close/>
                  </a:path>
                </a:pathLst>
              </a:custGeom>
              <a:grpFill/>
              <a:ln w="19050">
                <a:solidFill>
                  <a:schemeClr val="accent1">
                    <a:shade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000" b="1"/>
              </a:p>
            </p:txBody>
          </p:sp>
          <p:sp>
            <p:nvSpPr>
              <p:cNvPr id="20" name="Google Shape;10848;p60">
                <a:extLst>
                  <a:ext uri="{FF2B5EF4-FFF2-40B4-BE49-F238E27FC236}">
                    <a16:creationId xmlns:a16="http://schemas.microsoft.com/office/drawing/2014/main" id="{86EA0000-20C7-4B8A-8583-9FAE44BD49F1}"/>
                  </a:ext>
                </a:extLst>
              </p:cNvPr>
              <p:cNvSpPr/>
              <p:nvPr/>
            </p:nvSpPr>
            <p:spPr>
              <a:xfrm>
                <a:off x="5462247" y="3461115"/>
                <a:ext cx="86825" cy="29759"/>
              </a:xfrm>
              <a:custGeom>
                <a:avLst/>
                <a:gdLst/>
                <a:ahLst/>
                <a:cxnLst/>
                <a:rect l="l" t="t" r="r" b="b"/>
                <a:pathLst>
                  <a:path w="2728" h="935" extrusionOk="0">
                    <a:moveTo>
                      <a:pt x="1094" y="0"/>
                    </a:moveTo>
                    <a:cubicBezTo>
                      <a:pt x="768" y="0"/>
                      <a:pt x="473" y="35"/>
                      <a:pt x="287" y="66"/>
                    </a:cubicBezTo>
                    <a:cubicBezTo>
                      <a:pt x="120" y="102"/>
                      <a:pt x="1" y="233"/>
                      <a:pt x="1" y="399"/>
                    </a:cubicBezTo>
                    <a:lnTo>
                      <a:pt x="1" y="768"/>
                    </a:lnTo>
                    <a:cubicBezTo>
                      <a:pt x="1" y="864"/>
                      <a:pt x="72" y="935"/>
                      <a:pt x="168" y="935"/>
                    </a:cubicBezTo>
                    <a:cubicBezTo>
                      <a:pt x="251" y="935"/>
                      <a:pt x="322" y="864"/>
                      <a:pt x="322" y="768"/>
                    </a:cubicBezTo>
                    <a:lnTo>
                      <a:pt x="322" y="399"/>
                    </a:lnTo>
                    <a:cubicBezTo>
                      <a:pt x="322" y="399"/>
                      <a:pt x="322" y="387"/>
                      <a:pt x="346" y="387"/>
                    </a:cubicBezTo>
                    <a:cubicBezTo>
                      <a:pt x="498" y="361"/>
                      <a:pt x="764" y="327"/>
                      <a:pt x="1063" y="327"/>
                    </a:cubicBezTo>
                    <a:cubicBezTo>
                      <a:pt x="1162" y="327"/>
                      <a:pt x="1266" y="331"/>
                      <a:pt x="1370" y="340"/>
                    </a:cubicBezTo>
                    <a:cubicBezTo>
                      <a:pt x="1858" y="364"/>
                      <a:pt x="2215" y="506"/>
                      <a:pt x="2442" y="709"/>
                    </a:cubicBezTo>
                    <a:cubicBezTo>
                      <a:pt x="2471" y="739"/>
                      <a:pt x="2513" y="753"/>
                      <a:pt x="2555" y="753"/>
                    </a:cubicBezTo>
                    <a:cubicBezTo>
                      <a:pt x="2596" y="753"/>
                      <a:pt x="2638" y="739"/>
                      <a:pt x="2668" y="709"/>
                    </a:cubicBezTo>
                    <a:cubicBezTo>
                      <a:pt x="2727" y="637"/>
                      <a:pt x="2727" y="530"/>
                      <a:pt x="2656" y="471"/>
                    </a:cubicBezTo>
                    <a:cubicBezTo>
                      <a:pt x="2283" y="97"/>
                      <a:pt x="1643" y="0"/>
                      <a:pt x="1094" y="0"/>
                    </a:cubicBezTo>
                    <a:close/>
                  </a:path>
                </a:pathLst>
              </a:custGeom>
              <a:grpFill/>
              <a:ln w="19050">
                <a:solidFill>
                  <a:schemeClr val="accent1">
                    <a:shade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000" b="1"/>
              </a:p>
            </p:txBody>
          </p:sp>
          <p:sp>
            <p:nvSpPr>
              <p:cNvPr id="21" name="Google Shape;10849;p60">
                <a:extLst>
                  <a:ext uri="{FF2B5EF4-FFF2-40B4-BE49-F238E27FC236}">
                    <a16:creationId xmlns:a16="http://schemas.microsoft.com/office/drawing/2014/main" id="{840A7067-212B-4513-AC1E-28FCAC75A815}"/>
                  </a:ext>
                </a:extLst>
              </p:cNvPr>
              <p:cNvSpPr/>
              <p:nvPr/>
            </p:nvSpPr>
            <p:spPr>
              <a:xfrm>
                <a:off x="5441050" y="3636389"/>
                <a:ext cx="10248" cy="32241"/>
              </a:xfrm>
              <a:custGeom>
                <a:avLst/>
                <a:gdLst/>
                <a:ahLst/>
                <a:cxnLst/>
                <a:rect l="l" t="t" r="r" b="b"/>
                <a:pathLst>
                  <a:path w="322" h="1013" extrusionOk="0">
                    <a:moveTo>
                      <a:pt x="167" y="0"/>
                    </a:moveTo>
                    <a:cubicBezTo>
                      <a:pt x="72" y="0"/>
                      <a:pt x="0" y="71"/>
                      <a:pt x="0" y="155"/>
                    </a:cubicBezTo>
                    <a:lnTo>
                      <a:pt x="0" y="845"/>
                    </a:lnTo>
                    <a:cubicBezTo>
                      <a:pt x="0" y="929"/>
                      <a:pt x="72" y="1012"/>
                      <a:pt x="167" y="1012"/>
                    </a:cubicBezTo>
                    <a:cubicBezTo>
                      <a:pt x="250" y="1012"/>
                      <a:pt x="322" y="929"/>
                      <a:pt x="322" y="845"/>
                    </a:cubicBezTo>
                    <a:lnTo>
                      <a:pt x="322" y="155"/>
                    </a:lnTo>
                    <a:cubicBezTo>
                      <a:pt x="310" y="71"/>
                      <a:pt x="250" y="0"/>
                      <a:pt x="167" y="0"/>
                    </a:cubicBezTo>
                    <a:close/>
                  </a:path>
                </a:pathLst>
              </a:custGeom>
              <a:grpFill/>
              <a:ln w="19050">
                <a:solidFill>
                  <a:schemeClr val="accent1">
                    <a:shade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000" b="1"/>
              </a:p>
            </p:txBody>
          </p:sp>
          <p:sp>
            <p:nvSpPr>
              <p:cNvPr id="22" name="Google Shape;10850;p60">
                <a:extLst>
                  <a:ext uri="{FF2B5EF4-FFF2-40B4-BE49-F238E27FC236}">
                    <a16:creationId xmlns:a16="http://schemas.microsoft.com/office/drawing/2014/main" id="{9684D792-5102-4CC8-9667-31F81B580F81}"/>
                  </a:ext>
                </a:extLst>
              </p:cNvPr>
              <p:cNvSpPr/>
              <p:nvPr/>
            </p:nvSpPr>
            <p:spPr>
              <a:xfrm>
                <a:off x="5559257" y="3636389"/>
                <a:ext cx="10662" cy="32241"/>
              </a:xfrm>
              <a:custGeom>
                <a:avLst/>
                <a:gdLst/>
                <a:ahLst/>
                <a:cxnLst/>
                <a:rect l="l" t="t" r="r" b="b"/>
                <a:pathLst>
                  <a:path w="335" h="1013" extrusionOk="0">
                    <a:moveTo>
                      <a:pt x="168" y="0"/>
                    </a:moveTo>
                    <a:cubicBezTo>
                      <a:pt x="84" y="0"/>
                      <a:pt x="1" y="71"/>
                      <a:pt x="1" y="155"/>
                    </a:cubicBezTo>
                    <a:lnTo>
                      <a:pt x="1" y="845"/>
                    </a:lnTo>
                    <a:cubicBezTo>
                      <a:pt x="1" y="929"/>
                      <a:pt x="84" y="1012"/>
                      <a:pt x="168" y="1012"/>
                    </a:cubicBezTo>
                    <a:cubicBezTo>
                      <a:pt x="263" y="1012"/>
                      <a:pt x="334" y="929"/>
                      <a:pt x="334" y="845"/>
                    </a:cubicBezTo>
                    <a:lnTo>
                      <a:pt x="334" y="155"/>
                    </a:lnTo>
                    <a:cubicBezTo>
                      <a:pt x="334" y="71"/>
                      <a:pt x="263" y="0"/>
                      <a:pt x="168" y="0"/>
                    </a:cubicBezTo>
                    <a:close/>
                  </a:path>
                </a:pathLst>
              </a:custGeom>
              <a:grpFill/>
              <a:ln w="19050">
                <a:solidFill>
                  <a:schemeClr val="accent1">
                    <a:shade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000" b="1"/>
              </a:p>
            </p:txBody>
          </p:sp>
        </p:grpSp>
        <p:sp>
          <p:nvSpPr>
            <p:cNvPr id="8" name="TextBox 7">
              <a:extLst>
                <a:ext uri="{FF2B5EF4-FFF2-40B4-BE49-F238E27FC236}">
                  <a16:creationId xmlns:a16="http://schemas.microsoft.com/office/drawing/2014/main" id="{9D9AF4CC-D7D2-4F4F-8922-B7A178EC93FB}"/>
                </a:ext>
              </a:extLst>
            </p:cNvPr>
            <p:cNvSpPr txBox="1"/>
            <p:nvPr/>
          </p:nvSpPr>
          <p:spPr>
            <a:xfrm>
              <a:off x="2693076" y="1459185"/>
              <a:ext cx="9084952" cy="4452501"/>
            </a:xfrm>
            <a:prstGeom prst="rect">
              <a:avLst/>
            </a:prstGeom>
            <a:noFill/>
          </p:spPr>
          <p:txBody>
            <a:bodyPr wrap="square" rtlCol="0">
              <a:spAutoFit/>
            </a:bodyPr>
            <a:lstStyle/>
            <a:p>
              <a:pPr algn="just">
                <a:spcBef>
                  <a:spcPts val="200"/>
                </a:spcBef>
                <a:spcAft>
                  <a:spcPts val="200"/>
                </a:spcAft>
                <a:tabLst>
                  <a:tab pos="533400" algn="l"/>
                </a:tabLst>
              </a:pPr>
              <a:endParaRPr lang="vi-VN" sz="2000" dirty="0">
                <a:effectLst/>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tabLst>
                  <a:tab pos="533400" algn="l"/>
                </a:tabLst>
              </a:pP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1)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Làm</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việc</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nhóm</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(3p):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Đọc</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tình</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huống</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trong</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SGK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theo</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nhóm</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được</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phân</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công</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trả</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lời</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câu</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hỏi</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tương</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ứng</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và</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rút</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ra</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khái</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niệm</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đặc</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điểm</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của</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hình</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thức</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tín</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dụng</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đó</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a:t>
              </a:r>
              <a:endParaRPr lang="en-US" sz="2000" dirty="0">
                <a:effectLst/>
                <a:latin typeface="Tahoma" panose="020B0604030504040204" pitchFamily="34" charset="0"/>
                <a:ea typeface="Tahoma" panose="020B0604030504040204" pitchFamily="34" charset="0"/>
                <a:cs typeface="Tahoma" panose="020B0604030504040204" pitchFamily="34" charset="0"/>
              </a:endParaRPr>
            </a:p>
            <a:p>
              <a:pPr marL="342900" indent="-342900" algn="just">
                <a:spcBef>
                  <a:spcPts val="200"/>
                </a:spcBef>
                <a:spcAft>
                  <a:spcPts val="200"/>
                </a:spcAft>
                <a:buFontTx/>
                <a:buChar char="-"/>
                <a:tabLst>
                  <a:tab pos="533400" algn="l"/>
                </a:tabLst>
              </a:pPr>
              <a:r>
                <a:rPr lang="en-US" sz="2000" dirty="0" err="1">
                  <a:latin typeface="Tahoma" panose="020B0604030504040204" pitchFamily="34" charset="0"/>
                  <a:ea typeface="Tahoma" panose="020B0604030504040204" pitchFamily="34" charset="0"/>
                  <a:cs typeface="Tahoma" panose="020B0604030504040204" pitchFamily="34" charset="0"/>
                </a:rPr>
                <a:t>Nhóm</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Agribank</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Viettinbank</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và</a:t>
              </a:r>
              <a:r>
                <a:rPr lang="en-US" sz="2000" dirty="0">
                  <a:latin typeface="Tahoma" panose="020B0604030504040204" pitchFamily="34" charset="0"/>
                  <a:ea typeface="Tahoma" panose="020B0604030504040204" pitchFamily="34" charset="0"/>
                  <a:cs typeface="Tahoma" panose="020B0604030504040204" pitchFamily="34" charset="0"/>
                </a:rPr>
                <a:t> MB bank </a:t>
              </a:r>
              <a:r>
                <a:rPr lang="en-US" sz="2000" dirty="0" err="1">
                  <a:latin typeface="Tahoma" panose="020B0604030504040204" pitchFamily="34" charset="0"/>
                  <a:ea typeface="Tahoma" panose="020B0604030504040204" pitchFamily="34" charset="0"/>
                  <a:cs typeface="Tahoma" panose="020B0604030504040204" pitchFamily="34" charset="0"/>
                </a:rPr>
                <a:t>tìm</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hiểu</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về</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hình</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thức</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Phát</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hành</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trái</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phiếu</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Chính</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phủ</a:t>
              </a:r>
              <a:r>
                <a:rPr lang="en-US" sz="2000" dirty="0">
                  <a:latin typeface="Tahoma" panose="020B0604030504040204" pitchFamily="34" charset="0"/>
                  <a:ea typeface="Tahoma" panose="020B0604030504040204" pitchFamily="34" charset="0"/>
                  <a:cs typeface="Tahoma" panose="020B0604030504040204" pitchFamily="34" charset="0"/>
                </a:rPr>
                <a:t>”?</a:t>
              </a:r>
              <a:endParaRPr lang="en-US" sz="2000" dirty="0">
                <a:effectLst/>
                <a:latin typeface="Tahoma" panose="020B0604030504040204" pitchFamily="34" charset="0"/>
                <a:ea typeface="Tahoma" panose="020B0604030504040204" pitchFamily="34" charset="0"/>
                <a:cs typeface="Tahoma" panose="020B0604030504040204" pitchFamily="34" charset="0"/>
              </a:endParaRPr>
            </a:p>
            <a:p>
              <a:pPr marL="342900" indent="-342900" algn="just">
                <a:spcBef>
                  <a:spcPts val="200"/>
                </a:spcBef>
                <a:spcAft>
                  <a:spcPts val="200"/>
                </a:spcAft>
                <a:buFontTx/>
                <a:buChar char="-"/>
                <a:tabLst>
                  <a:tab pos="533400" algn="l"/>
                </a:tabLst>
              </a:pPr>
              <a:r>
                <a:rPr lang="en-US" sz="2000" dirty="0" err="1">
                  <a:latin typeface="Tahoma" panose="020B0604030504040204" pitchFamily="34" charset="0"/>
                  <a:ea typeface="Tahoma" panose="020B0604030504040204" pitchFamily="34" charset="0"/>
                  <a:cs typeface="Tahoma" panose="020B0604030504040204" pitchFamily="34" charset="0"/>
                </a:rPr>
                <a:t>Nhóm</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Vietcombank</a:t>
              </a:r>
              <a:r>
                <a:rPr lang="en-US" sz="2000" dirty="0">
                  <a:latin typeface="Tahoma" panose="020B0604030504040204" pitchFamily="34" charset="0"/>
                  <a:ea typeface="Tahoma" panose="020B0604030504040204" pitchFamily="34" charset="0"/>
                  <a:cs typeface="Tahoma" panose="020B0604030504040204" pitchFamily="34" charset="0"/>
                </a:rPr>
                <a:t>, BIDV bank </a:t>
              </a:r>
              <a:r>
                <a:rPr lang="en-US" sz="2000" dirty="0" err="1">
                  <a:latin typeface="Tahoma" panose="020B0604030504040204" pitchFamily="34" charset="0"/>
                  <a:ea typeface="Tahoma" panose="020B0604030504040204" pitchFamily="34" charset="0"/>
                  <a:cs typeface="Tahoma" panose="020B0604030504040204" pitchFamily="34" charset="0"/>
                </a:rPr>
                <a:t>và</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nhóm</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Techcombank</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tìm</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hiểu</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về</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hình</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thức</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Tín</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dụng</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cho</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vay</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từ</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ngân</a:t>
              </a:r>
              <a:r>
                <a:rPr lang="en-US" sz="2000" dirty="0">
                  <a:latin typeface="Tahoma" panose="020B0604030504040204" pitchFamily="34" charset="0"/>
                  <a:ea typeface="Tahoma" panose="020B0604030504040204" pitchFamily="34" charset="0"/>
                  <a:cs typeface="Tahoma" panose="020B0604030504040204" pitchFamily="34" charset="0"/>
                </a:rPr>
                <a:t> hang </a:t>
              </a:r>
              <a:r>
                <a:rPr lang="en-US" sz="2000" dirty="0" err="1">
                  <a:latin typeface="Tahoma" panose="020B0604030504040204" pitchFamily="34" charset="0"/>
                  <a:ea typeface="Tahoma" panose="020B0604030504040204" pitchFamily="34" charset="0"/>
                  <a:cs typeface="Tahoma" panose="020B0604030504040204" pitchFamily="34" charset="0"/>
                </a:rPr>
                <a:t>chính</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sách</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xã</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hội</a:t>
              </a:r>
              <a:r>
                <a:rPr lang="en-US" sz="2000" dirty="0">
                  <a:latin typeface="Tahoma" panose="020B0604030504040204" pitchFamily="34" charset="0"/>
                  <a:ea typeface="Tahoma" panose="020B0604030504040204" pitchFamily="34" charset="0"/>
                  <a:cs typeface="Tahoma" panose="020B0604030504040204" pitchFamily="34" charset="0"/>
                </a:rPr>
                <a:t>”?</a:t>
              </a:r>
            </a:p>
            <a:p>
              <a:pPr algn="just">
                <a:spcBef>
                  <a:spcPts val="200"/>
                </a:spcBef>
                <a:spcAft>
                  <a:spcPts val="200"/>
                </a:spcAft>
                <a:tabLst>
                  <a:tab pos="533400" algn="l"/>
                </a:tabLst>
              </a:pPr>
              <a:r>
                <a:rPr lang="en-US" sz="2000" dirty="0">
                  <a:solidFill>
                    <a:srgbClr val="FF0000"/>
                  </a:solidFill>
                  <a:latin typeface="Tahoma" panose="020B0604030504040204" pitchFamily="34" charset="0"/>
                  <a:ea typeface="Tahoma" panose="020B0604030504040204" pitchFamily="34" charset="0"/>
                  <a:cs typeface="Tahoma" panose="020B0604030504040204" pitchFamily="34" charset="0"/>
                </a:rPr>
                <a:t>2) </a:t>
              </a:r>
              <a:r>
                <a:rPr lang="en-US" sz="2000" dirty="0" err="1">
                  <a:solidFill>
                    <a:srgbClr val="FF0000"/>
                  </a:solidFill>
                  <a:latin typeface="Tahoma" panose="020B0604030504040204" pitchFamily="34" charset="0"/>
                  <a:ea typeface="Tahoma" panose="020B0604030504040204" pitchFamily="34" charset="0"/>
                  <a:cs typeface="Tahoma" panose="020B0604030504040204" pitchFamily="34" charset="0"/>
                </a:rPr>
                <a:t>Báo</a:t>
              </a:r>
              <a:r>
                <a:rPr lang="en-US" sz="20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latin typeface="Tahoma" panose="020B0604030504040204" pitchFamily="34" charset="0"/>
                  <a:ea typeface="Tahoma" panose="020B0604030504040204" pitchFamily="34" charset="0"/>
                  <a:cs typeface="Tahoma" panose="020B0604030504040204" pitchFamily="34" charset="0"/>
                </a:rPr>
                <a:t>cáo</a:t>
              </a:r>
              <a:r>
                <a:rPr lang="en-US" sz="20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latin typeface="Tahoma" panose="020B0604030504040204" pitchFamily="34" charset="0"/>
                  <a:ea typeface="Tahoma" panose="020B0604030504040204" pitchFamily="34" charset="0"/>
                  <a:cs typeface="Tahoma" panose="020B0604030504040204" pitchFamily="34" charset="0"/>
                </a:rPr>
                <a:t>và</a:t>
              </a:r>
              <a:r>
                <a:rPr lang="en-US" sz="20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latin typeface="Tahoma" panose="020B0604030504040204" pitchFamily="34" charset="0"/>
                  <a:ea typeface="Tahoma" panose="020B0604030504040204" pitchFamily="34" charset="0"/>
                  <a:cs typeface="Tahoma" panose="020B0604030504040204" pitchFamily="34" charset="0"/>
                </a:rPr>
                <a:t>đánh</a:t>
              </a:r>
              <a:r>
                <a:rPr lang="en-US" sz="20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latin typeface="Tahoma" panose="020B0604030504040204" pitchFamily="34" charset="0"/>
                  <a:ea typeface="Tahoma" panose="020B0604030504040204" pitchFamily="34" charset="0"/>
                  <a:cs typeface="Tahoma" panose="020B0604030504040204" pitchFamily="34" charset="0"/>
                </a:rPr>
                <a:t>giá</a:t>
              </a:r>
              <a:r>
                <a:rPr lang="en-US" sz="2000"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marL="342900" indent="-342900" algn="just">
                <a:spcBef>
                  <a:spcPts val="200"/>
                </a:spcBef>
                <a:spcAft>
                  <a:spcPts val="200"/>
                </a:spcAft>
                <a:buFontTx/>
                <a:buChar char="-"/>
                <a:tabLst>
                  <a:tab pos="533400" algn="l"/>
                </a:tabLst>
              </a:pPr>
              <a:r>
                <a:rPr lang="en-US" sz="2000" dirty="0" err="1">
                  <a:effectLst/>
                  <a:latin typeface="Tahoma" panose="020B0604030504040204" pitchFamily="34" charset="0"/>
                  <a:ea typeface="Tahoma" panose="020B0604030504040204" pitchFamily="34" charset="0"/>
                  <a:cs typeface="Tahoma" panose="020B0604030504040204" pitchFamily="34" charset="0"/>
                </a:rPr>
                <a:t>Gọi</a:t>
              </a:r>
              <a:r>
                <a:rPr lang="en-US" sz="2000" dirty="0">
                  <a:effectLst/>
                  <a:latin typeface="Tahoma" panose="020B0604030504040204" pitchFamily="34" charset="0"/>
                  <a:ea typeface="Tahoma" panose="020B0604030504040204" pitchFamily="34" charset="0"/>
                  <a:cs typeface="Tahoma" panose="020B0604030504040204" pitchFamily="34" charset="0"/>
                </a:rPr>
                <a:t> 1 </a:t>
              </a:r>
              <a:r>
                <a:rPr lang="en-US" sz="2000" dirty="0" err="1">
                  <a:effectLst/>
                  <a:latin typeface="Tahoma" panose="020B0604030504040204" pitchFamily="34" charset="0"/>
                  <a:ea typeface="Tahoma" panose="020B0604030504040204" pitchFamily="34" charset="0"/>
                  <a:cs typeface="Tahoma" panose="020B0604030504040204" pitchFamily="34" charset="0"/>
                </a:rPr>
                <a:t>bạn</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bất</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kì</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theo</a:t>
              </a:r>
              <a:r>
                <a:rPr lang="en-US" sz="2000" dirty="0">
                  <a:effectLst/>
                  <a:latin typeface="Tahoma" panose="020B0604030504040204" pitchFamily="34" charset="0"/>
                  <a:ea typeface="Tahoma" panose="020B0604030504040204" pitchFamily="34" charset="0"/>
                  <a:cs typeface="Tahoma" panose="020B0604030504040204" pitchFamily="34" charset="0"/>
                </a:rPr>
                <a:t> STT </a:t>
              </a:r>
              <a:r>
                <a:rPr lang="en-US" sz="2000" dirty="0" err="1">
                  <a:effectLst/>
                  <a:latin typeface="Tahoma" panose="020B0604030504040204" pitchFamily="34" charset="0"/>
                  <a:ea typeface="Tahoma" panose="020B0604030504040204" pitchFamily="34" charset="0"/>
                  <a:cs typeface="Tahoma" panose="020B0604030504040204" pitchFamily="34" charset="0"/>
                </a:rPr>
                <a:t>trong</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lớp</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báo</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cáo</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các</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nhóm</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có</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cùng</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nội</a:t>
              </a:r>
              <a:r>
                <a:rPr lang="en-US" sz="2000" dirty="0">
                  <a:effectLst/>
                  <a:latin typeface="Tahoma" panose="020B0604030504040204" pitchFamily="34" charset="0"/>
                  <a:ea typeface="Tahoma" panose="020B0604030504040204" pitchFamily="34" charset="0"/>
                  <a:cs typeface="Tahoma" panose="020B0604030504040204" pitchFamily="34" charset="0"/>
                </a:rPr>
                <a:t> dung  </a:t>
              </a:r>
              <a:r>
                <a:rPr lang="en-US" sz="2000" dirty="0" err="1">
                  <a:effectLst/>
                  <a:latin typeface="Tahoma" panose="020B0604030504040204" pitchFamily="34" charset="0"/>
                  <a:ea typeface="Tahoma" panose="020B0604030504040204" pitchFamily="34" charset="0"/>
                  <a:cs typeface="Tahoma" panose="020B0604030504040204" pitchFamily="34" charset="0"/>
                </a:rPr>
                <a:t>phản</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biện</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các</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nhóm</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khác</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đặt</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các</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câu</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hỏi</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cần</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làm</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rõ</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hơn</a:t>
              </a:r>
              <a:r>
                <a:rPr lang="en-US" sz="2000" dirty="0">
                  <a:effectLst/>
                  <a:latin typeface="Tahoma" panose="020B0604030504040204" pitchFamily="34" charset="0"/>
                  <a:ea typeface="Tahoma" panose="020B0604030504040204" pitchFamily="34" charset="0"/>
                  <a:cs typeface="Tahoma" panose="020B0604030504040204" pitchFamily="34" charset="0"/>
                </a:rPr>
                <a:t>.</a:t>
              </a:r>
            </a:p>
            <a:p>
              <a:pPr marL="342900" indent="-342900" algn="just">
                <a:spcBef>
                  <a:spcPts val="200"/>
                </a:spcBef>
                <a:spcAft>
                  <a:spcPts val="200"/>
                </a:spcAft>
                <a:buFontTx/>
                <a:buChar char="-"/>
                <a:tabLst>
                  <a:tab pos="533400" algn="l"/>
                </a:tabLst>
              </a:pPr>
              <a:r>
                <a:rPr lang="en-US" sz="2000" dirty="0" err="1">
                  <a:latin typeface="Tahoma" panose="020B0604030504040204" pitchFamily="34" charset="0"/>
                  <a:ea typeface="Tahoma" panose="020B0604030504040204" pitchFamily="34" charset="0"/>
                  <a:cs typeface="Tahoma" panose="020B0604030504040204" pitchFamily="34" charset="0"/>
                </a:rPr>
                <a:t>Chuyển</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kết</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quả</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chấm</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chéo</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các</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nhóm</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có</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cùng</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nội</a:t>
              </a:r>
              <a:r>
                <a:rPr lang="en-US" sz="2000" dirty="0">
                  <a:latin typeface="Tahoma" panose="020B0604030504040204" pitchFamily="34" charset="0"/>
                  <a:ea typeface="Tahoma" panose="020B0604030504040204" pitchFamily="34" charset="0"/>
                  <a:cs typeface="Tahoma" panose="020B0604030504040204" pitchFamily="34" charset="0"/>
                </a:rPr>
                <a:t> dung.</a:t>
              </a:r>
              <a:r>
                <a:rPr lang="en-US" sz="2000" dirty="0">
                  <a:effectLst/>
                  <a:latin typeface="Tahoma" panose="020B0604030504040204" pitchFamily="34" charset="0"/>
                  <a:ea typeface="Tahoma" panose="020B0604030504040204" pitchFamily="34" charset="0"/>
                  <a:cs typeface="Tahoma" panose="020B0604030504040204" pitchFamily="34" charset="0"/>
                </a:rPr>
                <a:t> </a:t>
              </a:r>
            </a:p>
            <a:p>
              <a:pPr algn="just">
                <a:spcBef>
                  <a:spcPts val="200"/>
                </a:spcBef>
                <a:spcAft>
                  <a:spcPts val="200"/>
                </a:spcAft>
                <a:tabLst>
                  <a:tab pos="533400" algn="l"/>
                </a:tabLst>
              </a:pPr>
              <a:r>
                <a:rPr lang="en-US" sz="2000" dirty="0">
                  <a:solidFill>
                    <a:srgbClr val="0070C0"/>
                  </a:solidFill>
                  <a:latin typeface="Tahoma" panose="020B0604030504040204" pitchFamily="34" charset="0"/>
                  <a:ea typeface="Tahoma" panose="020B0604030504040204" pitchFamily="34" charset="0"/>
                  <a:cs typeface="Tahoma" panose="020B0604030504040204" pitchFamily="34" charset="0"/>
                </a:rPr>
                <a:t>                </a:t>
              </a:r>
              <a:endParaRPr lang="vi-VN" sz="2400" dirty="0">
                <a:effectLst/>
                <a:latin typeface="Tahoma" panose="020B0604030504040204" pitchFamily="34" charset="0"/>
                <a:ea typeface="Tahoma" panose="020B0604030504040204" pitchFamily="34" charset="0"/>
                <a:cs typeface="Tahoma" panose="020B0604030504040204" pitchFamily="34" charset="0"/>
              </a:endParaRPr>
            </a:p>
          </p:txBody>
        </p:sp>
        <p:sp>
          <p:nvSpPr>
            <p:cNvPr id="31" name="Rectangle 30">
              <a:extLst>
                <a:ext uri="{FF2B5EF4-FFF2-40B4-BE49-F238E27FC236}">
                  <a16:creationId xmlns:a16="http://schemas.microsoft.com/office/drawing/2014/main" id="{BD0D91AD-CA1E-4078-8BA8-BE4535DD908F}"/>
                </a:ext>
              </a:extLst>
            </p:cNvPr>
            <p:cNvSpPr/>
            <p:nvPr/>
          </p:nvSpPr>
          <p:spPr>
            <a:xfrm>
              <a:off x="3681228" y="5634030"/>
              <a:ext cx="3347855" cy="72898"/>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vi-VN">
                <a:latin typeface="Tahoma" panose="020B0604030504040204" pitchFamily="34" charset="0"/>
                <a:ea typeface="Tahoma" panose="020B0604030504040204" pitchFamily="34" charset="0"/>
                <a:cs typeface="Tahoma" panose="020B0604030504040204" pitchFamily="34" charset="0"/>
              </a:endParaRPr>
            </a:p>
          </p:txBody>
        </p:sp>
      </p:grpSp>
      <p:sp>
        <p:nvSpPr>
          <p:cNvPr id="35" name="Rectangle: Diagonal Corners Rounded 34">
            <a:extLst>
              <a:ext uri="{FF2B5EF4-FFF2-40B4-BE49-F238E27FC236}">
                <a16:creationId xmlns:a16="http://schemas.microsoft.com/office/drawing/2014/main" id="{274AD160-5553-4B76-A1BB-4DB27C353BE7}"/>
              </a:ext>
            </a:extLst>
          </p:cNvPr>
          <p:cNvSpPr/>
          <p:nvPr/>
        </p:nvSpPr>
        <p:spPr>
          <a:xfrm>
            <a:off x="9733935" y="6528618"/>
            <a:ext cx="2212258" cy="201561"/>
          </a:xfrm>
          <a:prstGeom prst="round2DiagRect">
            <a:avLst>
              <a:gd name="adj1" fmla="val 50000"/>
              <a:gd name="adj2" fmla="val 0"/>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7" name="Google Shape;317;p51">
            <a:extLst>
              <a:ext uri="{FF2B5EF4-FFF2-40B4-BE49-F238E27FC236}">
                <a16:creationId xmlns:a16="http://schemas.microsoft.com/office/drawing/2014/main" id="{31073465-4513-2E3F-A007-EEBAC9AFAC3B}"/>
              </a:ext>
            </a:extLst>
          </p:cNvPr>
          <p:cNvSpPr txBox="1">
            <a:spLocks/>
          </p:cNvSpPr>
          <p:nvPr/>
        </p:nvSpPr>
        <p:spPr>
          <a:xfrm>
            <a:off x="804333" y="116418"/>
            <a:ext cx="11260667" cy="673100"/>
          </a:xfrm>
          <a:prstGeom prst="rect">
            <a:avLst/>
          </a:prstGeom>
        </p:spPr>
        <p:txBody>
          <a:bodyPr spcFirstLastPara="1" vert="horz" lIns="91440" tIns="45720" rIns="91440" bIns="45720" rtlCol="0" anchor="ctr">
            <a:noAutofit/>
          </a:bodyPr>
          <a:lstStyle>
            <a:lvl1pPr lvl="0" algn="l" defTabSz="914400" rtl="0" eaLnBrk="1" latinLnBrk="0" hangingPunct="1">
              <a:lnSpc>
                <a:spcPct val="90000"/>
              </a:lnSpc>
              <a:spcBef>
                <a:spcPts val="0"/>
              </a:spcBef>
              <a:spcAft>
                <a:spcPts val="0"/>
              </a:spcAft>
              <a:buSzPts val="2800"/>
              <a:buNone/>
              <a:defRPr sz="4667" kern="1200">
                <a:solidFill>
                  <a:schemeClr val="tx1"/>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spcBef>
                <a:spcPct val="0"/>
              </a:spcBef>
              <a:spcAft>
                <a:spcPct val="0"/>
              </a:spcAft>
              <a:buClr>
                <a:schemeClr val="accent1"/>
              </a:buClr>
              <a:buFont typeface="Raleway Thin" pitchFamily="2" charset="0"/>
              <a:buNone/>
            </a:pPr>
            <a:r>
              <a:rPr lang="vi-VN" altLang="vi-VN" sz="2400" b="1" dirty="0">
                <a:solidFill>
                  <a:schemeClr val="accent1"/>
                </a:solidFill>
                <a:latin typeface="Tahoma" panose="020B0604030504040204" pitchFamily="34" charset="0"/>
                <a:ea typeface="Tahoma" panose="020B0604030504040204" pitchFamily="34" charset="0"/>
                <a:cs typeface="Tahoma" panose="020B0604030504040204" pitchFamily="34" charset="0"/>
                <a:sym typeface="Raleway Thin" pitchFamily="2" charset="0"/>
              </a:rPr>
              <a:t>4) TÍN DỤNG NHÀ NƯỚC</a:t>
            </a:r>
            <a:br>
              <a:rPr lang="vi-VN" altLang="vi-VN" sz="2400" b="1" dirty="0">
                <a:solidFill>
                  <a:schemeClr val="accent1"/>
                </a:solidFill>
                <a:latin typeface="Tahoma" panose="020B0604030504040204" pitchFamily="34" charset="0"/>
                <a:ea typeface="Tahoma" panose="020B0604030504040204" pitchFamily="34" charset="0"/>
                <a:cs typeface="Tahoma" panose="020B0604030504040204" pitchFamily="34" charset="0"/>
                <a:sym typeface="Raleway Thin" pitchFamily="2" charset="0"/>
              </a:rPr>
            </a:br>
            <a:r>
              <a:rPr lang="vi-VN" altLang="vi-VN" sz="2400" dirty="0">
                <a:solidFill>
                  <a:schemeClr val="accent1"/>
                </a:solidFill>
                <a:latin typeface="Tahoma" panose="020B0604030504040204" pitchFamily="34" charset="0"/>
                <a:ea typeface="Tahoma" panose="020B0604030504040204" pitchFamily="34" charset="0"/>
                <a:cs typeface="Tahoma" panose="020B0604030504040204" pitchFamily="34" charset="0"/>
                <a:sym typeface="Raleway Thin" pitchFamily="2" charset="0"/>
              </a:rPr>
              <a:t>b)  Một số hình thức tín dụng nhà nước</a:t>
            </a:r>
          </a:p>
        </p:txBody>
      </p:sp>
      <p:grpSp>
        <p:nvGrpSpPr>
          <p:cNvPr id="9" name="Google Shape;1328;p85">
            <a:extLst>
              <a:ext uri="{FF2B5EF4-FFF2-40B4-BE49-F238E27FC236}">
                <a16:creationId xmlns:a16="http://schemas.microsoft.com/office/drawing/2014/main" id="{FBD02A63-10EB-5322-EF63-085BA21CFDDF}"/>
              </a:ext>
            </a:extLst>
          </p:cNvPr>
          <p:cNvGrpSpPr/>
          <p:nvPr/>
        </p:nvGrpSpPr>
        <p:grpSpPr>
          <a:xfrm>
            <a:off x="153289" y="197019"/>
            <a:ext cx="528415" cy="314260"/>
            <a:chOff x="5037700" y="2430325"/>
            <a:chExt cx="75950" cy="65850"/>
          </a:xfrm>
          <a:solidFill>
            <a:schemeClr val="accent6">
              <a:lumMod val="20000"/>
              <a:lumOff val="80000"/>
            </a:schemeClr>
          </a:solidFill>
        </p:grpSpPr>
        <p:sp>
          <p:nvSpPr>
            <p:cNvPr id="10" name="Google Shape;1329;p85">
              <a:extLst>
                <a:ext uri="{FF2B5EF4-FFF2-40B4-BE49-F238E27FC236}">
                  <a16:creationId xmlns:a16="http://schemas.microsoft.com/office/drawing/2014/main" id="{C5101767-C294-A4FB-019D-DEB560389C39}"/>
                </a:ext>
              </a:extLst>
            </p:cNvPr>
            <p:cNvSpPr/>
            <p:nvPr/>
          </p:nvSpPr>
          <p:spPr>
            <a:xfrm>
              <a:off x="5059700" y="2430325"/>
              <a:ext cx="53950" cy="65850"/>
            </a:xfrm>
            <a:custGeom>
              <a:avLst/>
              <a:gdLst/>
              <a:ahLst/>
              <a:cxnLst/>
              <a:rect l="l" t="t" r="r" b="b"/>
              <a:pathLst>
                <a:path w="2158" h="2634" extrusionOk="0">
                  <a:moveTo>
                    <a:pt x="1" y="1"/>
                  </a:moveTo>
                  <a:lnTo>
                    <a:pt x="866" y="1321"/>
                  </a:lnTo>
                  <a:lnTo>
                    <a:pt x="1" y="2633"/>
                  </a:lnTo>
                  <a:lnTo>
                    <a:pt x="1292" y="2633"/>
                  </a:lnTo>
                  <a:lnTo>
                    <a:pt x="2157" y="1321"/>
                  </a:lnTo>
                  <a:lnTo>
                    <a:pt x="1292" y="1"/>
                  </a:lnTo>
                  <a:close/>
                </a:path>
              </a:pathLst>
            </a:custGeom>
            <a:solidFill>
              <a:srgbClr val="004236"/>
            </a:solidFill>
            <a:ln w="9525" cap="flat" cmpd="sng">
              <a:solidFill>
                <a:srgbClr val="004236"/>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sp>
          <p:nvSpPr>
            <p:cNvPr id="11" name="Google Shape;1330;p85">
              <a:extLst>
                <a:ext uri="{FF2B5EF4-FFF2-40B4-BE49-F238E27FC236}">
                  <a16:creationId xmlns:a16="http://schemas.microsoft.com/office/drawing/2014/main" id="{1B70943D-A9C0-6582-8F9A-A31965C54A29}"/>
                </a:ext>
              </a:extLst>
            </p:cNvPr>
            <p:cNvSpPr/>
            <p:nvPr/>
          </p:nvSpPr>
          <p:spPr>
            <a:xfrm>
              <a:off x="5037700" y="2430325"/>
              <a:ext cx="34100" cy="65850"/>
            </a:xfrm>
            <a:custGeom>
              <a:avLst/>
              <a:gdLst/>
              <a:ahLst/>
              <a:cxnLst/>
              <a:rect l="l" t="t" r="r" b="b"/>
              <a:pathLst>
                <a:path w="1364" h="2634" extrusionOk="0">
                  <a:moveTo>
                    <a:pt x="1" y="1"/>
                  </a:moveTo>
                  <a:lnTo>
                    <a:pt x="866" y="1321"/>
                  </a:lnTo>
                  <a:lnTo>
                    <a:pt x="1" y="2633"/>
                  </a:lnTo>
                  <a:lnTo>
                    <a:pt x="498" y="2633"/>
                  </a:lnTo>
                  <a:lnTo>
                    <a:pt x="1364" y="1321"/>
                  </a:lnTo>
                  <a:lnTo>
                    <a:pt x="498" y="1"/>
                  </a:lnTo>
                  <a:close/>
                </a:path>
              </a:pathLst>
            </a:custGeom>
            <a:solidFill>
              <a:srgbClr val="004236"/>
            </a:solidFill>
            <a:ln w="9525" cap="flat" cmpd="sng">
              <a:solidFill>
                <a:srgbClr val="004236"/>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grpSp>
    </p:spTree>
    <p:extLst>
      <p:ext uri="{BB962C8B-B14F-4D97-AF65-F5344CB8AC3E}">
        <p14:creationId xmlns:p14="http://schemas.microsoft.com/office/powerpoint/2010/main" val="20674244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pSp>
        <p:nvGrpSpPr>
          <p:cNvPr id="14338" name="Google Shape;310;p51">
            <a:extLst>
              <a:ext uri="{FF2B5EF4-FFF2-40B4-BE49-F238E27FC236}">
                <a16:creationId xmlns:a16="http://schemas.microsoft.com/office/drawing/2014/main" id="{84A619AE-E994-6253-6D35-CA0497E6908A}"/>
              </a:ext>
            </a:extLst>
          </p:cNvPr>
          <p:cNvGrpSpPr>
            <a:grpSpLocks/>
          </p:cNvGrpSpPr>
          <p:nvPr/>
        </p:nvGrpSpPr>
        <p:grpSpPr bwMode="auto">
          <a:xfrm>
            <a:off x="4905011" y="1757636"/>
            <a:ext cx="5630333" cy="3815573"/>
            <a:chOff x="4826181" y="2009584"/>
            <a:chExt cx="3378000" cy="2530142"/>
          </a:xfrm>
        </p:grpSpPr>
        <p:grpSp>
          <p:nvGrpSpPr>
            <p:cNvPr id="14362" name="Google Shape;311;p51">
              <a:extLst>
                <a:ext uri="{FF2B5EF4-FFF2-40B4-BE49-F238E27FC236}">
                  <a16:creationId xmlns:a16="http://schemas.microsoft.com/office/drawing/2014/main" id="{E7834F55-9BB1-DEF7-FCCD-A50BE939FAC0}"/>
                </a:ext>
              </a:extLst>
            </p:cNvPr>
            <p:cNvGrpSpPr>
              <a:grpSpLocks/>
            </p:cNvGrpSpPr>
            <p:nvPr/>
          </p:nvGrpSpPr>
          <p:grpSpPr bwMode="auto">
            <a:xfrm>
              <a:off x="6352224" y="2009584"/>
              <a:ext cx="677773" cy="749666"/>
              <a:chOff x="6352224" y="2009584"/>
              <a:chExt cx="677773" cy="749666"/>
            </a:xfrm>
          </p:grpSpPr>
          <p:grpSp>
            <p:nvGrpSpPr>
              <p:cNvPr id="14364" name="Google Shape;312;p51">
                <a:extLst>
                  <a:ext uri="{FF2B5EF4-FFF2-40B4-BE49-F238E27FC236}">
                    <a16:creationId xmlns:a16="http://schemas.microsoft.com/office/drawing/2014/main" id="{F889C85B-FFEA-2B9E-4612-6945A9A82087}"/>
                  </a:ext>
                </a:extLst>
              </p:cNvPr>
              <p:cNvGrpSpPr>
                <a:grpSpLocks/>
              </p:cNvGrpSpPr>
              <p:nvPr/>
            </p:nvGrpSpPr>
            <p:grpSpPr bwMode="auto">
              <a:xfrm rot="559714">
                <a:off x="6393440" y="2157569"/>
                <a:ext cx="595340" cy="557114"/>
                <a:chOff x="2314575" y="2133725"/>
                <a:chExt cx="595325" cy="557100"/>
              </a:xfrm>
            </p:grpSpPr>
            <p:cxnSp>
              <p:nvCxnSpPr>
                <p:cNvPr id="14366" name="Google Shape;313;p51">
                  <a:extLst>
                    <a:ext uri="{FF2B5EF4-FFF2-40B4-BE49-F238E27FC236}">
                      <a16:creationId xmlns:a16="http://schemas.microsoft.com/office/drawing/2014/main" id="{3A9D682A-C5DA-FE95-8CDB-BFD256E6A421}"/>
                    </a:ext>
                  </a:extLst>
                </p:cNvPr>
                <p:cNvCxnSpPr>
                  <a:cxnSpLocks noChangeShapeType="1"/>
                </p:cNvCxnSpPr>
                <p:nvPr/>
              </p:nvCxnSpPr>
              <p:spPr bwMode="auto">
                <a:xfrm>
                  <a:off x="2567000" y="2143125"/>
                  <a:ext cx="342900" cy="504900"/>
                </a:xfrm>
                <a:prstGeom prst="straightConnector1">
                  <a:avLst/>
                </a:prstGeom>
                <a:noFill/>
                <a:ln w="38100">
                  <a:solidFill>
                    <a:schemeClr val="accent1"/>
                  </a:solidFill>
                  <a:round/>
                  <a:headEnd/>
                  <a:tailEnd/>
                </a:ln>
                <a:extLst>
                  <a:ext uri="{909E8E84-426E-40DD-AFC4-6F175D3DCCD1}">
                    <a14:hiddenFill xmlns:a14="http://schemas.microsoft.com/office/drawing/2010/main">
                      <a:noFill/>
                    </a14:hiddenFill>
                  </a:ext>
                </a:extLst>
              </p:spPr>
            </p:cxnSp>
            <p:cxnSp>
              <p:nvCxnSpPr>
                <p:cNvPr id="14367" name="Google Shape;314;p51">
                  <a:extLst>
                    <a:ext uri="{FF2B5EF4-FFF2-40B4-BE49-F238E27FC236}">
                      <a16:creationId xmlns:a16="http://schemas.microsoft.com/office/drawing/2014/main" id="{1CFB1110-9454-380D-E112-532D8E6D11FB}"/>
                    </a:ext>
                  </a:extLst>
                </p:cNvPr>
                <p:cNvCxnSpPr>
                  <a:cxnSpLocks noChangeShapeType="1"/>
                </p:cNvCxnSpPr>
                <p:nvPr/>
              </p:nvCxnSpPr>
              <p:spPr bwMode="auto">
                <a:xfrm rot="10800000" flipH="1">
                  <a:off x="2314575" y="2133725"/>
                  <a:ext cx="267000" cy="557100"/>
                </a:xfrm>
                <a:prstGeom prst="straightConnector1">
                  <a:avLst/>
                </a:prstGeom>
                <a:noFill/>
                <a:ln w="38100">
                  <a:solidFill>
                    <a:schemeClr val="accent1"/>
                  </a:solidFill>
                  <a:round/>
                  <a:headEnd/>
                  <a:tailEnd/>
                </a:ln>
                <a:extLst>
                  <a:ext uri="{909E8E84-426E-40DD-AFC4-6F175D3DCCD1}">
                    <a14:hiddenFill xmlns:a14="http://schemas.microsoft.com/office/drawing/2010/main">
                      <a:noFill/>
                    </a14:hiddenFill>
                  </a:ext>
                </a:extLst>
              </p:spPr>
            </p:cxnSp>
          </p:grpSp>
          <p:sp>
            <p:nvSpPr>
              <p:cNvPr id="315" name="Google Shape;315;p51">
                <a:extLst>
                  <a:ext uri="{FF2B5EF4-FFF2-40B4-BE49-F238E27FC236}">
                    <a16:creationId xmlns:a16="http://schemas.microsoft.com/office/drawing/2014/main" id="{A1E41B9C-268D-F08C-1DE1-A7AA133DF8B5}"/>
                  </a:ext>
                </a:extLst>
              </p:cNvPr>
              <p:cNvSpPr/>
              <p:nvPr/>
            </p:nvSpPr>
            <p:spPr>
              <a:xfrm rot="559553">
                <a:off x="6521531" y="2033873"/>
                <a:ext cx="331450" cy="331955"/>
              </a:xfrm>
              <a:prstGeom prst="ellipse">
                <a:avLst/>
              </a:prstGeom>
              <a:solidFill>
                <a:schemeClr val="accent3"/>
              </a:solidFill>
              <a:ln>
                <a:noFill/>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grpSp>
        <p:sp>
          <p:nvSpPr>
            <p:cNvPr id="316" name="Google Shape;316;p51">
              <a:extLst>
                <a:ext uri="{FF2B5EF4-FFF2-40B4-BE49-F238E27FC236}">
                  <a16:creationId xmlns:a16="http://schemas.microsoft.com/office/drawing/2014/main" id="{EF8F069B-D41C-1062-9998-0CE10FC181E6}"/>
                </a:ext>
              </a:extLst>
            </p:cNvPr>
            <p:cNvSpPr/>
            <p:nvPr/>
          </p:nvSpPr>
          <p:spPr>
            <a:xfrm rot="377138">
              <a:off x="4915076" y="2572288"/>
              <a:ext cx="3200211" cy="1797413"/>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grpSp>
      <p:sp>
        <p:nvSpPr>
          <p:cNvPr id="14340" name="Google Shape;318;p51">
            <a:extLst>
              <a:ext uri="{FF2B5EF4-FFF2-40B4-BE49-F238E27FC236}">
                <a16:creationId xmlns:a16="http://schemas.microsoft.com/office/drawing/2014/main" id="{C8B18391-E558-A085-9A3D-24DFC2202BB0}"/>
              </a:ext>
            </a:extLst>
          </p:cNvPr>
          <p:cNvSpPr txBox="1">
            <a:spLocks noGrp="1"/>
          </p:cNvSpPr>
          <p:nvPr>
            <p:ph type="subTitle" idx="4"/>
          </p:nvPr>
        </p:nvSpPr>
        <p:spPr bwMode="auto">
          <a:xfrm rot="377090">
            <a:off x="5764755" y="2612762"/>
            <a:ext cx="4279497" cy="47258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r>
              <a:rPr lang="vi-VN" b="1" dirty="0">
                <a:solidFill>
                  <a:schemeClr val="accent2">
                    <a:lumMod val="40000"/>
                    <a:lumOff val="60000"/>
                  </a:schemeClr>
                </a:solidFill>
                <a:latin typeface="Tahoma" panose="020B0604030504040204" pitchFamily="34" charset="0"/>
                <a:ea typeface="Tahoma" panose="020B0604030504040204" pitchFamily="34" charset="0"/>
                <a:cs typeface="Tahoma" panose="020B0604030504040204" pitchFamily="34" charset="0"/>
              </a:rPr>
              <a:t>ĐẶC ĐIỂM</a:t>
            </a:r>
          </a:p>
        </p:txBody>
      </p:sp>
      <p:grpSp>
        <p:nvGrpSpPr>
          <p:cNvPr id="14341" name="Google Shape;319;p51">
            <a:extLst>
              <a:ext uri="{FF2B5EF4-FFF2-40B4-BE49-F238E27FC236}">
                <a16:creationId xmlns:a16="http://schemas.microsoft.com/office/drawing/2014/main" id="{A38B1D13-1F9F-DD98-1504-5D9D8FAE75F5}"/>
              </a:ext>
            </a:extLst>
          </p:cNvPr>
          <p:cNvGrpSpPr>
            <a:grpSpLocks/>
          </p:cNvGrpSpPr>
          <p:nvPr/>
        </p:nvGrpSpPr>
        <p:grpSpPr bwMode="auto">
          <a:xfrm>
            <a:off x="153289" y="2093504"/>
            <a:ext cx="5058833" cy="3147951"/>
            <a:chOff x="1029284" y="2074630"/>
            <a:chExt cx="3199279" cy="2295092"/>
          </a:xfrm>
        </p:grpSpPr>
        <p:grpSp>
          <p:nvGrpSpPr>
            <p:cNvPr id="14356" name="Google Shape;320;p51">
              <a:extLst>
                <a:ext uri="{FF2B5EF4-FFF2-40B4-BE49-F238E27FC236}">
                  <a16:creationId xmlns:a16="http://schemas.microsoft.com/office/drawing/2014/main" id="{03FB02F2-EEAD-7258-E243-E0E62B8EAF12}"/>
                </a:ext>
              </a:extLst>
            </p:cNvPr>
            <p:cNvGrpSpPr>
              <a:grpSpLocks/>
            </p:cNvGrpSpPr>
            <p:nvPr/>
          </p:nvGrpSpPr>
          <p:grpSpPr bwMode="auto">
            <a:xfrm>
              <a:off x="2255063" y="2074630"/>
              <a:ext cx="595325" cy="611445"/>
              <a:chOff x="2255063" y="2074630"/>
              <a:chExt cx="595325" cy="611445"/>
            </a:xfrm>
          </p:grpSpPr>
          <p:grpSp>
            <p:nvGrpSpPr>
              <p:cNvPr id="14358" name="Google Shape;321;p51">
                <a:extLst>
                  <a:ext uri="{FF2B5EF4-FFF2-40B4-BE49-F238E27FC236}">
                    <a16:creationId xmlns:a16="http://schemas.microsoft.com/office/drawing/2014/main" id="{4B685603-5AFA-8D35-8682-8F704E385A63}"/>
                  </a:ext>
                </a:extLst>
              </p:cNvPr>
              <p:cNvGrpSpPr>
                <a:grpSpLocks/>
              </p:cNvGrpSpPr>
              <p:nvPr/>
            </p:nvGrpSpPr>
            <p:grpSpPr bwMode="auto">
              <a:xfrm>
                <a:off x="2255063" y="2128975"/>
                <a:ext cx="595325" cy="557100"/>
                <a:chOff x="2314575" y="2133725"/>
                <a:chExt cx="595325" cy="557100"/>
              </a:xfrm>
            </p:grpSpPr>
            <p:cxnSp>
              <p:nvCxnSpPr>
                <p:cNvPr id="14360" name="Google Shape;322;p51">
                  <a:extLst>
                    <a:ext uri="{FF2B5EF4-FFF2-40B4-BE49-F238E27FC236}">
                      <a16:creationId xmlns:a16="http://schemas.microsoft.com/office/drawing/2014/main" id="{E74555BF-6F1C-D124-678B-3F2E6E977B80}"/>
                    </a:ext>
                  </a:extLst>
                </p:cNvPr>
                <p:cNvCxnSpPr>
                  <a:cxnSpLocks noChangeShapeType="1"/>
                </p:cNvCxnSpPr>
                <p:nvPr/>
              </p:nvCxnSpPr>
              <p:spPr bwMode="auto">
                <a:xfrm>
                  <a:off x="2567000" y="2143125"/>
                  <a:ext cx="342900" cy="504900"/>
                </a:xfrm>
                <a:prstGeom prst="straightConnector1">
                  <a:avLst/>
                </a:prstGeom>
                <a:noFill/>
                <a:ln w="38100">
                  <a:solidFill>
                    <a:schemeClr val="accent1"/>
                  </a:solidFill>
                  <a:round/>
                  <a:headEnd/>
                  <a:tailEnd/>
                </a:ln>
                <a:extLst>
                  <a:ext uri="{909E8E84-426E-40DD-AFC4-6F175D3DCCD1}">
                    <a14:hiddenFill xmlns:a14="http://schemas.microsoft.com/office/drawing/2010/main">
                      <a:noFill/>
                    </a14:hiddenFill>
                  </a:ext>
                </a:extLst>
              </p:spPr>
            </p:cxnSp>
            <p:cxnSp>
              <p:nvCxnSpPr>
                <p:cNvPr id="14361" name="Google Shape;323;p51">
                  <a:extLst>
                    <a:ext uri="{FF2B5EF4-FFF2-40B4-BE49-F238E27FC236}">
                      <a16:creationId xmlns:a16="http://schemas.microsoft.com/office/drawing/2014/main" id="{47A9105C-3305-1B00-07A1-5CFA85E324CD}"/>
                    </a:ext>
                  </a:extLst>
                </p:cNvPr>
                <p:cNvCxnSpPr>
                  <a:cxnSpLocks noChangeShapeType="1"/>
                </p:cNvCxnSpPr>
                <p:nvPr/>
              </p:nvCxnSpPr>
              <p:spPr bwMode="auto">
                <a:xfrm rot="10800000" flipH="1">
                  <a:off x="2314575" y="2133725"/>
                  <a:ext cx="267000" cy="557100"/>
                </a:xfrm>
                <a:prstGeom prst="straightConnector1">
                  <a:avLst/>
                </a:prstGeom>
                <a:noFill/>
                <a:ln w="38100">
                  <a:solidFill>
                    <a:schemeClr val="accent1"/>
                  </a:solidFill>
                  <a:round/>
                  <a:headEnd/>
                  <a:tailEnd/>
                </a:ln>
                <a:extLst>
                  <a:ext uri="{909E8E84-426E-40DD-AFC4-6F175D3DCCD1}">
                    <a14:hiddenFill xmlns:a14="http://schemas.microsoft.com/office/drawing/2010/main">
                      <a:noFill/>
                    </a14:hiddenFill>
                  </a:ext>
                </a:extLst>
              </p:spPr>
            </p:cxnSp>
          </p:grpSp>
          <p:sp>
            <p:nvSpPr>
              <p:cNvPr id="324" name="Google Shape;324;p51">
                <a:extLst>
                  <a:ext uri="{FF2B5EF4-FFF2-40B4-BE49-F238E27FC236}">
                    <a16:creationId xmlns:a16="http://schemas.microsoft.com/office/drawing/2014/main" id="{F2CAD801-4235-F422-ADE1-F82B1F61B509}"/>
                  </a:ext>
                </a:extLst>
              </p:cNvPr>
              <p:cNvSpPr/>
              <p:nvPr/>
            </p:nvSpPr>
            <p:spPr>
              <a:xfrm>
                <a:off x="2345137" y="2074630"/>
                <a:ext cx="330637" cy="265770"/>
              </a:xfrm>
              <a:prstGeom prst="ellipse">
                <a:avLst/>
              </a:prstGeom>
              <a:solidFill>
                <a:schemeClr val="accent3"/>
              </a:solidFill>
              <a:ln>
                <a:noFill/>
              </a:ln>
            </p:spPr>
            <p:txBody>
              <a:bodyPr spcFirstLastPara="1" lIns="121900" tIns="121900" rIns="121900" bIns="121900" anchor="ctr"/>
              <a:lstStyle/>
              <a:p>
                <a:pPr>
                  <a:buClr>
                    <a:srgbClr val="000000"/>
                  </a:buClr>
                  <a:defRPr/>
                </a:pPr>
                <a:endParaRPr sz="2400" kern="0" dirty="0">
                  <a:latin typeface="Arial"/>
                  <a:ea typeface="Arial"/>
                  <a:cs typeface="Arial"/>
                  <a:sym typeface="Arial"/>
                </a:endParaRPr>
              </a:p>
            </p:txBody>
          </p:sp>
        </p:grpSp>
        <p:sp>
          <p:nvSpPr>
            <p:cNvPr id="325" name="Google Shape;325;p51">
              <a:extLst>
                <a:ext uri="{FF2B5EF4-FFF2-40B4-BE49-F238E27FC236}">
                  <a16:creationId xmlns:a16="http://schemas.microsoft.com/office/drawing/2014/main" id="{C9C5E1F0-7C08-C5D7-FF71-033B6FB5F636}"/>
                </a:ext>
              </a:extLst>
            </p:cNvPr>
            <p:cNvSpPr/>
            <p:nvPr/>
          </p:nvSpPr>
          <p:spPr>
            <a:xfrm rot="-231867">
              <a:off x="1029284" y="2571707"/>
              <a:ext cx="3199279" cy="1798015"/>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grpSp>
      <p:sp>
        <p:nvSpPr>
          <p:cNvPr id="14342" name="Google Shape;326;p51">
            <a:extLst>
              <a:ext uri="{FF2B5EF4-FFF2-40B4-BE49-F238E27FC236}">
                <a16:creationId xmlns:a16="http://schemas.microsoft.com/office/drawing/2014/main" id="{16DC9E1E-E580-E714-711B-785D43A290CC}"/>
              </a:ext>
            </a:extLst>
          </p:cNvPr>
          <p:cNvSpPr txBox="1">
            <a:spLocks noGrp="1"/>
          </p:cNvSpPr>
          <p:nvPr>
            <p:ph type="subTitle" idx="1"/>
          </p:nvPr>
        </p:nvSpPr>
        <p:spPr bwMode="auto">
          <a:xfrm rot="21368229">
            <a:off x="-62100" y="3466832"/>
            <a:ext cx="4843624" cy="170814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marL="342900" indent="-342900" algn="just">
              <a:buFontTx/>
              <a:buChar char="-"/>
            </a:pPr>
            <a:r>
              <a:rPr lang="vi-VN" alt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Nhà nước là người vay tiền .</a:t>
            </a:r>
          </a:p>
          <a:p>
            <a:pPr marL="342900" indent="-342900" algn="just">
              <a:buFontTx/>
              <a:buChar char="-"/>
            </a:pPr>
            <a:r>
              <a:rPr lang="vi-VN" alt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Nhà nước có nghĩa vụ trả nợ</a:t>
            </a:r>
            <a:endParaRPr lang="vi-VN"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4343" name="Google Shape;327;p51">
            <a:extLst>
              <a:ext uri="{FF2B5EF4-FFF2-40B4-BE49-F238E27FC236}">
                <a16:creationId xmlns:a16="http://schemas.microsoft.com/office/drawing/2014/main" id="{47A93396-869F-7C79-7A3C-A6C22DD11A25}"/>
              </a:ext>
            </a:extLst>
          </p:cNvPr>
          <p:cNvSpPr txBox="1">
            <a:spLocks noGrp="1"/>
          </p:cNvSpPr>
          <p:nvPr>
            <p:ph type="subTitle" idx="2"/>
          </p:nvPr>
        </p:nvSpPr>
        <p:spPr bwMode="auto">
          <a:xfrm rot="21368229">
            <a:off x="414625" y="2962620"/>
            <a:ext cx="4080584" cy="44238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r>
              <a:rPr lang="vi-VN" b="1" dirty="0">
                <a:solidFill>
                  <a:schemeClr val="accent2">
                    <a:lumMod val="40000"/>
                    <a:lumOff val="60000"/>
                  </a:schemeClr>
                </a:solidFill>
                <a:latin typeface="Tahoma" panose="020B0604030504040204" pitchFamily="34" charset="0"/>
                <a:ea typeface="Tahoma" panose="020B0604030504040204" pitchFamily="34" charset="0"/>
                <a:cs typeface="Tahoma" panose="020B0604030504040204" pitchFamily="34" charset="0"/>
              </a:rPr>
              <a:t>BẢN CHẤT</a:t>
            </a:r>
          </a:p>
        </p:txBody>
      </p:sp>
      <p:grpSp>
        <p:nvGrpSpPr>
          <p:cNvPr id="14346" name="Google Shape;267;p48">
            <a:extLst>
              <a:ext uri="{FF2B5EF4-FFF2-40B4-BE49-F238E27FC236}">
                <a16:creationId xmlns:a16="http://schemas.microsoft.com/office/drawing/2014/main" id="{39E10139-F548-3508-DCDE-2B48DFEBB104}"/>
              </a:ext>
            </a:extLst>
          </p:cNvPr>
          <p:cNvGrpSpPr>
            <a:grpSpLocks/>
          </p:cNvGrpSpPr>
          <p:nvPr/>
        </p:nvGrpSpPr>
        <p:grpSpPr bwMode="auto">
          <a:xfrm>
            <a:off x="2897272" y="4804843"/>
            <a:ext cx="4692391" cy="1644655"/>
            <a:chOff x="4041842" y="3389163"/>
            <a:chExt cx="3518845" cy="986891"/>
          </a:xfrm>
        </p:grpSpPr>
        <p:sp>
          <p:nvSpPr>
            <p:cNvPr id="25" name="Google Shape;268;p48">
              <a:extLst>
                <a:ext uri="{FF2B5EF4-FFF2-40B4-BE49-F238E27FC236}">
                  <a16:creationId xmlns:a16="http://schemas.microsoft.com/office/drawing/2014/main" id="{ABC0F6C5-3134-90DA-48AC-896999668339}"/>
                </a:ext>
              </a:extLst>
            </p:cNvPr>
            <p:cNvSpPr/>
            <p:nvPr/>
          </p:nvSpPr>
          <p:spPr>
            <a:xfrm rot="322">
              <a:off x="4041842" y="3866716"/>
              <a:ext cx="3518845" cy="509338"/>
            </a:xfrm>
            <a:prstGeom prst="roundRect">
              <a:avLst>
                <a:gd name="adj" fmla="val 24529"/>
              </a:avLst>
            </a:prstGeom>
            <a:solidFill>
              <a:schemeClr val="accent3"/>
            </a:solidFill>
            <a:ln w="38100" cap="flat" cmpd="sng">
              <a:solidFill>
                <a:schemeClr val="accent1"/>
              </a:solidFill>
              <a:prstDash val="solid"/>
              <a:round/>
              <a:headEnd type="none" w="sm" len="sm"/>
              <a:tailEnd type="none" w="sm" len="sm"/>
            </a:ln>
          </p:spPr>
          <p:txBody>
            <a:bodyPr lIns="121900" tIns="121900" rIns="121900" bIns="1219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defRPr/>
              </a:pPr>
              <a:r>
                <a:rPr lang="vi-VN" altLang="vi-VN" sz="2400" dirty="0">
                  <a:solidFill>
                    <a:schemeClr val="tx1">
                      <a:lumMod val="75000"/>
                      <a:lumOff val="25000"/>
                    </a:schemeClr>
                  </a:solidFill>
                </a:rPr>
                <a:t>Phát hành trái phiếu Chính phủ</a:t>
              </a:r>
            </a:p>
          </p:txBody>
        </p:sp>
        <p:grpSp>
          <p:nvGrpSpPr>
            <p:cNvPr id="14350" name="Google Shape;269;p48">
              <a:extLst>
                <a:ext uri="{FF2B5EF4-FFF2-40B4-BE49-F238E27FC236}">
                  <a16:creationId xmlns:a16="http://schemas.microsoft.com/office/drawing/2014/main" id="{4C22634B-82BA-E5FB-7E29-99CF91EC957D}"/>
                </a:ext>
              </a:extLst>
            </p:cNvPr>
            <p:cNvGrpSpPr>
              <a:grpSpLocks/>
            </p:cNvGrpSpPr>
            <p:nvPr/>
          </p:nvGrpSpPr>
          <p:grpSpPr bwMode="auto">
            <a:xfrm>
              <a:off x="7077012" y="3389163"/>
              <a:ext cx="331500" cy="490449"/>
              <a:chOff x="7052687" y="3327363"/>
              <a:chExt cx="331500" cy="490449"/>
            </a:xfrm>
          </p:grpSpPr>
          <p:sp>
            <p:nvSpPr>
              <p:cNvPr id="14354" name="Google Shape;270;p48">
                <a:extLst>
                  <a:ext uri="{FF2B5EF4-FFF2-40B4-BE49-F238E27FC236}">
                    <a16:creationId xmlns:a16="http://schemas.microsoft.com/office/drawing/2014/main" id="{C0E80483-8DB3-07B8-4BC1-9C683123F8F1}"/>
                  </a:ext>
                </a:extLst>
              </p:cNvPr>
              <p:cNvSpPr>
                <a:spLocks noChangeArrowheads="1"/>
              </p:cNvSpPr>
              <p:nvPr/>
            </p:nvSpPr>
            <p:spPr bwMode="auto">
              <a:xfrm rot="1186565">
                <a:off x="7142193" y="3350457"/>
                <a:ext cx="34285" cy="46735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vi-VN" altLang="vi-VN" sz="1867"/>
              </a:p>
            </p:txBody>
          </p:sp>
          <p:sp>
            <p:nvSpPr>
              <p:cNvPr id="14355" name="Google Shape;271;p48">
                <a:extLst>
                  <a:ext uri="{FF2B5EF4-FFF2-40B4-BE49-F238E27FC236}">
                    <a16:creationId xmlns:a16="http://schemas.microsoft.com/office/drawing/2014/main" id="{4DA58863-7A04-9C31-99E7-C89718801C9C}"/>
                  </a:ext>
                </a:extLst>
              </p:cNvPr>
              <p:cNvSpPr>
                <a:spLocks noChangeArrowheads="1"/>
              </p:cNvSpPr>
              <p:nvPr/>
            </p:nvSpPr>
            <p:spPr bwMode="auto">
              <a:xfrm>
                <a:off x="7052687" y="3327363"/>
                <a:ext cx="331500" cy="3315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vi-VN" altLang="vi-VN" sz="1867"/>
              </a:p>
            </p:txBody>
          </p:sp>
        </p:grpSp>
        <p:grpSp>
          <p:nvGrpSpPr>
            <p:cNvPr id="14351" name="Google Shape;272;p48">
              <a:extLst>
                <a:ext uri="{FF2B5EF4-FFF2-40B4-BE49-F238E27FC236}">
                  <a16:creationId xmlns:a16="http://schemas.microsoft.com/office/drawing/2014/main" id="{1DB96327-6533-2542-F72E-20B3E203E02A}"/>
                </a:ext>
              </a:extLst>
            </p:cNvPr>
            <p:cNvGrpSpPr>
              <a:grpSpLocks/>
            </p:cNvGrpSpPr>
            <p:nvPr/>
          </p:nvGrpSpPr>
          <p:grpSpPr bwMode="auto">
            <a:xfrm>
              <a:off x="4041853" y="3535238"/>
              <a:ext cx="331509" cy="506763"/>
              <a:chOff x="4003753" y="3620963"/>
              <a:chExt cx="331509" cy="506763"/>
            </a:xfrm>
          </p:grpSpPr>
          <p:sp>
            <p:nvSpPr>
              <p:cNvPr id="14352" name="Google Shape;273;p48">
                <a:extLst>
                  <a:ext uri="{FF2B5EF4-FFF2-40B4-BE49-F238E27FC236}">
                    <a16:creationId xmlns:a16="http://schemas.microsoft.com/office/drawing/2014/main" id="{427A8BB2-A5D8-4D8C-4529-E20ABDB6C53D}"/>
                  </a:ext>
                </a:extLst>
              </p:cNvPr>
              <p:cNvSpPr>
                <a:spLocks noChangeArrowheads="1"/>
              </p:cNvSpPr>
              <p:nvPr/>
            </p:nvSpPr>
            <p:spPr bwMode="auto">
              <a:xfrm rot="20413435" flipH="1">
                <a:off x="4223125" y="3642430"/>
                <a:ext cx="28373" cy="49539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vi-VN" altLang="vi-VN" sz="1867"/>
              </a:p>
            </p:txBody>
          </p:sp>
          <p:sp>
            <p:nvSpPr>
              <p:cNvPr id="14353" name="Google Shape;274;p48">
                <a:extLst>
                  <a:ext uri="{FF2B5EF4-FFF2-40B4-BE49-F238E27FC236}">
                    <a16:creationId xmlns:a16="http://schemas.microsoft.com/office/drawing/2014/main" id="{9E462B9F-0DCB-EDAD-6CA2-DA071ABC57F9}"/>
                  </a:ext>
                </a:extLst>
              </p:cNvPr>
              <p:cNvSpPr>
                <a:spLocks noChangeArrowheads="1"/>
              </p:cNvSpPr>
              <p:nvPr/>
            </p:nvSpPr>
            <p:spPr bwMode="auto">
              <a:xfrm flipH="1">
                <a:off x="4003753" y="3620963"/>
                <a:ext cx="331500" cy="3315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vi-VN" altLang="vi-VN" sz="1867"/>
              </a:p>
            </p:txBody>
          </p:sp>
        </p:grpSp>
      </p:grpSp>
      <p:sp>
        <p:nvSpPr>
          <p:cNvPr id="2" name="Google Shape;318;p51">
            <a:extLst>
              <a:ext uri="{FF2B5EF4-FFF2-40B4-BE49-F238E27FC236}">
                <a16:creationId xmlns:a16="http://schemas.microsoft.com/office/drawing/2014/main" id="{2A04557C-BF26-7178-406E-A0CA9CAB484F}"/>
              </a:ext>
            </a:extLst>
          </p:cNvPr>
          <p:cNvSpPr txBox="1">
            <a:spLocks/>
          </p:cNvSpPr>
          <p:nvPr/>
        </p:nvSpPr>
        <p:spPr bwMode="auto">
          <a:xfrm rot="377090">
            <a:off x="5198949" y="4426259"/>
            <a:ext cx="5126698" cy="106812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0" tIns="0" rIns="0" bIns="0" numCol="1" rtlCol="0" anchor="b" anchorCtr="0" compatLnSpc="1">
            <a:prstTxWarp prst="textNoShape">
              <a:avLst/>
            </a:prstTxWarp>
            <a:noAutofit/>
          </a:bodyPr>
          <a:lstStyle>
            <a:lvl1pPr marL="228600" lvl="0" indent="-228600" algn="ctr" defTabSz="914400" rtl="0" eaLnBrk="1" latinLnBrk="0" hangingPunct="1">
              <a:lnSpc>
                <a:spcPct val="100000"/>
              </a:lnSpc>
              <a:spcBef>
                <a:spcPts val="0"/>
              </a:spcBef>
              <a:spcAft>
                <a:spcPts val="0"/>
              </a:spcAft>
              <a:buClr>
                <a:schemeClr val="accent1"/>
              </a:buClr>
              <a:buSzPts val="2100"/>
              <a:buFont typeface="Raleway Thin"/>
              <a:buNone/>
              <a:defRPr sz="2400" kern="1200">
                <a:solidFill>
                  <a:schemeClr val="accent1"/>
                </a:solidFill>
                <a:latin typeface="Raleway Thin"/>
                <a:ea typeface="Raleway Thin"/>
                <a:cs typeface="Raleway Thin"/>
                <a:sym typeface="Raleway Thin"/>
              </a:defRPr>
            </a:lvl1pPr>
            <a:lvl2pPr marL="685800" lvl="1"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2pPr>
            <a:lvl3pPr marL="1143000" lvl="2"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3pPr>
            <a:lvl4pPr marL="1600200" lvl="3"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4pPr>
            <a:lvl5pPr marL="2057400" lvl="4"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5pPr>
            <a:lvl6pPr marL="2514600" lvl="5"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6pPr>
            <a:lvl7pPr marL="2971800" lvl="6"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7pPr>
            <a:lvl8pPr marL="3429000" lvl="7"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8pPr>
            <a:lvl9pPr marL="3886200" lvl="8"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9pPr>
          </a:lstStyle>
          <a:p>
            <a:pPr marL="342900" indent="-342900" algn="l">
              <a:buFontTx/>
              <a:buChar char="-"/>
            </a:pP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Trái phiếu có thời hạn thường 1 năm, công trái xây dựng Tổ quốc thường 5 năm</a:t>
            </a:r>
          </a:p>
          <a:p>
            <a:pPr marL="342900" indent="-342900" algn="l">
              <a:buFontTx/>
              <a:buChar char="-"/>
            </a:pP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Trái phiếu có thể mua bán, cầm cố tại ngân hàng hoặc các tổ chức tín dụng, có thể bán trên thị trường chứng khoán</a:t>
            </a:r>
          </a:p>
          <a:p>
            <a:pPr marL="0" indent="0" algn="l"/>
            <a:endParaRPr lang="vi-VN"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0" indent="0" algn="l"/>
            <a:endParaRPr lang="vi-VN"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Google Shape;317;p51">
            <a:extLst>
              <a:ext uri="{FF2B5EF4-FFF2-40B4-BE49-F238E27FC236}">
                <a16:creationId xmlns:a16="http://schemas.microsoft.com/office/drawing/2014/main" id="{F851242A-A4A4-D412-E045-7E0BFAB65FC9}"/>
              </a:ext>
            </a:extLst>
          </p:cNvPr>
          <p:cNvSpPr txBox="1">
            <a:spLocks/>
          </p:cNvSpPr>
          <p:nvPr/>
        </p:nvSpPr>
        <p:spPr>
          <a:xfrm>
            <a:off x="804333" y="116418"/>
            <a:ext cx="11260667" cy="673100"/>
          </a:xfrm>
          <a:prstGeom prst="rect">
            <a:avLst/>
          </a:prstGeom>
        </p:spPr>
        <p:txBody>
          <a:bodyPr spcFirstLastPara="1" vert="horz" lIns="91440" tIns="45720" rIns="91440" bIns="45720" rtlCol="0" anchor="ctr">
            <a:noAutofit/>
          </a:bodyPr>
          <a:lstStyle>
            <a:lvl1pPr lvl="0" algn="l" defTabSz="914400" rtl="0" eaLnBrk="1" latinLnBrk="0" hangingPunct="1">
              <a:lnSpc>
                <a:spcPct val="90000"/>
              </a:lnSpc>
              <a:spcBef>
                <a:spcPts val="0"/>
              </a:spcBef>
              <a:spcAft>
                <a:spcPts val="0"/>
              </a:spcAft>
              <a:buSzPts val="2800"/>
              <a:buNone/>
              <a:defRPr sz="4667" kern="1200">
                <a:solidFill>
                  <a:schemeClr val="tx1"/>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spcBef>
                <a:spcPct val="0"/>
              </a:spcBef>
              <a:spcAft>
                <a:spcPct val="0"/>
              </a:spcAft>
              <a:buClr>
                <a:schemeClr val="accent1"/>
              </a:buClr>
              <a:buFont typeface="Raleway Thin" pitchFamily="2" charset="0"/>
              <a:buNone/>
            </a:pPr>
            <a:r>
              <a:rPr lang="vi-VN" altLang="vi-VN" sz="2800" b="1" dirty="0">
                <a:solidFill>
                  <a:schemeClr val="accent1"/>
                </a:solidFill>
                <a:latin typeface="Raleway Medium" pitchFamily="2" charset="0"/>
                <a:cs typeface="Arial" panose="020B0604020202020204" pitchFamily="34" charset="0"/>
                <a:sym typeface="Raleway Thin" pitchFamily="2" charset="0"/>
              </a:rPr>
              <a:t>4) TÍN DỤNG NHÀ NƯỚC</a:t>
            </a:r>
            <a:br>
              <a:rPr lang="vi-VN" altLang="vi-VN" sz="2800" b="1" dirty="0">
                <a:solidFill>
                  <a:schemeClr val="accent1"/>
                </a:solidFill>
                <a:latin typeface="Raleway Medium" pitchFamily="2" charset="0"/>
                <a:cs typeface="Arial" panose="020B0604020202020204" pitchFamily="34" charset="0"/>
                <a:sym typeface="Raleway Thin" pitchFamily="2" charset="0"/>
              </a:rPr>
            </a:br>
            <a:r>
              <a:rPr lang="vi-VN" altLang="vi-VN" sz="2800" b="1" dirty="0">
                <a:solidFill>
                  <a:schemeClr val="accent1"/>
                </a:solidFill>
                <a:latin typeface="Raleway Medium" pitchFamily="2" charset="0"/>
                <a:cs typeface="Arial" panose="020B0604020202020204" pitchFamily="34" charset="0"/>
                <a:sym typeface="Raleway Thin" pitchFamily="2" charset="0"/>
              </a:rPr>
              <a:t>b)  Một số hình thức tín dụng nhà nước</a:t>
            </a:r>
          </a:p>
        </p:txBody>
      </p:sp>
      <p:grpSp>
        <p:nvGrpSpPr>
          <p:cNvPr id="6" name="Google Shape;1328;p85">
            <a:extLst>
              <a:ext uri="{FF2B5EF4-FFF2-40B4-BE49-F238E27FC236}">
                <a16:creationId xmlns:a16="http://schemas.microsoft.com/office/drawing/2014/main" id="{BBEE6C39-F9EC-BFCC-42B5-D05320387D1F}"/>
              </a:ext>
            </a:extLst>
          </p:cNvPr>
          <p:cNvGrpSpPr/>
          <p:nvPr/>
        </p:nvGrpSpPr>
        <p:grpSpPr>
          <a:xfrm>
            <a:off x="153289" y="197019"/>
            <a:ext cx="528415" cy="314260"/>
            <a:chOff x="5037700" y="2430325"/>
            <a:chExt cx="75950" cy="65850"/>
          </a:xfrm>
          <a:solidFill>
            <a:schemeClr val="accent6">
              <a:lumMod val="20000"/>
              <a:lumOff val="80000"/>
            </a:schemeClr>
          </a:solidFill>
        </p:grpSpPr>
        <p:sp>
          <p:nvSpPr>
            <p:cNvPr id="7" name="Google Shape;1329;p85">
              <a:extLst>
                <a:ext uri="{FF2B5EF4-FFF2-40B4-BE49-F238E27FC236}">
                  <a16:creationId xmlns:a16="http://schemas.microsoft.com/office/drawing/2014/main" id="{82DE7E66-A4EF-3049-750A-6A5B5A28BA4F}"/>
                </a:ext>
              </a:extLst>
            </p:cNvPr>
            <p:cNvSpPr/>
            <p:nvPr/>
          </p:nvSpPr>
          <p:spPr>
            <a:xfrm>
              <a:off x="5059700" y="2430325"/>
              <a:ext cx="53950" cy="65850"/>
            </a:xfrm>
            <a:custGeom>
              <a:avLst/>
              <a:gdLst/>
              <a:ahLst/>
              <a:cxnLst/>
              <a:rect l="l" t="t" r="r" b="b"/>
              <a:pathLst>
                <a:path w="2158" h="2634" extrusionOk="0">
                  <a:moveTo>
                    <a:pt x="1" y="1"/>
                  </a:moveTo>
                  <a:lnTo>
                    <a:pt x="866" y="1321"/>
                  </a:lnTo>
                  <a:lnTo>
                    <a:pt x="1" y="2633"/>
                  </a:lnTo>
                  <a:lnTo>
                    <a:pt x="1292" y="2633"/>
                  </a:lnTo>
                  <a:lnTo>
                    <a:pt x="2157" y="1321"/>
                  </a:lnTo>
                  <a:lnTo>
                    <a:pt x="1292" y="1"/>
                  </a:lnTo>
                  <a:close/>
                </a:path>
              </a:pathLst>
            </a:custGeom>
            <a:solidFill>
              <a:srgbClr val="004236"/>
            </a:solidFill>
            <a:ln w="9525" cap="flat" cmpd="sng">
              <a:solidFill>
                <a:srgbClr val="004236"/>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sp>
          <p:nvSpPr>
            <p:cNvPr id="8" name="Google Shape;1330;p85">
              <a:extLst>
                <a:ext uri="{FF2B5EF4-FFF2-40B4-BE49-F238E27FC236}">
                  <a16:creationId xmlns:a16="http://schemas.microsoft.com/office/drawing/2014/main" id="{E17C94BE-99C9-4E21-D387-3800574D48E8}"/>
                </a:ext>
              </a:extLst>
            </p:cNvPr>
            <p:cNvSpPr/>
            <p:nvPr/>
          </p:nvSpPr>
          <p:spPr>
            <a:xfrm>
              <a:off x="5037700" y="2430325"/>
              <a:ext cx="34100" cy="65850"/>
            </a:xfrm>
            <a:custGeom>
              <a:avLst/>
              <a:gdLst/>
              <a:ahLst/>
              <a:cxnLst/>
              <a:rect l="l" t="t" r="r" b="b"/>
              <a:pathLst>
                <a:path w="1364" h="2634" extrusionOk="0">
                  <a:moveTo>
                    <a:pt x="1" y="1"/>
                  </a:moveTo>
                  <a:lnTo>
                    <a:pt x="866" y="1321"/>
                  </a:lnTo>
                  <a:lnTo>
                    <a:pt x="1" y="2633"/>
                  </a:lnTo>
                  <a:lnTo>
                    <a:pt x="498" y="2633"/>
                  </a:lnTo>
                  <a:lnTo>
                    <a:pt x="1364" y="1321"/>
                  </a:lnTo>
                  <a:lnTo>
                    <a:pt x="498" y="1"/>
                  </a:lnTo>
                  <a:close/>
                </a:path>
              </a:pathLst>
            </a:custGeom>
            <a:solidFill>
              <a:srgbClr val="004236"/>
            </a:solidFill>
            <a:ln w="9525" cap="flat" cmpd="sng">
              <a:solidFill>
                <a:srgbClr val="004236"/>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grpSp>
      <p:pic>
        <p:nvPicPr>
          <p:cNvPr id="13314" name="Picture 2" descr="Trái phiếu Chính phủ: Lời giải bài toán cân đối ngân sách 2020">
            <a:extLst>
              <a:ext uri="{FF2B5EF4-FFF2-40B4-BE49-F238E27FC236}">
                <a16:creationId xmlns:a16="http://schemas.microsoft.com/office/drawing/2014/main" id="{31DCF25E-C674-A377-9291-1769DC0151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2900" y="125131"/>
            <a:ext cx="4189366" cy="2332904"/>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595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10242" name="Google Shape;216;p46">
            <a:extLst>
              <a:ext uri="{FF2B5EF4-FFF2-40B4-BE49-F238E27FC236}">
                <a16:creationId xmlns:a16="http://schemas.microsoft.com/office/drawing/2014/main" id="{2EAEE0F8-A35E-A601-EE8F-4E635E9D504A}"/>
              </a:ext>
            </a:extLst>
          </p:cNvPr>
          <p:cNvSpPr txBox="1">
            <a:spLocks noGrp="1"/>
          </p:cNvSpPr>
          <p:nvPr>
            <p:ph type="title"/>
          </p:nvPr>
        </p:nvSpPr>
        <p:spPr>
          <a:xfrm>
            <a:off x="834767" y="60583"/>
            <a:ext cx="12597074" cy="1117513"/>
          </a:xfrm>
        </p:spPr>
        <p:txBody>
          <a:bodyPr/>
          <a:lstStyle/>
          <a:p>
            <a:pPr algn="l" eaLnBrk="1" hangingPunct="1">
              <a:spcBef>
                <a:spcPct val="0"/>
              </a:spcBef>
              <a:spcAft>
                <a:spcPct val="0"/>
              </a:spcAft>
              <a:buClr>
                <a:schemeClr val="accent1"/>
              </a:buClr>
              <a:buFont typeface="Raleway Thin" pitchFamily="2" charset="0"/>
              <a:buNone/>
            </a:pPr>
            <a:r>
              <a:rPr lang="vi-VN" altLang="vi-VN" b="1" dirty="0">
                <a:solidFill>
                  <a:srgbClr val="002060"/>
                </a:solidFill>
                <a:latin typeface="Raleway "/>
                <a:cs typeface="Arial" panose="020B0604020202020204" pitchFamily="34" charset="0"/>
                <a:sym typeface="Raleway Thin" pitchFamily="2" charset="0"/>
              </a:rPr>
              <a:t>KHÁM PHÁ</a:t>
            </a:r>
          </a:p>
        </p:txBody>
      </p:sp>
      <p:sp>
        <p:nvSpPr>
          <p:cNvPr id="217" name="Google Shape;217;p46">
            <a:extLst>
              <a:ext uri="{FF2B5EF4-FFF2-40B4-BE49-F238E27FC236}">
                <a16:creationId xmlns:a16="http://schemas.microsoft.com/office/drawing/2014/main" id="{84276DF8-06F7-2CC9-13F4-09D4FADBEAA1}"/>
              </a:ext>
            </a:extLst>
          </p:cNvPr>
          <p:cNvSpPr/>
          <p:nvPr/>
        </p:nvSpPr>
        <p:spPr>
          <a:xfrm rot="519771">
            <a:off x="8699500" y="2021479"/>
            <a:ext cx="1672167" cy="1674284"/>
          </a:xfrm>
          <a:prstGeom prst="ellipse">
            <a:avLst/>
          </a:prstGeom>
          <a:solidFill>
            <a:schemeClr val="accent3"/>
          </a:solidFill>
          <a:ln w="38100" cap="flat" cmpd="sng">
            <a:solidFill>
              <a:schemeClr val="accent1"/>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sp>
        <p:nvSpPr>
          <p:cNvPr id="218" name="Google Shape;218;p46">
            <a:extLst>
              <a:ext uri="{FF2B5EF4-FFF2-40B4-BE49-F238E27FC236}">
                <a16:creationId xmlns:a16="http://schemas.microsoft.com/office/drawing/2014/main" id="{8538646A-C2A0-C4D6-FC75-7C4371A6E08F}"/>
              </a:ext>
            </a:extLst>
          </p:cNvPr>
          <p:cNvSpPr txBox="1">
            <a:spLocks noGrp="1"/>
          </p:cNvSpPr>
          <p:nvPr>
            <p:ph type="title" idx="15"/>
          </p:nvPr>
        </p:nvSpPr>
        <p:spPr>
          <a:xfrm>
            <a:off x="8498417" y="1915645"/>
            <a:ext cx="2072216" cy="1822451"/>
          </a:xfrm>
        </p:spPr>
        <p:txBody>
          <a:bodyPr/>
          <a:lstStyle/>
          <a:p>
            <a:pPr eaLnBrk="1" fontAlgn="auto" hangingPunct="1">
              <a:buClr>
                <a:schemeClr val="accent1"/>
              </a:buClr>
              <a:buFont typeface="Raleway Thin"/>
              <a:buNone/>
              <a:defRPr/>
            </a:pPr>
            <a:r>
              <a:rPr lang="en" b="1" dirty="0">
                <a:solidFill>
                  <a:schemeClr val="bg1"/>
                </a:solidFill>
                <a:latin typeface="Raleway Thin"/>
                <a:ea typeface="Raleway Thin"/>
                <a:cs typeface="Raleway Thin"/>
                <a:sym typeface="Raleway Thin"/>
              </a:rPr>
              <a:t>04</a:t>
            </a:r>
            <a:endParaRPr b="1" dirty="0">
              <a:solidFill>
                <a:schemeClr val="bg1"/>
              </a:solidFill>
              <a:latin typeface="Raleway Thin"/>
              <a:ea typeface="Raleway Thin"/>
              <a:cs typeface="Raleway Thin"/>
              <a:sym typeface="Raleway Thin"/>
            </a:endParaRPr>
          </a:p>
        </p:txBody>
      </p:sp>
      <p:grpSp>
        <p:nvGrpSpPr>
          <p:cNvPr id="10245" name="Google Shape;219;p46">
            <a:extLst>
              <a:ext uri="{FF2B5EF4-FFF2-40B4-BE49-F238E27FC236}">
                <a16:creationId xmlns:a16="http://schemas.microsoft.com/office/drawing/2014/main" id="{A7DCBD66-F200-278D-7A88-6BD5C3988A74}"/>
              </a:ext>
            </a:extLst>
          </p:cNvPr>
          <p:cNvGrpSpPr>
            <a:grpSpLocks/>
          </p:cNvGrpSpPr>
          <p:nvPr/>
        </p:nvGrpSpPr>
        <p:grpSpPr bwMode="auto">
          <a:xfrm>
            <a:off x="9874251" y="1756896"/>
            <a:ext cx="442383" cy="675216"/>
            <a:chOff x="7052678" y="3327363"/>
            <a:chExt cx="331509" cy="506763"/>
          </a:xfrm>
        </p:grpSpPr>
        <p:sp>
          <p:nvSpPr>
            <p:cNvPr id="10281" name="Google Shape;220;p46">
              <a:extLst>
                <a:ext uri="{FF2B5EF4-FFF2-40B4-BE49-F238E27FC236}">
                  <a16:creationId xmlns:a16="http://schemas.microsoft.com/office/drawing/2014/main" id="{186A9DDA-A78D-2D38-10C8-FD989AFF17F3}"/>
                </a:ext>
              </a:extLst>
            </p:cNvPr>
            <p:cNvSpPr>
              <a:spLocks noChangeArrowheads="1"/>
            </p:cNvSpPr>
            <p:nvPr/>
          </p:nvSpPr>
          <p:spPr bwMode="auto">
            <a:xfrm rot="1186565">
              <a:off x="7136441" y="3348830"/>
              <a:ext cx="28373" cy="49539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vi-VN" altLang="vi-VN" sz="1867"/>
            </a:p>
          </p:txBody>
        </p:sp>
        <p:sp>
          <p:nvSpPr>
            <p:cNvPr id="10282" name="Google Shape;221;p46">
              <a:extLst>
                <a:ext uri="{FF2B5EF4-FFF2-40B4-BE49-F238E27FC236}">
                  <a16:creationId xmlns:a16="http://schemas.microsoft.com/office/drawing/2014/main" id="{EDC84ED1-8D63-5CFC-26D5-27AE2295556C}"/>
                </a:ext>
              </a:extLst>
            </p:cNvPr>
            <p:cNvSpPr>
              <a:spLocks noChangeArrowheads="1"/>
            </p:cNvSpPr>
            <p:nvPr/>
          </p:nvSpPr>
          <p:spPr bwMode="auto">
            <a:xfrm>
              <a:off x="7052687" y="3327363"/>
              <a:ext cx="331500" cy="3315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vi-VN" altLang="vi-VN" sz="1867"/>
            </a:p>
          </p:txBody>
        </p:sp>
      </p:grpSp>
      <p:sp>
        <p:nvSpPr>
          <p:cNvPr id="222" name="Google Shape;222;p46">
            <a:extLst>
              <a:ext uri="{FF2B5EF4-FFF2-40B4-BE49-F238E27FC236}">
                <a16:creationId xmlns:a16="http://schemas.microsoft.com/office/drawing/2014/main" id="{B1CA98BC-50AB-431E-553D-C5728B4FC76D}"/>
              </a:ext>
            </a:extLst>
          </p:cNvPr>
          <p:cNvSpPr/>
          <p:nvPr/>
        </p:nvSpPr>
        <p:spPr>
          <a:xfrm>
            <a:off x="8498418" y="3532779"/>
            <a:ext cx="2137833" cy="567267"/>
          </a:xfrm>
          <a:prstGeom prst="roundRect">
            <a:avLst>
              <a:gd name="adj" fmla="val 16667"/>
            </a:avLst>
          </a:prstGeom>
          <a:solidFill>
            <a:schemeClr val="accent1"/>
          </a:solidFill>
          <a:ln>
            <a:noFill/>
          </a:ln>
        </p:spPr>
        <p:txBody>
          <a:bodyPr spcFirstLastPara="1" lIns="121900" tIns="121900" rIns="121900" bIns="121900" anchor="ctr"/>
          <a:lstStyle/>
          <a:p>
            <a:pPr>
              <a:buClr>
                <a:srgbClr val="000000"/>
              </a:buClr>
              <a:defRPr/>
            </a:pPr>
            <a:endParaRPr sz="2400" kern="0">
              <a:solidFill>
                <a:schemeClr val="accent5"/>
              </a:solidFill>
              <a:latin typeface="Arial"/>
              <a:ea typeface="Arial"/>
              <a:cs typeface="Arial"/>
              <a:sym typeface="Arial"/>
            </a:endParaRPr>
          </a:p>
        </p:txBody>
      </p:sp>
      <p:sp>
        <p:nvSpPr>
          <p:cNvPr id="223" name="Google Shape;223;p46">
            <a:extLst>
              <a:ext uri="{FF2B5EF4-FFF2-40B4-BE49-F238E27FC236}">
                <a16:creationId xmlns:a16="http://schemas.microsoft.com/office/drawing/2014/main" id="{DB3FE4E1-78C8-5BDD-73E6-5E912A730E66}"/>
              </a:ext>
            </a:extLst>
          </p:cNvPr>
          <p:cNvSpPr txBox="1">
            <a:spLocks noGrp="1"/>
          </p:cNvSpPr>
          <p:nvPr>
            <p:ph type="subTitle" idx="14"/>
          </p:nvPr>
        </p:nvSpPr>
        <p:spPr>
          <a:xfrm rot="21598713">
            <a:off x="8458201" y="3532779"/>
            <a:ext cx="2137833" cy="567267"/>
          </a:xfrm>
        </p:spPr>
        <p:txBody>
          <a:bodyPr/>
          <a:lstStyle/>
          <a:p>
            <a:pPr marL="0" indent="0">
              <a:defRPr/>
            </a:pPr>
            <a:r>
              <a:rPr lang="en" b="1" dirty="0">
                <a:solidFill>
                  <a:schemeClr val="bg1"/>
                </a:solidFill>
                <a:latin typeface="Raleway Medium" pitchFamily="2" charset="0"/>
              </a:rPr>
              <a:t>ND4</a:t>
            </a:r>
            <a:endParaRPr b="1" dirty="0">
              <a:solidFill>
                <a:schemeClr val="bg1"/>
              </a:solidFill>
              <a:latin typeface="Raleway Medium" pitchFamily="2" charset="0"/>
            </a:endParaRPr>
          </a:p>
        </p:txBody>
      </p:sp>
      <p:sp>
        <p:nvSpPr>
          <p:cNvPr id="224" name="Google Shape;224;p46">
            <a:extLst>
              <a:ext uri="{FF2B5EF4-FFF2-40B4-BE49-F238E27FC236}">
                <a16:creationId xmlns:a16="http://schemas.microsoft.com/office/drawing/2014/main" id="{428157D6-A4AC-B56F-1E42-5902C8418E4B}"/>
              </a:ext>
            </a:extLst>
          </p:cNvPr>
          <p:cNvSpPr/>
          <p:nvPr/>
        </p:nvSpPr>
        <p:spPr>
          <a:xfrm rot="519771">
            <a:off x="6297084" y="2021479"/>
            <a:ext cx="1672167" cy="1674284"/>
          </a:xfrm>
          <a:prstGeom prst="ellipse">
            <a:avLst/>
          </a:prstGeom>
          <a:solidFill>
            <a:schemeClr val="accent3"/>
          </a:solidFill>
          <a:ln w="38100" cap="flat" cmpd="sng">
            <a:solidFill>
              <a:schemeClr val="accent1"/>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sp>
        <p:nvSpPr>
          <p:cNvPr id="225" name="Google Shape;225;p46">
            <a:extLst>
              <a:ext uri="{FF2B5EF4-FFF2-40B4-BE49-F238E27FC236}">
                <a16:creationId xmlns:a16="http://schemas.microsoft.com/office/drawing/2014/main" id="{A2937350-3497-152A-563F-D3C4D7F56A8C}"/>
              </a:ext>
            </a:extLst>
          </p:cNvPr>
          <p:cNvSpPr txBox="1">
            <a:spLocks noGrp="1"/>
          </p:cNvSpPr>
          <p:nvPr>
            <p:ph type="title" idx="9"/>
          </p:nvPr>
        </p:nvSpPr>
        <p:spPr>
          <a:xfrm>
            <a:off x="6096000" y="1915645"/>
            <a:ext cx="2074333" cy="1822451"/>
          </a:xfrm>
        </p:spPr>
        <p:txBody>
          <a:bodyPr/>
          <a:lstStyle/>
          <a:p>
            <a:pPr eaLnBrk="1" fontAlgn="auto" hangingPunct="1">
              <a:buClr>
                <a:schemeClr val="accent1"/>
              </a:buClr>
              <a:buFont typeface="Raleway Thin"/>
              <a:buNone/>
              <a:defRPr/>
            </a:pPr>
            <a:r>
              <a:rPr lang="en" b="1" dirty="0">
                <a:solidFill>
                  <a:schemeClr val="bg1"/>
                </a:solidFill>
                <a:latin typeface="Raleway Thin"/>
                <a:ea typeface="Raleway Thin"/>
                <a:cs typeface="Raleway Thin"/>
                <a:sym typeface="Raleway Thin"/>
              </a:rPr>
              <a:t>03</a:t>
            </a:r>
            <a:endParaRPr b="1" dirty="0">
              <a:solidFill>
                <a:schemeClr val="bg1"/>
              </a:solidFill>
              <a:latin typeface="Raleway Thin"/>
              <a:ea typeface="Raleway Thin"/>
              <a:cs typeface="Raleway Thin"/>
              <a:sym typeface="Raleway Thin"/>
            </a:endParaRPr>
          </a:p>
        </p:txBody>
      </p:sp>
      <p:grpSp>
        <p:nvGrpSpPr>
          <p:cNvPr id="10250" name="Google Shape;226;p46">
            <a:extLst>
              <a:ext uri="{FF2B5EF4-FFF2-40B4-BE49-F238E27FC236}">
                <a16:creationId xmlns:a16="http://schemas.microsoft.com/office/drawing/2014/main" id="{D7E63028-ABEF-76A1-ECD4-313072103398}"/>
              </a:ext>
            </a:extLst>
          </p:cNvPr>
          <p:cNvGrpSpPr>
            <a:grpSpLocks/>
          </p:cNvGrpSpPr>
          <p:nvPr/>
        </p:nvGrpSpPr>
        <p:grpSpPr bwMode="auto">
          <a:xfrm>
            <a:off x="7543800" y="1756896"/>
            <a:ext cx="440267" cy="675216"/>
            <a:chOff x="7052678" y="3327363"/>
            <a:chExt cx="331509" cy="506763"/>
          </a:xfrm>
        </p:grpSpPr>
        <p:sp>
          <p:nvSpPr>
            <p:cNvPr id="10279" name="Google Shape;227;p46">
              <a:extLst>
                <a:ext uri="{FF2B5EF4-FFF2-40B4-BE49-F238E27FC236}">
                  <a16:creationId xmlns:a16="http://schemas.microsoft.com/office/drawing/2014/main" id="{4338A8C9-4615-518D-A45F-E3FD2266D24D}"/>
                </a:ext>
              </a:extLst>
            </p:cNvPr>
            <p:cNvSpPr>
              <a:spLocks noChangeArrowheads="1"/>
            </p:cNvSpPr>
            <p:nvPr/>
          </p:nvSpPr>
          <p:spPr bwMode="auto">
            <a:xfrm rot="1186565">
              <a:off x="7136441" y="3348830"/>
              <a:ext cx="28373" cy="49539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vi-VN" altLang="vi-VN" sz="1867"/>
            </a:p>
          </p:txBody>
        </p:sp>
        <p:sp>
          <p:nvSpPr>
            <p:cNvPr id="10280" name="Google Shape;228;p46">
              <a:extLst>
                <a:ext uri="{FF2B5EF4-FFF2-40B4-BE49-F238E27FC236}">
                  <a16:creationId xmlns:a16="http://schemas.microsoft.com/office/drawing/2014/main" id="{E35EBC60-ADA7-F22C-919D-CF0C66EC83A7}"/>
                </a:ext>
              </a:extLst>
            </p:cNvPr>
            <p:cNvSpPr>
              <a:spLocks noChangeArrowheads="1"/>
            </p:cNvSpPr>
            <p:nvPr/>
          </p:nvSpPr>
          <p:spPr bwMode="auto">
            <a:xfrm>
              <a:off x="7052687" y="3327363"/>
              <a:ext cx="331500" cy="3315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vi-VN" altLang="vi-VN" sz="1867"/>
            </a:p>
          </p:txBody>
        </p:sp>
      </p:grpSp>
      <p:sp>
        <p:nvSpPr>
          <p:cNvPr id="10251" name="Google Shape;229;p46">
            <a:extLst>
              <a:ext uri="{FF2B5EF4-FFF2-40B4-BE49-F238E27FC236}">
                <a16:creationId xmlns:a16="http://schemas.microsoft.com/office/drawing/2014/main" id="{CB39FDF4-D895-E72C-D2C9-6792B4534A6C}"/>
              </a:ext>
            </a:extLst>
          </p:cNvPr>
          <p:cNvSpPr>
            <a:spLocks noChangeArrowheads="1"/>
          </p:cNvSpPr>
          <p:nvPr/>
        </p:nvSpPr>
        <p:spPr bwMode="auto">
          <a:xfrm>
            <a:off x="6108701" y="3532779"/>
            <a:ext cx="2137833" cy="567267"/>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vi-VN" altLang="vi-VN" sz="1867"/>
          </a:p>
        </p:txBody>
      </p:sp>
      <p:sp>
        <p:nvSpPr>
          <p:cNvPr id="230" name="Google Shape;230;p46">
            <a:extLst>
              <a:ext uri="{FF2B5EF4-FFF2-40B4-BE49-F238E27FC236}">
                <a16:creationId xmlns:a16="http://schemas.microsoft.com/office/drawing/2014/main" id="{12F9DE4D-1C2D-8C74-CCA6-B138FBAB2A8F}"/>
              </a:ext>
            </a:extLst>
          </p:cNvPr>
          <p:cNvSpPr/>
          <p:nvPr/>
        </p:nvSpPr>
        <p:spPr>
          <a:xfrm rot="519771">
            <a:off x="4004734" y="2021479"/>
            <a:ext cx="1672167" cy="1674284"/>
          </a:xfrm>
          <a:prstGeom prst="ellipse">
            <a:avLst/>
          </a:prstGeom>
          <a:solidFill>
            <a:schemeClr val="accent3"/>
          </a:solidFill>
          <a:ln w="38100" cap="flat" cmpd="sng">
            <a:solidFill>
              <a:schemeClr val="accent1"/>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sp>
        <p:nvSpPr>
          <p:cNvPr id="231" name="Google Shape;231;p46">
            <a:extLst>
              <a:ext uri="{FF2B5EF4-FFF2-40B4-BE49-F238E27FC236}">
                <a16:creationId xmlns:a16="http://schemas.microsoft.com/office/drawing/2014/main" id="{28487D49-8490-E4E8-31A2-122B69F83A4B}"/>
              </a:ext>
            </a:extLst>
          </p:cNvPr>
          <p:cNvSpPr txBox="1">
            <a:spLocks noGrp="1"/>
          </p:cNvSpPr>
          <p:nvPr>
            <p:ph type="title" idx="6"/>
          </p:nvPr>
        </p:nvSpPr>
        <p:spPr>
          <a:xfrm>
            <a:off x="3803650" y="1915645"/>
            <a:ext cx="2072216" cy="1822451"/>
          </a:xfrm>
        </p:spPr>
        <p:txBody>
          <a:bodyPr/>
          <a:lstStyle/>
          <a:p>
            <a:pPr eaLnBrk="1" fontAlgn="auto" hangingPunct="1">
              <a:buClr>
                <a:schemeClr val="accent1"/>
              </a:buClr>
              <a:buFont typeface="Raleway Thin"/>
              <a:buNone/>
              <a:defRPr/>
            </a:pPr>
            <a:r>
              <a:rPr lang="en" b="1" dirty="0">
                <a:solidFill>
                  <a:schemeClr val="bg1"/>
                </a:solidFill>
                <a:latin typeface="Raleway Thin"/>
                <a:ea typeface="Raleway Thin"/>
                <a:cs typeface="Raleway Thin"/>
                <a:sym typeface="Raleway Thin"/>
              </a:rPr>
              <a:t>02</a:t>
            </a:r>
            <a:endParaRPr b="1" dirty="0">
              <a:solidFill>
                <a:schemeClr val="bg1"/>
              </a:solidFill>
              <a:latin typeface="Raleway Thin"/>
              <a:ea typeface="Raleway Thin"/>
              <a:cs typeface="Raleway Thin"/>
              <a:sym typeface="Raleway Thin"/>
            </a:endParaRPr>
          </a:p>
        </p:txBody>
      </p:sp>
      <p:grpSp>
        <p:nvGrpSpPr>
          <p:cNvPr id="10254" name="Google Shape;232;p46">
            <a:extLst>
              <a:ext uri="{FF2B5EF4-FFF2-40B4-BE49-F238E27FC236}">
                <a16:creationId xmlns:a16="http://schemas.microsoft.com/office/drawing/2014/main" id="{F72BE90A-C2C8-ACD3-480E-B36FDBA35B17}"/>
              </a:ext>
            </a:extLst>
          </p:cNvPr>
          <p:cNvGrpSpPr>
            <a:grpSpLocks/>
          </p:cNvGrpSpPr>
          <p:nvPr/>
        </p:nvGrpSpPr>
        <p:grpSpPr bwMode="auto">
          <a:xfrm>
            <a:off x="5281084" y="1756896"/>
            <a:ext cx="442383" cy="675216"/>
            <a:chOff x="7052678" y="3327363"/>
            <a:chExt cx="331509" cy="506763"/>
          </a:xfrm>
        </p:grpSpPr>
        <p:sp>
          <p:nvSpPr>
            <p:cNvPr id="10277" name="Google Shape;233;p46">
              <a:extLst>
                <a:ext uri="{FF2B5EF4-FFF2-40B4-BE49-F238E27FC236}">
                  <a16:creationId xmlns:a16="http://schemas.microsoft.com/office/drawing/2014/main" id="{4B19A918-5C22-39A3-D5A0-3EBED019E898}"/>
                </a:ext>
              </a:extLst>
            </p:cNvPr>
            <p:cNvSpPr>
              <a:spLocks noChangeArrowheads="1"/>
            </p:cNvSpPr>
            <p:nvPr/>
          </p:nvSpPr>
          <p:spPr bwMode="auto">
            <a:xfrm rot="1186565">
              <a:off x="7136441" y="3348830"/>
              <a:ext cx="28373" cy="49539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vi-VN" altLang="vi-VN" sz="1867"/>
            </a:p>
          </p:txBody>
        </p:sp>
        <p:sp>
          <p:nvSpPr>
            <p:cNvPr id="10278" name="Google Shape;234;p46">
              <a:extLst>
                <a:ext uri="{FF2B5EF4-FFF2-40B4-BE49-F238E27FC236}">
                  <a16:creationId xmlns:a16="http://schemas.microsoft.com/office/drawing/2014/main" id="{8B0C96F9-EB03-D412-E5CA-B6FC0592D9AC}"/>
                </a:ext>
              </a:extLst>
            </p:cNvPr>
            <p:cNvSpPr>
              <a:spLocks noChangeArrowheads="1"/>
            </p:cNvSpPr>
            <p:nvPr/>
          </p:nvSpPr>
          <p:spPr bwMode="auto">
            <a:xfrm>
              <a:off x="7052687" y="3327363"/>
              <a:ext cx="331500" cy="3315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vi-VN" altLang="vi-VN" sz="1867"/>
            </a:p>
          </p:txBody>
        </p:sp>
      </p:grpSp>
      <p:sp>
        <p:nvSpPr>
          <p:cNvPr id="10255" name="Google Shape;235;p46">
            <a:extLst>
              <a:ext uri="{FF2B5EF4-FFF2-40B4-BE49-F238E27FC236}">
                <a16:creationId xmlns:a16="http://schemas.microsoft.com/office/drawing/2014/main" id="{C14D18E7-CC81-7728-45D5-F165071C4D3B}"/>
              </a:ext>
            </a:extLst>
          </p:cNvPr>
          <p:cNvSpPr>
            <a:spLocks noChangeArrowheads="1"/>
          </p:cNvSpPr>
          <p:nvPr/>
        </p:nvSpPr>
        <p:spPr bwMode="auto">
          <a:xfrm>
            <a:off x="3740151" y="3532779"/>
            <a:ext cx="2135716" cy="567267"/>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vi-VN" altLang="vi-VN" sz="1867"/>
          </a:p>
        </p:txBody>
      </p:sp>
      <p:sp>
        <p:nvSpPr>
          <p:cNvPr id="236" name="Google Shape;236;p46">
            <a:extLst>
              <a:ext uri="{FF2B5EF4-FFF2-40B4-BE49-F238E27FC236}">
                <a16:creationId xmlns:a16="http://schemas.microsoft.com/office/drawing/2014/main" id="{D92992AE-0064-8216-E109-4CD6E3DC2574}"/>
              </a:ext>
            </a:extLst>
          </p:cNvPr>
          <p:cNvSpPr/>
          <p:nvPr/>
        </p:nvSpPr>
        <p:spPr>
          <a:xfrm rot="519771">
            <a:off x="1640417" y="2021479"/>
            <a:ext cx="1674283" cy="1674284"/>
          </a:xfrm>
          <a:prstGeom prst="ellipse">
            <a:avLst/>
          </a:prstGeom>
          <a:solidFill>
            <a:schemeClr val="accent3"/>
          </a:solidFill>
          <a:ln w="38100" cap="flat" cmpd="sng">
            <a:solidFill>
              <a:schemeClr val="accent1"/>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sp>
        <p:nvSpPr>
          <p:cNvPr id="237" name="Google Shape;237;p46">
            <a:extLst>
              <a:ext uri="{FF2B5EF4-FFF2-40B4-BE49-F238E27FC236}">
                <a16:creationId xmlns:a16="http://schemas.microsoft.com/office/drawing/2014/main" id="{7F25162A-FA5F-3A76-C113-ED44B159B92B}"/>
              </a:ext>
            </a:extLst>
          </p:cNvPr>
          <p:cNvSpPr txBox="1">
            <a:spLocks noGrp="1"/>
          </p:cNvSpPr>
          <p:nvPr>
            <p:ph type="title" idx="3"/>
          </p:nvPr>
        </p:nvSpPr>
        <p:spPr>
          <a:xfrm>
            <a:off x="1382184" y="1915645"/>
            <a:ext cx="2072216" cy="1822451"/>
          </a:xfrm>
        </p:spPr>
        <p:txBody>
          <a:bodyPr/>
          <a:lstStyle/>
          <a:p>
            <a:pPr eaLnBrk="1" fontAlgn="auto" hangingPunct="1">
              <a:buClr>
                <a:schemeClr val="accent1"/>
              </a:buClr>
              <a:buFont typeface="Raleway Thin"/>
              <a:buNone/>
              <a:defRPr/>
            </a:pPr>
            <a:r>
              <a:rPr lang="en" b="1" dirty="0">
                <a:solidFill>
                  <a:schemeClr val="bg1"/>
                </a:solidFill>
                <a:latin typeface="Raleway Thin"/>
                <a:ea typeface="Raleway Thin"/>
                <a:cs typeface="Raleway Thin"/>
                <a:sym typeface="Raleway Thin"/>
              </a:rPr>
              <a:t>01</a:t>
            </a:r>
            <a:endParaRPr b="1" dirty="0">
              <a:solidFill>
                <a:schemeClr val="bg1"/>
              </a:solidFill>
              <a:latin typeface="Raleway Thin"/>
              <a:ea typeface="Raleway Thin"/>
              <a:cs typeface="Raleway Thin"/>
              <a:sym typeface="Raleway Thin"/>
            </a:endParaRPr>
          </a:p>
        </p:txBody>
      </p:sp>
      <p:grpSp>
        <p:nvGrpSpPr>
          <p:cNvPr id="10258" name="Google Shape;238;p46">
            <a:extLst>
              <a:ext uri="{FF2B5EF4-FFF2-40B4-BE49-F238E27FC236}">
                <a16:creationId xmlns:a16="http://schemas.microsoft.com/office/drawing/2014/main" id="{E93AAD0B-490F-7B52-4FC4-0D322D999623}"/>
              </a:ext>
            </a:extLst>
          </p:cNvPr>
          <p:cNvGrpSpPr>
            <a:grpSpLocks/>
          </p:cNvGrpSpPr>
          <p:nvPr/>
        </p:nvGrpSpPr>
        <p:grpSpPr bwMode="auto">
          <a:xfrm>
            <a:off x="2988733" y="1756896"/>
            <a:ext cx="442384" cy="675216"/>
            <a:chOff x="7052678" y="3327363"/>
            <a:chExt cx="331509" cy="506763"/>
          </a:xfrm>
        </p:grpSpPr>
        <p:sp>
          <p:nvSpPr>
            <p:cNvPr id="10275" name="Google Shape;239;p46">
              <a:extLst>
                <a:ext uri="{FF2B5EF4-FFF2-40B4-BE49-F238E27FC236}">
                  <a16:creationId xmlns:a16="http://schemas.microsoft.com/office/drawing/2014/main" id="{079D2845-73C9-300E-1DA4-6374681A9DB7}"/>
                </a:ext>
              </a:extLst>
            </p:cNvPr>
            <p:cNvSpPr>
              <a:spLocks noChangeArrowheads="1"/>
            </p:cNvSpPr>
            <p:nvPr/>
          </p:nvSpPr>
          <p:spPr bwMode="auto">
            <a:xfrm rot="1186565">
              <a:off x="7136441" y="3348830"/>
              <a:ext cx="28373" cy="49539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vi-VN" altLang="vi-VN" sz="1867"/>
            </a:p>
          </p:txBody>
        </p:sp>
        <p:sp>
          <p:nvSpPr>
            <p:cNvPr id="10276" name="Google Shape;240;p46">
              <a:extLst>
                <a:ext uri="{FF2B5EF4-FFF2-40B4-BE49-F238E27FC236}">
                  <a16:creationId xmlns:a16="http://schemas.microsoft.com/office/drawing/2014/main" id="{87165321-D6CD-BE91-0355-90CBB17E1E44}"/>
                </a:ext>
              </a:extLst>
            </p:cNvPr>
            <p:cNvSpPr>
              <a:spLocks noChangeArrowheads="1"/>
            </p:cNvSpPr>
            <p:nvPr/>
          </p:nvSpPr>
          <p:spPr bwMode="auto">
            <a:xfrm>
              <a:off x="7052687" y="3327363"/>
              <a:ext cx="331500" cy="3315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vi-VN" altLang="vi-VN" sz="1867"/>
            </a:p>
          </p:txBody>
        </p:sp>
      </p:grpSp>
      <p:sp>
        <p:nvSpPr>
          <p:cNvPr id="10259" name="Google Shape;241;p46">
            <a:extLst>
              <a:ext uri="{FF2B5EF4-FFF2-40B4-BE49-F238E27FC236}">
                <a16:creationId xmlns:a16="http://schemas.microsoft.com/office/drawing/2014/main" id="{B695D596-EA04-7765-3B20-781F50A2D225}"/>
              </a:ext>
            </a:extLst>
          </p:cNvPr>
          <p:cNvSpPr>
            <a:spLocks noChangeArrowheads="1"/>
          </p:cNvSpPr>
          <p:nvPr/>
        </p:nvSpPr>
        <p:spPr bwMode="auto">
          <a:xfrm>
            <a:off x="1316568" y="3532779"/>
            <a:ext cx="2137833" cy="567267"/>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vi-VN" altLang="vi-VN" sz="1867"/>
          </a:p>
        </p:txBody>
      </p:sp>
      <p:sp>
        <p:nvSpPr>
          <p:cNvPr id="10260" name="Google Shape;242;p46">
            <a:extLst>
              <a:ext uri="{FF2B5EF4-FFF2-40B4-BE49-F238E27FC236}">
                <a16:creationId xmlns:a16="http://schemas.microsoft.com/office/drawing/2014/main" id="{70A4CC72-88A3-7A3E-4621-B62500B6FE3E}"/>
              </a:ext>
            </a:extLst>
          </p:cNvPr>
          <p:cNvSpPr txBox="1">
            <a:spLocks noGrp="1"/>
          </p:cNvSpPr>
          <p:nvPr>
            <p:ph type="subTitle" idx="1"/>
          </p:nvPr>
        </p:nvSpPr>
        <p:spPr bwMode="auto">
          <a:xfrm>
            <a:off x="1337735" y="4360397"/>
            <a:ext cx="2072217" cy="11218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marL="0" indent="0">
              <a:spcBef>
                <a:spcPct val="0"/>
              </a:spcBef>
              <a:spcAft>
                <a:spcPct val="0"/>
              </a:spcAft>
            </a:pPr>
            <a:r>
              <a:rPr lang="vi-VN" altLang="vi-VN" dirty="0">
                <a:latin typeface="Arial" panose="020B0604020202020204" pitchFamily="34" charset="0"/>
                <a:cs typeface="Arial" panose="020B0604020202020204" pitchFamily="34" charset="0"/>
              </a:rPr>
              <a:t>TÍN DỤNG NGÂN HÀNG</a:t>
            </a:r>
          </a:p>
        </p:txBody>
      </p:sp>
      <p:sp>
        <p:nvSpPr>
          <p:cNvPr id="243" name="Google Shape;243;p46">
            <a:extLst>
              <a:ext uri="{FF2B5EF4-FFF2-40B4-BE49-F238E27FC236}">
                <a16:creationId xmlns:a16="http://schemas.microsoft.com/office/drawing/2014/main" id="{A5CB8621-3384-0F68-66B0-747D68A745BC}"/>
              </a:ext>
            </a:extLst>
          </p:cNvPr>
          <p:cNvSpPr txBox="1">
            <a:spLocks noGrp="1"/>
          </p:cNvSpPr>
          <p:nvPr>
            <p:ph type="subTitle" idx="2"/>
          </p:nvPr>
        </p:nvSpPr>
        <p:spPr>
          <a:xfrm rot="21598713">
            <a:off x="1316566" y="3584638"/>
            <a:ext cx="2137833" cy="567267"/>
          </a:xfrm>
        </p:spPr>
        <p:txBody>
          <a:bodyPr/>
          <a:lstStyle/>
          <a:p>
            <a:pPr marL="0" indent="0">
              <a:defRPr/>
            </a:pPr>
            <a:r>
              <a:rPr lang="en" b="1" dirty="0">
                <a:solidFill>
                  <a:schemeClr val="bg1"/>
                </a:solidFill>
                <a:latin typeface="Raleway Medium" pitchFamily="2" charset="0"/>
              </a:rPr>
              <a:t>ND1</a:t>
            </a:r>
            <a:endParaRPr b="1" dirty="0">
              <a:solidFill>
                <a:schemeClr val="bg1"/>
              </a:solidFill>
              <a:latin typeface="Raleway Medium" pitchFamily="2" charset="0"/>
            </a:endParaRPr>
          </a:p>
        </p:txBody>
      </p:sp>
      <p:sp>
        <p:nvSpPr>
          <p:cNvPr id="10262" name="Google Shape;244;p46">
            <a:extLst>
              <a:ext uri="{FF2B5EF4-FFF2-40B4-BE49-F238E27FC236}">
                <a16:creationId xmlns:a16="http://schemas.microsoft.com/office/drawing/2014/main" id="{2BD50790-13F4-24B9-D491-BFC2155E753C}"/>
              </a:ext>
            </a:extLst>
          </p:cNvPr>
          <p:cNvSpPr txBox="1">
            <a:spLocks noGrp="1"/>
          </p:cNvSpPr>
          <p:nvPr>
            <p:ph type="subTitle" idx="4"/>
          </p:nvPr>
        </p:nvSpPr>
        <p:spPr bwMode="auto">
          <a:xfrm>
            <a:off x="3803650" y="4360397"/>
            <a:ext cx="2072216" cy="11218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marL="0" indent="0">
              <a:spcBef>
                <a:spcPct val="0"/>
              </a:spcBef>
              <a:spcAft>
                <a:spcPct val="0"/>
              </a:spcAft>
            </a:pPr>
            <a:r>
              <a:rPr lang="vi-VN" altLang="vi-VN" dirty="0">
                <a:latin typeface="Arial" panose="020B0604020202020204" pitchFamily="34" charset="0"/>
                <a:cs typeface="Arial" panose="020B0604020202020204" pitchFamily="34" charset="0"/>
              </a:rPr>
              <a:t>TÍN DỤNG THƯƠNG MẠI</a:t>
            </a:r>
          </a:p>
        </p:txBody>
      </p:sp>
      <p:sp>
        <p:nvSpPr>
          <p:cNvPr id="245" name="Google Shape;245;p46">
            <a:extLst>
              <a:ext uri="{FF2B5EF4-FFF2-40B4-BE49-F238E27FC236}">
                <a16:creationId xmlns:a16="http://schemas.microsoft.com/office/drawing/2014/main" id="{31C92AE3-41CB-5EC2-5779-A7EECA64FF28}"/>
              </a:ext>
            </a:extLst>
          </p:cNvPr>
          <p:cNvSpPr txBox="1">
            <a:spLocks noGrp="1"/>
          </p:cNvSpPr>
          <p:nvPr>
            <p:ph type="subTitle" idx="5"/>
          </p:nvPr>
        </p:nvSpPr>
        <p:spPr>
          <a:xfrm rot="21598713">
            <a:off x="3740151" y="3532779"/>
            <a:ext cx="2135716" cy="567267"/>
          </a:xfrm>
        </p:spPr>
        <p:txBody>
          <a:bodyPr/>
          <a:lstStyle/>
          <a:p>
            <a:pPr marL="0" indent="0">
              <a:defRPr/>
            </a:pPr>
            <a:r>
              <a:rPr lang="en" b="1" dirty="0">
                <a:solidFill>
                  <a:schemeClr val="bg1"/>
                </a:solidFill>
                <a:latin typeface="Raleway Medium" pitchFamily="2" charset="0"/>
              </a:rPr>
              <a:t>ND2</a:t>
            </a:r>
            <a:endParaRPr b="1" dirty="0">
              <a:solidFill>
                <a:schemeClr val="bg1"/>
              </a:solidFill>
              <a:latin typeface="Raleway Medium" pitchFamily="2" charset="0"/>
            </a:endParaRPr>
          </a:p>
        </p:txBody>
      </p:sp>
      <p:sp>
        <p:nvSpPr>
          <p:cNvPr id="10264" name="Google Shape;246;p46">
            <a:extLst>
              <a:ext uri="{FF2B5EF4-FFF2-40B4-BE49-F238E27FC236}">
                <a16:creationId xmlns:a16="http://schemas.microsoft.com/office/drawing/2014/main" id="{11B7A41B-35E4-0BAB-E889-94EB9F91E1AA}"/>
              </a:ext>
            </a:extLst>
          </p:cNvPr>
          <p:cNvSpPr txBox="1">
            <a:spLocks noGrp="1"/>
          </p:cNvSpPr>
          <p:nvPr>
            <p:ph type="subTitle" idx="7"/>
          </p:nvPr>
        </p:nvSpPr>
        <p:spPr bwMode="auto">
          <a:xfrm>
            <a:off x="6083301" y="4360397"/>
            <a:ext cx="2072217" cy="11218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marL="0" indent="0">
              <a:spcBef>
                <a:spcPct val="0"/>
              </a:spcBef>
              <a:spcAft>
                <a:spcPct val="0"/>
              </a:spcAft>
            </a:pPr>
            <a:r>
              <a:rPr lang="vi-VN" altLang="vi-VN" dirty="0">
                <a:latin typeface="Arial" panose="020B0604020202020204" pitchFamily="34" charset="0"/>
                <a:cs typeface="Arial" panose="020B0604020202020204" pitchFamily="34" charset="0"/>
              </a:rPr>
              <a:t>TÍN DỤNG TIÊU DÙNG</a:t>
            </a:r>
          </a:p>
        </p:txBody>
      </p:sp>
      <p:sp>
        <p:nvSpPr>
          <p:cNvPr id="247" name="Google Shape;247;p46">
            <a:extLst>
              <a:ext uri="{FF2B5EF4-FFF2-40B4-BE49-F238E27FC236}">
                <a16:creationId xmlns:a16="http://schemas.microsoft.com/office/drawing/2014/main" id="{13CC488A-96EF-B581-B49B-27555151BB26}"/>
              </a:ext>
            </a:extLst>
          </p:cNvPr>
          <p:cNvSpPr txBox="1">
            <a:spLocks noGrp="1"/>
          </p:cNvSpPr>
          <p:nvPr>
            <p:ph type="subTitle" idx="8"/>
          </p:nvPr>
        </p:nvSpPr>
        <p:spPr>
          <a:xfrm rot="21598713">
            <a:off x="6043085" y="3532779"/>
            <a:ext cx="2137833" cy="567267"/>
          </a:xfrm>
        </p:spPr>
        <p:txBody>
          <a:bodyPr/>
          <a:lstStyle/>
          <a:p>
            <a:pPr marL="0" indent="0">
              <a:defRPr/>
            </a:pPr>
            <a:r>
              <a:rPr lang="en" b="1" dirty="0">
                <a:solidFill>
                  <a:schemeClr val="bg1"/>
                </a:solidFill>
                <a:latin typeface="Raleway Medium" pitchFamily="2" charset="0"/>
              </a:rPr>
              <a:t>ND3</a:t>
            </a:r>
            <a:endParaRPr b="1" dirty="0">
              <a:solidFill>
                <a:schemeClr val="bg1"/>
              </a:solidFill>
              <a:latin typeface="Raleway Medium" pitchFamily="2" charset="0"/>
            </a:endParaRPr>
          </a:p>
        </p:txBody>
      </p:sp>
      <p:sp>
        <p:nvSpPr>
          <p:cNvPr id="10266" name="Google Shape;248;p46">
            <a:extLst>
              <a:ext uri="{FF2B5EF4-FFF2-40B4-BE49-F238E27FC236}">
                <a16:creationId xmlns:a16="http://schemas.microsoft.com/office/drawing/2014/main" id="{7EADF5D1-C797-CA5E-E204-5B12BB93555B}"/>
              </a:ext>
            </a:extLst>
          </p:cNvPr>
          <p:cNvSpPr txBox="1">
            <a:spLocks noGrp="1"/>
          </p:cNvSpPr>
          <p:nvPr>
            <p:ph type="subTitle" idx="13"/>
          </p:nvPr>
        </p:nvSpPr>
        <p:spPr bwMode="auto">
          <a:xfrm>
            <a:off x="8498417" y="4360397"/>
            <a:ext cx="2072216" cy="11218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marL="0" indent="0">
              <a:spcBef>
                <a:spcPct val="0"/>
              </a:spcBef>
              <a:spcAft>
                <a:spcPct val="0"/>
              </a:spcAft>
            </a:pPr>
            <a:r>
              <a:rPr lang="vi-VN" altLang="vi-VN" dirty="0">
                <a:latin typeface="Arial" panose="020B0604020202020204" pitchFamily="34" charset="0"/>
                <a:cs typeface="Arial" panose="020B0604020202020204" pitchFamily="34" charset="0"/>
              </a:rPr>
              <a:t>TÍN DỤNG NHÀ NƯỚC</a:t>
            </a:r>
          </a:p>
        </p:txBody>
      </p:sp>
      <p:grpSp>
        <p:nvGrpSpPr>
          <p:cNvPr id="2" name="Google Shape;1328;p85">
            <a:extLst>
              <a:ext uri="{FF2B5EF4-FFF2-40B4-BE49-F238E27FC236}">
                <a16:creationId xmlns:a16="http://schemas.microsoft.com/office/drawing/2014/main" id="{6A967352-B53A-97F6-261A-7BA556F18AF7}"/>
              </a:ext>
            </a:extLst>
          </p:cNvPr>
          <p:cNvGrpSpPr/>
          <p:nvPr/>
        </p:nvGrpSpPr>
        <p:grpSpPr>
          <a:xfrm>
            <a:off x="153289" y="197019"/>
            <a:ext cx="646811" cy="459602"/>
            <a:chOff x="5037700" y="2430325"/>
            <a:chExt cx="75950" cy="65850"/>
          </a:xfrm>
          <a:solidFill>
            <a:schemeClr val="accent6">
              <a:lumMod val="20000"/>
              <a:lumOff val="80000"/>
            </a:schemeClr>
          </a:solidFill>
        </p:grpSpPr>
        <p:sp>
          <p:nvSpPr>
            <p:cNvPr id="3" name="Google Shape;1329;p85">
              <a:extLst>
                <a:ext uri="{FF2B5EF4-FFF2-40B4-BE49-F238E27FC236}">
                  <a16:creationId xmlns:a16="http://schemas.microsoft.com/office/drawing/2014/main" id="{32002C9E-64DD-739E-984B-1EC1EC13AB46}"/>
                </a:ext>
              </a:extLst>
            </p:cNvPr>
            <p:cNvSpPr/>
            <p:nvPr/>
          </p:nvSpPr>
          <p:spPr>
            <a:xfrm>
              <a:off x="5059700" y="2430325"/>
              <a:ext cx="53950" cy="65850"/>
            </a:xfrm>
            <a:custGeom>
              <a:avLst/>
              <a:gdLst/>
              <a:ahLst/>
              <a:cxnLst/>
              <a:rect l="l" t="t" r="r" b="b"/>
              <a:pathLst>
                <a:path w="2158" h="2634" extrusionOk="0">
                  <a:moveTo>
                    <a:pt x="1" y="1"/>
                  </a:moveTo>
                  <a:lnTo>
                    <a:pt x="866" y="1321"/>
                  </a:lnTo>
                  <a:lnTo>
                    <a:pt x="1" y="2633"/>
                  </a:lnTo>
                  <a:lnTo>
                    <a:pt x="1292" y="2633"/>
                  </a:lnTo>
                  <a:lnTo>
                    <a:pt x="2157" y="1321"/>
                  </a:lnTo>
                  <a:lnTo>
                    <a:pt x="1292" y="1"/>
                  </a:lnTo>
                  <a:close/>
                </a:path>
              </a:pathLst>
            </a:custGeom>
            <a:solidFill>
              <a:srgbClr val="004236"/>
            </a:solidFill>
            <a:ln w="9525" cap="flat" cmpd="sng">
              <a:solidFill>
                <a:srgbClr val="004236"/>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sp>
          <p:nvSpPr>
            <p:cNvPr id="4" name="Google Shape;1330;p85">
              <a:extLst>
                <a:ext uri="{FF2B5EF4-FFF2-40B4-BE49-F238E27FC236}">
                  <a16:creationId xmlns:a16="http://schemas.microsoft.com/office/drawing/2014/main" id="{811E0C6A-6991-562A-DF56-353296D24F79}"/>
                </a:ext>
              </a:extLst>
            </p:cNvPr>
            <p:cNvSpPr/>
            <p:nvPr/>
          </p:nvSpPr>
          <p:spPr>
            <a:xfrm>
              <a:off x="5037700" y="2430325"/>
              <a:ext cx="34100" cy="65850"/>
            </a:xfrm>
            <a:custGeom>
              <a:avLst/>
              <a:gdLst/>
              <a:ahLst/>
              <a:cxnLst/>
              <a:rect l="l" t="t" r="r" b="b"/>
              <a:pathLst>
                <a:path w="1364" h="2634" extrusionOk="0">
                  <a:moveTo>
                    <a:pt x="1" y="1"/>
                  </a:moveTo>
                  <a:lnTo>
                    <a:pt x="866" y="1321"/>
                  </a:lnTo>
                  <a:lnTo>
                    <a:pt x="1" y="2633"/>
                  </a:lnTo>
                  <a:lnTo>
                    <a:pt x="498" y="2633"/>
                  </a:lnTo>
                  <a:lnTo>
                    <a:pt x="1364" y="1321"/>
                  </a:lnTo>
                  <a:lnTo>
                    <a:pt x="498" y="1"/>
                  </a:lnTo>
                  <a:close/>
                </a:path>
              </a:pathLst>
            </a:custGeom>
            <a:solidFill>
              <a:srgbClr val="004236"/>
            </a:solidFill>
            <a:ln w="9525" cap="flat" cmpd="sng">
              <a:solidFill>
                <a:srgbClr val="004236"/>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grpSp>
    </p:spTree>
  </p:cSld>
  <p:clrMapOvr>
    <a:masterClrMapping/>
  </p:clrMapOvr>
  <p:transition spd="slow">
    <p:randomBar dir="vert"/>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pSp>
        <p:nvGrpSpPr>
          <p:cNvPr id="14338" name="Google Shape;310;p51">
            <a:extLst>
              <a:ext uri="{FF2B5EF4-FFF2-40B4-BE49-F238E27FC236}">
                <a16:creationId xmlns:a16="http://schemas.microsoft.com/office/drawing/2014/main" id="{84A619AE-E994-6253-6D35-CA0497E6908A}"/>
              </a:ext>
            </a:extLst>
          </p:cNvPr>
          <p:cNvGrpSpPr>
            <a:grpSpLocks/>
          </p:cNvGrpSpPr>
          <p:nvPr/>
        </p:nvGrpSpPr>
        <p:grpSpPr bwMode="auto">
          <a:xfrm>
            <a:off x="5033703" y="1879008"/>
            <a:ext cx="5630333" cy="3951948"/>
            <a:chOff x="4826181" y="2009584"/>
            <a:chExt cx="3378000" cy="2530142"/>
          </a:xfrm>
        </p:grpSpPr>
        <p:grpSp>
          <p:nvGrpSpPr>
            <p:cNvPr id="14362" name="Google Shape;311;p51">
              <a:extLst>
                <a:ext uri="{FF2B5EF4-FFF2-40B4-BE49-F238E27FC236}">
                  <a16:creationId xmlns:a16="http://schemas.microsoft.com/office/drawing/2014/main" id="{E7834F55-9BB1-DEF7-FCCD-A50BE939FAC0}"/>
                </a:ext>
              </a:extLst>
            </p:cNvPr>
            <p:cNvGrpSpPr>
              <a:grpSpLocks/>
            </p:cNvGrpSpPr>
            <p:nvPr/>
          </p:nvGrpSpPr>
          <p:grpSpPr bwMode="auto">
            <a:xfrm>
              <a:off x="6352224" y="2009584"/>
              <a:ext cx="677773" cy="749666"/>
              <a:chOff x="6352224" y="2009584"/>
              <a:chExt cx="677773" cy="749666"/>
            </a:xfrm>
          </p:grpSpPr>
          <p:grpSp>
            <p:nvGrpSpPr>
              <p:cNvPr id="14364" name="Google Shape;312;p51">
                <a:extLst>
                  <a:ext uri="{FF2B5EF4-FFF2-40B4-BE49-F238E27FC236}">
                    <a16:creationId xmlns:a16="http://schemas.microsoft.com/office/drawing/2014/main" id="{F889C85B-FFEA-2B9E-4612-6945A9A82087}"/>
                  </a:ext>
                </a:extLst>
              </p:cNvPr>
              <p:cNvGrpSpPr>
                <a:grpSpLocks/>
              </p:cNvGrpSpPr>
              <p:nvPr/>
            </p:nvGrpSpPr>
            <p:grpSpPr bwMode="auto">
              <a:xfrm rot="559714">
                <a:off x="6393440" y="2157569"/>
                <a:ext cx="595340" cy="557114"/>
                <a:chOff x="2314575" y="2133725"/>
                <a:chExt cx="595325" cy="557100"/>
              </a:xfrm>
            </p:grpSpPr>
            <p:cxnSp>
              <p:nvCxnSpPr>
                <p:cNvPr id="14366" name="Google Shape;313;p51">
                  <a:extLst>
                    <a:ext uri="{FF2B5EF4-FFF2-40B4-BE49-F238E27FC236}">
                      <a16:creationId xmlns:a16="http://schemas.microsoft.com/office/drawing/2014/main" id="{3A9D682A-C5DA-FE95-8CDB-BFD256E6A421}"/>
                    </a:ext>
                  </a:extLst>
                </p:cNvPr>
                <p:cNvCxnSpPr>
                  <a:cxnSpLocks noChangeShapeType="1"/>
                </p:cNvCxnSpPr>
                <p:nvPr/>
              </p:nvCxnSpPr>
              <p:spPr bwMode="auto">
                <a:xfrm>
                  <a:off x="2567000" y="2143125"/>
                  <a:ext cx="342900" cy="504900"/>
                </a:xfrm>
                <a:prstGeom prst="straightConnector1">
                  <a:avLst/>
                </a:prstGeom>
                <a:noFill/>
                <a:ln w="38100">
                  <a:solidFill>
                    <a:schemeClr val="accent1"/>
                  </a:solidFill>
                  <a:round/>
                  <a:headEnd/>
                  <a:tailEnd/>
                </a:ln>
                <a:extLst>
                  <a:ext uri="{909E8E84-426E-40DD-AFC4-6F175D3DCCD1}">
                    <a14:hiddenFill xmlns:a14="http://schemas.microsoft.com/office/drawing/2010/main">
                      <a:noFill/>
                    </a14:hiddenFill>
                  </a:ext>
                </a:extLst>
              </p:spPr>
            </p:cxnSp>
            <p:cxnSp>
              <p:nvCxnSpPr>
                <p:cNvPr id="14367" name="Google Shape;314;p51">
                  <a:extLst>
                    <a:ext uri="{FF2B5EF4-FFF2-40B4-BE49-F238E27FC236}">
                      <a16:creationId xmlns:a16="http://schemas.microsoft.com/office/drawing/2014/main" id="{1CFB1110-9454-380D-E112-532D8E6D11FB}"/>
                    </a:ext>
                  </a:extLst>
                </p:cNvPr>
                <p:cNvCxnSpPr>
                  <a:cxnSpLocks noChangeShapeType="1"/>
                </p:cNvCxnSpPr>
                <p:nvPr/>
              </p:nvCxnSpPr>
              <p:spPr bwMode="auto">
                <a:xfrm rot="10800000" flipH="1">
                  <a:off x="2314575" y="2133725"/>
                  <a:ext cx="267000" cy="557100"/>
                </a:xfrm>
                <a:prstGeom prst="straightConnector1">
                  <a:avLst/>
                </a:prstGeom>
                <a:noFill/>
                <a:ln w="38100">
                  <a:solidFill>
                    <a:schemeClr val="accent1"/>
                  </a:solidFill>
                  <a:round/>
                  <a:headEnd/>
                  <a:tailEnd/>
                </a:ln>
                <a:extLst>
                  <a:ext uri="{909E8E84-426E-40DD-AFC4-6F175D3DCCD1}">
                    <a14:hiddenFill xmlns:a14="http://schemas.microsoft.com/office/drawing/2010/main">
                      <a:noFill/>
                    </a14:hiddenFill>
                  </a:ext>
                </a:extLst>
              </p:spPr>
            </p:cxnSp>
          </p:grpSp>
          <p:sp>
            <p:nvSpPr>
              <p:cNvPr id="315" name="Google Shape;315;p51">
                <a:extLst>
                  <a:ext uri="{FF2B5EF4-FFF2-40B4-BE49-F238E27FC236}">
                    <a16:creationId xmlns:a16="http://schemas.microsoft.com/office/drawing/2014/main" id="{A1E41B9C-268D-F08C-1DE1-A7AA133DF8B5}"/>
                  </a:ext>
                </a:extLst>
              </p:cNvPr>
              <p:cNvSpPr/>
              <p:nvPr/>
            </p:nvSpPr>
            <p:spPr>
              <a:xfrm rot="559553">
                <a:off x="6521531" y="2033873"/>
                <a:ext cx="331450" cy="331955"/>
              </a:xfrm>
              <a:prstGeom prst="ellipse">
                <a:avLst/>
              </a:prstGeom>
              <a:solidFill>
                <a:schemeClr val="accent3"/>
              </a:solidFill>
              <a:ln>
                <a:noFill/>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grpSp>
        <p:sp>
          <p:nvSpPr>
            <p:cNvPr id="316" name="Google Shape;316;p51">
              <a:extLst>
                <a:ext uri="{FF2B5EF4-FFF2-40B4-BE49-F238E27FC236}">
                  <a16:creationId xmlns:a16="http://schemas.microsoft.com/office/drawing/2014/main" id="{EF8F069B-D41C-1062-9998-0CE10FC181E6}"/>
                </a:ext>
              </a:extLst>
            </p:cNvPr>
            <p:cNvSpPr/>
            <p:nvPr/>
          </p:nvSpPr>
          <p:spPr>
            <a:xfrm rot="377138">
              <a:off x="4915076" y="2572288"/>
              <a:ext cx="3200211" cy="1797413"/>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grpSp>
      <p:sp>
        <p:nvSpPr>
          <p:cNvPr id="14340" name="Google Shape;318;p51">
            <a:extLst>
              <a:ext uri="{FF2B5EF4-FFF2-40B4-BE49-F238E27FC236}">
                <a16:creationId xmlns:a16="http://schemas.microsoft.com/office/drawing/2014/main" id="{C8B18391-E558-A085-9A3D-24DFC2202BB0}"/>
              </a:ext>
            </a:extLst>
          </p:cNvPr>
          <p:cNvSpPr txBox="1">
            <a:spLocks noGrp="1"/>
          </p:cNvSpPr>
          <p:nvPr>
            <p:ph type="subTitle" idx="4"/>
          </p:nvPr>
        </p:nvSpPr>
        <p:spPr bwMode="auto">
          <a:xfrm rot="377090">
            <a:off x="5594894" y="3061215"/>
            <a:ext cx="4279497" cy="47258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r>
              <a:rPr lang="vi-VN" b="1" dirty="0">
                <a:solidFill>
                  <a:schemeClr val="accent2">
                    <a:lumMod val="40000"/>
                    <a:lumOff val="60000"/>
                  </a:schemeClr>
                </a:solidFill>
                <a:latin typeface="Tahoma" panose="020B0604030504040204" pitchFamily="34" charset="0"/>
                <a:ea typeface="Tahoma" panose="020B0604030504040204" pitchFamily="34" charset="0"/>
                <a:cs typeface="Tahoma" panose="020B0604030504040204" pitchFamily="34" charset="0"/>
              </a:rPr>
              <a:t>Phương thức cho vay</a:t>
            </a:r>
          </a:p>
        </p:txBody>
      </p:sp>
      <p:grpSp>
        <p:nvGrpSpPr>
          <p:cNvPr id="14341" name="Google Shape;319;p51">
            <a:extLst>
              <a:ext uri="{FF2B5EF4-FFF2-40B4-BE49-F238E27FC236}">
                <a16:creationId xmlns:a16="http://schemas.microsoft.com/office/drawing/2014/main" id="{A38B1D13-1F9F-DD98-1504-5D9D8FAE75F5}"/>
              </a:ext>
            </a:extLst>
          </p:cNvPr>
          <p:cNvGrpSpPr>
            <a:grpSpLocks/>
          </p:cNvGrpSpPr>
          <p:nvPr/>
        </p:nvGrpSpPr>
        <p:grpSpPr bwMode="auto">
          <a:xfrm>
            <a:off x="153289" y="1747371"/>
            <a:ext cx="5058833" cy="3788276"/>
            <a:chOff x="1029284" y="2074630"/>
            <a:chExt cx="3199279" cy="2295092"/>
          </a:xfrm>
        </p:grpSpPr>
        <p:grpSp>
          <p:nvGrpSpPr>
            <p:cNvPr id="14356" name="Google Shape;320;p51">
              <a:extLst>
                <a:ext uri="{FF2B5EF4-FFF2-40B4-BE49-F238E27FC236}">
                  <a16:creationId xmlns:a16="http://schemas.microsoft.com/office/drawing/2014/main" id="{03FB02F2-EEAD-7258-E243-E0E62B8EAF12}"/>
                </a:ext>
              </a:extLst>
            </p:cNvPr>
            <p:cNvGrpSpPr>
              <a:grpSpLocks/>
            </p:cNvGrpSpPr>
            <p:nvPr/>
          </p:nvGrpSpPr>
          <p:grpSpPr bwMode="auto">
            <a:xfrm>
              <a:off x="2255063" y="2074630"/>
              <a:ext cx="595325" cy="611445"/>
              <a:chOff x="2255063" y="2074630"/>
              <a:chExt cx="595325" cy="611445"/>
            </a:xfrm>
          </p:grpSpPr>
          <p:grpSp>
            <p:nvGrpSpPr>
              <p:cNvPr id="14358" name="Google Shape;321;p51">
                <a:extLst>
                  <a:ext uri="{FF2B5EF4-FFF2-40B4-BE49-F238E27FC236}">
                    <a16:creationId xmlns:a16="http://schemas.microsoft.com/office/drawing/2014/main" id="{4B685603-5AFA-8D35-8682-8F704E385A63}"/>
                  </a:ext>
                </a:extLst>
              </p:cNvPr>
              <p:cNvGrpSpPr>
                <a:grpSpLocks/>
              </p:cNvGrpSpPr>
              <p:nvPr/>
            </p:nvGrpSpPr>
            <p:grpSpPr bwMode="auto">
              <a:xfrm>
                <a:off x="2255063" y="2128975"/>
                <a:ext cx="595325" cy="557100"/>
                <a:chOff x="2314575" y="2133725"/>
                <a:chExt cx="595325" cy="557100"/>
              </a:xfrm>
            </p:grpSpPr>
            <p:cxnSp>
              <p:nvCxnSpPr>
                <p:cNvPr id="14360" name="Google Shape;322;p51">
                  <a:extLst>
                    <a:ext uri="{FF2B5EF4-FFF2-40B4-BE49-F238E27FC236}">
                      <a16:creationId xmlns:a16="http://schemas.microsoft.com/office/drawing/2014/main" id="{E74555BF-6F1C-D124-678B-3F2E6E977B80}"/>
                    </a:ext>
                  </a:extLst>
                </p:cNvPr>
                <p:cNvCxnSpPr>
                  <a:cxnSpLocks noChangeShapeType="1"/>
                </p:cNvCxnSpPr>
                <p:nvPr/>
              </p:nvCxnSpPr>
              <p:spPr bwMode="auto">
                <a:xfrm>
                  <a:off x="2567000" y="2143125"/>
                  <a:ext cx="342900" cy="504900"/>
                </a:xfrm>
                <a:prstGeom prst="straightConnector1">
                  <a:avLst/>
                </a:prstGeom>
                <a:noFill/>
                <a:ln w="38100">
                  <a:solidFill>
                    <a:schemeClr val="accent1"/>
                  </a:solidFill>
                  <a:round/>
                  <a:headEnd/>
                  <a:tailEnd/>
                </a:ln>
                <a:extLst>
                  <a:ext uri="{909E8E84-426E-40DD-AFC4-6F175D3DCCD1}">
                    <a14:hiddenFill xmlns:a14="http://schemas.microsoft.com/office/drawing/2010/main">
                      <a:noFill/>
                    </a14:hiddenFill>
                  </a:ext>
                </a:extLst>
              </p:spPr>
            </p:cxnSp>
            <p:cxnSp>
              <p:nvCxnSpPr>
                <p:cNvPr id="14361" name="Google Shape;323;p51">
                  <a:extLst>
                    <a:ext uri="{FF2B5EF4-FFF2-40B4-BE49-F238E27FC236}">
                      <a16:creationId xmlns:a16="http://schemas.microsoft.com/office/drawing/2014/main" id="{47A9105C-3305-1B00-07A1-5CFA85E324CD}"/>
                    </a:ext>
                  </a:extLst>
                </p:cNvPr>
                <p:cNvCxnSpPr>
                  <a:cxnSpLocks noChangeShapeType="1"/>
                </p:cNvCxnSpPr>
                <p:nvPr/>
              </p:nvCxnSpPr>
              <p:spPr bwMode="auto">
                <a:xfrm rot="10800000" flipH="1">
                  <a:off x="2314575" y="2133725"/>
                  <a:ext cx="267000" cy="557100"/>
                </a:xfrm>
                <a:prstGeom prst="straightConnector1">
                  <a:avLst/>
                </a:prstGeom>
                <a:noFill/>
                <a:ln w="38100">
                  <a:solidFill>
                    <a:schemeClr val="accent1"/>
                  </a:solidFill>
                  <a:round/>
                  <a:headEnd/>
                  <a:tailEnd/>
                </a:ln>
                <a:extLst>
                  <a:ext uri="{909E8E84-426E-40DD-AFC4-6F175D3DCCD1}">
                    <a14:hiddenFill xmlns:a14="http://schemas.microsoft.com/office/drawing/2010/main">
                      <a:noFill/>
                    </a14:hiddenFill>
                  </a:ext>
                </a:extLst>
              </p:spPr>
            </p:cxnSp>
          </p:grpSp>
          <p:sp>
            <p:nvSpPr>
              <p:cNvPr id="324" name="Google Shape;324;p51">
                <a:extLst>
                  <a:ext uri="{FF2B5EF4-FFF2-40B4-BE49-F238E27FC236}">
                    <a16:creationId xmlns:a16="http://schemas.microsoft.com/office/drawing/2014/main" id="{F2CAD801-4235-F422-ADE1-F82B1F61B509}"/>
                  </a:ext>
                </a:extLst>
              </p:cNvPr>
              <p:cNvSpPr/>
              <p:nvPr/>
            </p:nvSpPr>
            <p:spPr>
              <a:xfrm>
                <a:off x="2345137" y="2074630"/>
                <a:ext cx="330637" cy="265770"/>
              </a:xfrm>
              <a:prstGeom prst="ellipse">
                <a:avLst/>
              </a:prstGeom>
              <a:solidFill>
                <a:schemeClr val="accent3"/>
              </a:solidFill>
              <a:ln>
                <a:noFill/>
              </a:ln>
            </p:spPr>
            <p:txBody>
              <a:bodyPr spcFirstLastPara="1" lIns="121900" tIns="121900" rIns="121900" bIns="121900" anchor="ctr"/>
              <a:lstStyle/>
              <a:p>
                <a:pPr>
                  <a:buClr>
                    <a:srgbClr val="000000"/>
                  </a:buClr>
                  <a:defRPr/>
                </a:pPr>
                <a:endParaRPr sz="2400" kern="0" dirty="0">
                  <a:latin typeface="Arial"/>
                  <a:ea typeface="Arial"/>
                  <a:cs typeface="Arial"/>
                  <a:sym typeface="Arial"/>
                </a:endParaRPr>
              </a:p>
            </p:txBody>
          </p:sp>
        </p:grpSp>
        <p:sp>
          <p:nvSpPr>
            <p:cNvPr id="325" name="Google Shape;325;p51">
              <a:extLst>
                <a:ext uri="{FF2B5EF4-FFF2-40B4-BE49-F238E27FC236}">
                  <a16:creationId xmlns:a16="http://schemas.microsoft.com/office/drawing/2014/main" id="{C9C5E1F0-7C08-C5D7-FF71-033B6FB5F636}"/>
                </a:ext>
              </a:extLst>
            </p:cNvPr>
            <p:cNvSpPr/>
            <p:nvPr/>
          </p:nvSpPr>
          <p:spPr>
            <a:xfrm rot="-231867">
              <a:off x="1029284" y="2571707"/>
              <a:ext cx="3199279" cy="1798015"/>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grpSp>
      <p:sp>
        <p:nvSpPr>
          <p:cNvPr id="14342" name="Google Shape;326;p51">
            <a:extLst>
              <a:ext uri="{FF2B5EF4-FFF2-40B4-BE49-F238E27FC236}">
                <a16:creationId xmlns:a16="http://schemas.microsoft.com/office/drawing/2014/main" id="{16DC9E1E-E580-E714-711B-785D43A290CC}"/>
              </a:ext>
            </a:extLst>
          </p:cNvPr>
          <p:cNvSpPr txBox="1">
            <a:spLocks noGrp="1"/>
          </p:cNvSpPr>
          <p:nvPr>
            <p:ph type="subTitle" idx="1"/>
          </p:nvPr>
        </p:nvSpPr>
        <p:spPr bwMode="auto">
          <a:xfrm rot="21368229">
            <a:off x="208626" y="3556689"/>
            <a:ext cx="4843624" cy="170814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marL="342900" indent="-342900" algn="just">
              <a:buFontTx/>
              <a:buChar char="-"/>
            </a:pPr>
            <a:r>
              <a:rPr lang="vi-VN" alt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Là tổ chức tín dụng nhà nước lập để cho các hộ nghèo và các đối tượng chính sách khác vay</a:t>
            </a:r>
          </a:p>
          <a:p>
            <a:pPr marL="342900" indent="-342900" algn="just">
              <a:buFontTx/>
              <a:buChar char="-"/>
            </a:pP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Hoạt động không vì mục đích lợi nhuận, được nhà nước bảo đảm khả năng thanh toán</a:t>
            </a:r>
          </a:p>
        </p:txBody>
      </p:sp>
      <p:sp>
        <p:nvSpPr>
          <p:cNvPr id="14343" name="Google Shape;327;p51">
            <a:extLst>
              <a:ext uri="{FF2B5EF4-FFF2-40B4-BE49-F238E27FC236}">
                <a16:creationId xmlns:a16="http://schemas.microsoft.com/office/drawing/2014/main" id="{47A93396-869F-7C79-7A3C-A6C22DD11A25}"/>
              </a:ext>
            </a:extLst>
          </p:cNvPr>
          <p:cNvSpPr txBox="1">
            <a:spLocks noGrp="1"/>
          </p:cNvSpPr>
          <p:nvPr>
            <p:ph type="subTitle" idx="2"/>
          </p:nvPr>
        </p:nvSpPr>
        <p:spPr bwMode="auto">
          <a:xfrm rot="21368229">
            <a:off x="590146" y="2909086"/>
            <a:ext cx="4080584" cy="44238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r>
              <a:rPr lang="vi-VN" b="1" dirty="0">
                <a:solidFill>
                  <a:schemeClr val="accent2">
                    <a:lumMod val="40000"/>
                    <a:lumOff val="60000"/>
                  </a:schemeClr>
                </a:solidFill>
                <a:latin typeface="Tahoma" panose="020B0604030504040204" pitchFamily="34" charset="0"/>
                <a:ea typeface="Tahoma" panose="020B0604030504040204" pitchFamily="34" charset="0"/>
                <a:cs typeface="Tahoma" panose="020B0604030504040204" pitchFamily="34" charset="0"/>
              </a:rPr>
              <a:t>Khái niệm ngân hàng chính sách xã hội</a:t>
            </a:r>
          </a:p>
        </p:txBody>
      </p:sp>
      <p:grpSp>
        <p:nvGrpSpPr>
          <p:cNvPr id="14346" name="Google Shape;267;p48">
            <a:extLst>
              <a:ext uri="{FF2B5EF4-FFF2-40B4-BE49-F238E27FC236}">
                <a16:creationId xmlns:a16="http://schemas.microsoft.com/office/drawing/2014/main" id="{39E10139-F548-3508-DCDE-2B48DFEBB104}"/>
              </a:ext>
            </a:extLst>
          </p:cNvPr>
          <p:cNvGrpSpPr>
            <a:grpSpLocks/>
          </p:cNvGrpSpPr>
          <p:nvPr/>
        </p:nvGrpSpPr>
        <p:grpSpPr bwMode="auto">
          <a:xfrm>
            <a:off x="3118406" y="5016326"/>
            <a:ext cx="4692391" cy="1644655"/>
            <a:chOff x="4041842" y="3389163"/>
            <a:chExt cx="3518845" cy="986891"/>
          </a:xfrm>
        </p:grpSpPr>
        <p:sp>
          <p:nvSpPr>
            <p:cNvPr id="25" name="Google Shape;268;p48">
              <a:extLst>
                <a:ext uri="{FF2B5EF4-FFF2-40B4-BE49-F238E27FC236}">
                  <a16:creationId xmlns:a16="http://schemas.microsoft.com/office/drawing/2014/main" id="{ABC0F6C5-3134-90DA-48AC-896999668339}"/>
                </a:ext>
              </a:extLst>
            </p:cNvPr>
            <p:cNvSpPr/>
            <p:nvPr/>
          </p:nvSpPr>
          <p:spPr>
            <a:xfrm rot="322">
              <a:off x="4041842" y="3866716"/>
              <a:ext cx="3518845" cy="509338"/>
            </a:xfrm>
            <a:prstGeom prst="roundRect">
              <a:avLst>
                <a:gd name="adj" fmla="val 24529"/>
              </a:avLst>
            </a:prstGeom>
            <a:solidFill>
              <a:schemeClr val="accent3"/>
            </a:solidFill>
            <a:ln w="38100" cap="flat" cmpd="sng">
              <a:solidFill>
                <a:schemeClr val="accent1"/>
              </a:solidFill>
              <a:prstDash val="solid"/>
              <a:round/>
              <a:headEnd type="none" w="sm" len="sm"/>
              <a:tailEnd type="none" w="sm" len="sm"/>
            </a:ln>
          </p:spPr>
          <p:txBody>
            <a:bodyPr lIns="121900" tIns="121900" rIns="121900" bIns="1219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defRPr/>
              </a:pPr>
              <a:r>
                <a:rPr lang="vi-VN" altLang="vi-VN" sz="2400" dirty="0">
                  <a:solidFill>
                    <a:schemeClr val="tx1">
                      <a:lumMod val="75000"/>
                      <a:lumOff val="25000"/>
                    </a:schemeClr>
                  </a:solidFill>
                </a:rPr>
                <a:t>Vay từ ngân hàng chính sách xã hội</a:t>
              </a:r>
            </a:p>
          </p:txBody>
        </p:sp>
        <p:grpSp>
          <p:nvGrpSpPr>
            <p:cNvPr id="14350" name="Google Shape;269;p48">
              <a:extLst>
                <a:ext uri="{FF2B5EF4-FFF2-40B4-BE49-F238E27FC236}">
                  <a16:creationId xmlns:a16="http://schemas.microsoft.com/office/drawing/2014/main" id="{4C22634B-82BA-E5FB-7E29-99CF91EC957D}"/>
                </a:ext>
              </a:extLst>
            </p:cNvPr>
            <p:cNvGrpSpPr>
              <a:grpSpLocks/>
            </p:cNvGrpSpPr>
            <p:nvPr/>
          </p:nvGrpSpPr>
          <p:grpSpPr bwMode="auto">
            <a:xfrm>
              <a:off x="7077012" y="3389163"/>
              <a:ext cx="331500" cy="612275"/>
              <a:chOff x="7052687" y="3327363"/>
              <a:chExt cx="331500" cy="612275"/>
            </a:xfrm>
          </p:grpSpPr>
          <p:sp>
            <p:nvSpPr>
              <p:cNvPr id="14354" name="Google Shape;270;p48">
                <a:extLst>
                  <a:ext uri="{FF2B5EF4-FFF2-40B4-BE49-F238E27FC236}">
                    <a16:creationId xmlns:a16="http://schemas.microsoft.com/office/drawing/2014/main" id="{C0E80483-8DB3-07B8-4BC1-9C683123F8F1}"/>
                  </a:ext>
                </a:extLst>
              </p:cNvPr>
              <p:cNvSpPr>
                <a:spLocks noChangeArrowheads="1"/>
              </p:cNvSpPr>
              <p:nvPr/>
            </p:nvSpPr>
            <p:spPr bwMode="auto">
              <a:xfrm rot="1186565">
                <a:off x="7115655" y="3349179"/>
                <a:ext cx="51663" cy="59045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vi-VN" altLang="vi-VN" sz="1867"/>
              </a:p>
            </p:txBody>
          </p:sp>
          <p:sp>
            <p:nvSpPr>
              <p:cNvPr id="14355" name="Google Shape;271;p48">
                <a:extLst>
                  <a:ext uri="{FF2B5EF4-FFF2-40B4-BE49-F238E27FC236}">
                    <a16:creationId xmlns:a16="http://schemas.microsoft.com/office/drawing/2014/main" id="{4DA58863-7A04-9C31-99E7-C89718801C9C}"/>
                  </a:ext>
                </a:extLst>
              </p:cNvPr>
              <p:cNvSpPr>
                <a:spLocks noChangeArrowheads="1"/>
              </p:cNvSpPr>
              <p:nvPr/>
            </p:nvSpPr>
            <p:spPr bwMode="auto">
              <a:xfrm>
                <a:off x="7052687" y="3327363"/>
                <a:ext cx="331500" cy="3315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vi-VN" altLang="vi-VN" sz="1867"/>
              </a:p>
            </p:txBody>
          </p:sp>
        </p:grpSp>
        <p:grpSp>
          <p:nvGrpSpPr>
            <p:cNvPr id="14351" name="Google Shape;272;p48">
              <a:extLst>
                <a:ext uri="{FF2B5EF4-FFF2-40B4-BE49-F238E27FC236}">
                  <a16:creationId xmlns:a16="http://schemas.microsoft.com/office/drawing/2014/main" id="{1DB96327-6533-2542-F72E-20B3E203E02A}"/>
                </a:ext>
              </a:extLst>
            </p:cNvPr>
            <p:cNvGrpSpPr>
              <a:grpSpLocks/>
            </p:cNvGrpSpPr>
            <p:nvPr/>
          </p:nvGrpSpPr>
          <p:grpSpPr bwMode="auto">
            <a:xfrm>
              <a:off x="4041853" y="3535238"/>
              <a:ext cx="331509" cy="506763"/>
              <a:chOff x="4003753" y="3620963"/>
              <a:chExt cx="331509" cy="506763"/>
            </a:xfrm>
          </p:grpSpPr>
          <p:sp>
            <p:nvSpPr>
              <p:cNvPr id="14352" name="Google Shape;273;p48">
                <a:extLst>
                  <a:ext uri="{FF2B5EF4-FFF2-40B4-BE49-F238E27FC236}">
                    <a16:creationId xmlns:a16="http://schemas.microsoft.com/office/drawing/2014/main" id="{427A8BB2-A5D8-4D8C-4529-E20ABDB6C53D}"/>
                  </a:ext>
                </a:extLst>
              </p:cNvPr>
              <p:cNvSpPr>
                <a:spLocks noChangeArrowheads="1"/>
              </p:cNvSpPr>
              <p:nvPr/>
            </p:nvSpPr>
            <p:spPr bwMode="auto">
              <a:xfrm rot="20413435" flipH="1">
                <a:off x="4223125" y="3642430"/>
                <a:ext cx="28373" cy="49539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vi-VN" altLang="vi-VN" sz="1867"/>
              </a:p>
            </p:txBody>
          </p:sp>
          <p:sp>
            <p:nvSpPr>
              <p:cNvPr id="14353" name="Google Shape;274;p48">
                <a:extLst>
                  <a:ext uri="{FF2B5EF4-FFF2-40B4-BE49-F238E27FC236}">
                    <a16:creationId xmlns:a16="http://schemas.microsoft.com/office/drawing/2014/main" id="{9E462B9F-0DCB-EDAD-6CA2-DA071ABC57F9}"/>
                  </a:ext>
                </a:extLst>
              </p:cNvPr>
              <p:cNvSpPr>
                <a:spLocks noChangeArrowheads="1"/>
              </p:cNvSpPr>
              <p:nvPr/>
            </p:nvSpPr>
            <p:spPr bwMode="auto">
              <a:xfrm flipH="1">
                <a:off x="4003753" y="3620963"/>
                <a:ext cx="331500" cy="3315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vi-VN" altLang="vi-VN" sz="1867"/>
              </a:p>
            </p:txBody>
          </p:sp>
        </p:grpSp>
      </p:grpSp>
      <p:sp>
        <p:nvSpPr>
          <p:cNvPr id="2" name="Google Shape;318;p51">
            <a:extLst>
              <a:ext uri="{FF2B5EF4-FFF2-40B4-BE49-F238E27FC236}">
                <a16:creationId xmlns:a16="http://schemas.microsoft.com/office/drawing/2014/main" id="{2A04557C-BF26-7178-406E-A0CA9CAB484F}"/>
              </a:ext>
            </a:extLst>
          </p:cNvPr>
          <p:cNvSpPr txBox="1">
            <a:spLocks/>
          </p:cNvSpPr>
          <p:nvPr/>
        </p:nvSpPr>
        <p:spPr bwMode="auto">
          <a:xfrm rot="377090">
            <a:off x="5227326" y="4016496"/>
            <a:ext cx="5126698" cy="14318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0" tIns="0" rIns="0" bIns="0" numCol="1" rtlCol="0" anchor="b" anchorCtr="0" compatLnSpc="1">
            <a:prstTxWarp prst="textNoShape">
              <a:avLst/>
            </a:prstTxWarp>
            <a:noAutofit/>
          </a:bodyPr>
          <a:lstStyle>
            <a:lvl1pPr marL="228600" lvl="0" indent="-228600" algn="ctr" defTabSz="914400" rtl="0" eaLnBrk="1" latinLnBrk="0" hangingPunct="1">
              <a:lnSpc>
                <a:spcPct val="100000"/>
              </a:lnSpc>
              <a:spcBef>
                <a:spcPts val="0"/>
              </a:spcBef>
              <a:spcAft>
                <a:spcPts val="0"/>
              </a:spcAft>
              <a:buClr>
                <a:schemeClr val="accent1"/>
              </a:buClr>
              <a:buSzPts val="2100"/>
              <a:buFont typeface="Raleway Thin"/>
              <a:buNone/>
              <a:defRPr sz="2400" kern="1200">
                <a:solidFill>
                  <a:schemeClr val="accent1"/>
                </a:solidFill>
                <a:latin typeface="Raleway Thin"/>
                <a:ea typeface="Raleway Thin"/>
                <a:cs typeface="Raleway Thin"/>
                <a:sym typeface="Raleway Thin"/>
              </a:defRPr>
            </a:lvl1pPr>
            <a:lvl2pPr marL="685800" lvl="1"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2pPr>
            <a:lvl3pPr marL="1143000" lvl="2"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3pPr>
            <a:lvl4pPr marL="1600200" lvl="3"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4pPr>
            <a:lvl5pPr marL="2057400" lvl="4"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5pPr>
            <a:lvl6pPr marL="2514600" lvl="5"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6pPr>
            <a:lvl7pPr marL="2971800" lvl="6"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7pPr>
            <a:lvl8pPr marL="3429000" lvl="7"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8pPr>
            <a:lvl9pPr marL="3886200" lvl="8"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9pPr>
          </a:lstStyle>
          <a:p>
            <a:pPr marL="342900" indent="-342900" algn="l">
              <a:buFontTx/>
              <a:buChar char="-"/>
            </a:pP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Cho vay trực tiếp</a:t>
            </a:r>
          </a:p>
          <a:p>
            <a:pPr marL="342900" indent="-342900" algn="l">
              <a:buFontTx/>
              <a:buChar char="-"/>
            </a:pP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Cho vay ủy thác qua các Hội, Đoàn thể theo các đối tượng được quy định.</a:t>
            </a:r>
          </a:p>
          <a:p>
            <a:pPr marL="0" indent="0" algn="l"/>
            <a:endParaRPr lang="vi-VN"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0" indent="0" algn="l"/>
            <a:endParaRPr lang="vi-VN"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Google Shape;317;p51">
            <a:extLst>
              <a:ext uri="{FF2B5EF4-FFF2-40B4-BE49-F238E27FC236}">
                <a16:creationId xmlns:a16="http://schemas.microsoft.com/office/drawing/2014/main" id="{F851242A-A4A4-D412-E045-7E0BFAB65FC9}"/>
              </a:ext>
            </a:extLst>
          </p:cNvPr>
          <p:cNvSpPr txBox="1">
            <a:spLocks/>
          </p:cNvSpPr>
          <p:nvPr/>
        </p:nvSpPr>
        <p:spPr>
          <a:xfrm>
            <a:off x="804333" y="116418"/>
            <a:ext cx="11260667" cy="673100"/>
          </a:xfrm>
          <a:prstGeom prst="rect">
            <a:avLst/>
          </a:prstGeom>
        </p:spPr>
        <p:txBody>
          <a:bodyPr spcFirstLastPara="1" vert="horz" lIns="91440" tIns="45720" rIns="91440" bIns="45720" rtlCol="0" anchor="ctr">
            <a:noAutofit/>
          </a:bodyPr>
          <a:lstStyle>
            <a:lvl1pPr lvl="0" algn="l" defTabSz="914400" rtl="0" eaLnBrk="1" latinLnBrk="0" hangingPunct="1">
              <a:lnSpc>
                <a:spcPct val="90000"/>
              </a:lnSpc>
              <a:spcBef>
                <a:spcPts val="0"/>
              </a:spcBef>
              <a:spcAft>
                <a:spcPts val="0"/>
              </a:spcAft>
              <a:buSzPts val="2800"/>
              <a:buNone/>
              <a:defRPr sz="4667" kern="1200">
                <a:solidFill>
                  <a:schemeClr val="tx1"/>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spcBef>
                <a:spcPct val="0"/>
              </a:spcBef>
              <a:spcAft>
                <a:spcPct val="0"/>
              </a:spcAft>
              <a:buClr>
                <a:schemeClr val="accent1"/>
              </a:buClr>
              <a:buFont typeface="Raleway Thin" pitchFamily="2" charset="0"/>
              <a:buNone/>
            </a:pPr>
            <a:r>
              <a:rPr lang="vi-VN" altLang="vi-VN" sz="2400" b="1" dirty="0">
                <a:solidFill>
                  <a:schemeClr val="accent1"/>
                </a:solidFill>
                <a:latin typeface="Tahoma" panose="020B0604030504040204" pitchFamily="34" charset="0"/>
                <a:ea typeface="Tahoma" panose="020B0604030504040204" pitchFamily="34" charset="0"/>
                <a:cs typeface="Tahoma" panose="020B0604030504040204" pitchFamily="34" charset="0"/>
                <a:sym typeface="Raleway Thin" pitchFamily="2" charset="0"/>
              </a:rPr>
              <a:t>4) TÍN DỤNG NHÀ NƯỚC</a:t>
            </a:r>
            <a:br>
              <a:rPr lang="vi-VN" altLang="vi-VN" sz="2400" b="1" dirty="0">
                <a:solidFill>
                  <a:schemeClr val="accent1"/>
                </a:solidFill>
                <a:latin typeface="Tahoma" panose="020B0604030504040204" pitchFamily="34" charset="0"/>
                <a:ea typeface="Tahoma" panose="020B0604030504040204" pitchFamily="34" charset="0"/>
                <a:cs typeface="Tahoma" panose="020B0604030504040204" pitchFamily="34" charset="0"/>
                <a:sym typeface="Raleway Thin" pitchFamily="2" charset="0"/>
              </a:rPr>
            </a:br>
            <a:r>
              <a:rPr lang="vi-VN" altLang="vi-VN" sz="2400" dirty="0">
                <a:solidFill>
                  <a:schemeClr val="accent1"/>
                </a:solidFill>
                <a:latin typeface="Tahoma" panose="020B0604030504040204" pitchFamily="34" charset="0"/>
                <a:ea typeface="Tahoma" panose="020B0604030504040204" pitchFamily="34" charset="0"/>
                <a:cs typeface="Tahoma" panose="020B0604030504040204" pitchFamily="34" charset="0"/>
                <a:sym typeface="Raleway Thin" pitchFamily="2" charset="0"/>
              </a:rPr>
              <a:t>b)  Một số hình thức tín dụng nhà nước</a:t>
            </a:r>
          </a:p>
        </p:txBody>
      </p:sp>
      <p:grpSp>
        <p:nvGrpSpPr>
          <p:cNvPr id="6" name="Google Shape;1328;p85">
            <a:extLst>
              <a:ext uri="{FF2B5EF4-FFF2-40B4-BE49-F238E27FC236}">
                <a16:creationId xmlns:a16="http://schemas.microsoft.com/office/drawing/2014/main" id="{BBEE6C39-F9EC-BFCC-42B5-D05320387D1F}"/>
              </a:ext>
            </a:extLst>
          </p:cNvPr>
          <p:cNvGrpSpPr/>
          <p:nvPr/>
        </p:nvGrpSpPr>
        <p:grpSpPr>
          <a:xfrm>
            <a:off x="153289" y="197019"/>
            <a:ext cx="528415" cy="314260"/>
            <a:chOff x="5037700" y="2430325"/>
            <a:chExt cx="75950" cy="65850"/>
          </a:xfrm>
          <a:solidFill>
            <a:schemeClr val="accent6">
              <a:lumMod val="20000"/>
              <a:lumOff val="80000"/>
            </a:schemeClr>
          </a:solidFill>
        </p:grpSpPr>
        <p:sp>
          <p:nvSpPr>
            <p:cNvPr id="7" name="Google Shape;1329;p85">
              <a:extLst>
                <a:ext uri="{FF2B5EF4-FFF2-40B4-BE49-F238E27FC236}">
                  <a16:creationId xmlns:a16="http://schemas.microsoft.com/office/drawing/2014/main" id="{82DE7E66-A4EF-3049-750A-6A5B5A28BA4F}"/>
                </a:ext>
              </a:extLst>
            </p:cNvPr>
            <p:cNvSpPr/>
            <p:nvPr/>
          </p:nvSpPr>
          <p:spPr>
            <a:xfrm>
              <a:off x="5059700" y="2430325"/>
              <a:ext cx="53950" cy="65850"/>
            </a:xfrm>
            <a:custGeom>
              <a:avLst/>
              <a:gdLst/>
              <a:ahLst/>
              <a:cxnLst/>
              <a:rect l="l" t="t" r="r" b="b"/>
              <a:pathLst>
                <a:path w="2158" h="2634" extrusionOk="0">
                  <a:moveTo>
                    <a:pt x="1" y="1"/>
                  </a:moveTo>
                  <a:lnTo>
                    <a:pt x="866" y="1321"/>
                  </a:lnTo>
                  <a:lnTo>
                    <a:pt x="1" y="2633"/>
                  </a:lnTo>
                  <a:lnTo>
                    <a:pt x="1292" y="2633"/>
                  </a:lnTo>
                  <a:lnTo>
                    <a:pt x="2157" y="1321"/>
                  </a:lnTo>
                  <a:lnTo>
                    <a:pt x="1292" y="1"/>
                  </a:lnTo>
                  <a:close/>
                </a:path>
              </a:pathLst>
            </a:custGeom>
            <a:solidFill>
              <a:srgbClr val="004236"/>
            </a:solidFill>
            <a:ln w="9525" cap="flat" cmpd="sng">
              <a:solidFill>
                <a:srgbClr val="004236"/>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sp>
          <p:nvSpPr>
            <p:cNvPr id="8" name="Google Shape;1330;p85">
              <a:extLst>
                <a:ext uri="{FF2B5EF4-FFF2-40B4-BE49-F238E27FC236}">
                  <a16:creationId xmlns:a16="http://schemas.microsoft.com/office/drawing/2014/main" id="{E17C94BE-99C9-4E21-D387-3800574D48E8}"/>
                </a:ext>
              </a:extLst>
            </p:cNvPr>
            <p:cNvSpPr/>
            <p:nvPr/>
          </p:nvSpPr>
          <p:spPr>
            <a:xfrm>
              <a:off x="5037700" y="2430325"/>
              <a:ext cx="34100" cy="65850"/>
            </a:xfrm>
            <a:custGeom>
              <a:avLst/>
              <a:gdLst/>
              <a:ahLst/>
              <a:cxnLst/>
              <a:rect l="l" t="t" r="r" b="b"/>
              <a:pathLst>
                <a:path w="1364" h="2634" extrusionOk="0">
                  <a:moveTo>
                    <a:pt x="1" y="1"/>
                  </a:moveTo>
                  <a:lnTo>
                    <a:pt x="866" y="1321"/>
                  </a:lnTo>
                  <a:lnTo>
                    <a:pt x="1" y="2633"/>
                  </a:lnTo>
                  <a:lnTo>
                    <a:pt x="498" y="2633"/>
                  </a:lnTo>
                  <a:lnTo>
                    <a:pt x="1364" y="1321"/>
                  </a:lnTo>
                  <a:lnTo>
                    <a:pt x="498" y="1"/>
                  </a:lnTo>
                  <a:close/>
                </a:path>
              </a:pathLst>
            </a:custGeom>
            <a:solidFill>
              <a:srgbClr val="004236"/>
            </a:solidFill>
            <a:ln w="9525" cap="flat" cmpd="sng">
              <a:solidFill>
                <a:srgbClr val="004236"/>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grpSp>
      <p:pic>
        <p:nvPicPr>
          <p:cNvPr id="3" name="Picture 2" descr="Ngân hàng Chính sách xã hội - Wikiwand">
            <a:extLst>
              <a:ext uri="{FF2B5EF4-FFF2-40B4-BE49-F238E27FC236}">
                <a16:creationId xmlns:a16="http://schemas.microsoft.com/office/drawing/2014/main" id="{3C177173-35A7-C795-D67D-33E48287D5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8212" y="87843"/>
            <a:ext cx="3476787" cy="257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74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5CD61EC-833B-4829-91ED-A7A5536CBBD6}"/>
              </a:ext>
            </a:extLst>
          </p:cNvPr>
          <p:cNvSpPr/>
          <p:nvPr/>
        </p:nvSpPr>
        <p:spPr>
          <a:xfrm>
            <a:off x="2811037" y="1159720"/>
            <a:ext cx="1331522" cy="74455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b="1"/>
          </a:p>
        </p:txBody>
      </p:sp>
      <p:sp>
        <p:nvSpPr>
          <p:cNvPr id="26" name="Rectangle: Rounded Corners 25">
            <a:extLst>
              <a:ext uri="{FF2B5EF4-FFF2-40B4-BE49-F238E27FC236}">
                <a16:creationId xmlns:a16="http://schemas.microsoft.com/office/drawing/2014/main" id="{258F656E-0E08-4877-9688-84F0068DC48D}"/>
              </a:ext>
            </a:extLst>
          </p:cNvPr>
          <p:cNvSpPr/>
          <p:nvPr/>
        </p:nvSpPr>
        <p:spPr>
          <a:xfrm>
            <a:off x="2526944" y="1069035"/>
            <a:ext cx="9322155" cy="4649963"/>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Arrow: Pentagon 27">
            <a:extLst>
              <a:ext uri="{FF2B5EF4-FFF2-40B4-BE49-F238E27FC236}">
                <a16:creationId xmlns:a16="http://schemas.microsoft.com/office/drawing/2014/main" id="{74B1B66C-807F-4103-983F-ED7A698D4835}"/>
              </a:ext>
            </a:extLst>
          </p:cNvPr>
          <p:cNvSpPr/>
          <p:nvPr/>
        </p:nvSpPr>
        <p:spPr>
          <a:xfrm>
            <a:off x="241729" y="2338540"/>
            <a:ext cx="2617478" cy="672850"/>
          </a:xfrm>
          <a:prstGeom prst="homePlate">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9" name="Arrow: Pentagon 28">
            <a:extLst>
              <a:ext uri="{FF2B5EF4-FFF2-40B4-BE49-F238E27FC236}">
                <a16:creationId xmlns:a16="http://schemas.microsoft.com/office/drawing/2014/main" id="{FCEC4E6A-BAC4-42CA-AA38-89167E46CD03}"/>
              </a:ext>
            </a:extLst>
          </p:cNvPr>
          <p:cNvSpPr/>
          <p:nvPr/>
        </p:nvSpPr>
        <p:spPr>
          <a:xfrm>
            <a:off x="44364" y="1540293"/>
            <a:ext cx="2482581" cy="515223"/>
          </a:xfrm>
          <a:prstGeom prst="homePlate">
            <a:avLst/>
          </a:prstGeom>
          <a:solidFill>
            <a:schemeClr val="accent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solidFill>
                  <a:srgbClr val="C00000"/>
                </a:solidFill>
                <a:latin typeface="Tahoma" panose="020B0604030504040204" pitchFamily="34" charset="0"/>
                <a:ea typeface="Tahoma" panose="020B0604030504040204" pitchFamily="34" charset="0"/>
                <a:cs typeface="Tahoma" panose="020B0604030504040204" pitchFamily="34" charset="0"/>
              </a:rPr>
              <a:t>Nhiệm</a:t>
            </a:r>
            <a:r>
              <a:rPr lang="en-US" sz="2800" b="1"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C00000"/>
                </a:solidFill>
                <a:latin typeface="Tahoma" panose="020B0604030504040204" pitchFamily="34" charset="0"/>
                <a:ea typeface="Tahoma" panose="020B0604030504040204" pitchFamily="34" charset="0"/>
                <a:cs typeface="Tahoma" panose="020B0604030504040204" pitchFamily="34" charset="0"/>
              </a:rPr>
              <a:t>vụ</a:t>
            </a:r>
            <a:r>
              <a:rPr lang="en-US" sz="2800" b="1" dirty="0">
                <a:solidFill>
                  <a:srgbClr val="C00000"/>
                </a:solidFill>
                <a:latin typeface="Tahoma" panose="020B0604030504040204" pitchFamily="34" charset="0"/>
                <a:ea typeface="Tahoma" panose="020B0604030504040204" pitchFamily="34" charset="0"/>
                <a:cs typeface="Tahoma" panose="020B0604030504040204" pitchFamily="34" charset="0"/>
              </a:rPr>
              <a:t> </a:t>
            </a:r>
            <a:endParaRPr lang="vi-VN" sz="28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grpSp>
        <p:nvGrpSpPr>
          <p:cNvPr id="2" name="Group 1"/>
          <p:cNvGrpSpPr/>
          <p:nvPr/>
        </p:nvGrpSpPr>
        <p:grpSpPr>
          <a:xfrm>
            <a:off x="2693076" y="1228318"/>
            <a:ext cx="8918821" cy="4478610"/>
            <a:chOff x="2693076" y="1228318"/>
            <a:chExt cx="9084952" cy="4478610"/>
          </a:xfrm>
        </p:grpSpPr>
        <p:grpSp>
          <p:nvGrpSpPr>
            <p:cNvPr id="16" name="Google Shape;10844;p60">
              <a:extLst>
                <a:ext uri="{FF2B5EF4-FFF2-40B4-BE49-F238E27FC236}">
                  <a16:creationId xmlns:a16="http://schemas.microsoft.com/office/drawing/2014/main" id="{A8E05D59-E1BD-41D7-A32D-4BC0795675D1}"/>
                </a:ext>
              </a:extLst>
            </p:cNvPr>
            <p:cNvGrpSpPr/>
            <p:nvPr/>
          </p:nvGrpSpPr>
          <p:grpSpPr>
            <a:xfrm>
              <a:off x="2876443" y="1228318"/>
              <a:ext cx="1200711" cy="525861"/>
              <a:chOff x="5331913" y="3413947"/>
              <a:chExt cx="347143" cy="254684"/>
            </a:xfrm>
            <a:solidFill>
              <a:srgbClr val="002060"/>
            </a:solidFill>
          </p:grpSpPr>
          <p:sp>
            <p:nvSpPr>
              <p:cNvPr id="17" name="Google Shape;10845;p60">
                <a:extLst>
                  <a:ext uri="{FF2B5EF4-FFF2-40B4-BE49-F238E27FC236}">
                    <a16:creationId xmlns:a16="http://schemas.microsoft.com/office/drawing/2014/main" id="{FA4C6FC7-53B2-4776-9F97-E9CF30D41076}"/>
                  </a:ext>
                </a:extLst>
              </p:cNvPr>
              <p:cNvSpPr/>
              <p:nvPr/>
            </p:nvSpPr>
            <p:spPr>
              <a:xfrm>
                <a:off x="5597163" y="3523083"/>
                <a:ext cx="43222" cy="15564"/>
              </a:xfrm>
              <a:custGeom>
                <a:avLst/>
                <a:gdLst/>
                <a:ahLst/>
                <a:cxnLst/>
                <a:rect l="l" t="t" r="r" b="b"/>
                <a:pathLst>
                  <a:path w="1358" h="489" extrusionOk="0">
                    <a:moveTo>
                      <a:pt x="167" y="0"/>
                    </a:moveTo>
                    <a:cubicBezTo>
                      <a:pt x="84" y="0"/>
                      <a:pt x="0" y="71"/>
                      <a:pt x="0" y="167"/>
                    </a:cubicBezTo>
                    <a:cubicBezTo>
                      <a:pt x="0" y="250"/>
                      <a:pt x="84" y="322"/>
                      <a:pt x="167" y="322"/>
                    </a:cubicBezTo>
                    <a:cubicBezTo>
                      <a:pt x="346" y="322"/>
                      <a:pt x="870" y="357"/>
                      <a:pt x="1120" y="476"/>
                    </a:cubicBezTo>
                    <a:cubicBezTo>
                      <a:pt x="1155" y="488"/>
                      <a:pt x="1167" y="488"/>
                      <a:pt x="1191" y="488"/>
                    </a:cubicBezTo>
                    <a:cubicBezTo>
                      <a:pt x="1251" y="488"/>
                      <a:pt x="1310" y="464"/>
                      <a:pt x="1346" y="405"/>
                    </a:cubicBezTo>
                    <a:cubicBezTo>
                      <a:pt x="1358" y="322"/>
                      <a:pt x="1334" y="226"/>
                      <a:pt x="1251" y="191"/>
                    </a:cubicBezTo>
                    <a:cubicBezTo>
                      <a:pt x="882" y="12"/>
                      <a:pt x="203" y="0"/>
                      <a:pt x="167" y="0"/>
                    </a:cubicBezTo>
                    <a:close/>
                  </a:path>
                </a:pathLst>
              </a:custGeom>
              <a:grpFill/>
              <a:ln w="19050">
                <a:solidFill>
                  <a:schemeClr val="accent1">
                    <a:shade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000" b="1"/>
              </a:p>
            </p:txBody>
          </p:sp>
          <p:sp>
            <p:nvSpPr>
              <p:cNvPr id="18" name="Google Shape;10846;p60">
                <a:extLst>
                  <a:ext uri="{FF2B5EF4-FFF2-40B4-BE49-F238E27FC236}">
                    <a16:creationId xmlns:a16="http://schemas.microsoft.com/office/drawing/2014/main" id="{0491BC37-84FE-413E-B589-C0532BFF00C3}"/>
                  </a:ext>
                </a:extLst>
              </p:cNvPr>
              <p:cNvSpPr/>
              <p:nvPr/>
            </p:nvSpPr>
            <p:spPr>
              <a:xfrm>
                <a:off x="5331913" y="3413947"/>
                <a:ext cx="347143" cy="253538"/>
              </a:xfrm>
              <a:custGeom>
                <a:avLst/>
                <a:gdLst/>
                <a:ahLst/>
                <a:cxnLst/>
                <a:rect l="l" t="t" r="r" b="b"/>
                <a:pathLst>
                  <a:path w="10907" h="7966" extrusionOk="0">
                    <a:moveTo>
                      <a:pt x="7168" y="357"/>
                    </a:moveTo>
                    <a:lnTo>
                      <a:pt x="7168" y="1893"/>
                    </a:lnTo>
                    <a:cubicBezTo>
                      <a:pt x="7168" y="2131"/>
                      <a:pt x="7120" y="2357"/>
                      <a:pt x="7013" y="2560"/>
                    </a:cubicBezTo>
                    <a:cubicBezTo>
                      <a:pt x="7001" y="2584"/>
                      <a:pt x="7001" y="2608"/>
                      <a:pt x="7001" y="2643"/>
                    </a:cubicBezTo>
                    <a:lnTo>
                      <a:pt x="7001" y="3084"/>
                    </a:lnTo>
                    <a:cubicBezTo>
                      <a:pt x="7001" y="3512"/>
                      <a:pt x="6822" y="3917"/>
                      <a:pt x="6513" y="4203"/>
                    </a:cubicBezTo>
                    <a:cubicBezTo>
                      <a:pt x="6465" y="4227"/>
                      <a:pt x="6429" y="4274"/>
                      <a:pt x="6394" y="4310"/>
                    </a:cubicBezTo>
                    <a:cubicBezTo>
                      <a:pt x="6111" y="4514"/>
                      <a:pt x="5775" y="4621"/>
                      <a:pt x="5415" y="4621"/>
                    </a:cubicBezTo>
                    <a:cubicBezTo>
                      <a:pt x="5396" y="4621"/>
                      <a:pt x="5377" y="4620"/>
                      <a:pt x="5358" y="4620"/>
                    </a:cubicBezTo>
                    <a:cubicBezTo>
                      <a:pt x="4536" y="4560"/>
                      <a:pt x="3917" y="3858"/>
                      <a:pt x="3917" y="3024"/>
                    </a:cubicBezTo>
                    <a:lnTo>
                      <a:pt x="3917" y="2643"/>
                    </a:lnTo>
                    <a:cubicBezTo>
                      <a:pt x="3917" y="2608"/>
                      <a:pt x="3917" y="2596"/>
                      <a:pt x="3905" y="2560"/>
                    </a:cubicBezTo>
                    <a:cubicBezTo>
                      <a:pt x="3798" y="2357"/>
                      <a:pt x="3751" y="2131"/>
                      <a:pt x="3751" y="1893"/>
                    </a:cubicBezTo>
                    <a:lnTo>
                      <a:pt x="3751" y="1548"/>
                    </a:lnTo>
                    <a:cubicBezTo>
                      <a:pt x="3751" y="893"/>
                      <a:pt x="4286" y="357"/>
                      <a:pt x="4941" y="357"/>
                    </a:cubicBezTo>
                    <a:close/>
                    <a:moveTo>
                      <a:pt x="10013" y="2905"/>
                    </a:moveTo>
                    <a:lnTo>
                      <a:pt x="10013" y="3560"/>
                    </a:lnTo>
                    <a:cubicBezTo>
                      <a:pt x="10013" y="3667"/>
                      <a:pt x="9989" y="3774"/>
                      <a:pt x="9942" y="3870"/>
                    </a:cubicBezTo>
                    <a:lnTo>
                      <a:pt x="9870" y="4036"/>
                    </a:lnTo>
                    <a:cubicBezTo>
                      <a:pt x="9858" y="4048"/>
                      <a:pt x="9858" y="4084"/>
                      <a:pt x="9858" y="4108"/>
                    </a:cubicBezTo>
                    <a:lnTo>
                      <a:pt x="9858" y="4453"/>
                    </a:lnTo>
                    <a:cubicBezTo>
                      <a:pt x="9870" y="4679"/>
                      <a:pt x="9763" y="4882"/>
                      <a:pt x="9597" y="5048"/>
                    </a:cubicBezTo>
                    <a:cubicBezTo>
                      <a:pt x="9451" y="5205"/>
                      <a:pt x="9244" y="5288"/>
                      <a:pt x="9022" y="5288"/>
                    </a:cubicBezTo>
                    <a:cubicBezTo>
                      <a:pt x="9007" y="5288"/>
                      <a:pt x="8992" y="5287"/>
                      <a:pt x="8977" y="5286"/>
                    </a:cubicBezTo>
                    <a:cubicBezTo>
                      <a:pt x="8513" y="5275"/>
                      <a:pt x="8144" y="4870"/>
                      <a:pt x="8144" y="4382"/>
                    </a:cubicBezTo>
                    <a:lnTo>
                      <a:pt x="8144" y="4084"/>
                    </a:lnTo>
                    <a:cubicBezTo>
                      <a:pt x="8144" y="4048"/>
                      <a:pt x="8144" y="4036"/>
                      <a:pt x="8132" y="4012"/>
                    </a:cubicBezTo>
                    <a:lnTo>
                      <a:pt x="8025" y="3810"/>
                    </a:lnTo>
                    <a:cubicBezTo>
                      <a:pt x="8002" y="3741"/>
                      <a:pt x="7968" y="3672"/>
                      <a:pt x="7966" y="3582"/>
                    </a:cubicBezTo>
                    <a:lnTo>
                      <a:pt x="7966" y="3582"/>
                    </a:lnTo>
                    <a:cubicBezTo>
                      <a:pt x="7973" y="3196"/>
                      <a:pt x="8279" y="2905"/>
                      <a:pt x="8644" y="2905"/>
                    </a:cubicBezTo>
                    <a:close/>
                    <a:moveTo>
                      <a:pt x="1727" y="2893"/>
                    </a:moveTo>
                    <a:cubicBezTo>
                      <a:pt x="2000" y="2893"/>
                      <a:pt x="2250" y="3000"/>
                      <a:pt x="2441" y="3191"/>
                    </a:cubicBezTo>
                    <a:cubicBezTo>
                      <a:pt x="2643" y="3381"/>
                      <a:pt x="2739" y="3655"/>
                      <a:pt x="2774" y="3929"/>
                    </a:cubicBezTo>
                    <a:cubicBezTo>
                      <a:pt x="2774" y="4024"/>
                      <a:pt x="2786" y="4132"/>
                      <a:pt x="2786" y="4227"/>
                    </a:cubicBezTo>
                    <a:lnTo>
                      <a:pt x="2786" y="4262"/>
                    </a:lnTo>
                    <a:cubicBezTo>
                      <a:pt x="2608" y="3989"/>
                      <a:pt x="2358" y="3798"/>
                      <a:pt x="2000" y="3691"/>
                    </a:cubicBezTo>
                    <a:cubicBezTo>
                      <a:pt x="1753" y="3615"/>
                      <a:pt x="1520" y="3607"/>
                      <a:pt x="1431" y="3607"/>
                    </a:cubicBezTo>
                    <a:cubicBezTo>
                      <a:pt x="1409" y="3607"/>
                      <a:pt x="1396" y="3608"/>
                      <a:pt x="1393" y="3608"/>
                    </a:cubicBezTo>
                    <a:cubicBezTo>
                      <a:pt x="1346" y="3608"/>
                      <a:pt x="1310" y="3620"/>
                      <a:pt x="1286" y="3655"/>
                    </a:cubicBezTo>
                    <a:lnTo>
                      <a:pt x="1000" y="3953"/>
                    </a:lnTo>
                    <a:cubicBezTo>
                      <a:pt x="941" y="4012"/>
                      <a:pt x="941" y="4108"/>
                      <a:pt x="1000" y="4167"/>
                    </a:cubicBezTo>
                    <a:cubicBezTo>
                      <a:pt x="1030" y="4197"/>
                      <a:pt x="1072" y="4212"/>
                      <a:pt x="1113" y="4212"/>
                    </a:cubicBezTo>
                    <a:cubicBezTo>
                      <a:pt x="1155" y="4212"/>
                      <a:pt x="1197" y="4197"/>
                      <a:pt x="1226" y="4167"/>
                    </a:cubicBezTo>
                    <a:lnTo>
                      <a:pt x="1465" y="3917"/>
                    </a:lnTo>
                    <a:cubicBezTo>
                      <a:pt x="1667" y="3929"/>
                      <a:pt x="2322" y="4012"/>
                      <a:pt x="2572" y="4572"/>
                    </a:cubicBezTo>
                    <a:cubicBezTo>
                      <a:pt x="2500" y="4989"/>
                      <a:pt x="2143" y="5298"/>
                      <a:pt x="1727" y="5298"/>
                    </a:cubicBezTo>
                    <a:cubicBezTo>
                      <a:pt x="1250" y="5298"/>
                      <a:pt x="869" y="4917"/>
                      <a:pt x="869" y="4441"/>
                    </a:cubicBezTo>
                    <a:cubicBezTo>
                      <a:pt x="869" y="4346"/>
                      <a:pt x="798" y="4274"/>
                      <a:pt x="703" y="4274"/>
                    </a:cubicBezTo>
                    <a:lnTo>
                      <a:pt x="679" y="4274"/>
                    </a:lnTo>
                    <a:lnTo>
                      <a:pt x="679" y="4227"/>
                    </a:lnTo>
                    <a:cubicBezTo>
                      <a:pt x="679" y="4132"/>
                      <a:pt x="679" y="4024"/>
                      <a:pt x="691" y="3929"/>
                    </a:cubicBezTo>
                    <a:cubicBezTo>
                      <a:pt x="703" y="3655"/>
                      <a:pt x="822" y="3381"/>
                      <a:pt x="1012" y="3191"/>
                    </a:cubicBezTo>
                    <a:cubicBezTo>
                      <a:pt x="1215" y="3000"/>
                      <a:pt x="1465" y="2893"/>
                      <a:pt x="1727" y="2893"/>
                    </a:cubicBezTo>
                    <a:close/>
                    <a:moveTo>
                      <a:pt x="643" y="4882"/>
                    </a:moveTo>
                    <a:cubicBezTo>
                      <a:pt x="726" y="5096"/>
                      <a:pt x="881" y="5275"/>
                      <a:pt x="1060" y="5405"/>
                    </a:cubicBezTo>
                    <a:lnTo>
                      <a:pt x="1060" y="5596"/>
                    </a:lnTo>
                    <a:cubicBezTo>
                      <a:pt x="762" y="5501"/>
                      <a:pt x="619" y="5346"/>
                      <a:pt x="560" y="5275"/>
                    </a:cubicBezTo>
                    <a:cubicBezTo>
                      <a:pt x="595" y="5155"/>
                      <a:pt x="631" y="5036"/>
                      <a:pt x="643" y="4882"/>
                    </a:cubicBezTo>
                    <a:close/>
                    <a:moveTo>
                      <a:pt x="2798" y="4882"/>
                    </a:moveTo>
                    <a:cubicBezTo>
                      <a:pt x="2810" y="5024"/>
                      <a:pt x="2846" y="5155"/>
                      <a:pt x="2893" y="5263"/>
                    </a:cubicBezTo>
                    <a:cubicBezTo>
                      <a:pt x="2834" y="5346"/>
                      <a:pt x="2679" y="5477"/>
                      <a:pt x="2381" y="5596"/>
                    </a:cubicBezTo>
                    <a:lnTo>
                      <a:pt x="2381" y="5405"/>
                    </a:lnTo>
                    <a:cubicBezTo>
                      <a:pt x="2560" y="5275"/>
                      <a:pt x="2715" y="5096"/>
                      <a:pt x="2798" y="4882"/>
                    </a:cubicBezTo>
                    <a:close/>
                    <a:moveTo>
                      <a:pt x="6299" y="4727"/>
                    </a:moveTo>
                    <a:lnTo>
                      <a:pt x="6299" y="5001"/>
                    </a:lnTo>
                    <a:lnTo>
                      <a:pt x="5453" y="5596"/>
                    </a:lnTo>
                    <a:lnTo>
                      <a:pt x="4584" y="5024"/>
                    </a:lnTo>
                    <a:lnTo>
                      <a:pt x="4584" y="4727"/>
                    </a:lnTo>
                    <a:cubicBezTo>
                      <a:pt x="4810" y="4846"/>
                      <a:pt x="5060" y="4917"/>
                      <a:pt x="5322" y="4929"/>
                    </a:cubicBezTo>
                    <a:lnTo>
                      <a:pt x="5441" y="4929"/>
                    </a:lnTo>
                    <a:cubicBezTo>
                      <a:pt x="5739" y="4929"/>
                      <a:pt x="6037" y="4858"/>
                      <a:pt x="6299" y="4727"/>
                    </a:cubicBezTo>
                    <a:close/>
                    <a:moveTo>
                      <a:pt x="9347" y="5572"/>
                    </a:moveTo>
                    <a:lnTo>
                      <a:pt x="9347" y="5632"/>
                    </a:lnTo>
                    <a:cubicBezTo>
                      <a:pt x="9347" y="5656"/>
                      <a:pt x="9347" y="5691"/>
                      <a:pt x="9358" y="5715"/>
                    </a:cubicBezTo>
                    <a:lnTo>
                      <a:pt x="9001" y="6072"/>
                    </a:lnTo>
                    <a:lnTo>
                      <a:pt x="8644" y="5715"/>
                    </a:lnTo>
                    <a:cubicBezTo>
                      <a:pt x="8644" y="5691"/>
                      <a:pt x="8668" y="5656"/>
                      <a:pt x="8668" y="5632"/>
                    </a:cubicBezTo>
                    <a:lnTo>
                      <a:pt x="8668" y="5572"/>
                    </a:lnTo>
                    <a:cubicBezTo>
                      <a:pt x="8763" y="5596"/>
                      <a:pt x="8870" y="5632"/>
                      <a:pt x="8977" y="5632"/>
                    </a:cubicBezTo>
                    <a:lnTo>
                      <a:pt x="9001" y="5632"/>
                    </a:lnTo>
                    <a:cubicBezTo>
                      <a:pt x="9120" y="5632"/>
                      <a:pt x="9239" y="5620"/>
                      <a:pt x="9347" y="5572"/>
                    </a:cubicBezTo>
                    <a:close/>
                    <a:moveTo>
                      <a:pt x="2108" y="5572"/>
                    </a:moveTo>
                    <a:lnTo>
                      <a:pt x="2108" y="5739"/>
                    </a:lnTo>
                    <a:cubicBezTo>
                      <a:pt x="2108" y="5798"/>
                      <a:pt x="2119" y="5834"/>
                      <a:pt x="2143" y="5882"/>
                    </a:cubicBezTo>
                    <a:lnTo>
                      <a:pt x="1965" y="6013"/>
                    </a:lnTo>
                    <a:cubicBezTo>
                      <a:pt x="1899" y="6084"/>
                      <a:pt x="1816" y="6120"/>
                      <a:pt x="1731" y="6120"/>
                    </a:cubicBezTo>
                    <a:cubicBezTo>
                      <a:pt x="1646" y="6120"/>
                      <a:pt x="1560" y="6084"/>
                      <a:pt x="1488" y="6013"/>
                    </a:cubicBezTo>
                    <a:lnTo>
                      <a:pt x="1346" y="5882"/>
                    </a:lnTo>
                    <a:cubicBezTo>
                      <a:pt x="1369" y="5834"/>
                      <a:pt x="1381" y="5775"/>
                      <a:pt x="1381" y="5739"/>
                    </a:cubicBezTo>
                    <a:lnTo>
                      <a:pt x="1381" y="5572"/>
                    </a:lnTo>
                    <a:cubicBezTo>
                      <a:pt x="1488" y="5596"/>
                      <a:pt x="1607" y="5632"/>
                      <a:pt x="1750" y="5632"/>
                    </a:cubicBezTo>
                    <a:cubicBezTo>
                      <a:pt x="1857" y="5632"/>
                      <a:pt x="1977" y="5608"/>
                      <a:pt x="2108" y="5572"/>
                    </a:cubicBezTo>
                    <a:close/>
                    <a:moveTo>
                      <a:pt x="4465" y="5298"/>
                    </a:moveTo>
                    <a:lnTo>
                      <a:pt x="5215" y="5810"/>
                    </a:lnTo>
                    <a:lnTo>
                      <a:pt x="4810" y="6215"/>
                    </a:lnTo>
                    <a:lnTo>
                      <a:pt x="4798" y="6215"/>
                    </a:lnTo>
                    <a:lnTo>
                      <a:pt x="4310" y="5465"/>
                    </a:lnTo>
                    <a:lnTo>
                      <a:pt x="4465" y="5298"/>
                    </a:lnTo>
                    <a:close/>
                    <a:moveTo>
                      <a:pt x="6429" y="5298"/>
                    </a:moveTo>
                    <a:lnTo>
                      <a:pt x="6596" y="5465"/>
                    </a:lnTo>
                    <a:lnTo>
                      <a:pt x="6108" y="6215"/>
                    </a:lnTo>
                    <a:lnTo>
                      <a:pt x="6096" y="6215"/>
                    </a:lnTo>
                    <a:lnTo>
                      <a:pt x="5691" y="5810"/>
                    </a:lnTo>
                    <a:lnTo>
                      <a:pt x="6429" y="5298"/>
                    </a:lnTo>
                    <a:close/>
                    <a:moveTo>
                      <a:pt x="4905" y="0"/>
                    </a:moveTo>
                    <a:cubicBezTo>
                      <a:pt x="4072" y="0"/>
                      <a:pt x="3381" y="691"/>
                      <a:pt x="3381" y="1524"/>
                    </a:cubicBezTo>
                    <a:lnTo>
                      <a:pt x="3381" y="1869"/>
                    </a:lnTo>
                    <a:cubicBezTo>
                      <a:pt x="3381" y="2131"/>
                      <a:pt x="3441" y="2381"/>
                      <a:pt x="3548" y="2643"/>
                    </a:cubicBezTo>
                    <a:lnTo>
                      <a:pt x="3548" y="3000"/>
                    </a:lnTo>
                    <a:cubicBezTo>
                      <a:pt x="3548" y="3596"/>
                      <a:pt x="3810" y="4132"/>
                      <a:pt x="4227" y="4465"/>
                    </a:cubicBezTo>
                    <a:lnTo>
                      <a:pt x="4227" y="5001"/>
                    </a:lnTo>
                    <a:lnTo>
                      <a:pt x="3929" y="5322"/>
                    </a:lnTo>
                    <a:cubicBezTo>
                      <a:pt x="3905" y="5346"/>
                      <a:pt x="3893" y="5394"/>
                      <a:pt x="3893" y="5441"/>
                    </a:cubicBezTo>
                    <a:lnTo>
                      <a:pt x="2905" y="5798"/>
                    </a:lnTo>
                    <a:cubicBezTo>
                      <a:pt x="2834" y="5822"/>
                      <a:pt x="2774" y="5858"/>
                      <a:pt x="2715" y="5894"/>
                    </a:cubicBezTo>
                    <a:lnTo>
                      <a:pt x="2560" y="5822"/>
                    </a:lnTo>
                    <a:cubicBezTo>
                      <a:pt x="3024" y="5632"/>
                      <a:pt x="3155" y="5346"/>
                      <a:pt x="3179" y="5334"/>
                    </a:cubicBezTo>
                    <a:cubicBezTo>
                      <a:pt x="3203" y="5286"/>
                      <a:pt x="3203" y="5227"/>
                      <a:pt x="3179" y="5179"/>
                    </a:cubicBezTo>
                    <a:cubicBezTo>
                      <a:pt x="3060" y="4965"/>
                      <a:pt x="3036" y="4524"/>
                      <a:pt x="3036" y="4203"/>
                    </a:cubicBezTo>
                    <a:cubicBezTo>
                      <a:pt x="3036" y="4084"/>
                      <a:pt x="3036" y="3977"/>
                      <a:pt x="3024" y="3893"/>
                    </a:cubicBezTo>
                    <a:cubicBezTo>
                      <a:pt x="2965" y="3131"/>
                      <a:pt x="2405" y="2548"/>
                      <a:pt x="1691" y="2548"/>
                    </a:cubicBezTo>
                    <a:cubicBezTo>
                      <a:pt x="976" y="2548"/>
                      <a:pt x="393" y="3131"/>
                      <a:pt x="345" y="3893"/>
                    </a:cubicBezTo>
                    <a:cubicBezTo>
                      <a:pt x="345" y="3977"/>
                      <a:pt x="333" y="4084"/>
                      <a:pt x="333" y="4203"/>
                    </a:cubicBezTo>
                    <a:cubicBezTo>
                      <a:pt x="322" y="4548"/>
                      <a:pt x="298" y="4965"/>
                      <a:pt x="203" y="5179"/>
                    </a:cubicBezTo>
                    <a:cubicBezTo>
                      <a:pt x="167" y="5227"/>
                      <a:pt x="167" y="5286"/>
                      <a:pt x="203" y="5334"/>
                    </a:cubicBezTo>
                    <a:cubicBezTo>
                      <a:pt x="203" y="5346"/>
                      <a:pt x="345" y="5632"/>
                      <a:pt x="810" y="5822"/>
                    </a:cubicBezTo>
                    <a:lnTo>
                      <a:pt x="369" y="6037"/>
                    </a:lnTo>
                    <a:cubicBezTo>
                      <a:pt x="155" y="6156"/>
                      <a:pt x="0" y="6370"/>
                      <a:pt x="0" y="6632"/>
                    </a:cubicBezTo>
                    <a:lnTo>
                      <a:pt x="0" y="7799"/>
                    </a:lnTo>
                    <a:cubicBezTo>
                      <a:pt x="0" y="7894"/>
                      <a:pt x="72" y="7965"/>
                      <a:pt x="167" y="7965"/>
                    </a:cubicBezTo>
                    <a:cubicBezTo>
                      <a:pt x="250" y="7965"/>
                      <a:pt x="333" y="7894"/>
                      <a:pt x="333" y="7799"/>
                    </a:cubicBezTo>
                    <a:lnTo>
                      <a:pt x="333" y="6632"/>
                    </a:lnTo>
                    <a:cubicBezTo>
                      <a:pt x="333" y="6489"/>
                      <a:pt x="405" y="6370"/>
                      <a:pt x="524" y="6310"/>
                    </a:cubicBezTo>
                    <a:lnTo>
                      <a:pt x="1060" y="6048"/>
                    </a:lnTo>
                    <a:lnTo>
                      <a:pt x="1238" y="6227"/>
                    </a:lnTo>
                    <a:cubicBezTo>
                      <a:pt x="1369" y="6346"/>
                      <a:pt x="1536" y="6406"/>
                      <a:pt x="1703" y="6406"/>
                    </a:cubicBezTo>
                    <a:cubicBezTo>
                      <a:pt x="1857" y="6406"/>
                      <a:pt x="2024" y="6346"/>
                      <a:pt x="2155" y="6227"/>
                    </a:cubicBezTo>
                    <a:lnTo>
                      <a:pt x="2334" y="6048"/>
                    </a:lnTo>
                    <a:lnTo>
                      <a:pt x="2512" y="6132"/>
                    </a:lnTo>
                    <a:cubicBezTo>
                      <a:pt x="2441" y="6275"/>
                      <a:pt x="2381" y="6418"/>
                      <a:pt x="2381" y="6584"/>
                    </a:cubicBezTo>
                    <a:lnTo>
                      <a:pt x="2381" y="7799"/>
                    </a:lnTo>
                    <a:cubicBezTo>
                      <a:pt x="2381" y="7894"/>
                      <a:pt x="2453" y="7965"/>
                      <a:pt x="2548" y="7965"/>
                    </a:cubicBezTo>
                    <a:cubicBezTo>
                      <a:pt x="2631" y="7965"/>
                      <a:pt x="2715" y="7894"/>
                      <a:pt x="2715" y="7799"/>
                    </a:cubicBezTo>
                    <a:lnTo>
                      <a:pt x="2715" y="6584"/>
                    </a:lnTo>
                    <a:cubicBezTo>
                      <a:pt x="2715" y="6358"/>
                      <a:pt x="2846" y="6167"/>
                      <a:pt x="3048" y="6096"/>
                    </a:cubicBezTo>
                    <a:lnTo>
                      <a:pt x="4084" y="5715"/>
                    </a:lnTo>
                    <a:lnTo>
                      <a:pt x="4513" y="6358"/>
                    </a:lnTo>
                    <a:cubicBezTo>
                      <a:pt x="4572" y="6453"/>
                      <a:pt x="4655" y="6489"/>
                      <a:pt x="4751" y="6513"/>
                    </a:cubicBezTo>
                    <a:lnTo>
                      <a:pt x="4775" y="6513"/>
                    </a:lnTo>
                    <a:cubicBezTo>
                      <a:pt x="4870" y="6513"/>
                      <a:pt x="4941" y="6477"/>
                      <a:pt x="5013" y="6418"/>
                    </a:cubicBezTo>
                    <a:lnTo>
                      <a:pt x="5286" y="6156"/>
                    </a:lnTo>
                    <a:lnTo>
                      <a:pt x="5286" y="7799"/>
                    </a:lnTo>
                    <a:cubicBezTo>
                      <a:pt x="5286" y="7894"/>
                      <a:pt x="5358" y="7965"/>
                      <a:pt x="5453" y="7965"/>
                    </a:cubicBezTo>
                    <a:cubicBezTo>
                      <a:pt x="5537" y="7965"/>
                      <a:pt x="5608" y="7894"/>
                      <a:pt x="5608" y="7799"/>
                    </a:cubicBezTo>
                    <a:lnTo>
                      <a:pt x="5608" y="6156"/>
                    </a:lnTo>
                    <a:lnTo>
                      <a:pt x="5882" y="6418"/>
                    </a:lnTo>
                    <a:cubicBezTo>
                      <a:pt x="5941" y="6477"/>
                      <a:pt x="6025" y="6513"/>
                      <a:pt x="6120" y="6513"/>
                    </a:cubicBezTo>
                    <a:lnTo>
                      <a:pt x="6144" y="6513"/>
                    </a:lnTo>
                    <a:cubicBezTo>
                      <a:pt x="6251" y="6489"/>
                      <a:pt x="6322" y="6453"/>
                      <a:pt x="6382" y="6358"/>
                    </a:cubicBezTo>
                    <a:lnTo>
                      <a:pt x="6822" y="5715"/>
                    </a:lnTo>
                    <a:lnTo>
                      <a:pt x="7846" y="6096"/>
                    </a:lnTo>
                    <a:cubicBezTo>
                      <a:pt x="8049" y="6167"/>
                      <a:pt x="8192" y="6358"/>
                      <a:pt x="8192" y="6584"/>
                    </a:cubicBezTo>
                    <a:lnTo>
                      <a:pt x="8192" y="7799"/>
                    </a:lnTo>
                    <a:cubicBezTo>
                      <a:pt x="8192" y="7894"/>
                      <a:pt x="8263" y="7965"/>
                      <a:pt x="8346" y="7965"/>
                    </a:cubicBezTo>
                    <a:cubicBezTo>
                      <a:pt x="8442" y="7965"/>
                      <a:pt x="8513" y="7894"/>
                      <a:pt x="8513" y="7799"/>
                    </a:cubicBezTo>
                    <a:lnTo>
                      <a:pt x="8513" y="6584"/>
                    </a:lnTo>
                    <a:cubicBezTo>
                      <a:pt x="8513" y="6358"/>
                      <a:pt x="8430" y="6156"/>
                      <a:pt x="8275" y="6001"/>
                    </a:cubicBezTo>
                    <a:lnTo>
                      <a:pt x="8323" y="5989"/>
                    </a:lnTo>
                    <a:cubicBezTo>
                      <a:pt x="8370" y="5977"/>
                      <a:pt x="8406" y="5953"/>
                      <a:pt x="8465" y="5929"/>
                    </a:cubicBezTo>
                    <a:lnTo>
                      <a:pt x="8870" y="6334"/>
                    </a:lnTo>
                    <a:lnTo>
                      <a:pt x="8870" y="7787"/>
                    </a:lnTo>
                    <a:cubicBezTo>
                      <a:pt x="8870" y="7882"/>
                      <a:pt x="8942" y="7953"/>
                      <a:pt x="9037" y="7953"/>
                    </a:cubicBezTo>
                    <a:cubicBezTo>
                      <a:pt x="9120" y="7953"/>
                      <a:pt x="9204" y="7882"/>
                      <a:pt x="9204" y="7787"/>
                    </a:cubicBezTo>
                    <a:lnTo>
                      <a:pt x="9204" y="6334"/>
                    </a:lnTo>
                    <a:lnTo>
                      <a:pt x="9597" y="5929"/>
                    </a:lnTo>
                    <a:cubicBezTo>
                      <a:pt x="9620" y="5941"/>
                      <a:pt x="9644" y="5941"/>
                      <a:pt x="9680" y="5953"/>
                    </a:cubicBezTo>
                    <a:lnTo>
                      <a:pt x="10335" y="6156"/>
                    </a:lnTo>
                    <a:cubicBezTo>
                      <a:pt x="10478" y="6191"/>
                      <a:pt x="10585" y="6334"/>
                      <a:pt x="10585" y="6489"/>
                    </a:cubicBezTo>
                    <a:lnTo>
                      <a:pt x="10585" y="7799"/>
                    </a:lnTo>
                    <a:cubicBezTo>
                      <a:pt x="10585" y="7894"/>
                      <a:pt x="10656" y="7965"/>
                      <a:pt x="10751" y="7965"/>
                    </a:cubicBezTo>
                    <a:cubicBezTo>
                      <a:pt x="10835" y="7965"/>
                      <a:pt x="10906" y="7894"/>
                      <a:pt x="10906" y="7799"/>
                    </a:cubicBezTo>
                    <a:lnTo>
                      <a:pt x="10906" y="6489"/>
                    </a:lnTo>
                    <a:cubicBezTo>
                      <a:pt x="10871" y="6227"/>
                      <a:pt x="10656" y="5953"/>
                      <a:pt x="10382" y="5870"/>
                    </a:cubicBezTo>
                    <a:lnTo>
                      <a:pt x="9716" y="5679"/>
                    </a:lnTo>
                    <a:cubicBezTo>
                      <a:pt x="9692" y="5656"/>
                      <a:pt x="9680" y="5644"/>
                      <a:pt x="9680" y="5620"/>
                    </a:cubicBezTo>
                    <a:lnTo>
                      <a:pt x="9680" y="5394"/>
                    </a:lnTo>
                    <a:cubicBezTo>
                      <a:pt x="9739" y="5358"/>
                      <a:pt x="9787" y="5322"/>
                      <a:pt x="9823" y="5275"/>
                    </a:cubicBezTo>
                    <a:cubicBezTo>
                      <a:pt x="10049" y="5048"/>
                      <a:pt x="10180" y="4751"/>
                      <a:pt x="10180" y="4429"/>
                    </a:cubicBezTo>
                    <a:lnTo>
                      <a:pt x="10180" y="4132"/>
                    </a:lnTo>
                    <a:lnTo>
                      <a:pt x="10239" y="3989"/>
                    </a:lnTo>
                    <a:cubicBezTo>
                      <a:pt x="10323" y="3858"/>
                      <a:pt x="10347" y="3691"/>
                      <a:pt x="10347" y="3548"/>
                    </a:cubicBezTo>
                    <a:lnTo>
                      <a:pt x="10347" y="2727"/>
                    </a:lnTo>
                    <a:cubicBezTo>
                      <a:pt x="10347" y="2643"/>
                      <a:pt x="10275" y="2560"/>
                      <a:pt x="10180" y="2560"/>
                    </a:cubicBezTo>
                    <a:lnTo>
                      <a:pt x="8656" y="2560"/>
                    </a:lnTo>
                    <a:cubicBezTo>
                      <a:pt x="8096" y="2560"/>
                      <a:pt x="7644" y="3012"/>
                      <a:pt x="7644" y="3572"/>
                    </a:cubicBezTo>
                    <a:lnTo>
                      <a:pt x="7644" y="3596"/>
                    </a:lnTo>
                    <a:cubicBezTo>
                      <a:pt x="7644" y="3727"/>
                      <a:pt x="7668" y="3846"/>
                      <a:pt x="7727" y="3965"/>
                    </a:cubicBezTo>
                    <a:lnTo>
                      <a:pt x="7799" y="4132"/>
                    </a:lnTo>
                    <a:lnTo>
                      <a:pt x="7799" y="4382"/>
                    </a:lnTo>
                    <a:cubicBezTo>
                      <a:pt x="7799" y="4798"/>
                      <a:pt x="8013" y="5155"/>
                      <a:pt x="8311" y="5382"/>
                    </a:cubicBezTo>
                    <a:lnTo>
                      <a:pt x="8311" y="5596"/>
                    </a:lnTo>
                    <a:cubicBezTo>
                      <a:pt x="8311" y="5632"/>
                      <a:pt x="8311" y="5644"/>
                      <a:pt x="8180" y="5691"/>
                    </a:cubicBezTo>
                    <a:lnTo>
                      <a:pt x="7858" y="5775"/>
                    </a:lnTo>
                    <a:lnTo>
                      <a:pt x="6941" y="5441"/>
                    </a:lnTo>
                    <a:cubicBezTo>
                      <a:pt x="6941" y="5394"/>
                      <a:pt x="6930" y="5346"/>
                      <a:pt x="6894" y="5322"/>
                    </a:cubicBezTo>
                    <a:lnTo>
                      <a:pt x="6596" y="5001"/>
                    </a:lnTo>
                    <a:lnTo>
                      <a:pt x="6596" y="4489"/>
                    </a:lnTo>
                    <a:cubicBezTo>
                      <a:pt x="6632" y="4453"/>
                      <a:pt x="6656" y="4429"/>
                      <a:pt x="6691" y="4405"/>
                    </a:cubicBezTo>
                    <a:cubicBezTo>
                      <a:pt x="7061" y="4072"/>
                      <a:pt x="7263" y="3560"/>
                      <a:pt x="7263" y="3060"/>
                    </a:cubicBezTo>
                    <a:lnTo>
                      <a:pt x="7263" y="2643"/>
                    </a:lnTo>
                    <a:cubicBezTo>
                      <a:pt x="7382" y="2405"/>
                      <a:pt x="7430" y="2131"/>
                      <a:pt x="7430" y="1869"/>
                    </a:cubicBezTo>
                    <a:lnTo>
                      <a:pt x="7430" y="167"/>
                    </a:lnTo>
                    <a:cubicBezTo>
                      <a:pt x="7430" y="83"/>
                      <a:pt x="7358" y="0"/>
                      <a:pt x="7263" y="0"/>
                    </a:cubicBezTo>
                    <a:close/>
                  </a:path>
                </a:pathLst>
              </a:custGeom>
              <a:grpFill/>
              <a:ln w="19050">
                <a:solidFill>
                  <a:schemeClr val="accent1">
                    <a:shade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000" b="1"/>
              </a:p>
            </p:txBody>
          </p:sp>
          <p:sp>
            <p:nvSpPr>
              <p:cNvPr id="19" name="Google Shape;10847;p60">
                <a:extLst>
                  <a:ext uri="{FF2B5EF4-FFF2-40B4-BE49-F238E27FC236}">
                    <a16:creationId xmlns:a16="http://schemas.microsoft.com/office/drawing/2014/main" id="{A9760962-C22B-48CD-B33B-DFACE25B0D20}"/>
                  </a:ext>
                </a:extLst>
              </p:cNvPr>
              <p:cNvSpPr/>
              <p:nvPr/>
            </p:nvSpPr>
            <p:spPr>
              <a:xfrm>
                <a:off x="5645669" y="3625759"/>
                <a:ext cx="10248" cy="42872"/>
              </a:xfrm>
              <a:custGeom>
                <a:avLst/>
                <a:gdLst/>
                <a:ahLst/>
                <a:cxnLst/>
                <a:rect l="l" t="t" r="r" b="b"/>
                <a:pathLst>
                  <a:path w="322" h="1347" extrusionOk="0">
                    <a:moveTo>
                      <a:pt x="167" y="1"/>
                    </a:moveTo>
                    <a:cubicBezTo>
                      <a:pt x="72" y="1"/>
                      <a:pt x="0" y="72"/>
                      <a:pt x="0" y="167"/>
                    </a:cubicBezTo>
                    <a:lnTo>
                      <a:pt x="0" y="1179"/>
                    </a:lnTo>
                    <a:cubicBezTo>
                      <a:pt x="0" y="1263"/>
                      <a:pt x="72" y="1346"/>
                      <a:pt x="167" y="1346"/>
                    </a:cubicBezTo>
                    <a:cubicBezTo>
                      <a:pt x="251" y="1346"/>
                      <a:pt x="322" y="1263"/>
                      <a:pt x="322" y="1179"/>
                    </a:cubicBezTo>
                    <a:lnTo>
                      <a:pt x="322" y="167"/>
                    </a:lnTo>
                    <a:cubicBezTo>
                      <a:pt x="322" y="60"/>
                      <a:pt x="251" y="1"/>
                      <a:pt x="167" y="1"/>
                    </a:cubicBezTo>
                    <a:close/>
                  </a:path>
                </a:pathLst>
              </a:custGeom>
              <a:grpFill/>
              <a:ln w="19050">
                <a:solidFill>
                  <a:schemeClr val="accent1">
                    <a:shade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000" b="1"/>
              </a:p>
            </p:txBody>
          </p:sp>
          <p:sp>
            <p:nvSpPr>
              <p:cNvPr id="20" name="Google Shape;10848;p60">
                <a:extLst>
                  <a:ext uri="{FF2B5EF4-FFF2-40B4-BE49-F238E27FC236}">
                    <a16:creationId xmlns:a16="http://schemas.microsoft.com/office/drawing/2014/main" id="{86EA0000-20C7-4B8A-8583-9FAE44BD49F1}"/>
                  </a:ext>
                </a:extLst>
              </p:cNvPr>
              <p:cNvSpPr/>
              <p:nvPr/>
            </p:nvSpPr>
            <p:spPr>
              <a:xfrm>
                <a:off x="5462247" y="3461115"/>
                <a:ext cx="86825" cy="29759"/>
              </a:xfrm>
              <a:custGeom>
                <a:avLst/>
                <a:gdLst/>
                <a:ahLst/>
                <a:cxnLst/>
                <a:rect l="l" t="t" r="r" b="b"/>
                <a:pathLst>
                  <a:path w="2728" h="935" extrusionOk="0">
                    <a:moveTo>
                      <a:pt x="1094" y="0"/>
                    </a:moveTo>
                    <a:cubicBezTo>
                      <a:pt x="768" y="0"/>
                      <a:pt x="473" y="35"/>
                      <a:pt x="287" y="66"/>
                    </a:cubicBezTo>
                    <a:cubicBezTo>
                      <a:pt x="120" y="102"/>
                      <a:pt x="1" y="233"/>
                      <a:pt x="1" y="399"/>
                    </a:cubicBezTo>
                    <a:lnTo>
                      <a:pt x="1" y="768"/>
                    </a:lnTo>
                    <a:cubicBezTo>
                      <a:pt x="1" y="864"/>
                      <a:pt x="72" y="935"/>
                      <a:pt x="168" y="935"/>
                    </a:cubicBezTo>
                    <a:cubicBezTo>
                      <a:pt x="251" y="935"/>
                      <a:pt x="322" y="864"/>
                      <a:pt x="322" y="768"/>
                    </a:cubicBezTo>
                    <a:lnTo>
                      <a:pt x="322" y="399"/>
                    </a:lnTo>
                    <a:cubicBezTo>
                      <a:pt x="322" y="399"/>
                      <a:pt x="322" y="387"/>
                      <a:pt x="346" y="387"/>
                    </a:cubicBezTo>
                    <a:cubicBezTo>
                      <a:pt x="498" y="361"/>
                      <a:pt x="764" y="327"/>
                      <a:pt x="1063" y="327"/>
                    </a:cubicBezTo>
                    <a:cubicBezTo>
                      <a:pt x="1162" y="327"/>
                      <a:pt x="1266" y="331"/>
                      <a:pt x="1370" y="340"/>
                    </a:cubicBezTo>
                    <a:cubicBezTo>
                      <a:pt x="1858" y="364"/>
                      <a:pt x="2215" y="506"/>
                      <a:pt x="2442" y="709"/>
                    </a:cubicBezTo>
                    <a:cubicBezTo>
                      <a:pt x="2471" y="739"/>
                      <a:pt x="2513" y="753"/>
                      <a:pt x="2555" y="753"/>
                    </a:cubicBezTo>
                    <a:cubicBezTo>
                      <a:pt x="2596" y="753"/>
                      <a:pt x="2638" y="739"/>
                      <a:pt x="2668" y="709"/>
                    </a:cubicBezTo>
                    <a:cubicBezTo>
                      <a:pt x="2727" y="637"/>
                      <a:pt x="2727" y="530"/>
                      <a:pt x="2656" y="471"/>
                    </a:cubicBezTo>
                    <a:cubicBezTo>
                      <a:pt x="2283" y="97"/>
                      <a:pt x="1643" y="0"/>
                      <a:pt x="1094" y="0"/>
                    </a:cubicBezTo>
                    <a:close/>
                  </a:path>
                </a:pathLst>
              </a:custGeom>
              <a:grpFill/>
              <a:ln w="19050">
                <a:solidFill>
                  <a:schemeClr val="accent1">
                    <a:shade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000" b="1"/>
              </a:p>
            </p:txBody>
          </p:sp>
          <p:sp>
            <p:nvSpPr>
              <p:cNvPr id="21" name="Google Shape;10849;p60">
                <a:extLst>
                  <a:ext uri="{FF2B5EF4-FFF2-40B4-BE49-F238E27FC236}">
                    <a16:creationId xmlns:a16="http://schemas.microsoft.com/office/drawing/2014/main" id="{840A7067-212B-4513-AC1E-28FCAC75A815}"/>
                  </a:ext>
                </a:extLst>
              </p:cNvPr>
              <p:cNvSpPr/>
              <p:nvPr/>
            </p:nvSpPr>
            <p:spPr>
              <a:xfrm>
                <a:off x="5441050" y="3636389"/>
                <a:ext cx="10248" cy="32241"/>
              </a:xfrm>
              <a:custGeom>
                <a:avLst/>
                <a:gdLst/>
                <a:ahLst/>
                <a:cxnLst/>
                <a:rect l="l" t="t" r="r" b="b"/>
                <a:pathLst>
                  <a:path w="322" h="1013" extrusionOk="0">
                    <a:moveTo>
                      <a:pt x="167" y="0"/>
                    </a:moveTo>
                    <a:cubicBezTo>
                      <a:pt x="72" y="0"/>
                      <a:pt x="0" y="71"/>
                      <a:pt x="0" y="155"/>
                    </a:cubicBezTo>
                    <a:lnTo>
                      <a:pt x="0" y="845"/>
                    </a:lnTo>
                    <a:cubicBezTo>
                      <a:pt x="0" y="929"/>
                      <a:pt x="72" y="1012"/>
                      <a:pt x="167" y="1012"/>
                    </a:cubicBezTo>
                    <a:cubicBezTo>
                      <a:pt x="250" y="1012"/>
                      <a:pt x="322" y="929"/>
                      <a:pt x="322" y="845"/>
                    </a:cubicBezTo>
                    <a:lnTo>
                      <a:pt x="322" y="155"/>
                    </a:lnTo>
                    <a:cubicBezTo>
                      <a:pt x="310" y="71"/>
                      <a:pt x="250" y="0"/>
                      <a:pt x="167" y="0"/>
                    </a:cubicBezTo>
                    <a:close/>
                  </a:path>
                </a:pathLst>
              </a:custGeom>
              <a:grpFill/>
              <a:ln w="19050">
                <a:solidFill>
                  <a:schemeClr val="accent1">
                    <a:shade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000" b="1"/>
              </a:p>
            </p:txBody>
          </p:sp>
          <p:sp>
            <p:nvSpPr>
              <p:cNvPr id="22" name="Google Shape;10850;p60">
                <a:extLst>
                  <a:ext uri="{FF2B5EF4-FFF2-40B4-BE49-F238E27FC236}">
                    <a16:creationId xmlns:a16="http://schemas.microsoft.com/office/drawing/2014/main" id="{9684D792-5102-4CC8-9667-31F81B580F81}"/>
                  </a:ext>
                </a:extLst>
              </p:cNvPr>
              <p:cNvSpPr/>
              <p:nvPr/>
            </p:nvSpPr>
            <p:spPr>
              <a:xfrm>
                <a:off x="5559257" y="3636389"/>
                <a:ext cx="10662" cy="32241"/>
              </a:xfrm>
              <a:custGeom>
                <a:avLst/>
                <a:gdLst/>
                <a:ahLst/>
                <a:cxnLst/>
                <a:rect l="l" t="t" r="r" b="b"/>
                <a:pathLst>
                  <a:path w="335" h="1013" extrusionOk="0">
                    <a:moveTo>
                      <a:pt x="168" y="0"/>
                    </a:moveTo>
                    <a:cubicBezTo>
                      <a:pt x="84" y="0"/>
                      <a:pt x="1" y="71"/>
                      <a:pt x="1" y="155"/>
                    </a:cubicBezTo>
                    <a:lnTo>
                      <a:pt x="1" y="845"/>
                    </a:lnTo>
                    <a:cubicBezTo>
                      <a:pt x="1" y="929"/>
                      <a:pt x="84" y="1012"/>
                      <a:pt x="168" y="1012"/>
                    </a:cubicBezTo>
                    <a:cubicBezTo>
                      <a:pt x="263" y="1012"/>
                      <a:pt x="334" y="929"/>
                      <a:pt x="334" y="845"/>
                    </a:cubicBezTo>
                    <a:lnTo>
                      <a:pt x="334" y="155"/>
                    </a:lnTo>
                    <a:cubicBezTo>
                      <a:pt x="334" y="71"/>
                      <a:pt x="263" y="0"/>
                      <a:pt x="168" y="0"/>
                    </a:cubicBezTo>
                    <a:close/>
                  </a:path>
                </a:pathLst>
              </a:custGeom>
              <a:grpFill/>
              <a:ln w="19050">
                <a:solidFill>
                  <a:schemeClr val="accent1">
                    <a:shade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000" b="1"/>
              </a:p>
            </p:txBody>
          </p:sp>
        </p:grpSp>
        <p:sp>
          <p:nvSpPr>
            <p:cNvPr id="8" name="TextBox 7">
              <a:extLst>
                <a:ext uri="{FF2B5EF4-FFF2-40B4-BE49-F238E27FC236}">
                  <a16:creationId xmlns:a16="http://schemas.microsoft.com/office/drawing/2014/main" id="{9D9AF4CC-D7D2-4F4F-8922-B7A178EC93FB}"/>
                </a:ext>
              </a:extLst>
            </p:cNvPr>
            <p:cNvSpPr txBox="1"/>
            <p:nvPr/>
          </p:nvSpPr>
          <p:spPr>
            <a:xfrm>
              <a:off x="2693076" y="1459185"/>
              <a:ext cx="9084952" cy="3888244"/>
            </a:xfrm>
            <a:prstGeom prst="rect">
              <a:avLst/>
            </a:prstGeom>
            <a:noFill/>
          </p:spPr>
          <p:txBody>
            <a:bodyPr wrap="square" rtlCol="0">
              <a:spAutoFit/>
            </a:bodyPr>
            <a:lstStyle/>
            <a:p>
              <a:pPr algn="just">
                <a:spcBef>
                  <a:spcPts val="200"/>
                </a:spcBef>
                <a:spcAft>
                  <a:spcPts val="200"/>
                </a:spcAft>
                <a:tabLst>
                  <a:tab pos="533400" algn="l"/>
                </a:tabLst>
              </a:pPr>
              <a:endParaRPr lang="vi-VN" sz="2000" dirty="0">
                <a:effectLst/>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tabLst>
                  <a:tab pos="533400" algn="l"/>
                </a:tabLst>
              </a:pP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1)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Làm</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việc</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nhóm</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(5p):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Làm</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bài</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tập</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theo</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sự</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phân</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công</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a:t>
              </a:r>
              <a:endParaRPr lang="en-US" sz="2000" dirty="0">
                <a:effectLst/>
                <a:latin typeface="Tahoma" panose="020B0604030504040204" pitchFamily="34" charset="0"/>
                <a:ea typeface="Tahoma" panose="020B0604030504040204" pitchFamily="34" charset="0"/>
                <a:cs typeface="Tahoma" panose="020B0604030504040204" pitchFamily="34" charset="0"/>
              </a:endParaRPr>
            </a:p>
            <a:p>
              <a:pPr marL="342900" indent="-342900" algn="just">
                <a:spcBef>
                  <a:spcPts val="200"/>
                </a:spcBef>
                <a:spcAft>
                  <a:spcPts val="200"/>
                </a:spcAft>
                <a:buFontTx/>
                <a:buChar char="-"/>
                <a:tabLst>
                  <a:tab pos="533400" algn="l"/>
                </a:tabLst>
              </a:pPr>
              <a:r>
                <a:rPr lang="en-US" sz="2000" dirty="0" err="1">
                  <a:latin typeface="Tahoma" panose="020B0604030504040204" pitchFamily="34" charset="0"/>
                  <a:ea typeface="Tahoma" panose="020B0604030504040204" pitchFamily="34" charset="0"/>
                  <a:cs typeface="Tahoma" panose="020B0604030504040204" pitchFamily="34" charset="0"/>
                </a:rPr>
                <a:t>Nhóm</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Agribank</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Viettinbank</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làm</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bài</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tập</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số</a:t>
              </a:r>
              <a:r>
                <a:rPr lang="en-US" sz="2000" dirty="0">
                  <a:latin typeface="Tahoma" panose="020B0604030504040204" pitchFamily="34" charset="0"/>
                  <a:ea typeface="Tahoma" panose="020B0604030504040204" pitchFamily="34" charset="0"/>
                  <a:cs typeface="Tahoma" panose="020B0604030504040204" pitchFamily="34" charset="0"/>
                </a:rPr>
                <a:t> 01.</a:t>
              </a:r>
              <a:endParaRPr lang="en-US" sz="2000" dirty="0">
                <a:effectLst/>
                <a:latin typeface="Tahoma" panose="020B0604030504040204" pitchFamily="34" charset="0"/>
                <a:ea typeface="Tahoma" panose="020B0604030504040204" pitchFamily="34" charset="0"/>
                <a:cs typeface="Tahoma" panose="020B0604030504040204" pitchFamily="34" charset="0"/>
              </a:endParaRPr>
            </a:p>
            <a:p>
              <a:pPr marL="342900" indent="-342900" algn="just">
                <a:spcBef>
                  <a:spcPts val="200"/>
                </a:spcBef>
                <a:spcAft>
                  <a:spcPts val="200"/>
                </a:spcAft>
                <a:buFontTx/>
                <a:buChar char="-"/>
                <a:tabLst>
                  <a:tab pos="533400" algn="l"/>
                </a:tabLst>
              </a:pPr>
              <a:r>
                <a:rPr lang="en-US" sz="2000" dirty="0" err="1">
                  <a:latin typeface="Tahoma" panose="020B0604030504040204" pitchFamily="34" charset="0"/>
                  <a:ea typeface="Tahoma" panose="020B0604030504040204" pitchFamily="34" charset="0"/>
                  <a:cs typeface="Tahoma" panose="020B0604030504040204" pitchFamily="34" charset="0"/>
                </a:rPr>
                <a:t>Nhóm</a:t>
              </a:r>
              <a:r>
                <a:rPr lang="en-US" sz="2000" dirty="0">
                  <a:latin typeface="Tahoma" panose="020B0604030504040204" pitchFamily="34" charset="0"/>
                  <a:ea typeface="Tahoma" panose="020B0604030504040204" pitchFamily="34" charset="0"/>
                  <a:cs typeface="Tahoma" panose="020B0604030504040204" pitchFamily="34" charset="0"/>
                </a:rPr>
                <a:t> MB bank </a:t>
              </a:r>
              <a:r>
                <a:rPr lang="en-US" sz="2000" dirty="0" err="1">
                  <a:latin typeface="Tahoma" panose="020B0604030504040204" pitchFamily="34" charset="0"/>
                  <a:ea typeface="Tahoma" panose="020B0604030504040204" pitchFamily="34" charset="0"/>
                  <a:cs typeface="Tahoma" panose="020B0604030504040204" pitchFamily="34" charset="0"/>
                </a:rPr>
                <a:t>và</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Vietcombank</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làm</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bài</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tập</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số</a:t>
              </a:r>
              <a:r>
                <a:rPr lang="en-US" sz="2000" dirty="0">
                  <a:latin typeface="Tahoma" panose="020B0604030504040204" pitchFamily="34" charset="0"/>
                  <a:ea typeface="Tahoma" panose="020B0604030504040204" pitchFamily="34" charset="0"/>
                  <a:cs typeface="Tahoma" panose="020B0604030504040204" pitchFamily="34" charset="0"/>
                </a:rPr>
                <a:t> 02</a:t>
              </a:r>
            </a:p>
            <a:p>
              <a:pPr marL="342900" indent="-342900" algn="just">
                <a:spcBef>
                  <a:spcPts val="200"/>
                </a:spcBef>
                <a:spcAft>
                  <a:spcPts val="200"/>
                </a:spcAft>
                <a:buFontTx/>
                <a:buChar char="-"/>
                <a:tabLst>
                  <a:tab pos="533400" algn="l"/>
                </a:tabLst>
              </a:pPr>
              <a:r>
                <a:rPr lang="en-US" sz="2000" dirty="0" err="1">
                  <a:latin typeface="Tahoma" panose="020B0604030504040204" pitchFamily="34" charset="0"/>
                  <a:ea typeface="Tahoma" panose="020B0604030504040204" pitchFamily="34" charset="0"/>
                  <a:cs typeface="Tahoma" panose="020B0604030504040204" pitchFamily="34" charset="0"/>
                </a:rPr>
                <a:t>Nhóm</a:t>
              </a:r>
              <a:r>
                <a:rPr lang="en-US" sz="2000" dirty="0">
                  <a:latin typeface="Tahoma" panose="020B0604030504040204" pitchFamily="34" charset="0"/>
                  <a:ea typeface="Tahoma" panose="020B0604030504040204" pitchFamily="34" charset="0"/>
                  <a:cs typeface="Tahoma" panose="020B0604030504040204" pitchFamily="34" charset="0"/>
                </a:rPr>
                <a:t> BIDV bank </a:t>
              </a:r>
              <a:r>
                <a:rPr lang="en-US" sz="2000" dirty="0" err="1">
                  <a:latin typeface="Tahoma" panose="020B0604030504040204" pitchFamily="34" charset="0"/>
                  <a:ea typeface="Tahoma" panose="020B0604030504040204" pitchFamily="34" charset="0"/>
                  <a:cs typeface="Tahoma" panose="020B0604030504040204" pitchFamily="34" charset="0"/>
                </a:rPr>
                <a:t>và</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nhóm</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Techcombank</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làm</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bài</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tập</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số</a:t>
              </a:r>
              <a:r>
                <a:rPr lang="en-US" sz="2000" dirty="0">
                  <a:latin typeface="Tahoma" panose="020B0604030504040204" pitchFamily="34" charset="0"/>
                  <a:ea typeface="Tahoma" panose="020B0604030504040204" pitchFamily="34" charset="0"/>
                  <a:cs typeface="Tahoma" panose="020B0604030504040204" pitchFamily="34" charset="0"/>
                </a:rPr>
                <a:t> 03</a:t>
              </a:r>
            </a:p>
            <a:p>
              <a:pPr algn="just">
                <a:spcBef>
                  <a:spcPts val="200"/>
                </a:spcBef>
                <a:spcAft>
                  <a:spcPts val="200"/>
                </a:spcAft>
                <a:tabLst>
                  <a:tab pos="533400" algn="l"/>
                </a:tabLst>
              </a:pPr>
              <a:r>
                <a:rPr lang="en-US" sz="2000" dirty="0">
                  <a:solidFill>
                    <a:srgbClr val="FF0000"/>
                  </a:solidFill>
                  <a:latin typeface="Tahoma" panose="020B0604030504040204" pitchFamily="34" charset="0"/>
                  <a:ea typeface="Tahoma" panose="020B0604030504040204" pitchFamily="34" charset="0"/>
                  <a:cs typeface="Tahoma" panose="020B0604030504040204" pitchFamily="34" charset="0"/>
                </a:rPr>
                <a:t>2) </a:t>
              </a:r>
              <a:r>
                <a:rPr lang="en-US" sz="2000" dirty="0" err="1">
                  <a:solidFill>
                    <a:srgbClr val="FF0000"/>
                  </a:solidFill>
                  <a:latin typeface="Tahoma" panose="020B0604030504040204" pitchFamily="34" charset="0"/>
                  <a:ea typeface="Tahoma" panose="020B0604030504040204" pitchFamily="34" charset="0"/>
                  <a:cs typeface="Tahoma" panose="020B0604030504040204" pitchFamily="34" charset="0"/>
                </a:rPr>
                <a:t>Báo</a:t>
              </a:r>
              <a:r>
                <a:rPr lang="en-US" sz="20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latin typeface="Tahoma" panose="020B0604030504040204" pitchFamily="34" charset="0"/>
                  <a:ea typeface="Tahoma" panose="020B0604030504040204" pitchFamily="34" charset="0"/>
                  <a:cs typeface="Tahoma" panose="020B0604030504040204" pitchFamily="34" charset="0"/>
                </a:rPr>
                <a:t>cáo</a:t>
              </a:r>
              <a:r>
                <a:rPr lang="en-US" sz="20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latin typeface="Tahoma" panose="020B0604030504040204" pitchFamily="34" charset="0"/>
                  <a:ea typeface="Tahoma" panose="020B0604030504040204" pitchFamily="34" charset="0"/>
                  <a:cs typeface="Tahoma" panose="020B0604030504040204" pitchFamily="34" charset="0"/>
                </a:rPr>
                <a:t>và</a:t>
              </a:r>
              <a:r>
                <a:rPr lang="en-US" sz="20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latin typeface="Tahoma" panose="020B0604030504040204" pitchFamily="34" charset="0"/>
                  <a:ea typeface="Tahoma" panose="020B0604030504040204" pitchFamily="34" charset="0"/>
                  <a:cs typeface="Tahoma" panose="020B0604030504040204" pitchFamily="34" charset="0"/>
                </a:rPr>
                <a:t>đánh</a:t>
              </a:r>
              <a:r>
                <a:rPr lang="en-US" sz="20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latin typeface="Tahoma" panose="020B0604030504040204" pitchFamily="34" charset="0"/>
                  <a:ea typeface="Tahoma" panose="020B0604030504040204" pitchFamily="34" charset="0"/>
                  <a:cs typeface="Tahoma" panose="020B0604030504040204" pitchFamily="34" charset="0"/>
                </a:rPr>
                <a:t>giá</a:t>
              </a:r>
              <a:r>
                <a:rPr lang="en-US" sz="2000"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marL="342900" indent="-342900" algn="just">
                <a:spcBef>
                  <a:spcPts val="200"/>
                </a:spcBef>
                <a:spcAft>
                  <a:spcPts val="200"/>
                </a:spcAft>
                <a:buFontTx/>
                <a:buChar char="-"/>
                <a:tabLst>
                  <a:tab pos="533400" algn="l"/>
                </a:tabLst>
              </a:pPr>
              <a:r>
                <a:rPr lang="en-US" sz="2000" dirty="0" err="1">
                  <a:effectLst/>
                  <a:latin typeface="Tahoma" panose="020B0604030504040204" pitchFamily="34" charset="0"/>
                  <a:ea typeface="Tahoma" panose="020B0604030504040204" pitchFamily="34" charset="0"/>
                  <a:cs typeface="Tahoma" panose="020B0604030504040204" pitchFamily="34" charset="0"/>
                </a:rPr>
                <a:t>Gọi</a:t>
              </a:r>
              <a:r>
                <a:rPr lang="en-US" sz="2000" dirty="0">
                  <a:effectLst/>
                  <a:latin typeface="Tahoma" panose="020B0604030504040204" pitchFamily="34" charset="0"/>
                  <a:ea typeface="Tahoma" panose="020B0604030504040204" pitchFamily="34" charset="0"/>
                  <a:cs typeface="Tahoma" panose="020B0604030504040204" pitchFamily="34" charset="0"/>
                </a:rPr>
                <a:t> 1 </a:t>
              </a:r>
              <a:r>
                <a:rPr lang="en-US" sz="2000" dirty="0" err="1">
                  <a:effectLst/>
                  <a:latin typeface="Tahoma" panose="020B0604030504040204" pitchFamily="34" charset="0"/>
                  <a:ea typeface="Tahoma" panose="020B0604030504040204" pitchFamily="34" charset="0"/>
                  <a:cs typeface="Tahoma" panose="020B0604030504040204" pitchFamily="34" charset="0"/>
                </a:rPr>
                <a:t>bạn</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bất</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kì</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theo</a:t>
              </a:r>
              <a:r>
                <a:rPr lang="en-US" sz="2000" dirty="0">
                  <a:effectLst/>
                  <a:latin typeface="Tahoma" panose="020B0604030504040204" pitchFamily="34" charset="0"/>
                  <a:ea typeface="Tahoma" panose="020B0604030504040204" pitchFamily="34" charset="0"/>
                  <a:cs typeface="Tahoma" panose="020B0604030504040204" pitchFamily="34" charset="0"/>
                </a:rPr>
                <a:t> STT </a:t>
              </a:r>
              <a:r>
                <a:rPr lang="en-US" sz="2000" dirty="0" err="1">
                  <a:effectLst/>
                  <a:latin typeface="Tahoma" panose="020B0604030504040204" pitchFamily="34" charset="0"/>
                  <a:ea typeface="Tahoma" panose="020B0604030504040204" pitchFamily="34" charset="0"/>
                  <a:cs typeface="Tahoma" panose="020B0604030504040204" pitchFamily="34" charset="0"/>
                </a:rPr>
                <a:t>trong</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lớp</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báo</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cáo</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bạn</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nào</a:t>
              </a:r>
              <a:r>
                <a:rPr lang="en-US" sz="2000" dirty="0">
                  <a:effectLst/>
                  <a:latin typeface="Tahoma" panose="020B0604030504040204" pitchFamily="34" charset="0"/>
                  <a:ea typeface="Tahoma" panose="020B0604030504040204" pitchFamily="34" charset="0"/>
                  <a:cs typeface="Tahoma" panose="020B0604030504040204" pitchFamily="34" charset="0"/>
                </a:rPr>
                <a:t> ở </a:t>
              </a:r>
              <a:r>
                <a:rPr lang="en-US" sz="2000" dirty="0" err="1">
                  <a:effectLst/>
                  <a:latin typeface="Tahoma" panose="020B0604030504040204" pitchFamily="34" charset="0"/>
                  <a:ea typeface="Tahoma" panose="020B0604030504040204" pitchFamily="34" charset="0"/>
                  <a:cs typeface="Tahoma" panose="020B0604030504040204" pitchFamily="34" charset="0"/>
                </a:rPr>
                <a:t>nhóm</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nào</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thì</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báo</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cáo</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nội</a:t>
              </a:r>
              <a:r>
                <a:rPr lang="en-US" sz="2000" dirty="0">
                  <a:effectLst/>
                  <a:latin typeface="Tahoma" panose="020B0604030504040204" pitchFamily="34" charset="0"/>
                  <a:ea typeface="Tahoma" panose="020B0604030504040204" pitchFamily="34" charset="0"/>
                  <a:cs typeface="Tahoma" panose="020B0604030504040204" pitchFamily="34" charset="0"/>
                </a:rPr>
                <a:t> dung </a:t>
              </a:r>
              <a:r>
                <a:rPr lang="en-US" sz="2000" dirty="0" err="1">
                  <a:effectLst/>
                  <a:latin typeface="Tahoma" panose="020B0604030504040204" pitchFamily="34" charset="0"/>
                  <a:ea typeface="Tahoma" panose="020B0604030504040204" pitchFamily="34" charset="0"/>
                  <a:cs typeface="Tahoma" panose="020B0604030504040204" pitchFamily="34" charset="0"/>
                </a:rPr>
                <a:t>nhóm</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đó</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các</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nhóm</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có</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cùng</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nội</a:t>
              </a:r>
              <a:r>
                <a:rPr lang="en-US" sz="2000" dirty="0">
                  <a:effectLst/>
                  <a:latin typeface="Tahoma" panose="020B0604030504040204" pitchFamily="34" charset="0"/>
                  <a:ea typeface="Tahoma" panose="020B0604030504040204" pitchFamily="34" charset="0"/>
                  <a:cs typeface="Tahoma" panose="020B0604030504040204" pitchFamily="34" charset="0"/>
                </a:rPr>
                <a:t> dung </a:t>
              </a:r>
              <a:r>
                <a:rPr lang="en-US" sz="2000" dirty="0" err="1">
                  <a:effectLst/>
                  <a:latin typeface="Tahoma" panose="020B0604030504040204" pitchFamily="34" charset="0"/>
                  <a:ea typeface="Tahoma" panose="020B0604030504040204" pitchFamily="34" charset="0"/>
                  <a:cs typeface="Tahoma" panose="020B0604030504040204" pitchFamily="34" charset="0"/>
                </a:rPr>
                <a:t>phản</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biện</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các</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nhóm</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khác</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đặt</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các</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câu</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hỏi</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cần</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làm</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rõ</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hơn</a:t>
              </a:r>
              <a:r>
                <a:rPr lang="en-US" sz="2000" dirty="0">
                  <a:effectLst/>
                  <a:latin typeface="Tahoma" panose="020B0604030504040204" pitchFamily="34" charset="0"/>
                  <a:ea typeface="Tahoma" panose="020B0604030504040204" pitchFamily="34" charset="0"/>
                  <a:cs typeface="Tahoma" panose="020B0604030504040204" pitchFamily="34" charset="0"/>
                </a:rPr>
                <a:t>.</a:t>
              </a:r>
            </a:p>
            <a:p>
              <a:pPr marL="342900" indent="-342900" algn="just">
                <a:spcBef>
                  <a:spcPts val="200"/>
                </a:spcBef>
                <a:spcAft>
                  <a:spcPts val="200"/>
                </a:spcAft>
                <a:buFontTx/>
                <a:buChar char="-"/>
                <a:tabLst>
                  <a:tab pos="533400" algn="l"/>
                </a:tabLst>
              </a:pPr>
              <a:r>
                <a:rPr lang="en-US" sz="2000" dirty="0" err="1">
                  <a:latin typeface="Tahoma" panose="020B0604030504040204" pitchFamily="34" charset="0"/>
                  <a:ea typeface="Tahoma" panose="020B0604030504040204" pitchFamily="34" charset="0"/>
                  <a:cs typeface="Tahoma" panose="020B0604030504040204" pitchFamily="34" charset="0"/>
                </a:rPr>
                <a:t>Chuyển</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kết</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quả</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chấm</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chéo</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các</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nhóm</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có</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cùng</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nội</a:t>
              </a:r>
              <a:r>
                <a:rPr lang="en-US" sz="2000" dirty="0">
                  <a:latin typeface="Tahoma" panose="020B0604030504040204" pitchFamily="34" charset="0"/>
                  <a:ea typeface="Tahoma" panose="020B0604030504040204" pitchFamily="34" charset="0"/>
                  <a:cs typeface="Tahoma" panose="020B0604030504040204" pitchFamily="34" charset="0"/>
                </a:rPr>
                <a:t> dung.</a:t>
              </a:r>
              <a:r>
                <a:rPr lang="en-US" sz="2000" dirty="0">
                  <a:effectLst/>
                  <a:latin typeface="Tahoma" panose="020B0604030504040204" pitchFamily="34" charset="0"/>
                  <a:ea typeface="Tahoma" panose="020B0604030504040204" pitchFamily="34" charset="0"/>
                  <a:cs typeface="Tahoma" panose="020B0604030504040204" pitchFamily="34" charset="0"/>
                </a:rPr>
                <a:t> </a:t>
              </a:r>
            </a:p>
            <a:p>
              <a:pPr algn="just">
                <a:spcBef>
                  <a:spcPts val="200"/>
                </a:spcBef>
                <a:spcAft>
                  <a:spcPts val="200"/>
                </a:spcAft>
                <a:tabLst>
                  <a:tab pos="533400" algn="l"/>
                </a:tabLst>
              </a:pPr>
              <a:r>
                <a:rPr lang="en-US" sz="2000" dirty="0">
                  <a:solidFill>
                    <a:srgbClr val="0070C0"/>
                  </a:solidFill>
                  <a:latin typeface="Tahoma" panose="020B0604030504040204" pitchFamily="34" charset="0"/>
                  <a:ea typeface="Tahoma" panose="020B0604030504040204" pitchFamily="34" charset="0"/>
                  <a:cs typeface="Tahoma" panose="020B0604030504040204" pitchFamily="34" charset="0"/>
                </a:rPr>
                <a:t>                </a:t>
              </a:r>
              <a:endParaRPr lang="vi-VN" sz="2400" dirty="0">
                <a:effectLst/>
                <a:latin typeface="Tahoma" panose="020B0604030504040204" pitchFamily="34" charset="0"/>
                <a:ea typeface="Tahoma" panose="020B0604030504040204" pitchFamily="34" charset="0"/>
                <a:cs typeface="Tahoma" panose="020B0604030504040204" pitchFamily="34" charset="0"/>
              </a:endParaRPr>
            </a:p>
          </p:txBody>
        </p:sp>
        <p:sp>
          <p:nvSpPr>
            <p:cNvPr id="31" name="Rectangle 30">
              <a:extLst>
                <a:ext uri="{FF2B5EF4-FFF2-40B4-BE49-F238E27FC236}">
                  <a16:creationId xmlns:a16="http://schemas.microsoft.com/office/drawing/2014/main" id="{BD0D91AD-CA1E-4078-8BA8-BE4535DD908F}"/>
                </a:ext>
              </a:extLst>
            </p:cNvPr>
            <p:cNvSpPr/>
            <p:nvPr/>
          </p:nvSpPr>
          <p:spPr>
            <a:xfrm>
              <a:off x="3681228" y="5634030"/>
              <a:ext cx="3347855" cy="72898"/>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vi-VN">
                <a:latin typeface="Tahoma" panose="020B0604030504040204" pitchFamily="34" charset="0"/>
                <a:ea typeface="Tahoma" panose="020B0604030504040204" pitchFamily="34" charset="0"/>
                <a:cs typeface="Tahoma" panose="020B0604030504040204" pitchFamily="34" charset="0"/>
              </a:endParaRPr>
            </a:p>
          </p:txBody>
        </p:sp>
      </p:grpSp>
      <p:sp>
        <p:nvSpPr>
          <p:cNvPr id="35" name="Rectangle: Diagonal Corners Rounded 34">
            <a:extLst>
              <a:ext uri="{FF2B5EF4-FFF2-40B4-BE49-F238E27FC236}">
                <a16:creationId xmlns:a16="http://schemas.microsoft.com/office/drawing/2014/main" id="{274AD160-5553-4B76-A1BB-4DB27C353BE7}"/>
              </a:ext>
            </a:extLst>
          </p:cNvPr>
          <p:cNvSpPr/>
          <p:nvPr/>
        </p:nvSpPr>
        <p:spPr>
          <a:xfrm>
            <a:off x="9733935" y="6528618"/>
            <a:ext cx="2212258" cy="201561"/>
          </a:xfrm>
          <a:prstGeom prst="round2DiagRect">
            <a:avLst>
              <a:gd name="adj1" fmla="val 50000"/>
              <a:gd name="adj2" fmla="val 0"/>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3" name="Google Shape;216;p46">
            <a:extLst>
              <a:ext uri="{FF2B5EF4-FFF2-40B4-BE49-F238E27FC236}">
                <a16:creationId xmlns:a16="http://schemas.microsoft.com/office/drawing/2014/main" id="{0DEA3C43-01E5-4695-522F-6CE3851C383E}"/>
              </a:ext>
            </a:extLst>
          </p:cNvPr>
          <p:cNvSpPr txBox="1">
            <a:spLocks noGrp="1"/>
          </p:cNvSpPr>
          <p:nvPr>
            <p:ph type="title"/>
          </p:nvPr>
        </p:nvSpPr>
        <p:spPr>
          <a:xfrm>
            <a:off x="800100" y="60583"/>
            <a:ext cx="14863936" cy="1123980"/>
          </a:xfrm>
        </p:spPr>
        <p:txBody>
          <a:bodyPr>
            <a:normAutofit/>
          </a:bodyPr>
          <a:lstStyle/>
          <a:p>
            <a:pPr algn="l" eaLnBrk="1" hangingPunct="1">
              <a:spcBef>
                <a:spcPct val="0"/>
              </a:spcBef>
              <a:spcAft>
                <a:spcPct val="0"/>
              </a:spcAft>
              <a:buClr>
                <a:schemeClr val="accent1"/>
              </a:buClr>
              <a:buFont typeface="Raleway Thin" pitchFamily="2" charset="0"/>
              <a:buNone/>
            </a:pPr>
            <a:r>
              <a:rPr lang="vi-VN" altLang="vi-VN" sz="3200" b="1" dirty="0">
                <a:solidFill>
                  <a:srgbClr val="002060"/>
                </a:solidFill>
                <a:latin typeface="Tahoma" panose="020B0604030504040204" pitchFamily="34" charset="0"/>
                <a:ea typeface="Tahoma" panose="020B0604030504040204" pitchFamily="34" charset="0"/>
                <a:cs typeface="Tahoma" panose="020B0604030504040204" pitchFamily="34" charset="0"/>
                <a:sym typeface="Raleway Thin" pitchFamily="2" charset="0"/>
              </a:rPr>
              <a:t>LUYỆN TẬP</a:t>
            </a:r>
          </a:p>
        </p:txBody>
      </p:sp>
      <p:grpSp>
        <p:nvGrpSpPr>
          <p:cNvPr id="4" name="Google Shape;1328;p85">
            <a:extLst>
              <a:ext uri="{FF2B5EF4-FFF2-40B4-BE49-F238E27FC236}">
                <a16:creationId xmlns:a16="http://schemas.microsoft.com/office/drawing/2014/main" id="{22631606-0051-7892-9E9D-6D94DC4AA6AE}"/>
              </a:ext>
            </a:extLst>
          </p:cNvPr>
          <p:cNvGrpSpPr/>
          <p:nvPr/>
        </p:nvGrpSpPr>
        <p:grpSpPr>
          <a:xfrm>
            <a:off x="153289" y="419099"/>
            <a:ext cx="761111" cy="333375"/>
            <a:chOff x="5037700" y="2430325"/>
            <a:chExt cx="75950" cy="65850"/>
          </a:xfrm>
          <a:solidFill>
            <a:schemeClr val="accent6">
              <a:lumMod val="20000"/>
              <a:lumOff val="80000"/>
            </a:schemeClr>
          </a:solidFill>
        </p:grpSpPr>
        <p:sp>
          <p:nvSpPr>
            <p:cNvPr id="5" name="Google Shape;1329;p85">
              <a:extLst>
                <a:ext uri="{FF2B5EF4-FFF2-40B4-BE49-F238E27FC236}">
                  <a16:creationId xmlns:a16="http://schemas.microsoft.com/office/drawing/2014/main" id="{C288B4D0-BF85-292B-7D4E-5E8B4F99FB6C}"/>
                </a:ext>
              </a:extLst>
            </p:cNvPr>
            <p:cNvSpPr/>
            <p:nvPr/>
          </p:nvSpPr>
          <p:spPr>
            <a:xfrm>
              <a:off x="5059700" y="2430325"/>
              <a:ext cx="53950" cy="65850"/>
            </a:xfrm>
            <a:custGeom>
              <a:avLst/>
              <a:gdLst/>
              <a:ahLst/>
              <a:cxnLst/>
              <a:rect l="l" t="t" r="r" b="b"/>
              <a:pathLst>
                <a:path w="2158" h="2634" extrusionOk="0">
                  <a:moveTo>
                    <a:pt x="1" y="1"/>
                  </a:moveTo>
                  <a:lnTo>
                    <a:pt x="866" y="1321"/>
                  </a:lnTo>
                  <a:lnTo>
                    <a:pt x="1" y="2633"/>
                  </a:lnTo>
                  <a:lnTo>
                    <a:pt x="1292" y="2633"/>
                  </a:lnTo>
                  <a:lnTo>
                    <a:pt x="2157" y="1321"/>
                  </a:lnTo>
                  <a:lnTo>
                    <a:pt x="1292" y="1"/>
                  </a:lnTo>
                  <a:close/>
                </a:path>
              </a:pathLst>
            </a:custGeom>
            <a:solidFill>
              <a:srgbClr val="004236"/>
            </a:solidFill>
            <a:ln w="9525" cap="flat" cmpd="sng">
              <a:solidFill>
                <a:srgbClr val="004236"/>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sp>
          <p:nvSpPr>
            <p:cNvPr id="6" name="Google Shape;1330;p85">
              <a:extLst>
                <a:ext uri="{FF2B5EF4-FFF2-40B4-BE49-F238E27FC236}">
                  <a16:creationId xmlns:a16="http://schemas.microsoft.com/office/drawing/2014/main" id="{92B7C357-D0B1-96EB-FDEA-9FC5901A5643}"/>
                </a:ext>
              </a:extLst>
            </p:cNvPr>
            <p:cNvSpPr/>
            <p:nvPr/>
          </p:nvSpPr>
          <p:spPr>
            <a:xfrm>
              <a:off x="5037700" y="2430325"/>
              <a:ext cx="34100" cy="65850"/>
            </a:xfrm>
            <a:custGeom>
              <a:avLst/>
              <a:gdLst/>
              <a:ahLst/>
              <a:cxnLst/>
              <a:rect l="l" t="t" r="r" b="b"/>
              <a:pathLst>
                <a:path w="1364" h="2634" extrusionOk="0">
                  <a:moveTo>
                    <a:pt x="1" y="1"/>
                  </a:moveTo>
                  <a:lnTo>
                    <a:pt x="866" y="1321"/>
                  </a:lnTo>
                  <a:lnTo>
                    <a:pt x="1" y="2633"/>
                  </a:lnTo>
                  <a:lnTo>
                    <a:pt x="498" y="2633"/>
                  </a:lnTo>
                  <a:lnTo>
                    <a:pt x="1364" y="1321"/>
                  </a:lnTo>
                  <a:lnTo>
                    <a:pt x="498" y="1"/>
                  </a:lnTo>
                  <a:close/>
                </a:path>
              </a:pathLst>
            </a:custGeom>
            <a:solidFill>
              <a:srgbClr val="004236"/>
            </a:solidFill>
            <a:ln w="9525" cap="flat" cmpd="sng">
              <a:solidFill>
                <a:srgbClr val="004236"/>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grpSp>
    </p:spTree>
    <p:extLst>
      <p:ext uri="{BB962C8B-B14F-4D97-AF65-F5344CB8AC3E}">
        <p14:creationId xmlns:p14="http://schemas.microsoft.com/office/powerpoint/2010/main" val="41343961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7639266-5F5B-453C-82F8-C27277168798}"/>
              </a:ext>
            </a:extLst>
          </p:cNvPr>
          <p:cNvSpPr txBox="1"/>
          <p:nvPr/>
        </p:nvSpPr>
        <p:spPr>
          <a:xfrm>
            <a:off x="522902" y="1854372"/>
            <a:ext cx="1913516" cy="4144724"/>
          </a:xfrm>
          <a:prstGeom prst="rect">
            <a:avLst/>
          </a:prstGeom>
          <a:noFill/>
        </p:spPr>
        <p:txBody>
          <a:bodyPr wrap="square" rtlCol="0">
            <a:spAutoFit/>
          </a:bodyPr>
          <a:lstStyle/>
          <a:p>
            <a:pPr algn="just">
              <a:spcBef>
                <a:spcPts val="200"/>
              </a:spcBef>
              <a:spcAft>
                <a:spcPts val="200"/>
              </a:spcAft>
              <a:tabLst>
                <a:tab pos="533400" algn="l"/>
              </a:tabLst>
            </a:pPr>
            <a:endParaRPr lang="vi-VN" sz="2000" dirty="0">
              <a:effectLst/>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tabLst>
                <a:tab pos="533400" algn="l"/>
              </a:tabLst>
            </a:pPr>
            <a:r>
              <a:rPr lang="en-US" sz="2000" dirty="0">
                <a:effectLst/>
                <a:latin typeface="Tahoma" panose="020B0604030504040204" pitchFamily="34" charset="0"/>
                <a:ea typeface="Tahoma" panose="020B0604030504040204" pitchFamily="34" charset="0"/>
                <a:cs typeface="Tahoma" panose="020B0604030504040204" pitchFamily="34" charset="0"/>
              </a:rPr>
              <a:t>           a. </a:t>
            </a:r>
            <a:r>
              <a:rPr lang="en-US" sz="2000" dirty="0" err="1">
                <a:latin typeface="Tahoma" panose="020B0604030504040204" pitchFamily="34" charset="0"/>
                <a:ea typeface="Tahoma" panose="020B0604030504040204" pitchFamily="34" charset="0"/>
                <a:cs typeface="Tahoma" panose="020B0604030504040204" pitchFamily="34" charset="0"/>
              </a:rPr>
              <a:t>Điều</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này</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đúng</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vì</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khi</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làm</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thủ</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tục</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vay</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trả</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góp</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ngân</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hàng</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yêu</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cầu</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người</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vay</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để</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lại</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giấy</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chứng</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nhận</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quyền</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sở</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hữu</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sản</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phẩm</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mua</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như</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vật</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thế</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chấp</a:t>
            </a:r>
            <a:endParaRPr lang="vi-VN" sz="2000" dirty="0">
              <a:effectLst/>
              <a:latin typeface="Tahoma" panose="020B0604030504040204" pitchFamily="34" charset="0"/>
              <a:ea typeface="Tahoma" panose="020B0604030504040204" pitchFamily="34" charset="0"/>
              <a:cs typeface="Tahoma" panose="020B0604030504040204" pitchFamily="34" charset="0"/>
            </a:endParaRPr>
          </a:p>
        </p:txBody>
      </p:sp>
      <p:sp>
        <p:nvSpPr>
          <p:cNvPr id="7" name="Rectangle: Rounded Corners 6">
            <a:extLst>
              <a:ext uri="{FF2B5EF4-FFF2-40B4-BE49-F238E27FC236}">
                <a16:creationId xmlns:a16="http://schemas.microsoft.com/office/drawing/2014/main" id="{5FF0306A-147F-40F5-9285-4E65190DD880}"/>
              </a:ext>
            </a:extLst>
          </p:cNvPr>
          <p:cNvSpPr/>
          <p:nvPr/>
        </p:nvSpPr>
        <p:spPr>
          <a:xfrm>
            <a:off x="419758" y="1920681"/>
            <a:ext cx="2185829" cy="431685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2" name="TextBox 11">
            <a:extLst>
              <a:ext uri="{FF2B5EF4-FFF2-40B4-BE49-F238E27FC236}">
                <a16:creationId xmlns:a16="http://schemas.microsoft.com/office/drawing/2014/main" id="{9843CFDA-5A25-4D0C-8A68-46A5D3658344}"/>
              </a:ext>
            </a:extLst>
          </p:cNvPr>
          <p:cNvSpPr txBox="1"/>
          <p:nvPr/>
        </p:nvSpPr>
        <p:spPr>
          <a:xfrm>
            <a:off x="3172859" y="1888273"/>
            <a:ext cx="2340077" cy="2913618"/>
          </a:xfrm>
          <a:prstGeom prst="rect">
            <a:avLst/>
          </a:prstGeom>
          <a:noFill/>
        </p:spPr>
        <p:txBody>
          <a:bodyPr wrap="square" rtlCol="0">
            <a:spAutoFit/>
          </a:bodyPr>
          <a:lstStyle/>
          <a:p>
            <a:pPr algn="just">
              <a:spcBef>
                <a:spcPts val="200"/>
              </a:spcBef>
              <a:spcAft>
                <a:spcPts val="200"/>
              </a:spcAft>
              <a:tabLst>
                <a:tab pos="533400" algn="l"/>
              </a:tabLst>
            </a:pPr>
            <a:endParaRPr lang="vi-VN" sz="2000" dirty="0">
              <a:effectLst/>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tabLst>
                <a:tab pos="533400" algn="l"/>
              </a:tabLst>
            </a:pPr>
            <a:r>
              <a:rPr lang="en-US" sz="2000" dirty="0">
                <a:effectLst/>
                <a:latin typeface="Tahoma" panose="020B0604030504040204" pitchFamily="34" charset="0"/>
                <a:ea typeface="Tahoma" panose="020B0604030504040204" pitchFamily="34" charset="0"/>
                <a:cs typeface="Tahoma" panose="020B0604030504040204" pitchFamily="34" charset="0"/>
              </a:rPr>
              <a:t>    b. </a:t>
            </a:r>
            <a:r>
              <a:rPr lang="en-US" sz="2000" dirty="0" err="1">
                <a:effectLst/>
                <a:latin typeface="Tahoma" panose="020B0604030504040204" pitchFamily="34" charset="0"/>
                <a:ea typeface="Tahoma" panose="020B0604030504040204" pitchFamily="34" charset="0"/>
                <a:cs typeface="Tahoma" panose="020B0604030504040204" pitchFamily="34" charset="0"/>
              </a:rPr>
              <a:t>Điều</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này</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đúng</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khi</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làm</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thủ</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tục</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vay</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đại</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diện</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gia</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đình</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phải</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đứng</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ra</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vay</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và</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phải</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chịu</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trách</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nhiệm</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với</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ngân</a:t>
            </a:r>
            <a:r>
              <a:rPr lang="en-US" sz="2000" dirty="0">
                <a:effectLst/>
                <a:latin typeface="Tahoma" panose="020B0604030504040204" pitchFamily="34" charset="0"/>
                <a:ea typeface="Tahoma" panose="020B0604030504040204" pitchFamily="34" charset="0"/>
                <a:cs typeface="Tahoma" panose="020B0604030504040204" pitchFamily="34" charset="0"/>
              </a:rPr>
              <a:t> hang </a:t>
            </a:r>
            <a:r>
              <a:rPr lang="en-US" sz="2000" dirty="0" err="1">
                <a:effectLst/>
                <a:latin typeface="Tahoma" panose="020B0604030504040204" pitchFamily="34" charset="0"/>
                <a:ea typeface="Tahoma" panose="020B0604030504040204" pitchFamily="34" charset="0"/>
                <a:cs typeface="Tahoma" panose="020B0604030504040204" pitchFamily="34" charset="0"/>
              </a:rPr>
              <a:t>về</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khoản</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vay</a:t>
            </a:r>
            <a:r>
              <a:rPr lang="en-US" sz="2000" dirty="0">
                <a:effectLst/>
                <a:latin typeface="Tahoma" panose="020B0604030504040204" pitchFamily="34" charset="0"/>
                <a:ea typeface="Tahoma" panose="020B0604030504040204" pitchFamily="34" charset="0"/>
                <a:cs typeface="Tahoma" panose="020B0604030504040204" pitchFamily="34" charset="0"/>
              </a:rPr>
              <a:t>.</a:t>
            </a:r>
            <a:endParaRPr lang="vi-VN" sz="2400" dirty="0">
              <a:effectLst/>
              <a:latin typeface="Tahoma" panose="020B0604030504040204" pitchFamily="34" charset="0"/>
              <a:ea typeface="Tahoma" panose="020B0604030504040204" pitchFamily="34" charset="0"/>
              <a:cs typeface="Tahoma" panose="020B0604030504040204" pitchFamily="34" charset="0"/>
            </a:endParaRPr>
          </a:p>
        </p:txBody>
      </p:sp>
      <p:sp>
        <p:nvSpPr>
          <p:cNvPr id="13" name="Rectangle: Rounded Corners 12">
            <a:extLst>
              <a:ext uri="{FF2B5EF4-FFF2-40B4-BE49-F238E27FC236}">
                <a16:creationId xmlns:a16="http://schemas.microsoft.com/office/drawing/2014/main" id="{1C7FDB06-6A27-4CED-B499-86D0C98B32A6}"/>
              </a:ext>
            </a:extLst>
          </p:cNvPr>
          <p:cNvSpPr/>
          <p:nvPr/>
        </p:nvSpPr>
        <p:spPr>
          <a:xfrm>
            <a:off x="3113886" y="1945258"/>
            <a:ext cx="2441431" cy="429227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6" name="Rectangle 15">
            <a:extLst>
              <a:ext uri="{FF2B5EF4-FFF2-40B4-BE49-F238E27FC236}">
                <a16:creationId xmlns:a16="http://schemas.microsoft.com/office/drawing/2014/main" id="{0592BDC5-0CF0-4F53-921F-9EA7045285A6}"/>
              </a:ext>
            </a:extLst>
          </p:cNvPr>
          <p:cNvSpPr/>
          <p:nvPr/>
        </p:nvSpPr>
        <p:spPr>
          <a:xfrm>
            <a:off x="3469362" y="6208033"/>
            <a:ext cx="1730478" cy="58998"/>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TextBox 16">
            <a:extLst>
              <a:ext uri="{FF2B5EF4-FFF2-40B4-BE49-F238E27FC236}">
                <a16:creationId xmlns:a16="http://schemas.microsoft.com/office/drawing/2014/main" id="{9C519860-E817-417A-8E3F-A00F150ABB3F}"/>
              </a:ext>
            </a:extLst>
          </p:cNvPr>
          <p:cNvSpPr txBox="1"/>
          <p:nvPr/>
        </p:nvSpPr>
        <p:spPr>
          <a:xfrm>
            <a:off x="6109233" y="1970347"/>
            <a:ext cx="2340077" cy="3221395"/>
          </a:xfrm>
          <a:prstGeom prst="rect">
            <a:avLst/>
          </a:prstGeom>
          <a:noFill/>
        </p:spPr>
        <p:txBody>
          <a:bodyPr wrap="square" rtlCol="0">
            <a:spAutoFit/>
          </a:bodyPr>
          <a:lstStyle/>
          <a:p>
            <a:pPr algn="just">
              <a:spcBef>
                <a:spcPts val="200"/>
              </a:spcBef>
              <a:spcAft>
                <a:spcPts val="200"/>
              </a:spcAft>
              <a:tabLst>
                <a:tab pos="533400" algn="l"/>
              </a:tabLst>
            </a:pPr>
            <a:endParaRPr lang="vi-VN" sz="2000" dirty="0">
              <a:effectLst/>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tabLst>
                <a:tab pos="533400" algn="l"/>
              </a:tabLst>
            </a:pPr>
            <a:r>
              <a:rPr lang="en-US" sz="2000" dirty="0">
                <a:latin typeface="Tahoma" panose="020B0604030504040204" pitchFamily="34" charset="0"/>
                <a:ea typeface="Tahoma" panose="020B0604030504040204" pitchFamily="34" charset="0"/>
                <a:cs typeface="Tahoma" panose="020B0604030504040204" pitchFamily="34" charset="0"/>
              </a:rPr>
              <a:t>c. </a:t>
            </a:r>
            <a:r>
              <a:rPr lang="en-US" sz="2000" dirty="0" err="1">
                <a:latin typeface="Tahoma" panose="020B0604030504040204" pitchFamily="34" charset="0"/>
                <a:ea typeface="Tahoma" panose="020B0604030504040204" pitchFamily="34" charset="0"/>
                <a:cs typeface="Tahoma" panose="020B0604030504040204" pitchFamily="34" charset="0"/>
              </a:rPr>
              <a:t>Điều</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này</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đúng</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vì</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số</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vốn</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doanh</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nghiệp</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lớn</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sẽ</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khiến</a:t>
            </a:r>
            <a:r>
              <a:rPr lang="en-US" sz="2000" dirty="0">
                <a:latin typeface="Tahoma" panose="020B0604030504040204" pitchFamily="34" charset="0"/>
                <a:ea typeface="Tahoma" panose="020B0604030504040204" pitchFamily="34" charset="0"/>
                <a:cs typeface="Tahoma" panose="020B0604030504040204" pitchFamily="34" charset="0"/>
              </a:rPr>
              <a:t> DN </a:t>
            </a:r>
            <a:r>
              <a:rPr lang="en-US" sz="2000" dirty="0" err="1">
                <a:latin typeface="Tahoma" panose="020B0604030504040204" pitchFamily="34" charset="0"/>
                <a:ea typeface="Tahoma" panose="020B0604030504040204" pitchFamily="34" charset="0"/>
                <a:cs typeface="Tahoma" panose="020B0604030504040204" pitchFamily="34" charset="0"/>
              </a:rPr>
              <a:t>trách</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nhiệm</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hơn</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với</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việc</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kinh</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doanh</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và</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chứng</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tỏ</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được</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khả</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năng</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tài</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chính</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của</a:t>
            </a:r>
            <a:r>
              <a:rPr lang="en-US" sz="2000" dirty="0">
                <a:latin typeface="Tahoma" panose="020B0604030504040204" pitchFamily="34" charset="0"/>
                <a:ea typeface="Tahoma" panose="020B0604030504040204" pitchFamily="34" charset="0"/>
                <a:cs typeface="Tahoma" panose="020B0604030504040204" pitchFamily="34" charset="0"/>
              </a:rPr>
              <a:t> DN.</a:t>
            </a:r>
            <a:endParaRPr lang="vi-VN" sz="2400" dirty="0">
              <a:effectLst/>
              <a:latin typeface="Tahoma" panose="020B0604030504040204" pitchFamily="34" charset="0"/>
              <a:ea typeface="Tahoma" panose="020B0604030504040204" pitchFamily="34" charset="0"/>
              <a:cs typeface="Tahoma" panose="020B0604030504040204" pitchFamily="34" charset="0"/>
            </a:endParaRPr>
          </a:p>
        </p:txBody>
      </p:sp>
      <p:sp>
        <p:nvSpPr>
          <p:cNvPr id="18" name="Rectangle: Rounded Corners 17">
            <a:extLst>
              <a:ext uri="{FF2B5EF4-FFF2-40B4-BE49-F238E27FC236}">
                <a16:creationId xmlns:a16="http://schemas.microsoft.com/office/drawing/2014/main" id="{8A31D10B-A588-4B19-AB84-AA412D2DAC24}"/>
              </a:ext>
            </a:extLst>
          </p:cNvPr>
          <p:cNvSpPr/>
          <p:nvPr/>
        </p:nvSpPr>
        <p:spPr>
          <a:xfrm>
            <a:off x="6122589" y="1894939"/>
            <a:ext cx="2326721" cy="431685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4" name="Arrow: Right 23">
            <a:extLst>
              <a:ext uri="{FF2B5EF4-FFF2-40B4-BE49-F238E27FC236}">
                <a16:creationId xmlns:a16="http://schemas.microsoft.com/office/drawing/2014/main" id="{B9701067-2452-4DFE-ACFE-61ACFEFC3691}"/>
              </a:ext>
            </a:extLst>
          </p:cNvPr>
          <p:cNvSpPr/>
          <p:nvPr/>
        </p:nvSpPr>
        <p:spPr>
          <a:xfrm>
            <a:off x="2675811" y="3810866"/>
            <a:ext cx="419814" cy="3693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25" name="Arrow: Right 24">
            <a:extLst>
              <a:ext uri="{FF2B5EF4-FFF2-40B4-BE49-F238E27FC236}">
                <a16:creationId xmlns:a16="http://schemas.microsoft.com/office/drawing/2014/main" id="{BE37B9BB-78E3-45F6-9476-86DD9C1B3BD6}"/>
              </a:ext>
            </a:extLst>
          </p:cNvPr>
          <p:cNvSpPr/>
          <p:nvPr/>
        </p:nvSpPr>
        <p:spPr>
          <a:xfrm>
            <a:off x="5607711" y="3810866"/>
            <a:ext cx="383514" cy="3693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27" name="Arrow: Down 26">
            <a:extLst>
              <a:ext uri="{FF2B5EF4-FFF2-40B4-BE49-F238E27FC236}">
                <a16:creationId xmlns:a16="http://schemas.microsoft.com/office/drawing/2014/main" id="{C84188A8-7807-4DBB-A33C-A228B311F5FA}"/>
              </a:ext>
            </a:extLst>
          </p:cNvPr>
          <p:cNvSpPr/>
          <p:nvPr/>
        </p:nvSpPr>
        <p:spPr>
          <a:xfrm>
            <a:off x="1691148" y="1366683"/>
            <a:ext cx="393291" cy="399137"/>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29" name="Rectangle: Diagonal Corners Rounded 28">
            <a:extLst>
              <a:ext uri="{FF2B5EF4-FFF2-40B4-BE49-F238E27FC236}">
                <a16:creationId xmlns:a16="http://schemas.microsoft.com/office/drawing/2014/main" id="{79D39854-A798-4FB9-B501-28B2F765F5D3}"/>
              </a:ext>
            </a:extLst>
          </p:cNvPr>
          <p:cNvSpPr/>
          <p:nvPr/>
        </p:nvSpPr>
        <p:spPr>
          <a:xfrm>
            <a:off x="9733935" y="6528618"/>
            <a:ext cx="2212258" cy="201561"/>
          </a:xfrm>
          <a:prstGeom prst="round2DiagRect">
            <a:avLst>
              <a:gd name="adj1" fmla="val 50000"/>
              <a:gd name="adj2" fmla="val 0"/>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2" name="Google Shape;216;p46">
            <a:extLst>
              <a:ext uri="{FF2B5EF4-FFF2-40B4-BE49-F238E27FC236}">
                <a16:creationId xmlns:a16="http://schemas.microsoft.com/office/drawing/2014/main" id="{46EE277F-4E81-8BC7-8AC1-BA491406C740}"/>
              </a:ext>
            </a:extLst>
          </p:cNvPr>
          <p:cNvSpPr txBox="1">
            <a:spLocks noGrp="1"/>
          </p:cNvSpPr>
          <p:nvPr>
            <p:ph type="title"/>
          </p:nvPr>
        </p:nvSpPr>
        <p:spPr>
          <a:xfrm>
            <a:off x="800100" y="60583"/>
            <a:ext cx="14863936" cy="716516"/>
          </a:xfrm>
        </p:spPr>
        <p:txBody>
          <a:bodyPr>
            <a:normAutofit/>
          </a:bodyPr>
          <a:lstStyle/>
          <a:p>
            <a:pPr algn="l" eaLnBrk="1" hangingPunct="1">
              <a:spcBef>
                <a:spcPct val="0"/>
              </a:spcBef>
              <a:spcAft>
                <a:spcPct val="0"/>
              </a:spcAft>
              <a:buClr>
                <a:schemeClr val="accent1"/>
              </a:buClr>
              <a:buFont typeface="Raleway Thin" pitchFamily="2" charset="0"/>
              <a:buNone/>
            </a:pPr>
            <a:r>
              <a:rPr lang="vi-VN" altLang="vi-VN" sz="2800" b="1" dirty="0">
                <a:solidFill>
                  <a:srgbClr val="002060"/>
                </a:solidFill>
                <a:latin typeface="Raleway "/>
                <a:cs typeface="Arial" panose="020B0604020202020204" pitchFamily="34" charset="0"/>
                <a:sym typeface="Raleway Thin" pitchFamily="2" charset="0"/>
              </a:rPr>
              <a:t>LUYỆN TẬP</a:t>
            </a:r>
          </a:p>
        </p:txBody>
      </p:sp>
      <p:grpSp>
        <p:nvGrpSpPr>
          <p:cNvPr id="3" name="Google Shape;1328;p85">
            <a:extLst>
              <a:ext uri="{FF2B5EF4-FFF2-40B4-BE49-F238E27FC236}">
                <a16:creationId xmlns:a16="http://schemas.microsoft.com/office/drawing/2014/main" id="{9B55E7CB-4F2F-0D56-E104-DAEFE2BBD974}"/>
              </a:ext>
            </a:extLst>
          </p:cNvPr>
          <p:cNvGrpSpPr/>
          <p:nvPr/>
        </p:nvGrpSpPr>
        <p:grpSpPr>
          <a:xfrm>
            <a:off x="153289" y="197020"/>
            <a:ext cx="682451" cy="304260"/>
            <a:chOff x="5037700" y="2430325"/>
            <a:chExt cx="75950" cy="65850"/>
          </a:xfrm>
          <a:solidFill>
            <a:schemeClr val="accent6">
              <a:lumMod val="20000"/>
              <a:lumOff val="80000"/>
            </a:schemeClr>
          </a:solidFill>
        </p:grpSpPr>
        <p:sp>
          <p:nvSpPr>
            <p:cNvPr id="4" name="Google Shape;1329;p85">
              <a:extLst>
                <a:ext uri="{FF2B5EF4-FFF2-40B4-BE49-F238E27FC236}">
                  <a16:creationId xmlns:a16="http://schemas.microsoft.com/office/drawing/2014/main" id="{F7B9B9D3-5C70-4D28-8115-F2846F6CBBFC}"/>
                </a:ext>
              </a:extLst>
            </p:cNvPr>
            <p:cNvSpPr/>
            <p:nvPr/>
          </p:nvSpPr>
          <p:spPr>
            <a:xfrm>
              <a:off x="5059700" y="2430325"/>
              <a:ext cx="53950" cy="65850"/>
            </a:xfrm>
            <a:custGeom>
              <a:avLst/>
              <a:gdLst/>
              <a:ahLst/>
              <a:cxnLst/>
              <a:rect l="l" t="t" r="r" b="b"/>
              <a:pathLst>
                <a:path w="2158" h="2634" extrusionOk="0">
                  <a:moveTo>
                    <a:pt x="1" y="1"/>
                  </a:moveTo>
                  <a:lnTo>
                    <a:pt x="866" y="1321"/>
                  </a:lnTo>
                  <a:lnTo>
                    <a:pt x="1" y="2633"/>
                  </a:lnTo>
                  <a:lnTo>
                    <a:pt x="1292" y="2633"/>
                  </a:lnTo>
                  <a:lnTo>
                    <a:pt x="2157" y="1321"/>
                  </a:lnTo>
                  <a:lnTo>
                    <a:pt x="1292" y="1"/>
                  </a:lnTo>
                  <a:close/>
                </a:path>
              </a:pathLst>
            </a:custGeom>
            <a:solidFill>
              <a:srgbClr val="004236"/>
            </a:solidFill>
            <a:ln w="9525" cap="flat" cmpd="sng">
              <a:solidFill>
                <a:srgbClr val="004236"/>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sp>
          <p:nvSpPr>
            <p:cNvPr id="26" name="Google Shape;1330;p85">
              <a:extLst>
                <a:ext uri="{FF2B5EF4-FFF2-40B4-BE49-F238E27FC236}">
                  <a16:creationId xmlns:a16="http://schemas.microsoft.com/office/drawing/2014/main" id="{3D032127-6D2E-777B-16AB-9DB6FEBC6C51}"/>
                </a:ext>
              </a:extLst>
            </p:cNvPr>
            <p:cNvSpPr/>
            <p:nvPr/>
          </p:nvSpPr>
          <p:spPr>
            <a:xfrm>
              <a:off x="5037700" y="2430325"/>
              <a:ext cx="34100" cy="65850"/>
            </a:xfrm>
            <a:custGeom>
              <a:avLst/>
              <a:gdLst/>
              <a:ahLst/>
              <a:cxnLst/>
              <a:rect l="l" t="t" r="r" b="b"/>
              <a:pathLst>
                <a:path w="1364" h="2634" extrusionOk="0">
                  <a:moveTo>
                    <a:pt x="1" y="1"/>
                  </a:moveTo>
                  <a:lnTo>
                    <a:pt x="866" y="1321"/>
                  </a:lnTo>
                  <a:lnTo>
                    <a:pt x="1" y="2633"/>
                  </a:lnTo>
                  <a:lnTo>
                    <a:pt x="498" y="2633"/>
                  </a:lnTo>
                  <a:lnTo>
                    <a:pt x="1364" y="1321"/>
                  </a:lnTo>
                  <a:lnTo>
                    <a:pt x="498" y="1"/>
                  </a:lnTo>
                  <a:close/>
                </a:path>
              </a:pathLst>
            </a:custGeom>
            <a:solidFill>
              <a:srgbClr val="004236"/>
            </a:solidFill>
            <a:ln w="9525" cap="flat" cmpd="sng">
              <a:solidFill>
                <a:srgbClr val="004236"/>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grpSp>
      <p:sp>
        <p:nvSpPr>
          <p:cNvPr id="30" name="圆角矩形 4">
            <a:extLst>
              <a:ext uri="{FF2B5EF4-FFF2-40B4-BE49-F238E27FC236}">
                <a16:creationId xmlns:a16="http://schemas.microsoft.com/office/drawing/2014/main" id="{7F005B78-F549-FF2E-B0BB-E3EE8CDF2BBB}"/>
              </a:ext>
            </a:extLst>
          </p:cNvPr>
          <p:cNvSpPr/>
          <p:nvPr/>
        </p:nvSpPr>
        <p:spPr>
          <a:xfrm>
            <a:off x="153289" y="547353"/>
            <a:ext cx="10347563" cy="861084"/>
          </a:xfrm>
          <a:prstGeom prst="roundRect">
            <a:avLst>
              <a:gd name="adj" fmla="val 26862"/>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altLang="zh-CN" sz="2400" b="1" dirty="0" err="1">
                <a:solidFill>
                  <a:schemeClr val="bg1"/>
                </a:solidFill>
                <a:latin typeface="Times New Roman" pitchFamily="18" charset="0"/>
                <a:ea typeface="方正兰亭中粗黑_GBK" panose="02000000000000000000" pitchFamily="2" charset="-122"/>
                <a:cs typeface="Times New Roman" pitchFamily="18" charset="0"/>
              </a:rPr>
              <a:t>Bài</a:t>
            </a:r>
            <a:r>
              <a:rPr lang="en-US" altLang="zh-CN" sz="2400" b="1" dirty="0">
                <a:solidFill>
                  <a:schemeClr val="bg1"/>
                </a:solidFill>
                <a:latin typeface="Times New Roman" pitchFamily="18" charset="0"/>
                <a:ea typeface="方正兰亭中粗黑_GBK" panose="02000000000000000000" pitchFamily="2" charset="-122"/>
                <a:cs typeface="Times New Roman" pitchFamily="18" charset="0"/>
              </a:rPr>
              <a:t> 1. </a:t>
            </a:r>
            <a:r>
              <a:rPr lang="en-US" altLang="zh-CN" sz="2400" b="1" dirty="0" err="1">
                <a:solidFill>
                  <a:schemeClr val="bg1"/>
                </a:solidFill>
                <a:latin typeface="Times New Roman" pitchFamily="18" charset="0"/>
                <a:ea typeface="方正兰亭中粗黑_GBK" panose="02000000000000000000" pitchFamily="2" charset="-122"/>
                <a:cs typeface="Times New Roman" pitchFamily="18" charset="0"/>
              </a:rPr>
              <a:t>Nhận</a:t>
            </a:r>
            <a:r>
              <a:rPr lang="en-US" altLang="zh-CN" sz="2400" b="1" dirty="0">
                <a:solidFill>
                  <a:schemeClr val="bg1"/>
                </a:solidFill>
                <a:latin typeface="Times New Roman" pitchFamily="18" charset="0"/>
                <a:ea typeface="方正兰亭中粗黑_GBK" panose="02000000000000000000" pitchFamily="2" charset="-122"/>
                <a:cs typeface="Times New Roman" pitchFamily="18" charset="0"/>
              </a:rPr>
              <a:t> </a:t>
            </a:r>
            <a:r>
              <a:rPr lang="en-US" altLang="zh-CN" sz="2400" b="1" dirty="0" err="1">
                <a:solidFill>
                  <a:schemeClr val="bg1"/>
                </a:solidFill>
                <a:latin typeface="Times New Roman" pitchFamily="18" charset="0"/>
                <a:ea typeface="方正兰亭中粗黑_GBK" panose="02000000000000000000" pitchFamily="2" charset="-122"/>
                <a:cs typeface="Times New Roman" pitchFamily="18" charset="0"/>
              </a:rPr>
              <a:t>xét</a:t>
            </a:r>
            <a:r>
              <a:rPr lang="en-US" altLang="zh-CN" sz="2400" b="1" dirty="0">
                <a:solidFill>
                  <a:schemeClr val="bg1"/>
                </a:solidFill>
                <a:latin typeface="Times New Roman" pitchFamily="18" charset="0"/>
                <a:ea typeface="方正兰亭中粗黑_GBK" panose="02000000000000000000" pitchFamily="2" charset="-122"/>
                <a:cs typeface="Times New Roman" pitchFamily="18" charset="0"/>
              </a:rPr>
              <a:t> </a:t>
            </a:r>
            <a:r>
              <a:rPr lang="en-US" altLang="zh-CN" sz="2400" b="1" dirty="0" err="1">
                <a:solidFill>
                  <a:schemeClr val="bg1"/>
                </a:solidFill>
                <a:latin typeface="Times New Roman" pitchFamily="18" charset="0"/>
                <a:ea typeface="方正兰亭中粗黑_GBK" panose="02000000000000000000" pitchFamily="2" charset="-122"/>
                <a:cs typeface="Times New Roman" pitchFamily="18" charset="0"/>
              </a:rPr>
              <a:t>việc</a:t>
            </a:r>
            <a:r>
              <a:rPr lang="en-US" altLang="zh-CN" sz="2400" b="1" dirty="0">
                <a:solidFill>
                  <a:schemeClr val="bg1"/>
                </a:solidFill>
                <a:latin typeface="Times New Roman" pitchFamily="18" charset="0"/>
                <a:ea typeface="方正兰亭中粗黑_GBK" panose="02000000000000000000" pitchFamily="2" charset="-122"/>
                <a:cs typeface="Times New Roman" pitchFamily="18" charset="0"/>
              </a:rPr>
              <a:t> </a:t>
            </a:r>
            <a:r>
              <a:rPr lang="en-US" altLang="zh-CN" sz="2400" b="1" dirty="0" err="1">
                <a:solidFill>
                  <a:schemeClr val="bg1"/>
                </a:solidFill>
                <a:latin typeface="Times New Roman" pitchFamily="18" charset="0"/>
                <a:ea typeface="方正兰亭中粗黑_GBK" panose="02000000000000000000" pitchFamily="2" charset="-122"/>
                <a:cs typeface="Times New Roman" pitchFamily="18" charset="0"/>
              </a:rPr>
              <a:t>thực</a:t>
            </a:r>
            <a:r>
              <a:rPr lang="en-US" altLang="zh-CN" sz="2400" b="1" dirty="0">
                <a:solidFill>
                  <a:schemeClr val="bg1"/>
                </a:solidFill>
                <a:latin typeface="Times New Roman" pitchFamily="18" charset="0"/>
                <a:ea typeface="方正兰亭中粗黑_GBK" panose="02000000000000000000" pitchFamily="2" charset="-122"/>
                <a:cs typeface="Times New Roman" pitchFamily="18" charset="0"/>
              </a:rPr>
              <a:t> </a:t>
            </a:r>
            <a:r>
              <a:rPr lang="en-US" altLang="zh-CN" sz="2400" b="1" dirty="0" err="1">
                <a:solidFill>
                  <a:schemeClr val="bg1"/>
                </a:solidFill>
                <a:latin typeface="Times New Roman" pitchFamily="18" charset="0"/>
                <a:ea typeface="方正兰亭中粗黑_GBK" panose="02000000000000000000" pitchFamily="2" charset="-122"/>
                <a:cs typeface="Times New Roman" pitchFamily="18" charset="0"/>
              </a:rPr>
              <a:t>hiện</a:t>
            </a:r>
            <a:r>
              <a:rPr lang="en-US" altLang="zh-CN" sz="2400" b="1" dirty="0">
                <a:solidFill>
                  <a:schemeClr val="bg1"/>
                </a:solidFill>
                <a:latin typeface="Times New Roman" pitchFamily="18" charset="0"/>
                <a:ea typeface="方正兰亭中粗黑_GBK" panose="02000000000000000000" pitchFamily="2" charset="-122"/>
                <a:cs typeface="Times New Roman" pitchFamily="18" charset="0"/>
              </a:rPr>
              <a:t> </a:t>
            </a:r>
            <a:r>
              <a:rPr lang="en-US" altLang="zh-CN" sz="2400" b="1" dirty="0" err="1">
                <a:solidFill>
                  <a:schemeClr val="bg1"/>
                </a:solidFill>
                <a:latin typeface="Times New Roman" pitchFamily="18" charset="0"/>
                <a:ea typeface="方正兰亭中粗黑_GBK" panose="02000000000000000000" pitchFamily="2" charset="-122"/>
                <a:cs typeface="Times New Roman" pitchFamily="18" charset="0"/>
              </a:rPr>
              <a:t>các</a:t>
            </a:r>
            <a:r>
              <a:rPr lang="en-US" altLang="zh-CN" sz="2400" b="1" dirty="0">
                <a:solidFill>
                  <a:schemeClr val="bg1"/>
                </a:solidFill>
                <a:latin typeface="Times New Roman" pitchFamily="18" charset="0"/>
                <a:ea typeface="方正兰亭中粗黑_GBK" panose="02000000000000000000" pitchFamily="2" charset="-122"/>
                <a:cs typeface="Times New Roman" pitchFamily="18" charset="0"/>
              </a:rPr>
              <a:t> </a:t>
            </a:r>
            <a:r>
              <a:rPr lang="en-US" altLang="zh-CN" sz="2400" b="1" dirty="0" err="1">
                <a:solidFill>
                  <a:schemeClr val="bg1"/>
                </a:solidFill>
                <a:latin typeface="Times New Roman" pitchFamily="18" charset="0"/>
                <a:ea typeface="方正兰亭中粗黑_GBK" panose="02000000000000000000" pitchFamily="2" charset="-122"/>
                <a:cs typeface="Times New Roman" pitchFamily="18" charset="0"/>
              </a:rPr>
              <a:t>dịch</a:t>
            </a:r>
            <a:r>
              <a:rPr lang="en-US" altLang="zh-CN" sz="2400" b="1" dirty="0">
                <a:solidFill>
                  <a:schemeClr val="bg1"/>
                </a:solidFill>
                <a:latin typeface="Times New Roman" pitchFamily="18" charset="0"/>
                <a:ea typeface="方正兰亭中粗黑_GBK" panose="02000000000000000000" pitchFamily="2" charset="-122"/>
                <a:cs typeface="Times New Roman" pitchFamily="18" charset="0"/>
              </a:rPr>
              <a:t> </a:t>
            </a:r>
            <a:r>
              <a:rPr lang="en-US" altLang="zh-CN" sz="2400" b="1" dirty="0" err="1">
                <a:solidFill>
                  <a:schemeClr val="bg1"/>
                </a:solidFill>
                <a:latin typeface="Times New Roman" pitchFamily="18" charset="0"/>
                <a:ea typeface="方正兰亭中粗黑_GBK" panose="02000000000000000000" pitchFamily="2" charset="-122"/>
                <a:cs typeface="Times New Roman" pitchFamily="18" charset="0"/>
              </a:rPr>
              <a:t>vụ</a:t>
            </a:r>
            <a:r>
              <a:rPr lang="en-US" altLang="zh-CN" sz="2400" b="1" dirty="0">
                <a:solidFill>
                  <a:schemeClr val="bg1"/>
                </a:solidFill>
                <a:latin typeface="Times New Roman" pitchFamily="18" charset="0"/>
                <a:ea typeface="方正兰亭中粗黑_GBK" panose="02000000000000000000" pitchFamily="2" charset="-122"/>
                <a:cs typeface="Times New Roman" pitchFamily="18" charset="0"/>
              </a:rPr>
              <a:t> </a:t>
            </a:r>
            <a:r>
              <a:rPr lang="en-US" altLang="zh-CN" sz="2400" b="1" dirty="0" err="1">
                <a:solidFill>
                  <a:schemeClr val="bg1"/>
                </a:solidFill>
                <a:latin typeface="Times New Roman" pitchFamily="18" charset="0"/>
                <a:ea typeface="方正兰亭中粗黑_GBK" panose="02000000000000000000" pitchFamily="2" charset="-122"/>
                <a:cs typeface="Times New Roman" pitchFamily="18" charset="0"/>
              </a:rPr>
              <a:t>tín</a:t>
            </a:r>
            <a:r>
              <a:rPr lang="en-US" altLang="zh-CN" sz="2400" b="1" dirty="0">
                <a:solidFill>
                  <a:schemeClr val="bg1"/>
                </a:solidFill>
                <a:latin typeface="Times New Roman" pitchFamily="18" charset="0"/>
                <a:ea typeface="方正兰亭中粗黑_GBK" panose="02000000000000000000" pitchFamily="2" charset="-122"/>
                <a:cs typeface="Times New Roman" pitchFamily="18" charset="0"/>
              </a:rPr>
              <a:t> </a:t>
            </a:r>
            <a:r>
              <a:rPr lang="en-US" altLang="zh-CN" sz="2400" b="1" dirty="0" err="1">
                <a:solidFill>
                  <a:schemeClr val="bg1"/>
                </a:solidFill>
                <a:latin typeface="Times New Roman" pitchFamily="18" charset="0"/>
                <a:ea typeface="方正兰亭中粗黑_GBK" panose="02000000000000000000" pitchFamily="2" charset="-122"/>
                <a:cs typeface="Times New Roman" pitchFamily="18" charset="0"/>
              </a:rPr>
              <a:t>dụng</a:t>
            </a:r>
            <a:r>
              <a:rPr lang="en-US" altLang="zh-CN" sz="2400" b="1" dirty="0">
                <a:solidFill>
                  <a:schemeClr val="bg1"/>
                </a:solidFill>
                <a:latin typeface="Times New Roman" pitchFamily="18" charset="0"/>
                <a:ea typeface="方正兰亭中粗黑_GBK" panose="02000000000000000000" pitchFamily="2" charset="-122"/>
                <a:cs typeface="Times New Roman" pitchFamily="18" charset="0"/>
              </a:rPr>
              <a:t> </a:t>
            </a:r>
            <a:r>
              <a:rPr lang="en-US" altLang="zh-CN" sz="2400" b="1" dirty="0" err="1">
                <a:solidFill>
                  <a:schemeClr val="bg1"/>
                </a:solidFill>
                <a:latin typeface="Times New Roman" pitchFamily="18" charset="0"/>
                <a:ea typeface="方正兰亭中粗黑_GBK" panose="02000000000000000000" pitchFamily="2" charset="-122"/>
                <a:cs typeface="Times New Roman" pitchFamily="18" charset="0"/>
              </a:rPr>
              <a:t>của</a:t>
            </a:r>
            <a:r>
              <a:rPr lang="en-US" altLang="zh-CN" sz="2400" b="1" dirty="0">
                <a:solidFill>
                  <a:schemeClr val="bg1"/>
                </a:solidFill>
                <a:latin typeface="Times New Roman" pitchFamily="18" charset="0"/>
                <a:ea typeface="方正兰亭中粗黑_GBK" panose="02000000000000000000" pitchFamily="2" charset="-122"/>
                <a:cs typeface="Times New Roman" pitchFamily="18" charset="0"/>
              </a:rPr>
              <a:t> </a:t>
            </a:r>
            <a:r>
              <a:rPr lang="en-US" altLang="zh-CN" sz="2400" b="1" dirty="0" err="1">
                <a:solidFill>
                  <a:schemeClr val="bg1"/>
                </a:solidFill>
                <a:latin typeface="Times New Roman" pitchFamily="18" charset="0"/>
                <a:ea typeface="方正兰亭中粗黑_GBK" panose="02000000000000000000" pitchFamily="2" charset="-122"/>
                <a:cs typeface="Times New Roman" pitchFamily="18" charset="0"/>
              </a:rPr>
              <a:t>các</a:t>
            </a:r>
            <a:r>
              <a:rPr lang="en-US" altLang="zh-CN" sz="2400" b="1" dirty="0">
                <a:solidFill>
                  <a:schemeClr val="bg1"/>
                </a:solidFill>
                <a:latin typeface="Times New Roman" pitchFamily="18" charset="0"/>
                <a:ea typeface="方正兰亭中粗黑_GBK" panose="02000000000000000000" pitchFamily="2" charset="-122"/>
                <a:cs typeface="Times New Roman" pitchFamily="18" charset="0"/>
              </a:rPr>
              <a:t> </a:t>
            </a:r>
            <a:r>
              <a:rPr lang="en-US" altLang="zh-CN" sz="2400" b="1" dirty="0" err="1">
                <a:solidFill>
                  <a:schemeClr val="bg1"/>
                </a:solidFill>
                <a:latin typeface="Times New Roman" pitchFamily="18" charset="0"/>
                <a:ea typeface="方正兰亭中粗黑_GBK" panose="02000000000000000000" pitchFamily="2" charset="-122"/>
                <a:cs typeface="Times New Roman" pitchFamily="18" charset="0"/>
              </a:rPr>
              <a:t>tổ</a:t>
            </a:r>
            <a:r>
              <a:rPr lang="en-US" altLang="zh-CN" sz="2400" b="1" dirty="0">
                <a:solidFill>
                  <a:schemeClr val="bg1"/>
                </a:solidFill>
                <a:latin typeface="Times New Roman" pitchFamily="18" charset="0"/>
                <a:ea typeface="方正兰亭中粗黑_GBK" panose="02000000000000000000" pitchFamily="2" charset="-122"/>
                <a:cs typeface="Times New Roman" pitchFamily="18" charset="0"/>
              </a:rPr>
              <a:t> </a:t>
            </a:r>
            <a:r>
              <a:rPr lang="en-US" altLang="zh-CN" sz="2400" b="1" dirty="0" err="1">
                <a:solidFill>
                  <a:schemeClr val="bg1"/>
                </a:solidFill>
                <a:latin typeface="Times New Roman" pitchFamily="18" charset="0"/>
                <a:ea typeface="方正兰亭中粗黑_GBK" panose="02000000000000000000" pitchFamily="2" charset="-122"/>
                <a:cs typeface="Times New Roman" pitchFamily="18" charset="0"/>
              </a:rPr>
              <a:t>chức</a:t>
            </a:r>
            <a:r>
              <a:rPr lang="en-US" altLang="zh-CN" sz="2400" b="1" dirty="0">
                <a:solidFill>
                  <a:schemeClr val="bg1"/>
                </a:solidFill>
                <a:latin typeface="Times New Roman" pitchFamily="18" charset="0"/>
                <a:ea typeface="方正兰亭中粗黑_GBK" panose="02000000000000000000" pitchFamily="2" charset="-122"/>
                <a:cs typeface="Times New Roman" pitchFamily="18" charset="0"/>
              </a:rPr>
              <a:t> </a:t>
            </a:r>
            <a:r>
              <a:rPr lang="en-US" altLang="zh-CN" sz="2400" b="1" dirty="0" err="1">
                <a:solidFill>
                  <a:schemeClr val="bg1"/>
                </a:solidFill>
                <a:latin typeface="Times New Roman" pitchFamily="18" charset="0"/>
                <a:ea typeface="方正兰亭中粗黑_GBK" panose="02000000000000000000" pitchFamily="2" charset="-122"/>
                <a:cs typeface="Times New Roman" pitchFamily="18" charset="0"/>
              </a:rPr>
              <a:t>tín</a:t>
            </a:r>
            <a:r>
              <a:rPr lang="en-US" altLang="zh-CN" sz="2400" b="1" dirty="0">
                <a:solidFill>
                  <a:schemeClr val="bg1"/>
                </a:solidFill>
                <a:latin typeface="Times New Roman" pitchFamily="18" charset="0"/>
                <a:ea typeface="方正兰亭中粗黑_GBK" panose="02000000000000000000" pitchFamily="2" charset="-122"/>
                <a:cs typeface="Times New Roman" pitchFamily="18" charset="0"/>
              </a:rPr>
              <a:t> </a:t>
            </a:r>
            <a:r>
              <a:rPr lang="en-US" altLang="zh-CN" sz="2400" b="1" dirty="0" err="1">
                <a:solidFill>
                  <a:schemeClr val="bg1"/>
                </a:solidFill>
                <a:latin typeface="Times New Roman" pitchFamily="18" charset="0"/>
                <a:ea typeface="方正兰亭中粗黑_GBK" panose="02000000000000000000" pitchFamily="2" charset="-122"/>
                <a:cs typeface="Times New Roman" pitchFamily="18" charset="0"/>
              </a:rPr>
              <a:t>dụng</a:t>
            </a:r>
            <a:endParaRPr lang="zh-CN" altLang="en-US" sz="2400" b="1" dirty="0">
              <a:solidFill>
                <a:schemeClr val="bg1"/>
              </a:solidFill>
              <a:latin typeface="Times New Roman" pitchFamily="18" charset="0"/>
              <a:ea typeface="方正兰亭中粗黑_GBK" panose="02000000000000000000" pitchFamily="2" charset="-122"/>
              <a:cs typeface="Times New Roman" pitchFamily="18" charset="0"/>
            </a:endParaRPr>
          </a:p>
        </p:txBody>
      </p:sp>
      <p:sp>
        <p:nvSpPr>
          <p:cNvPr id="32" name="Arrow: Right 31">
            <a:extLst>
              <a:ext uri="{FF2B5EF4-FFF2-40B4-BE49-F238E27FC236}">
                <a16:creationId xmlns:a16="http://schemas.microsoft.com/office/drawing/2014/main" id="{E4FB0B88-88A1-B9F6-F424-65C453CB129A}"/>
              </a:ext>
            </a:extLst>
          </p:cNvPr>
          <p:cNvSpPr/>
          <p:nvPr/>
        </p:nvSpPr>
        <p:spPr>
          <a:xfrm>
            <a:off x="8558390" y="3868699"/>
            <a:ext cx="383514" cy="3693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33" name="Rectangle: Rounded Corners 32">
            <a:extLst>
              <a:ext uri="{FF2B5EF4-FFF2-40B4-BE49-F238E27FC236}">
                <a16:creationId xmlns:a16="http://schemas.microsoft.com/office/drawing/2014/main" id="{FCB8620A-4CA9-0DC5-C44E-2ED9F78F2459}"/>
              </a:ext>
            </a:extLst>
          </p:cNvPr>
          <p:cNvSpPr/>
          <p:nvPr/>
        </p:nvSpPr>
        <p:spPr>
          <a:xfrm>
            <a:off x="8941904" y="1894939"/>
            <a:ext cx="2326721" cy="431685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4" name="TextBox 33">
            <a:extLst>
              <a:ext uri="{FF2B5EF4-FFF2-40B4-BE49-F238E27FC236}">
                <a16:creationId xmlns:a16="http://schemas.microsoft.com/office/drawing/2014/main" id="{F0431B2A-90A6-FD2F-0346-3152B6107391}"/>
              </a:ext>
            </a:extLst>
          </p:cNvPr>
          <p:cNvSpPr txBox="1"/>
          <p:nvPr/>
        </p:nvSpPr>
        <p:spPr>
          <a:xfrm>
            <a:off x="8928548" y="1970346"/>
            <a:ext cx="2340077" cy="3221395"/>
          </a:xfrm>
          <a:prstGeom prst="rect">
            <a:avLst/>
          </a:prstGeom>
          <a:noFill/>
        </p:spPr>
        <p:txBody>
          <a:bodyPr wrap="square" rtlCol="0">
            <a:spAutoFit/>
          </a:bodyPr>
          <a:lstStyle/>
          <a:p>
            <a:pPr algn="just">
              <a:spcBef>
                <a:spcPts val="200"/>
              </a:spcBef>
              <a:spcAft>
                <a:spcPts val="200"/>
              </a:spcAft>
              <a:tabLst>
                <a:tab pos="533400" algn="l"/>
              </a:tabLst>
            </a:pPr>
            <a:endParaRPr lang="vi-VN" sz="2000" dirty="0">
              <a:effectLst/>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tabLst>
                <a:tab pos="533400" algn="l"/>
              </a:tabLst>
            </a:pPr>
            <a:r>
              <a:rPr lang="en-US" sz="2000" dirty="0">
                <a:latin typeface="Tahoma" panose="020B0604030504040204" pitchFamily="34" charset="0"/>
                <a:ea typeface="Tahoma" panose="020B0604030504040204" pitchFamily="34" charset="0"/>
                <a:cs typeface="Tahoma" panose="020B0604030504040204" pitchFamily="34" charset="0"/>
              </a:rPr>
              <a:t>d. </a:t>
            </a:r>
            <a:r>
              <a:rPr lang="en-US" sz="2000" dirty="0" err="1">
                <a:latin typeface="Tahoma" panose="020B0604030504040204" pitchFamily="34" charset="0"/>
                <a:ea typeface="Tahoma" panose="020B0604030504040204" pitchFamily="34" charset="0"/>
                <a:cs typeface="Tahoma" panose="020B0604030504040204" pitchFamily="34" charset="0"/>
              </a:rPr>
              <a:t>Điều</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này</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sai</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vì</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việc</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đánh</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giá</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điểm</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tín</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dụng</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của</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người</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sử</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dụng</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tín</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dụng</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được</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thực</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hiện</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trên</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toàn</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hệ</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thống</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chứ</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không</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chỉ</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với</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một</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số</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ngân</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hnagf</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lớn</a:t>
            </a:r>
            <a:endParaRPr lang="vi-VN" sz="2400" dirty="0">
              <a:effectLst/>
              <a:latin typeface="Tahoma" panose="020B0604030504040204" pitchFamily="34" charset="0"/>
              <a:ea typeface="Tahoma" panose="020B0604030504040204" pitchFamily="34" charset="0"/>
              <a:cs typeface="Tahoma" panose="020B0604030504040204" pitchFamily="34" charset="0"/>
            </a:endParaRPr>
          </a:p>
        </p:txBody>
      </p:sp>
      <p:sp>
        <p:nvSpPr>
          <p:cNvPr id="35" name="Rectangle 34">
            <a:extLst>
              <a:ext uri="{FF2B5EF4-FFF2-40B4-BE49-F238E27FC236}">
                <a16:creationId xmlns:a16="http://schemas.microsoft.com/office/drawing/2014/main" id="{63BA840A-ACFF-B41A-AE43-FB0BFD6FB302}"/>
              </a:ext>
            </a:extLst>
          </p:cNvPr>
          <p:cNvSpPr/>
          <p:nvPr/>
        </p:nvSpPr>
        <p:spPr>
          <a:xfrm>
            <a:off x="647433" y="6182292"/>
            <a:ext cx="1730478" cy="58998"/>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6" name="Rectangle 35">
            <a:extLst>
              <a:ext uri="{FF2B5EF4-FFF2-40B4-BE49-F238E27FC236}">
                <a16:creationId xmlns:a16="http://schemas.microsoft.com/office/drawing/2014/main" id="{9FE7A3E7-99C4-FBBE-659F-A250E662E884}"/>
              </a:ext>
            </a:extLst>
          </p:cNvPr>
          <p:cNvSpPr/>
          <p:nvPr/>
        </p:nvSpPr>
        <p:spPr>
          <a:xfrm>
            <a:off x="6501590" y="6149035"/>
            <a:ext cx="1730478" cy="58998"/>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7" name="Rectangle 36">
            <a:extLst>
              <a:ext uri="{FF2B5EF4-FFF2-40B4-BE49-F238E27FC236}">
                <a16:creationId xmlns:a16="http://schemas.microsoft.com/office/drawing/2014/main" id="{71012D9E-FCF6-D921-2EB3-2E3DC9A472A8}"/>
              </a:ext>
            </a:extLst>
          </p:cNvPr>
          <p:cNvSpPr/>
          <p:nvPr/>
        </p:nvSpPr>
        <p:spPr>
          <a:xfrm>
            <a:off x="9240025" y="6149035"/>
            <a:ext cx="1730478" cy="58998"/>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64435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0-#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1000" fill="hold"/>
                                        <p:tgtEl>
                                          <p:spTgt spid="24"/>
                                        </p:tgtEl>
                                        <p:attrNameLst>
                                          <p:attrName>ppt_x</p:attrName>
                                        </p:attrNameLst>
                                      </p:cBhvr>
                                      <p:tavLst>
                                        <p:tav tm="0">
                                          <p:val>
                                            <p:strVal val="0-#ppt_w/2"/>
                                          </p:val>
                                        </p:tav>
                                        <p:tav tm="100000">
                                          <p:val>
                                            <p:strVal val="#ppt_x"/>
                                          </p:val>
                                        </p:tav>
                                      </p:tavLst>
                                    </p:anim>
                                    <p:anim calcmode="lin" valueType="num">
                                      <p:cBhvr additive="base">
                                        <p:cTn id="21" dur="1000" fill="hold"/>
                                        <p:tgtEl>
                                          <p:spTgt spid="24"/>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1000" fill="hold"/>
                                        <p:tgtEl>
                                          <p:spTgt spid="12"/>
                                        </p:tgtEl>
                                        <p:attrNameLst>
                                          <p:attrName>ppt_x</p:attrName>
                                        </p:attrNameLst>
                                      </p:cBhvr>
                                      <p:tavLst>
                                        <p:tav tm="0">
                                          <p:val>
                                            <p:strVal val="0-#ppt_w/2"/>
                                          </p:val>
                                        </p:tav>
                                        <p:tav tm="100000">
                                          <p:val>
                                            <p:strVal val="#ppt_x"/>
                                          </p:val>
                                        </p:tav>
                                      </p:tavLst>
                                    </p:anim>
                                    <p:anim calcmode="lin" valueType="num">
                                      <p:cBhvr additive="base">
                                        <p:cTn id="25" dur="1000" fill="hold"/>
                                        <p:tgtEl>
                                          <p:spTgt spid="12"/>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1000" fill="hold"/>
                                        <p:tgtEl>
                                          <p:spTgt spid="13"/>
                                        </p:tgtEl>
                                        <p:attrNameLst>
                                          <p:attrName>ppt_x</p:attrName>
                                        </p:attrNameLst>
                                      </p:cBhvr>
                                      <p:tavLst>
                                        <p:tav tm="0">
                                          <p:val>
                                            <p:strVal val="0-#ppt_w/2"/>
                                          </p:val>
                                        </p:tav>
                                        <p:tav tm="100000">
                                          <p:val>
                                            <p:strVal val="#ppt_x"/>
                                          </p:val>
                                        </p:tav>
                                      </p:tavLst>
                                    </p:anim>
                                    <p:anim calcmode="lin" valueType="num">
                                      <p:cBhvr additive="base">
                                        <p:cTn id="29" dur="1000" fill="hold"/>
                                        <p:tgtEl>
                                          <p:spTgt spid="13"/>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1000" fill="hold"/>
                                        <p:tgtEl>
                                          <p:spTgt spid="16"/>
                                        </p:tgtEl>
                                        <p:attrNameLst>
                                          <p:attrName>ppt_x</p:attrName>
                                        </p:attrNameLst>
                                      </p:cBhvr>
                                      <p:tavLst>
                                        <p:tav tm="0">
                                          <p:val>
                                            <p:strVal val="0-#ppt_w/2"/>
                                          </p:val>
                                        </p:tav>
                                        <p:tav tm="100000">
                                          <p:val>
                                            <p:strVal val="#ppt_x"/>
                                          </p:val>
                                        </p:tav>
                                      </p:tavLst>
                                    </p:anim>
                                    <p:anim calcmode="lin" valueType="num">
                                      <p:cBhvr additive="base">
                                        <p:cTn id="33" dur="1000" fill="hold"/>
                                        <p:tgtEl>
                                          <p:spTgt spid="16"/>
                                        </p:tgtEl>
                                        <p:attrNameLst>
                                          <p:attrName>ppt_y</p:attrName>
                                        </p:attrNameLst>
                                      </p:cBhvr>
                                      <p:tavLst>
                                        <p:tav tm="0">
                                          <p:val>
                                            <p:strVal val="#ppt_y"/>
                                          </p:val>
                                        </p:tav>
                                        <p:tav tm="100000">
                                          <p:val>
                                            <p:strVal val="#ppt_y"/>
                                          </p:val>
                                        </p:tav>
                                      </p:tavLst>
                                    </p:anim>
                                  </p:childTnLst>
                                </p:cTn>
                              </p:par>
                            </p:childTnLst>
                          </p:cTn>
                        </p:par>
                        <p:par>
                          <p:cTn id="34" fill="hold">
                            <p:stCondLst>
                              <p:cond delay="2000"/>
                            </p:stCondLst>
                            <p:childTnLst>
                              <p:par>
                                <p:cTn id="35" presetID="2" presetClass="entr" presetSubtype="8"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0-#ppt_w/2"/>
                                          </p:val>
                                        </p:tav>
                                        <p:tav tm="100000">
                                          <p:val>
                                            <p:strVal val="#ppt_x"/>
                                          </p:val>
                                        </p:tav>
                                      </p:tavLst>
                                    </p:anim>
                                    <p:anim calcmode="lin" valueType="num">
                                      <p:cBhvr additive="base">
                                        <p:cTn id="38" dur="500" fill="hold"/>
                                        <p:tgtEl>
                                          <p:spTgt spid="25"/>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1000" fill="hold"/>
                                        <p:tgtEl>
                                          <p:spTgt spid="17"/>
                                        </p:tgtEl>
                                        <p:attrNameLst>
                                          <p:attrName>ppt_x</p:attrName>
                                        </p:attrNameLst>
                                      </p:cBhvr>
                                      <p:tavLst>
                                        <p:tav tm="0">
                                          <p:val>
                                            <p:strVal val="0-#ppt_w/2"/>
                                          </p:val>
                                        </p:tav>
                                        <p:tav tm="100000">
                                          <p:val>
                                            <p:strVal val="#ppt_x"/>
                                          </p:val>
                                        </p:tav>
                                      </p:tavLst>
                                    </p:anim>
                                    <p:anim calcmode="lin" valueType="num">
                                      <p:cBhvr additive="base">
                                        <p:cTn id="42" dur="1000" fill="hold"/>
                                        <p:tgtEl>
                                          <p:spTgt spid="17"/>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0-#ppt_w/2"/>
                                          </p:val>
                                        </p:tav>
                                        <p:tav tm="100000">
                                          <p:val>
                                            <p:strVal val="#ppt_x"/>
                                          </p:val>
                                        </p:tav>
                                      </p:tavLst>
                                    </p:anim>
                                    <p:anim calcmode="lin" valueType="num">
                                      <p:cBhvr additive="base">
                                        <p:cTn id="46" dur="1000" fill="hold"/>
                                        <p:tgtEl>
                                          <p:spTgt spid="18"/>
                                        </p:tgtEl>
                                        <p:attrNameLst>
                                          <p:attrName>ppt_y</p:attrName>
                                        </p:attrNameLst>
                                      </p:cBhvr>
                                      <p:tavLst>
                                        <p:tav tm="0">
                                          <p:val>
                                            <p:strVal val="#ppt_y"/>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1000"/>
                                        <p:tgtEl>
                                          <p:spTgt spid="30"/>
                                        </p:tgtEl>
                                      </p:cBhvr>
                                    </p:animEffect>
                                    <p:anim calcmode="lin" valueType="num">
                                      <p:cBhvr>
                                        <p:cTn id="50" dur="1000" fill="hold"/>
                                        <p:tgtEl>
                                          <p:spTgt spid="30"/>
                                        </p:tgtEl>
                                        <p:attrNameLst>
                                          <p:attrName>ppt_x</p:attrName>
                                        </p:attrNameLst>
                                      </p:cBhvr>
                                      <p:tavLst>
                                        <p:tav tm="0">
                                          <p:val>
                                            <p:strVal val="#ppt_x"/>
                                          </p:val>
                                        </p:tav>
                                        <p:tav tm="100000">
                                          <p:val>
                                            <p:strVal val="#ppt_x"/>
                                          </p:val>
                                        </p:tav>
                                      </p:tavLst>
                                    </p:anim>
                                    <p:anim calcmode="lin" valueType="num">
                                      <p:cBhvr>
                                        <p:cTn id="51" dur="1000" fill="hold"/>
                                        <p:tgtEl>
                                          <p:spTgt spid="30"/>
                                        </p:tgtEl>
                                        <p:attrNameLst>
                                          <p:attrName>ppt_y</p:attrName>
                                        </p:attrNameLst>
                                      </p:cBhvr>
                                      <p:tavLst>
                                        <p:tav tm="0">
                                          <p:val>
                                            <p:strVal val="#ppt_y+.1"/>
                                          </p:val>
                                        </p:tav>
                                        <p:tav tm="100000">
                                          <p:val>
                                            <p:strVal val="#ppt_y"/>
                                          </p:val>
                                        </p:tav>
                                      </p:tavLst>
                                    </p:anim>
                                  </p:childTnLst>
                                </p:cTn>
                              </p:par>
                            </p:childTnLst>
                          </p:cTn>
                        </p:par>
                        <p:par>
                          <p:cTn id="52" fill="hold">
                            <p:stCondLst>
                              <p:cond delay="3000"/>
                            </p:stCondLst>
                            <p:childTnLst>
                              <p:par>
                                <p:cTn id="53" presetID="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500" fill="hold"/>
                                        <p:tgtEl>
                                          <p:spTgt spid="32"/>
                                        </p:tgtEl>
                                        <p:attrNameLst>
                                          <p:attrName>ppt_x</p:attrName>
                                        </p:attrNameLst>
                                      </p:cBhvr>
                                      <p:tavLst>
                                        <p:tav tm="0">
                                          <p:val>
                                            <p:strVal val="0-#ppt_w/2"/>
                                          </p:val>
                                        </p:tav>
                                        <p:tav tm="100000">
                                          <p:val>
                                            <p:strVal val="#ppt_x"/>
                                          </p:val>
                                        </p:tav>
                                      </p:tavLst>
                                    </p:anim>
                                    <p:anim calcmode="lin" valueType="num">
                                      <p:cBhvr additive="base">
                                        <p:cTn id="56" dur="500" fill="hold"/>
                                        <p:tgtEl>
                                          <p:spTgt spid="3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000" fill="hold"/>
                                        <p:tgtEl>
                                          <p:spTgt spid="33"/>
                                        </p:tgtEl>
                                        <p:attrNameLst>
                                          <p:attrName>ppt_x</p:attrName>
                                        </p:attrNameLst>
                                      </p:cBhvr>
                                      <p:tavLst>
                                        <p:tav tm="0">
                                          <p:val>
                                            <p:strVal val="0-#ppt_w/2"/>
                                          </p:val>
                                        </p:tav>
                                        <p:tav tm="100000">
                                          <p:val>
                                            <p:strVal val="#ppt_x"/>
                                          </p:val>
                                        </p:tav>
                                      </p:tavLst>
                                    </p:anim>
                                    <p:anim calcmode="lin" valueType="num">
                                      <p:cBhvr additive="base">
                                        <p:cTn id="60" dur="1000" fill="hold"/>
                                        <p:tgtEl>
                                          <p:spTgt spid="33"/>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000" fill="hold"/>
                                        <p:tgtEl>
                                          <p:spTgt spid="34"/>
                                        </p:tgtEl>
                                        <p:attrNameLst>
                                          <p:attrName>ppt_x</p:attrName>
                                        </p:attrNameLst>
                                      </p:cBhvr>
                                      <p:tavLst>
                                        <p:tav tm="0">
                                          <p:val>
                                            <p:strVal val="0-#ppt_w/2"/>
                                          </p:val>
                                        </p:tav>
                                        <p:tav tm="100000">
                                          <p:val>
                                            <p:strVal val="#ppt_x"/>
                                          </p:val>
                                        </p:tav>
                                      </p:tavLst>
                                    </p:anim>
                                    <p:anim calcmode="lin" valueType="num">
                                      <p:cBhvr additive="base">
                                        <p:cTn id="64" dur="1000" fill="hold"/>
                                        <p:tgtEl>
                                          <p:spTgt spid="34"/>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000" fill="hold"/>
                                        <p:tgtEl>
                                          <p:spTgt spid="35"/>
                                        </p:tgtEl>
                                        <p:attrNameLst>
                                          <p:attrName>ppt_x</p:attrName>
                                        </p:attrNameLst>
                                      </p:cBhvr>
                                      <p:tavLst>
                                        <p:tav tm="0">
                                          <p:val>
                                            <p:strVal val="0-#ppt_w/2"/>
                                          </p:val>
                                        </p:tav>
                                        <p:tav tm="100000">
                                          <p:val>
                                            <p:strVal val="#ppt_x"/>
                                          </p:val>
                                        </p:tav>
                                      </p:tavLst>
                                    </p:anim>
                                    <p:anim calcmode="lin" valueType="num">
                                      <p:cBhvr additive="base">
                                        <p:cTn id="68" dur="1000" fill="hold"/>
                                        <p:tgtEl>
                                          <p:spTgt spid="35"/>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000" fill="hold"/>
                                        <p:tgtEl>
                                          <p:spTgt spid="36"/>
                                        </p:tgtEl>
                                        <p:attrNameLst>
                                          <p:attrName>ppt_x</p:attrName>
                                        </p:attrNameLst>
                                      </p:cBhvr>
                                      <p:tavLst>
                                        <p:tav tm="0">
                                          <p:val>
                                            <p:strVal val="0-#ppt_w/2"/>
                                          </p:val>
                                        </p:tav>
                                        <p:tav tm="100000">
                                          <p:val>
                                            <p:strVal val="#ppt_x"/>
                                          </p:val>
                                        </p:tav>
                                      </p:tavLst>
                                    </p:anim>
                                    <p:anim calcmode="lin" valueType="num">
                                      <p:cBhvr additive="base">
                                        <p:cTn id="72" dur="1000" fill="hold"/>
                                        <p:tgtEl>
                                          <p:spTgt spid="36"/>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000" fill="hold"/>
                                        <p:tgtEl>
                                          <p:spTgt spid="37"/>
                                        </p:tgtEl>
                                        <p:attrNameLst>
                                          <p:attrName>ppt_x</p:attrName>
                                        </p:attrNameLst>
                                      </p:cBhvr>
                                      <p:tavLst>
                                        <p:tav tm="0">
                                          <p:val>
                                            <p:strVal val="0-#ppt_w/2"/>
                                          </p:val>
                                        </p:tav>
                                        <p:tav tm="100000">
                                          <p:val>
                                            <p:strVal val="#ppt_x"/>
                                          </p:val>
                                        </p:tav>
                                      </p:tavLst>
                                    </p:anim>
                                    <p:anim calcmode="lin" valueType="num">
                                      <p:cBhvr additive="base">
                                        <p:cTn id="76"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2" grpId="0"/>
      <p:bldP spid="13" grpId="0" animBg="1"/>
      <p:bldP spid="16" grpId="0" animBg="1"/>
      <p:bldP spid="17" grpId="0"/>
      <p:bldP spid="18" grpId="0" animBg="1"/>
      <p:bldP spid="24" grpId="0" animBg="1"/>
      <p:bldP spid="25" grpId="0" animBg="1"/>
      <p:bldP spid="27" grpId="0" animBg="1"/>
      <p:bldP spid="30" grpId="0" animBg="1"/>
      <p:bldP spid="32" grpId="0" animBg="1"/>
      <p:bldP spid="33" grpId="0" animBg="1"/>
      <p:bldP spid="34" grpId="0"/>
      <p:bldP spid="35" grpId="0" animBg="1"/>
      <p:bldP spid="36" grpId="0" animBg="1"/>
      <p:bldP spid="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5FF0306A-147F-40F5-9285-4E65190DD880}"/>
              </a:ext>
            </a:extLst>
          </p:cNvPr>
          <p:cNvSpPr/>
          <p:nvPr/>
        </p:nvSpPr>
        <p:spPr>
          <a:xfrm>
            <a:off x="419758" y="1920681"/>
            <a:ext cx="2185829" cy="431685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2" name="TextBox 11">
            <a:extLst>
              <a:ext uri="{FF2B5EF4-FFF2-40B4-BE49-F238E27FC236}">
                <a16:creationId xmlns:a16="http://schemas.microsoft.com/office/drawing/2014/main" id="{9843CFDA-5A25-4D0C-8A68-46A5D3658344}"/>
              </a:ext>
            </a:extLst>
          </p:cNvPr>
          <p:cNvSpPr txBox="1"/>
          <p:nvPr/>
        </p:nvSpPr>
        <p:spPr>
          <a:xfrm>
            <a:off x="3108981" y="2263834"/>
            <a:ext cx="2340077" cy="3323987"/>
          </a:xfrm>
          <a:prstGeom prst="rect">
            <a:avLst/>
          </a:prstGeom>
          <a:noFill/>
        </p:spPr>
        <p:txBody>
          <a:bodyPr wrap="square" rtlCol="0">
            <a:spAutoFit/>
          </a:bodyPr>
          <a:lstStyle/>
          <a:p>
            <a:pPr algn="just">
              <a:spcBef>
                <a:spcPts val="200"/>
              </a:spcBef>
              <a:spcAft>
                <a:spcPts val="200"/>
              </a:spcAft>
              <a:tabLst>
                <a:tab pos="533400" algn="l"/>
              </a:tabLst>
            </a:pPr>
            <a:endParaRPr lang="vi-VN" sz="2000" dirty="0">
              <a:effectLst/>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tabLst>
                <a:tab pos="533400" algn="l"/>
              </a:tabLst>
            </a:pPr>
            <a:r>
              <a:rPr lang="en-US" sz="2000" dirty="0">
                <a:effectLst/>
                <a:latin typeface="Tahoma" panose="020B0604030504040204" pitchFamily="34" charset="0"/>
                <a:ea typeface="Tahoma" panose="020B0604030504040204" pitchFamily="34" charset="0"/>
                <a:cs typeface="Tahoma" panose="020B0604030504040204" pitchFamily="34" charset="0"/>
              </a:rPr>
              <a:t>    - </a:t>
            </a:r>
            <a:r>
              <a:rPr lang="en-US" sz="2000" dirty="0" err="1">
                <a:effectLst/>
                <a:latin typeface="Tahoma" panose="020B0604030504040204" pitchFamily="34" charset="0"/>
                <a:ea typeface="Tahoma" panose="020B0604030504040204" pitchFamily="34" charset="0"/>
                <a:cs typeface="Tahoma" panose="020B0604030504040204" pitchFamily="34" charset="0"/>
              </a:rPr>
              <a:t>Vay</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phải</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có</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tài</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sản</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bảo</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đảm</a:t>
            </a:r>
            <a:r>
              <a:rPr lang="en-US" sz="2000" dirty="0">
                <a:effectLst/>
                <a:latin typeface="Tahoma" panose="020B0604030504040204" pitchFamily="34" charset="0"/>
                <a:ea typeface="Tahoma" panose="020B0604030504040204" pitchFamily="34" charset="0"/>
                <a:cs typeface="Tahoma" panose="020B0604030504040204" pitchFamily="34" charset="0"/>
              </a:rPr>
              <a:t>.</a:t>
            </a:r>
          </a:p>
          <a:p>
            <a:pPr marL="342900" indent="-342900" algn="just">
              <a:spcBef>
                <a:spcPts val="200"/>
              </a:spcBef>
              <a:spcAft>
                <a:spcPts val="200"/>
              </a:spcAft>
              <a:buFontTx/>
              <a:buChar char="-"/>
              <a:tabLst>
                <a:tab pos="533400" algn="l"/>
              </a:tabLst>
            </a:pPr>
            <a:r>
              <a:rPr lang="en-US" sz="2000" dirty="0" err="1">
                <a:latin typeface="Tahoma" panose="020B0604030504040204" pitchFamily="34" charset="0"/>
                <a:ea typeface="Tahoma" panose="020B0604030504040204" pitchFamily="34" charset="0"/>
                <a:cs typeface="Tahoma" panose="020B0604030504040204" pitchFamily="34" charset="0"/>
              </a:rPr>
              <a:t>Số</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tiền</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vay</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thường</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lớn</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lãi</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thấp</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hơn</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tín</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chấp</a:t>
            </a:r>
            <a:r>
              <a:rPr lang="en-US" sz="2000" dirty="0">
                <a:latin typeface="Tahoma" panose="020B0604030504040204" pitchFamily="34" charset="0"/>
                <a:ea typeface="Tahoma" panose="020B0604030504040204" pitchFamily="34" charset="0"/>
                <a:cs typeface="Tahoma" panose="020B0604030504040204" pitchFamily="34" charset="0"/>
              </a:rPr>
              <a:t>.</a:t>
            </a:r>
          </a:p>
          <a:p>
            <a:pPr marL="342900" indent="-342900" algn="just">
              <a:spcBef>
                <a:spcPts val="200"/>
              </a:spcBef>
              <a:spcAft>
                <a:spcPts val="200"/>
              </a:spcAft>
              <a:buFontTx/>
              <a:buChar char="-"/>
              <a:tabLst>
                <a:tab pos="533400" algn="l"/>
              </a:tabLst>
            </a:pPr>
            <a:r>
              <a:rPr lang="en-US" sz="2000" dirty="0" err="1">
                <a:latin typeface="Tahoma" panose="020B0604030504040204" pitchFamily="34" charset="0"/>
                <a:ea typeface="Tahoma" panose="020B0604030504040204" pitchFamily="34" charset="0"/>
                <a:cs typeface="Tahoma" panose="020B0604030504040204" pitchFamily="34" charset="0"/>
              </a:rPr>
              <a:t>Thủ</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tục</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vay</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phức</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tạp</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hơn</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tín</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chấp</a:t>
            </a:r>
            <a:r>
              <a:rPr lang="en-US" sz="2000" dirty="0">
                <a:latin typeface="Tahoma" panose="020B0604030504040204" pitchFamily="34" charset="0"/>
                <a:ea typeface="Tahoma" panose="020B0604030504040204" pitchFamily="34" charset="0"/>
                <a:cs typeface="Tahoma" panose="020B0604030504040204" pitchFamily="34" charset="0"/>
              </a:rPr>
              <a:t>.</a:t>
            </a:r>
            <a:endParaRPr lang="vi-VN" sz="2400" dirty="0">
              <a:effectLst/>
              <a:latin typeface="Tahoma" panose="020B0604030504040204" pitchFamily="34" charset="0"/>
              <a:ea typeface="Tahoma" panose="020B0604030504040204" pitchFamily="34" charset="0"/>
              <a:cs typeface="Tahoma" panose="020B0604030504040204" pitchFamily="34" charset="0"/>
            </a:endParaRPr>
          </a:p>
        </p:txBody>
      </p:sp>
      <p:sp>
        <p:nvSpPr>
          <p:cNvPr id="13" name="Rectangle: Rounded Corners 12">
            <a:extLst>
              <a:ext uri="{FF2B5EF4-FFF2-40B4-BE49-F238E27FC236}">
                <a16:creationId xmlns:a16="http://schemas.microsoft.com/office/drawing/2014/main" id="{1C7FDB06-6A27-4CED-B499-86D0C98B32A6}"/>
              </a:ext>
            </a:extLst>
          </p:cNvPr>
          <p:cNvSpPr/>
          <p:nvPr/>
        </p:nvSpPr>
        <p:spPr>
          <a:xfrm>
            <a:off x="3113886" y="1945258"/>
            <a:ext cx="2441431" cy="429227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6" name="Rectangle 15">
            <a:extLst>
              <a:ext uri="{FF2B5EF4-FFF2-40B4-BE49-F238E27FC236}">
                <a16:creationId xmlns:a16="http://schemas.microsoft.com/office/drawing/2014/main" id="{0592BDC5-0CF0-4F53-921F-9EA7045285A6}"/>
              </a:ext>
            </a:extLst>
          </p:cNvPr>
          <p:cNvSpPr/>
          <p:nvPr/>
        </p:nvSpPr>
        <p:spPr>
          <a:xfrm>
            <a:off x="3469362" y="6208033"/>
            <a:ext cx="1730478" cy="58998"/>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TextBox 16">
            <a:extLst>
              <a:ext uri="{FF2B5EF4-FFF2-40B4-BE49-F238E27FC236}">
                <a16:creationId xmlns:a16="http://schemas.microsoft.com/office/drawing/2014/main" id="{9C519860-E817-417A-8E3F-A00F150ABB3F}"/>
              </a:ext>
            </a:extLst>
          </p:cNvPr>
          <p:cNvSpPr txBox="1"/>
          <p:nvPr/>
        </p:nvSpPr>
        <p:spPr>
          <a:xfrm>
            <a:off x="6163773" y="2258001"/>
            <a:ext cx="2340077" cy="1733808"/>
          </a:xfrm>
          <a:prstGeom prst="rect">
            <a:avLst/>
          </a:prstGeom>
          <a:noFill/>
        </p:spPr>
        <p:txBody>
          <a:bodyPr wrap="square" rtlCol="0">
            <a:spAutoFit/>
          </a:bodyPr>
          <a:lstStyle/>
          <a:p>
            <a:pPr algn="just">
              <a:spcBef>
                <a:spcPts val="200"/>
              </a:spcBef>
              <a:spcAft>
                <a:spcPts val="200"/>
              </a:spcAft>
              <a:tabLst>
                <a:tab pos="533400" algn="l"/>
              </a:tabLst>
            </a:pPr>
            <a:endParaRPr lang="vi-VN" sz="2000" dirty="0">
              <a:effectLst/>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tabLst>
                <a:tab pos="533400" algn="l"/>
              </a:tabLst>
            </a:pP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Chủ</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thể</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Ngân</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hàng</a:t>
            </a:r>
            <a:r>
              <a:rPr lang="en-US" sz="2000" dirty="0">
                <a:latin typeface="Tahoma" panose="020B0604030504040204" pitchFamily="34" charset="0"/>
                <a:ea typeface="Tahoma" panose="020B0604030504040204" pitchFamily="34" charset="0"/>
                <a:cs typeface="Tahoma" panose="020B0604030504040204" pitchFamily="34" charset="0"/>
              </a:rPr>
              <a:t> – </a:t>
            </a:r>
            <a:r>
              <a:rPr lang="en-US" sz="2000" dirty="0" err="1">
                <a:latin typeface="Tahoma" panose="020B0604030504040204" pitchFamily="34" charset="0"/>
                <a:ea typeface="Tahoma" panose="020B0604030504040204" pitchFamily="34" charset="0"/>
                <a:cs typeface="Tahoma" panose="020B0604030504040204" pitchFamily="34" charset="0"/>
              </a:rPr>
              <a:t>người</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vay</a:t>
            </a:r>
            <a:r>
              <a:rPr lang="en-US" sz="2000" dirty="0">
                <a:latin typeface="Tahoma" panose="020B0604030504040204" pitchFamily="34" charset="0"/>
                <a:ea typeface="Tahoma" panose="020B0604030504040204" pitchFamily="34" charset="0"/>
                <a:cs typeface="Tahoma" panose="020B0604030504040204" pitchFamily="34" charset="0"/>
              </a:rPr>
              <a:t>.</a:t>
            </a:r>
          </a:p>
          <a:p>
            <a:pPr algn="just">
              <a:spcBef>
                <a:spcPts val="200"/>
              </a:spcBef>
              <a:spcAft>
                <a:spcPts val="200"/>
              </a:spcAft>
              <a:tabLst>
                <a:tab pos="533400" algn="l"/>
              </a:tabLst>
            </a:pP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Đối</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tượng</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giao</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dịch</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Tiền</a:t>
            </a:r>
            <a:endParaRPr lang="vi-VN" sz="2400" dirty="0">
              <a:effectLst/>
              <a:latin typeface="Tahoma" panose="020B0604030504040204" pitchFamily="34" charset="0"/>
              <a:ea typeface="Tahoma" panose="020B0604030504040204" pitchFamily="34" charset="0"/>
              <a:cs typeface="Tahoma" panose="020B0604030504040204" pitchFamily="34" charset="0"/>
            </a:endParaRPr>
          </a:p>
        </p:txBody>
      </p:sp>
      <p:sp>
        <p:nvSpPr>
          <p:cNvPr id="18" name="Rectangle: Rounded Corners 17">
            <a:extLst>
              <a:ext uri="{FF2B5EF4-FFF2-40B4-BE49-F238E27FC236}">
                <a16:creationId xmlns:a16="http://schemas.microsoft.com/office/drawing/2014/main" id="{8A31D10B-A588-4B19-AB84-AA412D2DAC24}"/>
              </a:ext>
            </a:extLst>
          </p:cNvPr>
          <p:cNvSpPr/>
          <p:nvPr/>
        </p:nvSpPr>
        <p:spPr>
          <a:xfrm>
            <a:off x="6122589" y="1894939"/>
            <a:ext cx="2326721" cy="431685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7" name="Arrow: Down 26">
            <a:extLst>
              <a:ext uri="{FF2B5EF4-FFF2-40B4-BE49-F238E27FC236}">
                <a16:creationId xmlns:a16="http://schemas.microsoft.com/office/drawing/2014/main" id="{C84188A8-7807-4DBB-A33C-A228B311F5FA}"/>
              </a:ext>
            </a:extLst>
          </p:cNvPr>
          <p:cNvSpPr/>
          <p:nvPr/>
        </p:nvSpPr>
        <p:spPr>
          <a:xfrm>
            <a:off x="1691148" y="1366683"/>
            <a:ext cx="393291" cy="399137"/>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29" name="Rectangle: Diagonal Corners Rounded 28">
            <a:extLst>
              <a:ext uri="{FF2B5EF4-FFF2-40B4-BE49-F238E27FC236}">
                <a16:creationId xmlns:a16="http://schemas.microsoft.com/office/drawing/2014/main" id="{79D39854-A798-4FB9-B501-28B2F765F5D3}"/>
              </a:ext>
            </a:extLst>
          </p:cNvPr>
          <p:cNvSpPr/>
          <p:nvPr/>
        </p:nvSpPr>
        <p:spPr>
          <a:xfrm>
            <a:off x="9733935" y="6528618"/>
            <a:ext cx="2212258" cy="201561"/>
          </a:xfrm>
          <a:prstGeom prst="round2DiagRect">
            <a:avLst>
              <a:gd name="adj1" fmla="val 50000"/>
              <a:gd name="adj2" fmla="val 0"/>
            </a:avLst>
          </a:prstGeom>
          <a:solidFill>
            <a:srgbClr val="00423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2" name="Google Shape;216;p46">
            <a:extLst>
              <a:ext uri="{FF2B5EF4-FFF2-40B4-BE49-F238E27FC236}">
                <a16:creationId xmlns:a16="http://schemas.microsoft.com/office/drawing/2014/main" id="{46EE277F-4E81-8BC7-8AC1-BA491406C740}"/>
              </a:ext>
            </a:extLst>
          </p:cNvPr>
          <p:cNvSpPr txBox="1">
            <a:spLocks noGrp="1"/>
          </p:cNvSpPr>
          <p:nvPr>
            <p:ph type="title"/>
          </p:nvPr>
        </p:nvSpPr>
        <p:spPr>
          <a:xfrm>
            <a:off x="800100" y="60583"/>
            <a:ext cx="14863936" cy="716516"/>
          </a:xfrm>
        </p:spPr>
        <p:txBody>
          <a:bodyPr>
            <a:normAutofit/>
          </a:bodyPr>
          <a:lstStyle/>
          <a:p>
            <a:pPr algn="l" eaLnBrk="1" hangingPunct="1">
              <a:spcBef>
                <a:spcPct val="0"/>
              </a:spcBef>
              <a:spcAft>
                <a:spcPct val="0"/>
              </a:spcAft>
              <a:buClr>
                <a:schemeClr val="accent1"/>
              </a:buClr>
              <a:buFont typeface="Raleway Thin" pitchFamily="2" charset="0"/>
              <a:buNone/>
            </a:pPr>
            <a:r>
              <a:rPr lang="vi-VN" altLang="vi-VN" sz="2800" b="1" dirty="0">
                <a:solidFill>
                  <a:srgbClr val="002060"/>
                </a:solidFill>
                <a:latin typeface="Raleway "/>
                <a:cs typeface="Arial" panose="020B0604020202020204" pitchFamily="34" charset="0"/>
                <a:sym typeface="Raleway Thin" pitchFamily="2" charset="0"/>
              </a:rPr>
              <a:t>LUYỆN TẬP</a:t>
            </a:r>
          </a:p>
        </p:txBody>
      </p:sp>
      <p:grpSp>
        <p:nvGrpSpPr>
          <p:cNvPr id="3" name="Google Shape;1328;p85">
            <a:extLst>
              <a:ext uri="{FF2B5EF4-FFF2-40B4-BE49-F238E27FC236}">
                <a16:creationId xmlns:a16="http://schemas.microsoft.com/office/drawing/2014/main" id="{9B55E7CB-4F2F-0D56-E104-DAEFE2BBD974}"/>
              </a:ext>
            </a:extLst>
          </p:cNvPr>
          <p:cNvGrpSpPr/>
          <p:nvPr/>
        </p:nvGrpSpPr>
        <p:grpSpPr>
          <a:xfrm>
            <a:off x="153289" y="197020"/>
            <a:ext cx="682451" cy="304260"/>
            <a:chOff x="5037700" y="2430325"/>
            <a:chExt cx="75950" cy="65850"/>
          </a:xfrm>
          <a:solidFill>
            <a:schemeClr val="accent6">
              <a:lumMod val="20000"/>
              <a:lumOff val="80000"/>
            </a:schemeClr>
          </a:solidFill>
        </p:grpSpPr>
        <p:sp>
          <p:nvSpPr>
            <p:cNvPr id="4" name="Google Shape;1329;p85">
              <a:extLst>
                <a:ext uri="{FF2B5EF4-FFF2-40B4-BE49-F238E27FC236}">
                  <a16:creationId xmlns:a16="http://schemas.microsoft.com/office/drawing/2014/main" id="{F7B9B9D3-5C70-4D28-8115-F2846F6CBBFC}"/>
                </a:ext>
              </a:extLst>
            </p:cNvPr>
            <p:cNvSpPr/>
            <p:nvPr/>
          </p:nvSpPr>
          <p:spPr>
            <a:xfrm>
              <a:off x="5059700" y="2430325"/>
              <a:ext cx="53950" cy="65850"/>
            </a:xfrm>
            <a:custGeom>
              <a:avLst/>
              <a:gdLst/>
              <a:ahLst/>
              <a:cxnLst/>
              <a:rect l="l" t="t" r="r" b="b"/>
              <a:pathLst>
                <a:path w="2158" h="2634" extrusionOk="0">
                  <a:moveTo>
                    <a:pt x="1" y="1"/>
                  </a:moveTo>
                  <a:lnTo>
                    <a:pt x="866" y="1321"/>
                  </a:lnTo>
                  <a:lnTo>
                    <a:pt x="1" y="2633"/>
                  </a:lnTo>
                  <a:lnTo>
                    <a:pt x="1292" y="2633"/>
                  </a:lnTo>
                  <a:lnTo>
                    <a:pt x="2157" y="1321"/>
                  </a:lnTo>
                  <a:lnTo>
                    <a:pt x="1292" y="1"/>
                  </a:lnTo>
                  <a:close/>
                </a:path>
              </a:pathLst>
            </a:custGeom>
            <a:solidFill>
              <a:srgbClr val="004236"/>
            </a:solidFill>
            <a:ln w="9525" cap="flat" cmpd="sng">
              <a:solidFill>
                <a:srgbClr val="004236"/>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sp>
          <p:nvSpPr>
            <p:cNvPr id="26" name="Google Shape;1330;p85">
              <a:extLst>
                <a:ext uri="{FF2B5EF4-FFF2-40B4-BE49-F238E27FC236}">
                  <a16:creationId xmlns:a16="http://schemas.microsoft.com/office/drawing/2014/main" id="{3D032127-6D2E-777B-16AB-9DB6FEBC6C51}"/>
                </a:ext>
              </a:extLst>
            </p:cNvPr>
            <p:cNvSpPr/>
            <p:nvPr/>
          </p:nvSpPr>
          <p:spPr>
            <a:xfrm>
              <a:off x="5037700" y="2430325"/>
              <a:ext cx="34100" cy="65850"/>
            </a:xfrm>
            <a:custGeom>
              <a:avLst/>
              <a:gdLst/>
              <a:ahLst/>
              <a:cxnLst/>
              <a:rect l="l" t="t" r="r" b="b"/>
              <a:pathLst>
                <a:path w="1364" h="2634" extrusionOk="0">
                  <a:moveTo>
                    <a:pt x="1" y="1"/>
                  </a:moveTo>
                  <a:lnTo>
                    <a:pt x="866" y="1321"/>
                  </a:lnTo>
                  <a:lnTo>
                    <a:pt x="1" y="2633"/>
                  </a:lnTo>
                  <a:lnTo>
                    <a:pt x="498" y="2633"/>
                  </a:lnTo>
                  <a:lnTo>
                    <a:pt x="1364" y="1321"/>
                  </a:lnTo>
                  <a:lnTo>
                    <a:pt x="498" y="1"/>
                  </a:lnTo>
                  <a:close/>
                </a:path>
              </a:pathLst>
            </a:custGeom>
            <a:solidFill>
              <a:srgbClr val="004236"/>
            </a:solidFill>
            <a:ln w="9525" cap="flat" cmpd="sng">
              <a:solidFill>
                <a:srgbClr val="004236"/>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grpSp>
      <p:sp>
        <p:nvSpPr>
          <p:cNvPr id="30" name="圆角矩形 4">
            <a:extLst>
              <a:ext uri="{FF2B5EF4-FFF2-40B4-BE49-F238E27FC236}">
                <a16:creationId xmlns:a16="http://schemas.microsoft.com/office/drawing/2014/main" id="{7F005B78-F549-FF2E-B0BB-E3EE8CDF2BBB}"/>
              </a:ext>
            </a:extLst>
          </p:cNvPr>
          <p:cNvSpPr/>
          <p:nvPr/>
        </p:nvSpPr>
        <p:spPr>
          <a:xfrm>
            <a:off x="153290" y="547353"/>
            <a:ext cx="5402028" cy="861084"/>
          </a:xfrm>
          <a:prstGeom prst="roundRect">
            <a:avLst>
              <a:gd name="adj" fmla="val 26862"/>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altLang="zh-CN" sz="2400" b="1" dirty="0" err="1">
                <a:solidFill>
                  <a:schemeClr val="bg1"/>
                </a:solidFill>
                <a:latin typeface="Times New Roman" pitchFamily="18" charset="0"/>
                <a:ea typeface="方正兰亭中粗黑_GBK" panose="02000000000000000000" pitchFamily="2" charset="-122"/>
                <a:cs typeface="Times New Roman" pitchFamily="18" charset="0"/>
              </a:rPr>
              <a:t>Bài</a:t>
            </a:r>
            <a:r>
              <a:rPr lang="en-US" altLang="zh-CN" sz="2400" b="1" dirty="0">
                <a:solidFill>
                  <a:schemeClr val="bg1"/>
                </a:solidFill>
                <a:latin typeface="Times New Roman" pitchFamily="18" charset="0"/>
                <a:ea typeface="方正兰亭中粗黑_GBK" panose="02000000000000000000" pitchFamily="2" charset="-122"/>
                <a:cs typeface="Times New Roman" pitchFamily="18" charset="0"/>
              </a:rPr>
              <a:t> 2. </a:t>
            </a:r>
            <a:r>
              <a:rPr lang="en-US" altLang="zh-CN" sz="2400" b="1" dirty="0" err="1">
                <a:solidFill>
                  <a:schemeClr val="bg1"/>
                </a:solidFill>
                <a:latin typeface="Times New Roman" pitchFamily="18" charset="0"/>
                <a:ea typeface="方正兰亭中粗黑_GBK" panose="02000000000000000000" pitchFamily="2" charset="-122"/>
                <a:cs typeface="Times New Roman" pitchFamily="18" charset="0"/>
              </a:rPr>
              <a:t>Phân</a:t>
            </a:r>
            <a:r>
              <a:rPr lang="en-US" altLang="zh-CN" sz="2400" b="1" dirty="0">
                <a:solidFill>
                  <a:schemeClr val="bg1"/>
                </a:solidFill>
                <a:latin typeface="Times New Roman" pitchFamily="18" charset="0"/>
                <a:ea typeface="方正兰亭中粗黑_GBK" panose="02000000000000000000" pitchFamily="2" charset="-122"/>
                <a:cs typeface="Times New Roman" pitchFamily="18" charset="0"/>
              </a:rPr>
              <a:t> </a:t>
            </a:r>
            <a:r>
              <a:rPr lang="en-US" altLang="zh-CN" sz="2400" b="1" dirty="0" err="1">
                <a:solidFill>
                  <a:schemeClr val="bg1"/>
                </a:solidFill>
                <a:latin typeface="Times New Roman" pitchFamily="18" charset="0"/>
                <a:ea typeface="方正兰亭中粗黑_GBK" panose="02000000000000000000" pitchFamily="2" charset="-122"/>
                <a:cs typeface="Times New Roman" pitchFamily="18" charset="0"/>
              </a:rPr>
              <a:t>biệt</a:t>
            </a:r>
            <a:r>
              <a:rPr lang="en-US" altLang="zh-CN" sz="2400" b="1" dirty="0">
                <a:solidFill>
                  <a:schemeClr val="bg1"/>
                </a:solidFill>
                <a:latin typeface="Times New Roman" pitchFamily="18" charset="0"/>
                <a:ea typeface="方正兰亭中粗黑_GBK" panose="02000000000000000000" pitchFamily="2" charset="-122"/>
                <a:cs typeface="Times New Roman" pitchFamily="18" charset="0"/>
              </a:rPr>
              <a:t> </a:t>
            </a:r>
            <a:r>
              <a:rPr lang="en-US" altLang="zh-CN" sz="2400" b="1" dirty="0" err="1">
                <a:solidFill>
                  <a:schemeClr val="bg1"/>
                </a:solidFill>
                <a:latin typeface="Times New Roman" pitchFamily="18" charset="0"/>
                <a:ea typeface="方正兰亭中粗黑_GBK" panose="02000000000000000000" pitchFamily="2" charset="-122"/>
                <a:cs typeface="Times New Roman" pitchFamily="18" charset="0"/>
              </a:rPr>
              <a:t>các</a:t>
            </a:r>
            <a:r>
              <a:rPr lang="en-US" altLang="zh-CN" sz="2400" b="1" dirty="0">
                <a:solidFill>
                  <a:schemeClr val="bg1"/>
                </a:solidFill>
                <a:latin typeface="Times New Roman" pitchFamily="18" charset="0"/>
                <a:ea typeface="方正兰亭中粗黑_GBK" panose="02000000000000000000" pitchFamily="2" charset="-122"/>
                <a:cs typeface="Times New Roman" pitchFamily="18" charset="0"/>
              </a:rPr>
              <a:t> </a:t>
            </a:r>
            <a:r>
              <a:rPr lang="en-US" altLang="zh-CN" sz="2400" b="1" dirty="0" err="1">
                <a:solidFill>
                  <a:schemeClr val="bg1"/>
                </a:solidFill>
                <a:latin typeface="Times New Roman" pitchFamily="18" charset="0"/>
                <a:ea typeface="方正兰亭中粗黑_GBK" panose="02000000000000000000" pitchFamily="2" charset="-122"/>
                <a:cs typeface="Times New Roman" pitchFamily="18" charset="0"/>
              </a:rPr>
              <a:t>dịch</a:t>
            </a:r>
            <a:r>
              <a:rPr lang="en-US" altLang="zh-CN" sz="2400" b="1" dirty="0">
                <a:solidFill>
                  <a:schemeClr val="bg1"/>
                </a:solidFill>
                <a:latin typeface="Times New Roman" pitchFamily="18" charset="0"/>
                <a:ea typeface="方正兰亭中粗黑_GBK" panose="02000000000000000000" pitchFamily="2" charset="-122"/>
                <a:cs typeface="Times New Roman" pitchFamily="18" charset="0"/>
              </a:rPr>
              <a:t> </a:t>
            </a:r>
            <a:r>
              <a:rPr lang="en-US" altLang="zh-CN" sz="2400" b="1" dirty="0" err="1">
                <a:solidFill>
                  <a:schemeClr val="bg1"/>
                </a:solidFill>
                <a:latin typeface="Times New Roman" pitchFamily="18" charset="0"/>
                <a:ea typeface="方正兰亭中粗黑_GBK" panose="02000000000000000000" pitchFamily="2" charset="-122"/>
                <a:cs typeface="Times New Roman" pitchFamily="18" charset="0"/>
              </a:rPr>
              <a:t>vụ</a:t>
            </a:r>
            <a:r>
              <a:rPr lang="en-US" altLang="zh-CN" sz="2400" b="1" dirty="0">
                <a:solidFill>
                  <a:schemeClr val="bg1"/>
                </a:solidFill>
                <a:latin typeface="Times New Roman" pitchFamily="18" charset="0"/>
                <a:ea typeface="方正兰亭中粗黑_GBK" panose="02000000000000000000" pitchFamily="2" charset="-122"/>
                <a:cs typeface="Times New Roman" pitchFamily="18" charset="0"/>
              </a:rPr>
              <a:t> </a:t>
            </a:r>
            <a:r>
              <a:rPr lang="en-US" altLang="zh-CN" sz="2400" b="1" dirty="0" err="1">
                <a:solidFill>
                  <a:schemeClr val="bg1"/>
                </a:solidFill>
                <a:latin typeface="Times New Roman" pitchFamily="18" charset="0"/>
                <a:ea typeface="方正兰亭中粗黑_GBK" panose="02000000000000000000" pitchFamily="2" charset="-122"/>
                <a:cs typeface="Times New Roman" pitchFamily="18" charset="0"/>
              </a:rPr>
              <a:t>tín</a:t>
            </a:r>
            <a:r>
              <a:rPr lang="en-US" altLang="zh-CN" sz="2400" b="1" dirty="0">
                <a:solidFill>
                  <a:schemeClr val="bg1"/>
                </a:solidFill>
                <a:latin typeface="Times New Roman" pitchFamily="18" charset="0"/>
                <a:ea typeface="方正兰亭中粗黑_GBK" panose="02000000000000000000" pitchFamily="2" charset="-122"/>
                <a:cs typeface="Times New Roman" pitchFamily="18" charset="0"/>
              </a:rPr>
              <a:t> </a:t>
            </a:r>
            <a:r>
              <a:rPr lang="en-US" altLang="zh-CN" sz="2400" b="1" dirty="0" err="1">
                <a:solidFill>
                  <a:schemeClr val="bg1"/>
                </a:solidFill>
                <a:latin typeface="Times New Roman" pitchFamily="18" charset="0"/>
                <a:ea typeface="方正兰亭中粗黑_GBK" panose="02000000000000000000" pitchFamily="2" charset="-122"/>
                <a:cs typeface="Times New Roman" pitchFamily="18" charset="0"/>
              </a:rPr>
              <a:t>dụng</a:t>
            </a:r>
            <a:endParaRPr lang="zh-CN" altLang="en-US" sz="2400" b="1" dirty="0">
              <a:solidFill>
                <a:schemeClr val="bg1"/>
              </a:solidFill>
              <a:latin typeface="Times New Roman" pitchFamily="18" charset="0"/>
              <a:ea typeface="方正兰亭中粗黑_GBK" panose="02000000000000000000" pitchFamily="2" charset="-122"/>
              <a:cs typeface="Times New Roman" pitchFamily="18" charset="0"/>
            </a:endParaRPr>
          </a:p>
        </p:txBody>
      </p:sp>
      <p:sp>
        <p:nvSpPr>
          <p:cNvPr id="33" name="Rectangle: Rounded Corners 32">
            <a:extLst>
              <a:ext uri="{FF2B5EF4-FFF2-40B4-BE49-F238E27FC236}">
                <a16:creationId xmlns:a16="http://schemas.microsoft.com/office/drawing/2014/main" id="{FCB8620A-4CA9-0DC5-C44E-2ED9F78F2459}"/>
              </a:ext>
            </a:extLst>
          </p:cNvPr>
          <p:cNvSpPr/>
          <p:nvPr/>
        </p:nvSpPr>
        <p:spPr>
          <a:xfrm>
            <a:off x="8941904" y="1894939"/>
            <a:ext cx="2326721" cy="431685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4" name="TextBox 33">
            <a:extLst>
              <a:ext uri="{FF2B5EF4-FFF2-40B4-BE49-F238E27FC236}">
                <a16:creationId xmlns:a16="http://schemas.microsoft.com/office/drawing/2014/main" id="{F0431B2A-90A6-FD2F-0346-3152B6107391}"/>
              </a:ext>
            </a:extLst>
          </p:cNvPr>
          <p:cNvSpPr txBox="1"/>
          <p:nvPr/>
        </p:nvSpPr>
        <p:spPr>
          <a:xfrm>
            <a:off x="8953082" y="2298843"/>
            <a:ext cx="2340077" cy="2041585"/>
          </a:xfrm>
          <a:prstGeom prst="rect">
            <a:avLst/>
          </a:prstGeom>
          <a:noFill/>
        </p:spPr>
        <p:txBody>
          <a:bodyPr wrap="square" rtlCol="0">
            <a:spAutoFit/>
          </a:bodyPr>
          <a:lstStyle/>
          <a:p>
            <a:pPr algn="just">
              <a:spcBef>
                <a:spcPts val="200"/>
              </a:spcBef>
              <a:spcAft>
                <a:spcPts val="200"/>
              </a:spcAft>
              <a:tabLst>
                <a:tab pos="533400" algn="l"/>
              </a:tabLst>
            </a:pPr>
            <a:endParaRPr lang="vi-VN" sz="2000" dirty="0">
              <a:effectLst/>
              <a:latin typeface="Tahoma" panose="020B0604030504040204" pitchFamily="34" charset="0"/>
              <a:ea typeface="Tahoma" panose="020B0604030504040204" pitchFamily="34" charset="0"/>
              <a:cs typeface="Tahoma" panose="020B0604030504040204" pitchFamily="34" charset="0"/>
            </a:endParaRPr>
          </a:p>
          <a:p>
            <a:pPr marL="342900" indent="-342900" algn="just">
              <a:spcBef>
                <a:spcPts val="200"/>
              </a:spcBef>
              <a:spcAft>
                <a:spcPts val="200"/>
              </a:spcAft>
              <a:buFontTx/>
              <a:buChar char="-"/>
              <a:tabLst>
                <a:tab pos="533400" algn="l"/>
              </a:tabLst>
            </a:pPr>
            <a:r>
              <a:rPr lang="en-US" sz="2000" dirty="0" err="1">
                <a:latin typeface="Tahoma" panose="020B0604030504040204" pitchFamily="34" charset="0"/>
                <a:ea typeface="Tahoma" panose="020B0604030504040204" pitchFamily="34" charset="0"/>
                <a:cs typeface="Tahoma" panose="020B0604030504040204" pitchFamily="34" charset="0"/>
              </a:rPr>
              <a:t>Chủ</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thể</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Doanh</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nghiệp</a:t>
            </a:r>
            <a:r>
              <a:rPr lang="en-US" sz="2000" dirty="0">
                <a:latin typeface="Tahoma" panose="020B0604030504040204" pitchFamily="34" charset="0"/>
                <a:ea typeface="Tahoma" panose="020B0604030504040204" pitchFamily="34" charset="0"/>
                <a:cs typeface="Tahoma" panose="020B0604030504040204" pitchFamily="34" charset="0"/>
              </a:rPr>
              <a:t> – </a:t>
            </a:r>
            <a:r>
              <a:rPr lang="en-US" sz="2000" dirty="0" err="1">
                <a:latin typeface="Tahoma" panose="020B0604030504040204" pitchFamily="34" charset="0"/>
                <a:ea typeface="Tahoma" panose="020B0604030504040204" pitchFamily="34" charset="0"/>
                <a:cs typeface="Tahoma" panose="020B0604030504040204" pitchFamily="34" charset="0"/>
              </a:rPr>
              <a:t>người</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vay</a:t>
            </a:r>
            <a:r>
              <a:rPr lang="en-US" sz="2000" dirty="0">
                <a:latin typeface="Tahoma" panose="020B0604030504040204" pitchFamily="34" charset="0"/>
                <a:ea typeface="Tahoma" panose="020B0604030504040204" pitchFamily="34" charset="0"/>
                <a:cs typeface="Tahoma" panose="020B0604030504040204" pitchFamily="34" charset="0"/>
              </a:rPr>
              <a:t>.</a:t>
            </a:r>
          </a:p>
          <a:p>
            <a:pPr marL="342900" indent="-342900" algn="just">
              <a:spcBef>
                <a:spcPts val="200"/>
              </a:spcBef>
              <a:spcAft>
                <a:spcPts val="200"/>
              </a:spcAft>
              <a:buFontTx/>
              <a:buChar char="-"/>
              <a:tabLst>
                <a:tab pos="533400" algn="l"/>
              </a:tabLst>
            </a:pPr>
            <a:r>
              <a:rPr lang="en-US" sz="2000" dirty="0" err="1">
                <a:latin typeface="Tahoma" panose="020B0604030504040204" pitchFamily="34" charset="0"/>
                <a:ea typeface="Tahoma" panose="020B0604030504040204" pitchFamily="34" charset="0"/>
                <a:cs typeface="Tahoma" panose="020B0604030504040204" pitchFamily="34" charset="0"/>
              </a:rPr>
              <a:t>Đối</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tượng</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giao</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dịch</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Hàng</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hoá</a:t>
            </a:r>
            <a:r>
              <a:rPr lang="en-US" sz="2000" dirty="0">
                <a:latin typeface="Tahoma" panose="020B0604030504040204" pitchFamily="34" charset="0"/>
                <a:ea typeface="Tahoma" panose="020B0604030504040204" pitchFamily="34" charset="0"/>
                <a:cs typeface="Tahoma" panose="020B0604030504040204" pitchFamily="34" charset="0"/>
              </a:rPr>
              <a:t>.</a:t>
            </a:r>
            <a:endParaRPr lang="vi-VN" sz="2400" dirty="0">
              <a:effectLst/>
              <a:latin typeface="Tahoma" panose="020B0604030504040204" pitchFamily="34" charset="0"/>
              <a:ea typeface="Tahoma" panose="020B0604030504040204" pitchFamily="34" charset="0"/>
              <a:cs typeface="Tahoma" panose="020B0604030504040204" pitchFamily="34" charset="0"/>
            </a:endParaRPr>
          </a:p>
        </p:txBody>
      </p:sp>
      <p:sp>
        <p:nvSpPr>
          <p:cNvPr id="35" name="Rectangle 34">
            <a:extLst>
              <a:ext uri="{FF2B5EF4-FFF2-40B4-BE49-F238E27FC236}">
                <a16:creationId xmlns:a16="http://schemas.microsoft.com/office/drawing/2014/main" id="{63BA840A-ACFF-B41A-AE43-FB0BFD6FB302}"/>
              </a:ext>
            </a:extLst>
          </p:cNvPr>
          <p:cNvSpPr/>
          <p:nvPr/>
        </p:nvSpPr>
        <p:spPr>
          <a:xfrm>
            <a:off x="647433" y="6182292"/>
            <a:ext cx="1730478" cy="58998"/>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6" name="Rectangle 35">
            <a:extLst>
              <a:ext uri="{FF2B5EF4-FFF2-40B4-BE49-F238E27FC236}">
                <a16:creationId xmlns:a16="http://schemas.microsoft.com/office/drawing/2014/main" id="{9FE7A3E7-99C4-FBBE-659F-A250E662E884}"/>
              </a:ext>
            </a:extLst>
          </p:cNvPr>
          <p:cNvSpPr/>
          <p:nvPr/>
        </p:nvSpPr>
        <p:spPr>
          <a:xfrm>
            <a:off x="6501590" y="6149035"/>
            <a:ext cx="1730478" cy="58998"/>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7" name="Rectangle 36">
            <a:extLst>
              <a:ext uri="{FF2B5EF4-FFF2-40B4-BE49-F238E27FC236}">
                <a16:creationId xmlns:a16="http://schemas.microsoft.com/office/drawing/2014/main" id="{71012D9E-FCF6-D921-2EB3-2E3DC9A472A8}"/>
              </a:ext>
            </a:extLst>
          </p:cNvPr>
          <p:cNvSpPr/>
          <p:nvPr/>
        </p:nvSpPr>
        <p:spPr>
          <a:xfrm>
            <a:off x="9240025" y="6149035"/>
            <a:ext cx="1730478" cy="58998"/>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Rounded Corners 7">
            <a:extLst>
              <a:ext uri="{FF2B5EF4-FFF2-40B4-BE49-F238E27FC236}">
                <a16:creationId xmlns:a16="http://schemas.microsoft.com/office/drawing/2014/main" id="{607CD443-3478-DB07-7449-30CFD1A3023D}"/>
              </a:ext>
            </a:extLst>
          </p:cNvPr>
          <p:cNvSpPr/>
          <p:nvPr/>
        </p:nvSpPr>
        <p:spPr>
          <a:xfrm>
            <a:off x="602330" y="2063751"/>
            <a:ext cx="1911453" cy="428625"/>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ln w="0"/>
                <a:solidFill>
                  <a:schemeClr val="accent1"/>
                </a:solidFill>
                <a:effectLst>
                  <a:outerShdw blurRad="38100" dist="25400" dir="5400000" algn="ctr" rotWithShape="0">
                    <a:srgbClr val="6E747A">
                      <a:alpha val="43000"/>
                    </a:srgbClr>
                  </a:outerShdw>
                </a:effectLst>
              </a:rPr>
              <a:t>Vay</a:t>
            </a:r>
            <a:r>
              <a:rPr lang="en-US" sz="2000" dirty="0">
                <a:ln w="0"/>
                <a:solidFill>
                  <a:schemeClr val="accent1"/>
                </a:solidFill>
                <a:effectLst>
                  <a:outerShdw blurRad="38100" dist="25400" dir="5400000" algn="ctr" rotWithShape="0">
                    <a:srgbClr val="6E747A">
                      <a:alpha val="43000"/>
                    </a:srgbClr>
                  </a:outerShdw>
                </a:effectLst>
              </a:rPr>
              <a:t> </a:t>
            </a:r>
            <a:r>
              <a:rPr lang="en-US" sz="2000" dirty="0" err="1">
                <a:ln w="0"/>
                <a:solidFill>
                  <a:schemeClr val="accent1"/>
                </a:solidFill>
                <a:effectLst>
                  <a:outerShdw blurRad="38100" dist="25400" dir="5400000" algn="ctr" rotWithShape="0">
                    <a:srgbClr val="6E747A">
                      <a:alpha val="43000"/>
                    </a:srgbClr>
                  </a:outerShdw>
                </a:effectLst>
              </a:rPr>
              <a:t>tín</a:t>
            </a:r>
            <a:r>
              <a:rPr lang="en-US" sz="2000" dirty="0">
                <a:ln w="0"/>
                <a:solidFill>
                  <a:schemeClr val="accent1"/>
                </a:solidFill>
                <a:effectLst>
                  <a:outerShdw blurRad="38100" dist="25400" dir="5400000" algn="ctr" rotWithShape="0">
                    <a:srgbClr val="6E747A">
                      <a:alpha val="43000"/>
                    </a:srgbClr>
                  </a:outerShdw>
                </a:effectLst>
              </a:rPr>
              <a:t> </a:t>
            </a:r>
            <a:r>
              <a:rPr lang="en-US" sz="2000" dirty="0" err="1">
                <a:ln w="0"/>
                <a:solidFill>
                  <a:schemeClr val="accent1"/>
                </a:solidFill>
                <a:effectLst>
                  <a:outerShdw blurRad="38100" dist="25400" dir="5400000" algn="ctr" rotWithShape="0">
                    <a:srgbClr val="6E747A">
                      <a:alpha val="43000"/>
                    </a:srgbClr>
                  </a:outerShdw>
                </a:effectLst>
              </a:rPr>
              <a:t>chấp</a:t>
            </a:r>
            <a:endParaRPr lang="vi-VN" sz="2000" dirty="0">
              <a:ln w="0"/>
              <a:solidFill>
                <a:schemeClr val="accent1"/>
              </a:solidFill>
              <a:effectLst>
                <a:outerShdw blurRad="38100" dist="25400" dir="5400000" algn="ctr" rotWithShape="0">
                  <a:srgbClr val="6E747A">
                    <a:alpha val="43000"/>
                  </a:srgbClr>
                </a:outerShdw>
              </a:effectLst>
            </a:endParaRPr>
          </a:p>
        </p:txBody>
      </p:sp>
      <p:sp>
        <p:nvSpPr>
          <p:cNvPr id="9" name="TextBox 8">
            <a:extLst>
              <a:ext uri="{FF2B5EF4-FFF2-40B4-BE49-F238E27FC236}">
                <a16:creationId xmlns:a16="http://schemas.microsoft.com/office/drawing/2014/main" id="{43CA4587-87A4-B81C-53EF-0CBE136B00DD}"/>
              </a:ext>
            </a:extLst>
          </p:cNvPr>
          <p:cNvSpPr txBox="1"/>
          <p:nvPr/>
        </p:nvSpPr>
        <p:spPr>
          <a:xfrm>
            <a:off x="459696" y="2714625"/>
            <a:ext cx="2044537" cy="2246769"/>
          </a:xfrm>
          <a:prstGeom prst="rect">
            <a:avLst/>
          </a:prstGeom>
          <a:noFill/>
        </p:spPr>
        <p:txBody>
          <a:bodyPr wrap="square" rtlCol="0">
            <a:spAutoFit/>
          </a:bodyPr>
          <a:lstStyle/>
          <a:p>
            <a:pPr marL="285750" indent="-285750" algn="just">
              <a:buFontTx/>
              <a:buChar char="-"/>
            </a:pPr>
            <a:r>
              <a:rPr lang="en-US" sz="2000" dirty="0" err="1">
                <a:latin typeface="Tahoma" panose="020B0604030504040204" pitchFamily="34" charset="0"/>
                <a:ea typeface="Tahoma" panose="020B0604030504040204" pitchFamily="34" charset="0"/>
                <a:cs typeface="Tahoma" panose="020B0604030504040204" pitchFamily="34" charset="0"/>
              </a:rPr>
              <a:t>Vay</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dựa</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trên</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uy</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tín</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của</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người</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vay</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không</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cần</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tài</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sản</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thế</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chấp</a:t>
            </a:r>
            <a:r>
              <a:rPr lang="en-US" sz="2000" dirty="0">
                <a:latin typeface="Tahoma" panose="020B0604030504040204" pitchFamily="34" charset="0"/>
                <a:ea typeface="Tahoma" panose="020B0604030504040204" pitchFamily="34" charset="0"/>
                <a:cs typeface="Tahoma" panose="020B0604030504040204" pitchFamily="34" charset="0"/>
              </a:rPr>
              <a:t>.</a:t>
            </a:r>
          </a:p>
          <a:p>
            <a:pPr marL="285750" indent="-285750" algn="just">
              <a:buFontTx/>
              <a:buChar char="-"/>
            </a:pPr>
            <a:r>
              <a:rPr lang="en-US" sz="2000" dirty="0" err="1">
                <a:latin typeface="Tahoma" panose="020B0604030504040204" pitchFamily="34" charset="0"/>
                <a:ea typeface="Tahoma" panose="020B0604030504040204" pitchFamily="34" charset="0"/>
                <a:cs typeface="Tahoma" panose="020B0604030504040204" pitchFamily="34" charset="0"/>
              </a:rPr>
              <a:t>Số</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tiền</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vay</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ít</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lãi</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cao</a:t>
            </a:r>
            <a:endParaRPr lang="vi-VN" sz="2000" dirty="0">
              <a:latin typeface="Tahoma" panose="020B0604030504040204" pitchFamily="34" charset="0"/>
              <a:ea typeface="Tahoma" panose="020B0604030504040204" pitchFamily="34" charset="0"/>
              <a:cs typeface="Tahoma" panose="020B0604030504040204" pitchFamily="34" charset="0"/>
            </a:endParaRPr>
          </a:p>
        </p:txBody>
      </p:sp>
      <p:sp>
        <p:nvSpPr>
          <p:cNvPr id="10" name="Rectangle: Rounded Corners 9">
            <a:extLst>
              <a:ext uri="{FF2B5EF4-FFF2-40B4-BE49-F238E27FC236}">
                <a16:creationId xmlns:a16="http://schemas.microsoft.com/office/drawing/2014/main" id="{2E8FF394-F3C1-ED02-B64D-7FD0EA45CE0C}"/>
              </a:ext>
            </a:extLst>
          </p:cNvPr>
          <p:cNvSpPr/>
          <p:nvPr/>
        </p:nvSpPr>
        <p:spPr>
          <a:xfrm>
            <a:off x="3415617" y="2049522"/>
            <a:ext cx="1911453" cy="428625"/>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ln w="0"/>
                <a:solidFill>
                  <a:schemeClr val="accent1"/>
                </a:solidFill>
                <a:effectLst>
                  <a:outerShdw blurRad="38100" dist="25400" dir="5400000" algn="ctr" rotWithShape="0">
                    <a:srgbClr val="6E747A">
                      <a:alpha val="43000"/>
                    </a:srgbClr>
                  </a:outerShdw>
                </a:effectLst>
              </a:rPr>
              <a:t>Vay</a:t>
            </a:r>
            <a:r>
              <a:rPr lang="en-US" sz="2000" dirty="0">
                <a:ln w="0"/>
                <a:solidFill>
                  <a:schemeClr val="accent1"/>
                </a:solidFill>
                <a:effectLst>
                  <a:outerShdw blurRad="38100" dist="25400" dir="5400000" algn="ctr" rotWithShape="0">
                    <a:srgbClr val="6E747A">
                      <a:alpha val="43000"/>
                    </a:srgbClr>
                  </a:outerShdw>
                </a:effectLst>
              </a:rPr>
              <a:t> </a:t>
            </a:r>
            <a:r>
              <a:rPr lang="en-US" sz="2000" dirty="0" err="1">
                <a:ln w="0"/>
                <a:solidFill>
                  <a:schemeClr val="accent1"/>
                </a:solidFill>
                <a:effectLst>
                  <a:outerShdw blurRad="38100" dist="25400" dir="5400000" algn="ctr" rotWithShape="0">
                    <a:srgbClr val="6E747A">
                      <a:alpha val="43000"/>
                    </a:srgbClr>
                  </a:outerShdw>
                </a:effectLst>
              </a:rPr>
              <a:t>thế</a:t>
            </a:r>
            <a:r>
              <a:rPr lang="en-US" sz="2000" dirty="0">
                <a:ln w="0"/>
                <a:solidFill>
                  <a:schemeClr val="accent1"/>
                </a:solidFill>
                <a:effectLst>
                  <a:outerShdw blurRad="38100" dist="25400" dir="5400000" algn="ctr" rotWithShape="0">
                    <a:srgbClr val="6E747A">
                      <a:alpha val="43000"/>
                    </a:srgbClr>
                  </a:outerShdw>
                </a:effectLst>
              </a:rPr>
              <a:t> </a:t>
            </a:r>
            <a:r>
              <a:rPr lang="en-US" sz="2000" dirty="0" err="1">
                <a:ln w="0"/>
                <a:solidFill>
                  <a:schemeClr val="accent1"/>
                </a:solidFill>
                <a:effectLst>
                  <a:outerShdw blurRad="38100" dist="25400" dir="5400000" algn="ctr" rotWithShape="0">
                    <a:srgbClr val="6E747A">
                      <a:alpha val="43000"/>
                    </a:srgbClr>
                  </a:outerShdw>
                </a:effectLst>
              </a:rPr>
              <a:t>chấp</a:t>
            </a:r>
            <a:endParaRPr lang="vi-VN" sz="2000" dirty="0">
              <a:ln w="0"/>
              <a:solidFill>
                <a:schemeClr val="accent1"/>
              </a:solidFill>
              <a:effectLst>
                <a:outerShdw blurRad="38100" dist="25400" dir="5400000" algn="ctr" rotWithShape="0">
                  <a:srgbClr val="6E747A">
                    <a:alpha val="43000"/>
                  </a:srgbClr>
                </a:outerShdw>
              </a:effectLst>
            </a:endParaRPr>
          </a:p>
        </p:txBody>
      </p:sp>
      <p:sp>
        <p:nvSpPr>
          <p:cNvPr id="11" name="Arrow: Left-Right 10">
            <a:extLst>
              <a:ext uri="{FF2B5EF4-FFF2-40B4-BE49-F238E27FC236}">
                <a16:creationId xmlns:a16="http://schemas.microsoft.com/office/drawing/2014/main" id="{5051398B-E88F-5E7D-B7EA-B64526F57171}"/>
              </a:ext>
            </a:extLst>
          </p:cNvPr>
          <p:cNvSpPr/>
          <p:nvPr/>
        </p:nvSpPr>
        <p:spPr>
          <a:xfrm>
            <a:off x="2605587" y="3868699"/>
            <a:ext cx="503394" cy="3693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Rectangle: Rounded Corners 13">
            <a:extLst>
              <a:ext uri="{FF2B5EF4-FFF2-40B4-BE49-F238E27FC236}">
                <a16:creationId xmlns:a16="http://schemas.microsoft.com/office/drawing/2014/main" id="{B54D643A-34A1-3A1B-7663-D573ADF38A97}"/>
              </a:ext>
            </a:extLst>
          </p:cNvPr>
          <p:cNvSpPr/>
          <p:nvPr/>
        </p:nvSpPr>
        <p:spPr>
          <a:xfrm>
            <a:off x="6292884" y="2010640"/>
            <a:ext cx="2041491" cy="61826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ln w="0"/>
                <a:solidFill>
                  <a:schemeClr val="accent1"/>
                </a:solidFill>
                <a:effectLst>
                  <a:outerShdw blurRad="38100" dist="25400" dir="5400000" algn="ctr" rotWithShape="0">
                    <a:srgbClr val="6E747A">
                      <a:alpha val="43000"/>
                    </a:srgbClr>
                  </a:outerShdw>
                </a:effectLst>
              </a:rPr>
              <a:t>Tín</a:t>
            </a:r>
            <a:r>
              <a:rPr lang="en-US" sz="2000" dirty="0">
                <a:ln w="0"/>
                <a:solidFill>
                  <a:schemeClr val="accent1"/>
                </a:solidFill>
                <a:effectLst>
                  <a:outerShdw blurRad="38100" dist="25400" dir="5400000" algn="ctr" rotWithShape="0">
                    <a:srgbClr val="6E747A">
                      <a:alpha val="43000"/>
                    </a:srgbClr>
                  </a:outerShdw>
                </a:effectLst>
              </a:rPr>
              <a:t> </a:t>
            </a:r>
            <a:r>
              <a:rPr lang="en-US" sz="2000" dirty="0" err="1">
                <a:ln w="0"/>
                <a:solidFill>
                  <a:schemeClr val="accent1"/>
                </a:solidFill>
                <a:effectLst>
                  <a:outerShdw blurRad="38100" dist="25400" dir="5400000" algn="ctr" rotWithShape="0">
                    <a:srgbClr val="6E747A">
                      <a:alpha val="43000"/>
                    </a:srgbClr>
                  </a:outerShdw>
                </a:effectLst>
              </a:rPr>
              <a:t>dụng</a:t>
            </a:r>
            <a:r>
              <a:rPr lang="en-US" sz="2000" dirty="0">
                <a:ln w="0"/>
                <a:solidFill>
                  <a:schemeClr val="accent1"/>
                </a:solidFill>
                <a:effectLst>
                  <a:outerShdw blurRad="38100" dist="25400" dir="5400000" algn="ctr" rotWithShape="0">
                    <a:srgbClr val="6E747A">
                      <a:alpha val="43000"/>
                    </a:srgbClr>
                  </a:outerShdw>
                </a:effectLst>
              </a:rPr>
              <a:t> </a:t>
            </a:r>
            <a:r>
              <a:rPr lang="en-US" sz="2000" dirty="0" err="1">
                <a:ln w="0"/>
                <a:solidFill>
                  <a:schemeClr val="accent1"/>
                </a:solidFill>
                <a:effectLst>
                  <a:outerShdw blurRad="38100" dist="25400" dir="5400000" algn="ctr" rotWithShape="0">
                    <a:srgbClr val="6E747A">
                      <a:alpha val="43000"/>
                    </a:srgbClr>
                  </a:outerShdw>
                </a:effectLst>
              </a:rPr>
              <a:t>ngân</a:t>
            </a:r>
            <a:r>
              <a:rPr lang="en-US" sz="2000" dirty="0">
                <a:ln w="0"/>
                <a:solidFill>
                  <a:schemeClr val="accent1"/>
                </a:solidFill>
                <a:effectLst>
                  <a:outerShdw blurRad="38100" dist="25400" dir="5400000" algn="ctr" rotWithShape="0">
                    <a:srgbClr val="6E747A">
                      <a:alpha val="43000"/>
                    </a:srgbClr>
                  </a:outerShdw>
                </a:effectLst>
              </a:rPr>
              <a:t> </a:t>
            </a:r>
            <a:r>
              <a:rPr lang="en-US" sz="2000" dirty="0" err="1">
                <a:ln w="0"/>
                <a:solidFill>
                  <a:schemeClr val="accent1"/>
                </a:solidFill>
                <a:effectLst>
                  <a:outerShdw blurRad="38100" dist="25400" dir="5400000" algn="ctr" rotWithShape="0">
                    <a:srgbClr val="6E747A">
                      <a:alpha val="43000"/>
                    </a:srgbClr>
                  </a:outerShdw>
                </a:effectLst>
              </a:rPr>
              <a:t>hàng</a:t>
            </a:r>
            <a:endParaRPr lang="vi-VN" sz="2000" dirty="0">
              <a:ln w="0"/>
              <a:solidFill>
                <a:schemeClr val="accent1"/>
              </a:solidFill>
              <a:effectLst>
                <a:outerShdw blurRad="38100" dist="25400" dir="5400000" algn="ctr" rotWithShape="0">
                  <a:srgbClr val="6E747A">
                    <a:alpha val="43000"/>
                  </a:srgbClr>
                </a:outerShdw>
              </a:effectLst>
            </a:endParaRPr>
          </a:p>
        </p:txBody>
      </p:sp>
      <p:sp>
        <p:nvSpPr>
          <p:cNvPr id="15" name="Rectangle: Rounded Corners 14">
            <a:extLst>
              <a:ext uri="{FF2B5EF4-FFF2-40B4-BE49-F238E27FC236}">
                <a16:creationId xmlns:a16="http://schemas.microsoft.com/office/drawing/2014/main" id="{059FA946-838B-CB74-2377-986F42B8302E}"/>
              </a:ext>
            </a:extLst>
          </p:cNvPr>
          <p:cNvSpPr/>
          <p:nvPr/>
        </p:nvSpPr>
        <p:spPr>
          <a:xfrm>
            <a:off x="9084518" y="2001980"/>
            <a:ext cx="2041491" cy="61826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ln w="0"/>
                <a:solidFill>
                  <a:schemeClr val="accent1"/>
                </a:solidFill>
                <a:effectLst>
                  <a:outerShdw blurRad="38100" dist="25400" dir="5400000" algn="ctr" rotWithShape="0">
                    <a:srgbClr val="6E747A">
                      <a:alpha val="43000"/>
                    </a:srgbClr>
                  </a:outerShdw>
                </a:effectLst>
              </a:rPr>
              <a:t>Tín</a:t>
            </a:r>
            <a:r>
              <a:rPr lang="en-US" sz="2000" dirty="0">
                <a:ln w="0"/>
                <a:solidFill>
                  <a:schemeClr val="accent1"/>
                </a:solidFill>
                <a:effectLst>
                  <a:outerShdw blurRad="38100" dist="25400" dir="5400000" algn="ctr" rotWithShape="0">
                    <a:srgbClr val="6E747A">
                      <a:alpha val="43000"/>
                    </a:srgbClr>
                  </a:outerShdw>
                </a:effectLst>
              </a:rPr>
              <a:t> </a:t>
            </a:r>
            <a:r>
              <a:rPr lang="en-US" sz="2000" dirty="0" err="1">
                <a:ln w="0"/>
                <a:solidFill>
                  <a:schemeClr val="accent1"/>
                </a:solidFill>
                <a:effectLst>
                  <a:outerShdw blurRad="38100" dist="25400" dir="5400000" algn="ctr" rotWithShape="0">
                    <a:srgbClr val="6E747A">
                      <a:alpha val="43000"/>
                    </a:srgbClr>
                  </a:outerShdw>
                </a:effectLst>
              </a:rPr>
              <a:t>dụng</a:t>
            </a:r>
            <a:r>
              <a:rPr lang="en-US" sz="2000" dirty="0">
                <a:ln w="0"/>
                <a:solidFill>
                  <a:schemeClr val="accent1"/>
                </a:solidFill>
                <a:effectLst>
                  <a:outerShdw blurRad="38100" dist="25400" dir="5400000" algn="ctr" rotWithShape="0">
                    <a:srgbClr val="6E747A">
                      <a:alpha val="43000"/>
                    </a:srgbClr>
                  </a:outerShdw>
                </a:effectLst>
              </a:rPr>
              <a:t> </a:t>
            </a:r>
            <a:r>
              <a:rPr lang="en-US" sz="2000" dirty="0" err="1">
                <a:ln w="0"/>
                <a:solidFill>
                  <a:schemeClr val="accent1"/>
                </a:solidFill>
                <a:effectLst>
                  <a:outerShdw blurRad="38100" dist="25400" dir="5400000" algn="ctr" rotWithShape="0">
                    <a:srgbClr val="6E747A">
                      <a:alpha val="43000"/>
                    </a:srgbClr>
                  </a:outerShdw>
                </a:effectLst>
              </a:rPr>
              <a:t>thương</a:t>
            </a:r>
            <a:r>
              <a:rPr lang="en-US" sz="2000" dirty="0">
                <a:ln w="0"/>
                <a:solidFill>
                  <a:schemeClr val="accent1"/>
                </a:solidFill>
                <a:effectLst>
                  <a:outerShdw blurRad="38100" dist="25400" dir="5400000" algn="ctr" rotWithShape="0">
                    <a:srgbClr val="6E747A">
                      <a:alpha val="43000"/>
                    </a:srgbClr>
                  </a:outerShdw>
                </a:effectLst>
              </a:rPr>
              <a:t> </a:t>
            </a:r>
            <a:r>
              <a:rPr lang="en-US" sz="2000" dirty="0" err="1">
                <a:ln w="0"/>
                <a:solidFill>
                  <a:schemeClr val="accent1"/>
                </a:solidFill>
                <a:effectLst>
                  <a:outerShdw blurRad="38100" dist="25400" dir="5400000" algn="ctr" rotWithShape="0">
                    <a:srgbClr val="6E747A">
                      <a:alpha val="43000"/>
                    </a:srgbClr>
                  </a:outerShdw>
                </a:effectLst>
              </a:rPr>
              <a:t>mại</a:t>
            </a:r>
            <a:endParaRPr lang="vi-VN" sz="2000" dirty="0">
              <a:ln w="0"/>
              <a:solidFill>
                <a:schemeClr val="accent1"/>
              </a:solidFill>
              <a:effectLst>
                <a:outerShdw blurRad="38100" dist="25400" dir="5400000" algn="ctr" rotWithShape="0">
                  <a:srgbClr val="6E747A">
                    <a:alpha val="43000"/>
                  </a:srgbClr>
                </a:outerShdw>
              </a:effectLst>
            </a:endParaRPr>
          </a:p>
        </p:txBody>
      </p:sp>
      <p:sp>
        <p:nvSpPr>
          <p:cNvPr id="19" name="Arrow: Left-Right 18">
            <a:extLst>
              <a:ext uri="{FF2B5EF4-FFF2-40B4-BE49-F238E27FC236}">
                <a16:creationId xmlns:a16="http://schemas.microsoft.com/office/drawing/2014/main" id="{7B51DA75-DDA5-74C1-92CF-9F4CB63D72E1}"/>
              </a:ext>
            </a:extLst>
          </p:cNvPr>
          <p:cNvSpPr/>
          <p:nvPr/>
        </p:nvSpPr>
        <p:spPr>
          <a:xfrm>
            <a:off x="8444099" y="3868699"/>
            <a:ext cx="503394" cy="3693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356712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0-#ppt_w/2"/>
                                          </p:val>
                                        </p:tav>
                                        <p:tav tm="100000">
                                          <p:val>
                                            <p:strVal val="#ppt_x"/>
                                          </p:val>
                                        </p:tav>
                                      </p:tavLst>
                                    </p:anim>
                                    <p:anim calcmode="lin" valueType="num">
                                      <p:cBhvr additive="base">
                                        <p:cTn id="16" dur="10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0-#ppt_w/2"/>
                                          </p:val>
                                        </p:tav>
                                        <p:tav tm="100000">
                                          <p:val>
                                            <p:strVal val="#ppt_x"/>
                                          </p:val>
                                        </p:tav>
                                      </p:tavLst>
                                    </p:anim>
                                    <p:anim calcmode="lin" valueType="num">
                                      <p:cBhvr additive="base">
                                        <p:cTn id="20" dur="1000" fill="hold"/>
                                        <p:tgtEl>
                                          <p:spTgt spid="1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0-#ppt_w/2"/>
                                          </p:val>
                                        </p:tav>
                                        <p:tav tm="100000">
                                          <p:val>
                                            <p:strVal val="#ppt_x"/>
                                          </p:val>
                                        </p:tav>
                                      </p:tavLst>
                                    </p:anim>
                                    <p:anim calcmode="lin" valueType="num">
                                      <p:cBhvr additive="base">
                                        <p:cTn id="28" dur="1000" fill="hold"/>
                                        <p:tgtEl>
                                          <p:spTgt spid="17"/>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1000" fill="hold"/>
                                        <p:tgtEl>
                                          <p:spTgt spid="18"/>
                                        </p:tgtEl>
                                        <p:attrNameLst>
                                          <p:attrName>ppt_x</p:attrName>
                                        </p:attrNameLst>
                                      </p:cBhvr>
                                      <p:tavLst>
                                        <p:tav tm="0">
                                          <p:val>
                                            <p:strVal val="0-#ppt_w/2"/>
                                          </p:val>
                                        </p:tav>
                                        <p:tav tm="100000">
                                          <p:val>
                                            <p:strVal val="#ppt_x"/>
                                          </p:val>
                                        </p:tav>
                                      </p:tavLst>
                                    </p:anim>
                                    <p:anim calcmode="lin" valueType="num">
                                      <p:cBhvr additive="base">
                                        <p:cTn id="32" dur="1000" fill="hold"/>
                                        <p:tgtEl>
                                          <p:spTgt spid="18"/>
                                        </p:tgtEl>
                                        <p:attrNameLst>
                                          <p:attrName>ppt_y</p:attrName>
                                        </p:attrNameLst>
                                      </p:cBhvr>
                                      <p:tavLst>
                                        <p:tav tm="0">
                                          <p:val>
                                            <p:strVal val="#ppt_y"/>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par>
                                <p:cTn id="38" presetID="2" presetClass="entr" presetSubtype="8"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1000" fill="hold"/>
                                        <p:tgtEl>
                                          <p:spTgt spid="33"/>
                                        </p:tgtEl>
                                        <p:attrNameLst>
                                          <p:attrName>ppt_x</p:attrName>
                                        </p:attrNameLst>
                                      </p:cBhvr>
                                      <p:tavLst>
                                        <p:tav tm="0">
                                          <p:val>
                                            <p:strVal val="0-#ppt_w/2"/>
                                          </p:val>
                                        </p:tav>
                                        <p:tav tm="100000">
                                          <p:val>
                                            <p:strVal val="#ppt_x"/>
                                          </p:val>
                                        </p:tav>
                                      </p:tavLst>
                                    </p:anim>
                                    <p:anim calcmode="lin" valueType="num">
                                      <p:cBhvr additive="base">
                                        <p:cTn id="41" dur="1000" fill="hold"/>
                                        <p:tgtEl>
                                          <p:spTgt spid="3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1000" fill="hold"/>
                                        <p:tgtEl>
                                          <p:spTgt spid="34"/>
                                        </p:tgtEl>
                                        <p:attrNameLst>
                                          <p:attrName>ppt_x</p:attrName>
                                        </p:attrNameLst>
                                      </p:cBhvr>
                                      <p:tavLst>
                                        <p:tav tm="0">
                                          <p:val>
                                            <p:strVal val="0-#ppt_w/2"/>
                                          </p:val>
                                        </p:tav>
                                        <p:tav tm="100000">
                                          <p:val>
                                            <p:strVal val="#ppt_x"/>
                                          </p:val>
                                        </p:tav>
                                      </p:tavLst>
                                    </p:anim>
                                    <p:anim calcmode="lin" valueType="num">
                                      <p:cBhvr additive="base">
                                        <p:cTn id="45" dur="1000" fill="hold"/>
                                        <p:tgtEl>
                                          <p:spTgt spid="34"/>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1000" fill="hold"/>
                                        <p:tgtEl>
                                          <p:spTgt spid="35"/>
                                        </p:tgtEl>
                                        <p:attrNameLst>
                                          <p:attrName>ppt_x</p:attrName>
                                        </p:attrNameLst>
                                      </p:cBhvr>
                                      <p:tavLst>
                                        <p:tav tm="0">
                                          <p:val>
                                            <p:strVal val="0-#ppt_w/2"/>
                                          </p:val>
                                        </p:tav>
                                        <p:tav tm="100000">
                                          <p:val>
                                            <p:strVal val="#ppt_x"/>
                                          </p:val>
                                        </p:tav>
                                      </p:tavLst>
                                    </p:anim>
                                    <p:anim calcmode="lin" valueType="num">
                                      <p:cBhvr additive="base">
                                        <p:cTn id="49" dur="1000" fill="hold"/>
                                        <p:tgtEl>
                                          <p:spTgt spid="35"/>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36"/>
                                        </p:tgtEl>
                                        <p:attrNameLst>
                                          <p:attrName>style.visibility</p:attrName>
                                        </p:attrNameLst>
                                      </p:cBhvr>
                                      <p:to>
                                        <p:strVal val="visible"/>
                                      </p:to>
                                    </p:set>
                                    <p:anim calcmode="lin" valueType="num">
                                      <p:cBhvr additive="base">
                                        <p:cTn id="52" dur="1000" fill="hold"/>
                                        <p:tgtEl>
                                          <p:spTgt spid="36"/>
                                        </p:tgtEl>
                                        <p:attrNameLst>
                                          <p:attrName>ppt_x</p:attrName>
                                        </p:attrNameLst>
                                      </p:cBhvr>
                                      <p:tavLst>
                                        <p:tav tm="0">
                                          <p:val>
                                            <p:strVal val="0-#ppt_w/2"/>
                                          </p:val>
                                        </p:tav>
                                        <p:tav tm="100000">
                                          <p:val>
                                            <p:strVal val="#ppt_x"/>
                                          </p:val>
                                        </p:tav>
                                      </p:tavLst>
                                    </p:anim>
                                    <p:anim calcmode="lin" valueType="num">
                                      <p:cBhvr additive="base">
                                        <p:cTn id="53" dur="1000" fill="hold"/>
                                        <p:tgtEl>
                                          <p:spTgt spid="36"/>
                                        </p:tgtEl>
                                        <p:attrNameLst>
                                          <p:attrName>ppt_y</p:attrName>
                                        </p:attrNameLst>
                                      </p:cBhvr>
                                      <p:tavLst>
                                        <p:tav tm="0">
                                          <p:val>
                                            <p:strVal val="#ppt_y"/>
                                          </p:val>
                                        </p:tav>
                                        <p:tav tm="100000">
                                          <p:val>
                                            <p:strVal val="#ppt_y"/>
                                          </p:val>
                                        </p:tav>
                                      </p:tavLst>
                                    </p:anim>
                                  </p:childTnLst>
                                </p:cTn>
                              </p:par>
                              <p:par>
                                <p:cTn id="54" presetID="2" presetClass="entr" presetSubtype="8" fill="hold" grpId="0" nodeType="with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1000" fill="hold"/>
                                        <p:tgtEl>
                                          <p:spTgt spid="37"/>
                                        </p:tgtEl>
                                        <p:attrNameLst>
                                          <p:attrName>ppt_x</p:attrName>
                                        </p:attrNameLst>
                                      </p:cBhvr>
                                      <p:tavLst>
                                        <p:tav tm="0">
                                          <p:val>
                                            <p:strVal val="0-#ppt_w/2"/>
                                          </p:val>
                                        </p:tav>
                                        <p:tav tm="100000">
                                          <p:val>
                                            <p:strVal val="#ppt_x"/>
                                          </p:val>
                                        </p:tav>
                                      </p:tavLst>
                                    </p:anim>
                                    <p:anim calcmode="lin" valueType="num">
                                      <p:cBhvr additive="base">
                                        <p:cTn id="57"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p:bldP spid="13" grpId="0" animBg="1"/>
      <p:bldP spid="16" grpId="0" animBg="1"/>
      <p:bldP spid="17" grpId="0"/>
      <p:bldP spid="18" grpId="0" animBg="1"/>
      <p:bldP spid="27" grpId="0" animBg="1"/>
      <p:bldP spid="30" grpId="0" animBg="1"/>
      <p:bldP spid="33" grpId="0" animBg="1"/>
      <p:bldP spid="34" grpId="0"/>
      <p:bldP spid="35" grpId="0" animBg="1"/>
      <p:bldP spid="36" grpId="0" animBg="1"/>
      <p:bldP spid="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5FF0306A-147F-40F5-9285-4E65190DD880}"/>
              </a:ext>
            </a:extLst>
          </p:cNvPr>
          <p:cNvSpPr/>
          <p:nvPr/>
        </p:nvSpPr>
        <p:spPr>
          <a:xfrm>
            <a:off x="1315108" y="1895207"/>
            <a:ext cx="2185829" cy="431685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2" name="TextBox 11">
            <a:extLst>
              <a:ext uri="{FF2B5EF4-FFF2-40B4-BE49-F238E27FC236}">
                <a16:creationId xmlns:a16="http://schemas.microsoft.com/office/drawing/2014/main" id="{9843CFDA-5A25-4D0C-8A68-46A5D3658344}"/>
              </a:ext>
            </a:extLst>
          </p:cNvPr>
          <p:cNvSpPr txBox="1"/>
          <p:nvPr/>
        </p:nvSpPr>
        <p:spPr>
          <a:xfrm>
            <a:off x="4004331" y="2238360"/>
            <a:ext cx="2340077" cy="3221395"/>
          </a:xfrm>
          <a:prstGeom prst="rect">
            <a:avLst/>
          </a:prstGeom>
          <a:noFill/>
        </p:spPr>
        <p:txBody>
          <a:bodyPr wrap="square" rtlCol="0">
            <a:spAutoFit/>
          </a:bodyPr>
          <a:lstStyle/>
          <a:p>
            <a:pPr algn="just">
              <a:spcBef>
                <a:spcPts val="200"/>
              </a:spcBef>
              <a:spcAft>
                <a:spcPts val="200"/>
              </a:spcAft>
              <a:tabLst>
                <a:tab pos="533400" algn="l"/>
              </a:tabLst>
            </a:pPr>
            <a:endParaRPr lang="vi-VN" sz="2000" dirty="0">
              <a:effectLst/>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tabLst>
                <a:tab pos="533400" algn="l"/>
              </a:tabLst>
            </a:pP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Việc</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làm</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của</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vợ</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chồng</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chị</a:t>
            </a:r>
            <a:r>
              <a:rPr lang="en-US" sz="2000" dirty="0">
                <a:latin typeface="Tahoma" panose="020B0604030504040204" pitchFamily="34" charset="0"/>
                <a:ea typeface="Tahoma" panose="020B0604030504040204" pitchFamily="34" charset="0"/>
                <a:cs typeface="Tahoma" panose="020B0604030504040204" pitchFamily="34" charset="0"/>
              </a:rPr>
              <a:t> Y </a:t>
            </a:r>
            <a:r>
              <a:rPr lang="en-US" sz="2000" dirty="0" err="1">
                <a:latin typeface="Tahoma" panose="020B0604030504040204" pitchFamily="34" charset="0"/>
                <a:ea typeface="Tahoma" panose="020B0604030504040204" pitchFamily="34" charset="0"/>
                <a:cs typeface="Tahoma" panose="020B0604030504040204" pitchFamily="34" charset="0"/>
              </a:rPr>
              <a:t>là</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sai</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lầm</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vì</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càng</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kéo</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dài</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thời</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gian</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trả</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góp</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càng</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bất</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lợi</a:t>
            </a:r>
            <a:r>
              <a:rPr lang="en-US" sz="2000" dirty="0">
                <a:latin typeface="Tahoma" panose="020B0604030504040204" pitchFamily="34" charset="0"/>
                <a:ea typeface="Tahoma" panose="020B0604030504040204" pitchFamily="34" charset="0"/>
                <a:cs typeface="Tahoma" panose="020B0604030504040204" pitchFamily="34" charset="0"/>
              </a:rPr>
              <a:t> do </a:t>
            </a:r>
            <a:r>
              <a:rPr lang="en-US" sz="2000" dirty="0" err="1">
                <a:latin typeface="Tahoma" panose="020B0604030504040204" pitchFamily="34" charset="0"/>
                <a:ea typeface="Tahoma" panose="020B0604030504040204" pitchFamily="34" charset="0"/>
                <a:cs typeface="Tahoma" panose="020B0604030504040204" pitchFamily="34" charset="0"/>
              </a:rPr>
              <a:t>ngân</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hàng</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thường</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quy</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định</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mức</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lãi</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xuất</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cao</a:t>
            </a:r>
            <a:r>
              <a:rPr lang="en-US" sz="2000" dirty="0">
                <a:latin typeface="Tahoma" panose="020B0604030504040204" pitchFamily="34" charset="0"/>
                <a:ea typeface="Tahoma" panose="020B0604030504040204" pitchFamily="34" charset="0"/>
                <a:cs typeface="Tahoma" panose="020B0604030504040204" pitchFamily="34" charset="0"/>
              </a:rPr>
              <a:t> ở </a:t>
            </a:r>
            <a:r>
              <a:rPr lang="en-US" sz="2000" dirty="0" err="1">
                <a:latin typeface="Tahoma" panose="020B0604030504040204" pitchFamily="34" charset="0"/>
                <a:ea typeface="Tahoma" panose="020B0604030504040204" pitchFamily="34" charset="0"/>
                <a:cs typeface="Tahoma" panose="020B0604030504040204" pitchFamily="34" charset="0"/>
              </a:rPr>
              <a:t>giai</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đoạn</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cuối</a:t>
            </a:r>
            <a:r>
              <a:rPr lang="en-US" sz="2000" dirty="0">
                <a:latin typeface="Tahoma" panose="020B0604030504040204" pitchFamily="34" charset="0"/>
                <a:ea typeface="Tahoma" panose="020B0604030504040204" pitchFamily="34" charset="0"/>
                <a:cs typeface="Tahoma" panose="020B0604030504040204" pitchFamily="34" charset="0"/>
              </a:rPr>
              <a:t>.</a:t>
            </a:r>
            <a:endParaRPr lang="vi-VN" sz="2400" dirty="0">
              <a:effectLst/>
              <a:latin typeface="Tahoma" panose="020B0604030504040204" pitchFamily="34" charset="0"/>
              <a:ea typeface="Tahoma" panose="020B0604030504040204" pitchFamily="34" charset="0"/>
              <a:cs typeface="Tahoma" panose="020B0604030504040204" pitchFamily="34" charset="0"/>
            </a:endParaRPr>
          </a:p>
        </p:txBody>
      </p:sp>
      <p:sp>
        <p:nvSpPr>
          <p:cNvPr id="13" name="Rectangle: Rounded Corners 12">
            <a:extLst>
              <a:ext uri="{FF2B5EF4-FFF2-40B4-BE49-F238E27FC236}">
                <a16:creationId xmlns:a16="http://schemas.microsoft.com/office/drawing/2014/main" id="{1C7FDB06-6A27-4CED-B499-86D0C98B32A6}"/>
              </a:ext>
            </a:extLst>
          </p:cNvPr>
          <p:cNvSpPr/>
          <p:nvPr/>
        </p:nvSpPr>
        <p:spPr>
          <a:xfrm>
            <a:off x="4009236" y="1919784"/>
            <a:ext cx="2441431" cy="429227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6" name="Rectangle 15">
            <a:extLst>
              <a:ext uri="{FF2B5EF4-FFF2-40B4-BE49-F238E27FC236}">
                <a16:creationId xmlns:a16="http://schemas.microsoft.com/office/drawing/2014/main" id="{0592BDC5-0CF0-4F53-921F-9EA7045285A6}"/>
              </a:ext>
            </a:extLst>
          </p:cNvPr>
          <p:cNvSpPr/>
          <p:nvPr/>
        </p:nvSpPr>
        <p:spPr>
          <a:xfrm>
            <a:off x="4364712" y="6182559"/>
            <a:ext cx="1730478" cy="58998"/>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TextBox 16">
            <a:extLst>
              <a:ext uri="{FF2B5EF4-FFF2-40B4-BE49-F238E27FC236}">
                <a16:creationId xmlns:a16="http://schemas.microsoft.com/office/drawing/2014/main" id="{9C519860-E817-417A-8E3F-A00F150ABB3F}"/>
              </a:ext>
            </a:extLst>
          </p:cNvPr>
          <p:cNvSpPr txBox="1"/>
          <p:nvPr/>
        </p:nvSpPr>
        <p:spPr>
          <a:xfrm>
            <a:off x="7059123" y="2232527"/>
            <a:ext cx="2340077" cy="3221395"/>
          </a:xfrm>
          <a:prstGeom prst="rect">
            <a:avLst/>
          </a:prstGeom>
          <a:noFill/>
        </p:spPr>
        <p:txBody>
          <a:bodyPr wrap="square" rtlCol="0">
            <a:spAutoFit/>
          </a:bodyPr>
          <a:lstStyle/>
          <a:p>
            <a:pPr algn="just">
              <a:spcBef>
                <a:spcPts val="200"/>
              </a:spcBef>
              <a:spcAft>
                <a:spcPts val="200"/>
              </a:spcAft>
              <a:tabLst>
                <a:tab pos="533400" algn="l"/>
              </a:tabLst>
            </a:pPr>
            <a:endParaRPr lang="vi-VN" sz="2000" dirty="0">
              <a:effectLst/>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tabLst>
                <a:tab pos="533400" algn="l"/>
              </a:tabLst>
            </a:pP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Cách</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làm</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của</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vợ</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chồng</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chị</a:t>
            </a:r>
            <a:r>
              <a:rPr lang="en-US" sz="2000" dirty="0">
                <a:latin typeface="Tahoma" panose="020B0604030504040204" pitchFamily="34" charset="0"/>
                <a:ea typeface="Tahoma" panose="020B0604030504040204" pitchFamily="34" charset="0"/>
                <a:cs typeface="Tahoma" panose="020B0604030504040204" pitchFamily="34" charset="0"/>
              </a:rPr>
              <a:t> Y </a:t>
            </a:r>
            <a:r>
              <a:rPr lang="en-US" sz="2000" dirty="0" err="1">
                <a:latin typeface="Tahoma" panose="020B0604030504040204" pitchFamily="34" charset="0"/>
                <a:ea typeface="Tahoma" panose="020B0604030504040204" pitchFamily="34" charset="0"/>
                <a:cs typeface="Tahoma" panose="020B0604030504040204" pitchFamily="34" charset="0"/>
              </a:rPr>
              <a:t>là</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một</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hướng</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mở</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nếu</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việc</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kinh</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doanh</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mang</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lại</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nguồn</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lợi</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nhuận</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cao</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hơn</a:t>
            </a:r>
            <a:r>
              <a:rPr lang="en-US" sz="2000" dirty="0">
                <a:latin typeface="Tahoma" panose="020B0604030504040204" pitchFamily="34" charset="0"/>
                <a:ea typeface="Tahoma" panose="020B0604030504040204" pitchFamily="34" charset="0"/>
                <a:cs typeface="Tahoma" panose="020B0604030504040204" pitchFamily="34" charset="0"/>
              </a:rPr>
              <a:t> so </a:t>
            </a:r>
            <a:r>
              <a:rPr lang="en-US" sz="2000" dirty="0" err="1">
                <a:latin typeface="Tahoma" panose="020B0604030504040204" pitchFamily="34" charset="0"/>
                <a:ea typeface="Tahoma" panose="020B0604030504040204" pitchFamily="34" charset="0"/>
                <a:cs typeface="Tahoma" panose="020B0604030504040204" pitchFamily="34" charset="0"/>
              </a:rPr>
              <a:t>với</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lãi</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phải</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trả</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góp</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thì</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có</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thể</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chọn</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cách</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làm</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này</a:t>
            </a:r>
            <a:r>
              <a:rPr lang="en-US" sz="2000" dirty="0">
                <a:latin typeface="Tahoma" panose="020B0604030504040204" pitchFamily="34" charset="0"/>
                <a:ea typeface="Tahoma" panose="020B0604030504040204" pitchFamily="34" charset="0"/>
                <a:cs typeface="Tahoma" panose="020B0604030504040204" pitchFamily="34" charset="0"/>
              </a:rPr>
              <a:t>.</a:t>
            </a:r>
            <a:endParaRPr lang="vi-VN" sz="2400" dirty="0">
              <a:effectLst/>
              <a:latin typeface="Tahoma" panose="020B0604030504040204" pitchFamily="34" charset="0"/>
              <a:ea typeface="Tahoma" panose="020B0604030504040204" pitchFamily="34" charset="0"/>
              <a:cs typeface="Tahoma" panose="020B0604030504040204" pitchFamily="34" charset="0"/>
            </a:endParaRPr>
          </a:p>
        </p:txBody>
      </p:sp>
      <p:sp>
        <p:nvSpPr>
          <p:cNvPr id="18" name="Rectangle: Rounded Corners 17">
            <a:extLst>
              <a:ext uri="{FF2B5EF4-FFF2-40B4-BE49-F238E27FC236}">
                <a16:creationId xmlns:a16="http://schemas.microsoft.com/office/drawing/2014/main" id="{8A31D10B-A588-4B19-AB84-AA412D2DAC24}"/>
              </a:ext>
            </a:extLst>
          </p:cNvPr>
          <p:cNvSpPr/>
          <p:nvPr/>
        </p:nvSpPr>
        <p:spPr>
          <a:xfrm>
            <a:off x="7017939" y="1869465"/>
            <a:ext cx="2326721" cy="431685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7" name="Arrow: Down 26">
            <a:extLst>
              <a:ext uri="{FF2B5EF4-FFF2-40B4-BE49-F238E27FC236}">
                <a16:creationId xmlns:a16="http://schemas.microsoft.com/office/drawing/2014/main" id="{C84188A8-7807-4DBB-A33C-A228B311F5FA}"/>
              </a:ext>
            </a:extLst>
          </p:cNvPr>
          <p:cNvSpPr/>
          <p:nvPr/>
        </p:nvSpPr>
        <p:spPr>
          <a:xfrm>
            <a:off x="1691148" y="1366683"/>
            <a:ext cx="393291" cy="399137"/>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29" name="Rectangle: Diagonal Corners Rounded 28">
            <a:extLst>
              <a:ext uri="{FF2B5EF4-FFF2-40B4-BE49-F238E27FC236}">
                <a16:creationId xmlns:a16="http://schemas.microsoft.com/office/drawing/2014/main" id="{79D39854-A798-4FB9-B501-28B2F765F5D3}"/>
              </a:ext>
            </a:extLst>
          </p:cNvPr>
          <p:cNvSpPr/>
          <p:nvPr/>
        </p:nvSpPr>
        <p:spPr>
          <a:xfrm>
            <a:off x="9467235" y="6595856"/>
            <a:ext cx="2212258" cy="201561"/>
          </a:xfrm>
          <a:prstGeom prst="round2DiagRect">
            <a:avLst>
              <a:gd name="adj1" fmla="val 50000"/>
              <a:gd name="adj2" fmla="val 0"/>
            </a:avLst>
          </a:prstGeom>
          <a:solidFill>
            <a:srgbClr val="00423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2" name="Google Shape;216;p46">
            <a:extLst>
              <a:ext uri="{FF2B5EF4-FFF2-40B4-BE49-F238E27FC236}">
                <a16:creationId xmlns:a16="http://schemas.microsoft.com/office/drawing/2014/main" id="{46EE277F-4E81-8BC7-8AC1-BA491406C740}"/>
              </a:ext>
            </a:extLst>
          </p:cNvPr>
          <p:cNvSpPr txBox="1">
            <a:spLocks noGrp="1"/>
          </p:cNvSpPr>
          <p:nvPr>
            <p:ph type="title"/>
          </p:nvPr>
        </p:nvSpPr>
        <p:spPr>
          <a:xfrm>
            <a:off x="800100" y="60583"/>
            <a:ext cx="14863936" cy="716516"/>
          </a:xfrm>
        </p:spPr>
        <p:txBody>
          <a:bodyPr>
            <a:normAutofit/>
          </a:bodyPr>
          <a:lstStyle/>
          <a:p>
            <a:pPr algn="l" eaLnBrk="1" hangingPunct="1">
              <a:spcBef>
                <a:spcPct val="0"/>
              </a:spcBef>
              <a:spcAft>
                <a:spcPct val="0"/>
              </a:spcAft>
              <a:buClr>
                <a:schemeClr val="accent1"/>
              </a:buClr>
              <a:buFont typeface="Raleway Thin" pitchFamily="2" charset="0"/>
              <a:buNone/>
            </a:pPr>
            <a:r>
              <a:rPr lang="vi-VN" altLang="vi-VN" sz="2800" b="1" dirty="0">
                <a:solidFill>
                  <a:srgbClr val="002060"/>
                </a:solidFill>
                <a:latin typeface="Raleway "/>
                <a:cs typeface="Arial" panose="020B0604020202020204" pitchFamily="34" charset="0"/>
                <a:sym typeface="Raleway Thin" pitchFamily="2" charset="0"/>
              </a:rPr>
              <a:t>LUYỆN TẬP</a:t>
            </a:r>
          </a:p>
        </p:txBody>
      </p:sp>
      <p:grpSp>
        <p:nvGrpSpPr>
          <p:cNvPr id="3" name="Google Shape;1328;p85">
            <a:extLst>
              <a:ext uri="{FF2B5EF4-FFF2-40B4-BE49-F238E27FC236}">
                <a16:creationId xmlns:a16="http://schemas.microsoft.com/office/drawing/2014/main" id="{9B55E7CB-4F2F-0D56-E104-DAEFE2BBD974}"/>
              </a:ext>
            </a:extLst>
          </p:cNvPr>
          <p:cNvGrpSpPr/>
          <p:nvPr/>
        </p:nvGrpSpPr>
        <p:grpSpPr>
          <a:xfrm>
            <a:off x="153289" y="197020"/>
            <a:ext cx="682451" cy="304260"/>
            <a:chOff x="5037700" y="2430325"/>
            <a:chExt cx="75950" cy="65850"/>
          </a:xfrm>
          <a:solidFill>
            <a:schemeClr val="accent6">
              <a:lumMod val="20000"/>
              <a:lumOff val="80000"/>
            </a:schemeClr>
          </a:solidFill>
        </p:grpSpPr>
        <p:sp>
          <p:nvSpPr>
            <p:cNvPr id="4" name="Google Shape;1329;p85">
              <a:extLst>
                <a:ext uri="{FF2B5EF4-FFF2-40B4-BE49-F238E27FC236}">
                  <a16:creationId xmlns:a16="http://schemas.microsoft.com/office/drawing/2014/main" id="{F7B9B9D3-5C70-4D28-8115-F2846F6CBBFC}"/>
                </a:ext>
              </a:extLst>
            </p:cNvPr>
            <p:cNvSpPr/>
            <p:nvPr/>
          </p:nvSpPr>
          <p:spPr>
            <a:xfrm>
              <a:off x="5059700" y="2430325"/>
              <a:ext cx="53950" cy="65850"/>
            </a:xfrm>
            <a:custGeom>
              <a:avLst/>
              <a:gdLst/>
              <a:ahLst/>
              <a:cxnLst/>
              <a:rect l="l" t="t" r="r" b="b"/>
              <a:pathLst>
                <a:path w="2158" h="2634" extrusionOk="0">
                  <a:moveTo>
                    <a:pt x="1" y="1"/>
                  </a:moveTo>
                  <a:lnTo>
                    <a:pt x="866" y="1321"/>
                  </a:lnTo>
                  <a:lnTo>
                    <a:pt x="1" y="2633"/>
                  </a:lnTo>
                  <a:lnTo>
                    <a:pt x="1292" y="2633"/>
                  </a:lnTo>
                  <a:lnTo>
                    <a:pt x="2157" y="1321"/>
                  </a:lnTo>
                  <a:lnTo>
                    <a:pt x="1292" y="1"/>
                  </a:lnTo>
                  <a:close/>
                </a:path>
              </a:pathLst>
            </a:custGeom>
            <a:solidFill>
              <a:srgbClr val="004236"/>
            </a:solidFill>
            <a:ln w="9525" cap="flat" cmpd="sng">
              <a:solidFill>
                <a:srgbClr val="004236"/>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sp>
          <p:nvSpPr>
            <p:cNvPr id="26" name="Google Shape;1330;p85">
              <a:extLst>
                <a:ext uri="{FF2B5EF4-FFF2-40B4-BE49-F238E27FC236}">
                  <a16:creationId xmlns:a16="http://schemas.microsoft.com/office/drawing/2014/main" id="{3D032127-6D2E-777B-16AB-9DB6FEBC6C51}"/>
                </a:ext>
              </a:extLst>
            </p:cNvPr>
            <p:cNvSpPr/>
            <p:nvPr/>
          </p:nvSpPr>
          <p:spPr>
            <a:xfrm>
              <a:off x="5037700" y="2430325"/>
              <a:ext cx="34100" cy="65850"/>
            </a:xfrm>
            <a:custGeom>
              <a:avLst/>
              <a:gdLst/>
              <a:ahLst/>
              <a:cxnLst/>
              <a:rect l="l" t="t" r="r" b="b"/>
              <a:pathLst>
                <a:path w="1364" h="2634" extrusionOk="0">
                  <a:moveTo>
                    <a:pt x="1" y="1"/>
                  </a:moveTo>
                  <a:lnTo>
                    <a:pt x="866" y="1321"/>
                  </a:lnTo>
                  <a:lnTo>
                    <a:pt x="1" y="2633"/>
                  </a:lnTo>
                  <a:lnTo>
                    <a:pt x="498" y="2633"/>
                  </a:lnTo>
                  <a:lnTo>
                    <a:pt x="1364" y="1321"/>
                  </a:lnTo>
                  <a:lnTo>
                    <a:pt x="498" y="1"/>
                  </a:lnTo>
                  <a:close/>
                </a:path>
              </a:pathLst>
            </a:custGeom>
            <a:solidFill>
              <a:srgbClr val="004236"/>
            </a:solidFill>
            <a:ln w="9525" cap="flat" cmpd="sng">
              <a:solidFill>
                <a:srgbClr val="004236"/>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grpSp>
      <p:sp>
        <p:nvSpPr>
          <p:cNvPr id="30" name="圆角矩形 4">
            <a:extLst>
              <a:ext uri="{FF2B5EF4-FFF2-40B4-BE49-F238E27FC236}">
                <a16:creationId xmlns:a16="http://schemas.microsoft.com/office/drawing/2014/main" id="{7F005B78-F549-FF2E-B0BB-E3EE8CDF2BBB}"/>
              </a:ext>
            </a:extLst>
          </p:cNvPr>
          <p:cNvSpPr/>
          <p:nvPr/>
        </p:nvSpPr>
        <p:spPr>
          <a:xfrm>
            <a:off x="153290" y="547353"/>
            <a:ext cx="5402028" cy="861084"/>
          </a:xfrm>
          <a:prstGeom prst="roundRect">
            <a:avLst>
              <a:gd name="adj" fmla="val 26862"/>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altLang="zh-CN" sz="2400" b="1" dirty="0" err="1">
                <a:solidFill>
                  <a:schemeClr val="bg1"/>
                </a:solidFill>
                <a:latin typeface="Times New Roman" pitchFamily="18" charset="0"/>
                <a:ea typeface="方正兰亭中粗黑_GBK" panose="02000000000000000000" pitchFamily="2" charset="-122"/>
                <a:cs typeface="Times New Roman" pitchFamily="18" charset="0"/>
              </a:rPr>
              <a:t>Bài</a:t>
            </a:r>
            <a:r>
              <a:rPr lang="en-US" altLang="zh-CN" sz="2400" b="1" dirty="0">
                <a:solidFill>
                  <a:schemeClr val="bg1"/>
                </a:solidFill>
                <a:latin typeface="Times New Roman" pitchFamily="18" charset="0"/>
                <a:ea typeface="方正兰亭中粗黑_GBK" panose="02000000000000000000" pitchFamily="2" charset="-122"/>
                <a:cs typeface="Times New Roman" pitchFamily="18" charset="0"/>
              </a:rPr>
              <a:t> 3. </a:t>
            </a:r>
            <a:r>
              <a:rPr lang="en-US" altLang="zh-CN" sz="2400" b="1" dirty="0" err="1">
                <a:solidFill>
                  <a:schemeClr val="bg1"/>
                </a:solidFill>
                <a:latin typeface="Times New Roman" pitchFamily="18" charset="0"/>
                <a:ea typeface="方正兰亭中粗黑_GBK" panose="02000000000000000000" pitchFamily="2" charset="-122"/>
                <a:cs typeface="Times New Roman" pitchFamily="18" charset="0"/>
              </a:rPr>
              <a:t>Lời</a:t>
            </a:r>
            <a:r>
              <a:rPr lang="en-US" altLang="zh-CN" sz="2400" b="1" dirty="0">
                <a:solidFill>
                  <a:schemeClr val="bg1"/>
                </a:solidFill>
                <a:latin typeface="Times New Roman" pitchFamily="18" charset="0"/>
                <a:ea typeface="方正兰亭中粗黑_GBK" panose="02000000000000000000" pitchFamily="2" charset="-122"/>
                <a:cs typeface="Times New Roman" pitchFamily="18" charset="0"/>
              </a:rPr>
              <a:t> </a:t>
            </a:r>
            <a:r>
              <a:rPr lang="en-US" altLang="zh-CN" sz="2400" b="1" dirty="0" err="1">
                <a:solidFill>
                  <a:schemeClr val="bg1"/>
                </a:solidFill>
                <a:latin typeface="Times New Roman" pitchFamily="18" charset="0"/>
                <a:ea typeface="方正兰亭中粗黑_GBK" panose="02000000000000000000" pitchFamily="2" charset="-122"/>
                <a:cs typeface="Times New Roman" pitchFamily="18" charset="0"/>
              </a:rPr>
              <a:t>khuyên</a:t>
            </a:r>
            <a:r>
              <a:rPr lang="en-US" altLang="zh-CN" sz="2400" b="1" dirty="0">
                <a:solidFill>
                  <a:schemeClr val="bg1"/>
                </a:solidFill>
                <a:latin typeface="Times New Roman" pitchFamily="18" charset="0"/>
                <a:ea typeface="方正兰亭中粗黑_GBK" panose="02000000000000000000" pitchFamily="2" charset="-122"/>
                <a:cs typeface="Times New Roman" pitchFamily="18" charset="0"/>
              </a:rPr>
              <a:t> </a:t>
            </a:r>
            <a:r>
              <a:rPr lang="en-US" altLang="zh-CN" sz="2400" b="1" dirty="0" err="1">
                <a:solidFill>
                  <a:schemeClr val="bg1"/>
                </a:solidFill>
                <a:latin typeface="Times New Roman" pitchFamily="18" charset="0"/>
                <a:ea typeface="方正兰亭中粗黑_GBK" panose="02000000000000000000" pitchFamily="2" charset="-122"/>
                <a:cs typeface="Times New Roman" pitchFamily="18" charset="0"/>
              </a:rPr>
              <a:t>cho</a:t>
            </a:r>
            <a:r>
              <a:rPr lang="en-US" altLang="zh-CN" sz="2400" b="1" dirty="0">
                <a:solidFill>
                  <a:schemeClr val="bg1"/>
                </a:solidFill>
                <a:latin typeface="Times New Roman" pitchFamily="18" charset="0"/>
                <a:ea typeface="方正兰亭中粗黑_GBK" panose="02000000000000000000" pitchFamily="2" charset="-122"/>
                <a:cs typeface="Times New Roman" pitchFamily="18" charset="0"/>
              </a:rPr>
              <a:t> </a:t>
            </a:r>
            <a:r>
              <a:rPr lang="en-US" altLang="zh-CN" sz="2400" b="1" dirty="0" err="1">
                <a:solidFill>
                  <a:schemeClr val="bg1"/>
                </a:solidFill>
                <a:latin typeface="Times New Roman" pitchFamily="18" charset="0"/>
                <a:ea typeface="方正兰亭中粗黑_GBK" panose="02000000000000000000" pitchFamily="2" charset="-122"/>
                <a:cs typeface="Times New Roman" pitchFamily="18" charset="0"/>
              </a:rPr>
              <a:t>các</a:t>
            </a:r>
            <a:r>
              <a:rPr lang="en-US" altLang="zh-CN" sz="2400" b="1" dirty="0">
                <a:solidFill>
                  <a:schemeClr val="bg1"/>
                </a:solidFill>
                <a:latin typeface="Times New Roman" pitchFamily="18" charset="0"/>
                <a:ea typeface="方正兰亭中粗黑_GBK" panose="02000000000000000000" pitchFamily="2" charset="-122"/>
                <a:cs typeface="Times New Roman" pitchFamily="18" charset="0"/>
              </a:rPr>
              <a:t> </a:t>
            </a:r>
            <a:r>
              <a:rPr lang="en-US" altLang="zh-CN" sz="2400" b="1" dirty="0" err="1">
                <a:solidFill>
                  <a:schemeClr val="bg1"/>
                </a:solidFill>
                <a:latin typeface="Times New Roman" pitchFamily="18" charset="0"/>
                <a:ea typeface="方正兰亭中粗黑_GBK" panose="02000000000000000000" pitchFamily="2" charset="-122"/>
                <a:cs typeface="Times New Roman" pitchFamily="18" charset="0"/>
              </a:rPr>
              <a:t>tình</a:t>
            </a:r>
            <a:r>
              <a:rPr lang="en-US" altLang="zh-CN" sz="2400" b="1" dirty="0">
                <a:solidFill>
                  <a:schemeClr val="bg1"/>
                </a:solidFill>
                <a:latin typeface="Times New Roman" pitchFamily="18" charset="0"/>
                <a:ea typeface="方正兰亭中粗黑_GBK" panose="02000000000000000000" pitchFamily="2" charset="-122"/>
                <a:cs typeface="Times New Roman" pitchFamily="18" charset="0"/>
              </a:rPr>
              <a:t> </a:t>
            </a:r>
            <a:r>
              <a:rPr lang="en-US" altLang="zh-CN" sz="2400" b="1" dirty="0" err="1">
                <a:solidFill>
                  <a:schemeClr val="bg1"/>
                </a:solidFill>
                <a:latin typeface="Times New Roman" pitchFamily="18" charset="0"/>
                <a:ea typeface="方正兰亭中粗黑_GBK" panose="02000000000000000000" pitchFamily="2" charset="-122"/>
                <a:cs typeface="Times New Roman" pitchFamily="18" charset="0"/>
              </a:rPr>
              <a:t>huống</a:t>
            </a:r>
            <a:endParaRPr lang="zh-CN" altLang="en-US" sz="2400" b="1" dirty="0">
              <a:solidFill>
                <a:schemeClr val="bg1"/>
              </a:solidFill>
              <a:latin typeface="Times New Roman" pitchFamily="18" charset="0"/>
              <a:ea typeface="方正兰亭中粗黑_GBK" panose="02000000000000000000" pitchFamily="2" charset="-122"/>
              <a:cs typeface="Times New Roman" pitchFamily="18" charset="0"/>
            </a:endParaRPr>
          </a:p>
        </p:txBody>
      </p:sp>
      <p:sp>
        <p:nvSpPr>
          <p:cNvPr id="35" name="Rectangle 34">
            <a:extLst>
              <a:ext uri="{FF2B5EF4-FFF2-40B4-BE49-F238E27FC236}">
                <a16:creationId xmlns:a16="http://schemas.microsoft.com/office/drawing/2014/main" id="{63BA840A-ACFF-B41A-AE43-FB0BFD6FB302}"/>
              </a:ext>
            </a:extLst>
          </p:cNvPr>
          <p:cNvSpPr/>
          <p:nvPr/>
        </p:nvSpPr>
        <p:spPr>
          <a:xfrm>
            <a:off x="1542783" y="6156818"/>
            <a:ext cx="1730478" cy="58998"/>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6" name="Rectangle 35">
            <a:extLst>
              <a:ext uri="{FF2B5EF4-FFF2-40B4-BE49-F238E27FC236}">
                <a16:creationId xmlns:a16="http://schemas.microsoft.com/office/drawing/2014/main" id="{9FE7A3E7-99C4-FBBE-659F-A250E662E884}"/>
              </a:ext>
            </a:extLst>
          </p:cNvPr>
          <p:cNvSpPr/>
          <p:nvPr/>
        </p:nvSpPr>
        <p:spPr>
          <a:xfrm>
            <a:off x="7396940" y="6123561"/>
            <a:ext cx="1730478" cy="58998"/>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Rounded Corners 7">
            <a:extLst>
              <a:ext uri="{FF2B5EF4-FFF2-40B4-BE49-F238E27FC236}">
                <a16:creationId xmlns:a16="http://schemas.microsoft.com/office/drawing/2014/main" id="{607CD443-3478-DB07-7449-30CFD1A3023D}"/>
              </a:ext>
            </a:extLst>
          </p:cNvPr>
          <p:cNvSpPr/>
          <p:nvPr/>
        </p:nvSpPr>
        <p:spPr>
          <a:xfrm>
            <a:off x="1497680" y="2038277"/>
            <a:ext cx="1911453" cy="428625"/>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ln w="0"/>
                <a:solidFill>
                  <a:schemeClr val="accent1"/>
                </a:solidFill>
                <a:effectLst>
                  <a:outerShdw blurRad="38100" dist="25400" dir="5400000" algn="ctr" rotWithShape="0">
                    <a:srgbClr val="6E747A">
                      <a:alpha val="43000"/>
                    </a:srgbClr>
                  </a:outerShdw>
                </a:effectLst>
              </a:rPr>
              <a:t>Tình</a:t>
            </a:r>
            <a:r>
              <a:rPr lang="en-US" sz="2000" dirty="0">
                <a:ln w="0"/>
                <a:solidFill>
                  <a:schemeClr val="accent1"/>
                </a:solidFill>
                <a:effectLst>
                  <a:outerShdw blurRad="38100" dist="25400" dir="5400000" algn="ctr" rotWithShape="0">
                    <a:srgbClr val="6E747A">
                      <a:alpha val="43000"/>
                    </a:srgbClr>
                  </a:outerShdw>
                </a:effectLst>
              </a:rPr>
              <a:t> </a:t>
            </a:r>
            <a:r>
              <a:rPr lang="en-US" sz="2000" dirty="0" err="1">
                <a:ln w="0"/>
                <a:solidFill>
                  <a:schemeClr val="accent1"/>
                </a:solidFill>
                <a:effectLst>
                  <a:outerShdw blurRad="38100" dist="25400" dir="5400000" algn="ctr" rotWithShape="0">
                    <a:srgbClr val="6E747A">
                      <a:alpha val="43000"/>
                    </a:srgbClr>
                  </a:outerShdw>
                </a:effectLst>
              </a:rPr>
              <a:t>huống</a:t>
            </a:r>
            <a:r>
              <a:rPr lang="en-US" sz="2000" dirty="0">
                <a:ln w="0"/>
                <a:solidFill>
                  <a:schemeClr val="accent1"/>
                </a:solidFill>
                <a:effectLst>
                  <a:outerShdw blurRad="38100" dist="25400" dir="5400000" algn="ctr" rotWithShape="0">
                    <a:srgbClr val="6E747A">
                      <a:alpha val="43000"/>
                    </a:srgbClr>
                  </a:outerShdw>
                </a:effectLst>
              </a:rPr>
              <a:t> 1</a:t>
            </a:r>
            <a:endParaRPr lang="vi-VN" sz="2000" dirty="0">
              <a:ln w="0"/>
              <a:solidFill>
                <a:schemeClr val="accent1"/>
              </a:solidFill>
              <a:effectLst>
                <a:outerShdw blurRad="38100" dist="25400" dir="5400000" algn="ctr" rotWithShape="0">
                  <a:srgbClr val="6E747A">
                    <a:alpha val="43000"/>
                  </a:srgbClr>
                </a:outerShdw>
              </a:effectLst>
            </a:endParaRPr>
          </a:p>
        </p:txBody>
      </p:sp>
      <p:sp>
        <p:nvSpPr>
          <p:cNvPr id="9" name="TextBox 8">
            <a:extLst>
              <a:ext uri="{FF2B5EF4-FFF2-40B4-BE49-F238E27FC236}">
                <a16:creationId xmlns:a16="http://schemas.microsoft.com/office/drawing/2014/main" id="{43CA4587-87A4-B81C-53EF-0CBE136B00DD}"/>
              </a:ext>
            </a:extLst>
          </p:cNvPr>
          <p:cNvSpPr txBox="1"/>
          <p:nvPr/>
        </p:nvSpPr>
        <p:spPr>
          <a:xfrm>
            <a:off x="1355046" y="2689151"/>
            <a:ext cx="2044537" cy="3477875"/>
          </a:xfrm>
          <a:prstGeom prst="rect">
            <a:avLst/>
          </a:prstGeom>
          <a:noFill/>
        </p:spPr>
        <p:txBody>
          <a:bodyPr wrap="square" rtlCol="0">
            <a:spAutoFit/>
          </a:bodyPr>
          <a:lstStyle/>
          <a:p>
            <a:pPr marL="285750" indent="-285750" algn="just">
              <a:buFontTx/>
              <a:buChar char="-"/>
            </a:pPr>
            <a:r>
              <a:rPr lang="en-US" sz="2000" dirty="0">
                <a:latin typeface="Tahoma" panose="020B0604030504040204" pitchFamily="34" charset="0"/>
                <a:ea typeface="Tahoma" panose="020B0604030504040204" pitchFamily="34" charset="0"/>
                <a:cs typeface="Tahoma" panose="020B0604030504040204" pitchFamily="34" charset="0"/>
              </a:rPr>
              <a:t>N </a:t>
            </a:r>
            <a:r>
              <a:rPr lang="en-US" sz="2000" dirty="0" err="1">
                <a:latin typeface="Tahoma" panose="020B0604030504040204" pitchFamily="34" charset="0"/>
                <a:ea typeface="Tahoma" panose="020B0604030504040204" pitchFamily="34" charset="0"/>
                <a:cs typeface="Tahoma" panose="020B0604030504040204" pitchFamily="34" charset="0"/>
              </a:rPr>
              <a:t>cần</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cân</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nhắc</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vì</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người</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mang</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tiền</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đến</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gửi</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xuất</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phát</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từ</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đặc</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điểm</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của</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ngân</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hàng</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đó</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là</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sự</a:t>
            </a:r>
            <a:r>
              <a:rPr lang="en-US" sz="2000" dirty="0">
                <a:latin typeface="Tahoma" panose="020B0604030504040204" pitchFamily="34" charset="0"/>
                <a:ea typeface="Tahoma" panose="020B0604030504040204" pitchFamily="34" charset="0"/>
                <a:cs typeface="Tahoma" panose="020B0604030504040204" pitchFamily="34" charset="0"/>
              </a:rPr>
              <a:t> tin </a:t>
            </a:r>
            <a:r>
              <a:rPr lang="en-US" sz="2000" dirty="0" err="1">
                <a:latin typeface="Tahoma" panose="020B0604030504040204" pitchFamily="34" charset="0"/>
                <a:ea typeface="Tahoma" panose="020B0604030504040204" pitchFamily="34" charset="0"/>
                <a:cs typeface="Tahoma" panose="020B0604030504040204" pitchFamily="34" charset="0"/>
              </a:rPr>
              <a:t>tưởng</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tín</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nhiệm</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tiện</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lợi</a:t>
            </a:r>
            <a:r>
              <a:rPr lang="en-US" sz="2000" dirty="0">
                <a:latin typeface="Tahoma" panose="020B0604030504040204" pitchFamily="34" charset="0"/>
                <a:ea typeface="Tahoma" panose="020B0604030504040204" pitchFamily="34" charset="0"/>
                <a:cs typeface="Tahoma" panose="020B0604030504040204" pitchFamily="34" charset="0"/>
              </a:rPr>
              <a:t>. </a:t>
            </a:r>
            <a:endParaRPr lang="vi-VN" sz="2000" dirty="0">
              <a:latin typeface="Tahoma" panose="020B0604030504040204" pitchFamily="34" charset="0"/>
              <a:ea typeface="Tahoma" panose="020B0604030504040204" pitchFamily="34" charset="0"/>
              <a:cs typeface="Tahoma" panose="020B0604030504040204" pitchFamily="34" charset="0"/>
            </a:endParaRPr>
          </a:p>
        </p:txBody>
      </p:sp>
      <p:sp>
        <p:nvSpPr>
          <p:cNvPr id="10" name="Rectangle: Rounded Corners 9">
            <a:extLst>
              <a:ext uri="{FF2B5EF4-FFF2-40B4-BE49-F238E27FC236}">
                <a16:creationId xmlns:a16="http://schemas.microsoft.com/office/drawing/2014/main" id="{2E8FF394-F3C1-ED02-B64D-7FD0EA45CE0C}"/>
              </a:ext>
            </a:extLst>
          </p:cNvPr>
          <p:cNvSpPr/>
          <p:nvPr/>
        </p:nvSpPr>
        <p:spPr>
          <a:xfrm>
            <a:off x="4310967" y="2024048"/>
            <a:ext cx="1911453" cy="428625"/>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ln w="0"/>
                <a:solidFill>
                  <a:schemeClr val="accent1"/>
                </a:solidFill>
                <a:effectLst>
                  <a:outerShdw blurRad="38100" dist="25400" dir="5400000" algn="ctr" rotWithShape="0">
                    <a:srgbClr val="6E747A">
                      <a:alpha val="43000"/>
                    </a:srgbClr>
                  </a:outerShdw>
                </a:effectLst>
              </a:rPr>
              <a:t>Tình</a:t>
            </a:r>
            <a:r>
              <a:rPr lang="en-US" sz="2000" dirty="0">
                <a:ln w="0"/>
                <a:solidFill>
                  <a:schemeClr val="accent1"/>
                </a:solidFill>
                <a:effectLst>
                  <a:outerShdw blurRad="38100" dist="25400" dir="5400000" algn="ctr" rotWithShape="0">
                    <a:srgbClr val="6E747A">
                      <a:alpha val="43000"/>
                    </a:srgbClr>
                  </a:outerShdw>
                </a:effectLst>
              </a:rPr>
              <a:t> </a:t>
            </a:r>
            <a:r>
              <a:rPr lang="en-US" sz="2000" dirty="0" err="1">
                <a:ln w="0"/>
                <a:solidFill>
                  <a:schemeClr val="accent1"/>
                </a:solidFill>
                <a:effectLst>
                  <a:outerShdw blurRad="38100" dist="25400" dir="5400000" algn="ctr" rotWithShape="0">
                    <a:srgbClr val="6E747A">
                      <a:alpha val="43000"/>
                    </a:srgbClr>
                  </a:outerShdw>
                </a:effectLst>
              </a:rPr>
              <a:t>huống</a:t>
            </a:r>
            <a:r>
              <a:rPr lang="en-US" sz="2000" dirty="0">
                <a:ln w="0"/>
                <a:solidFill>
                  <a:schemeClr val="accent1"/>
                </a:solidFill>
                <a:effectLst>
                  <a:outerShdw blurRad="38100" dist="25400" dir="5400000" algn="ctr" rotWithShape="0">
                    <a:srgbClr val="6E747A">
                      <a:alpha val="43000"/>
                    </a:srgbClr>
                  </a:outerShdw>
                </a:effectLst>
              </a:rPr>
              <a:t> 2</a:t>
            </a:r>
            <a:endParaRPr lang="vi-VN" sz="2000" dirty="0">
              <a:ln w="0"/>
              <a:solidFill>
                <a:schemeClr val="accent1"/>
              </a:solidFill>
              <a:effectLst>
                <a:outerShdw blurRad="38100" dist="25400" dir="5400000" algn="ctr" rotWithShape="0">
                  <a:srgbClr val="6E747A">
                    <a:alpha val="43000"/>
                  </a:srgbClr>
                </a:outerShdw>
              </a:effectLst>
            </a:endParaRPr>
          </a:p>
        </p:txBody>
      </p:sp>
      <p:sp>
        <p:nvSpPr>
          <p:cNvPr id="14" name="Rectangle: Rounded Corners 13">
            <a:extLst>
              <a:ext uri="{FF2B5EF4-FFF2-40B4-BE49-F238E27FC236}">
                <a16:creationId xmlns:a16="http://schemas.microsoft.com/office/drawing/2014/main" id="{B54D643A-34A1-3A1B-7663-D573ADF38A97}"/>
              </a:ext>
            </a:extLst>
          </p:cNvPr>
          <p:cNvSpPr/>
          <p:nvPr/>
        </p:nvSpPr>
        <p:spPr>
          <a:xfrm>
            <a:off x="7188234" y="1985166"/>
            <a:ext cx="2041491" cy="61826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ln w="0"/>
                <a:solidFill>
                  <a:schemeClr val="accent1"/>
                </a:solidFill>
                <a:effectLst>
                  <a:outerShdw blurRad="38100" dist="25400" dir="5400000" algn="ctr" rotWithShape="0">
                    <a:srgbClr val="6E747A">
                      <a:alpha val="43000"/>
                    </a:srgbClr>
                  </a:outerShdw>
                </a:effectLst>
              </a:rPr>
              <a:t>Tình</a:t>
            </a:r>
            <a:r>
              <a:rPr lang="en-US" sz="2000" dirty="0">
                <a:ln w="0"/>
                <a:solidFill>
                  <a:schemeClr val="accent1"/>
                </a:solidFill>
                <a:effectLst>
                  <a:outerShdw blurRad="38100" dist="25400" dir="5400000" algn="ctr" rotWithShape="0">
                    <a:srgbClr val="6E747A">
                      <a:alpha val="43000"/>
                    </a:srgbClr>
                  </a:outerShdw>
                </a:effectLst>
              </a:rPr>
              <a:t> </a:t>
            </a:r>
            <a:r>
              <a:rPr lang="en-US" sz="2000" dirty="0" err="1">
                <a:ln w="0"/>
                <a:solidFill>
                  <a:schemeClr val="accent1"/>
                </a:solidFill>
                <a:effectLst>
                  <a:outerShdw blurRad="38100" dist="25400" dir="5400000" algn="ctr" rotWithShape="0">
                    <a:srgbClr val="6E747A">
                      <a:alpha val="43000"/>
                    </a:srgbClr>
                  </a:outerShdw>
                </a:effectLst>
              </a:rPr>
              <a:t>huống</a:t>
            </a:r>
            <a:r>
              <a:rPr lang="en-US" sz="2000" dirty="0">
                <a:ln w="0"/>
                <a:solidFill>
                  <a:schemeClr val="accent1"/>
                </a:solidFill>
                <a:effectLst>
                  <a:outerShdw blurRad="38100" dist="25400" dir="5400000" algn="ctr" rotWithShape="0">
                    <a:srgbClr val="6E747A">
                      <a:alpha val="43000"/>
                    </a:srgbClr>
                  </a:outerShdw>
                </a:effectLst>
              </a:rPr>
              <a:t> 3</a:t>
            </a:r>
            <a:endParaRPr lang="vi-VN" sz="2000" dirty="0">
              <a:ln w="0"/>
              <a:solidFill>
                <a:schemeClr val="accent1"/>
              </a:solidFill>
              <a:effectLst>
                <a:outerShdw blurRad="38100" dist="25400" dir="5400000" algn="ctr" rotWithShape="0">
                  <a:srgbClr val="6E747A">
                    <a:alpha val="43000"/>
                  </a:srgbClr>
                </a:outerShdw>
              </a:effectLst>
            </a:endParaRPr>
          </a:p>
        </p:txBody>
      </p:sp>
      <p:sp>
        <p:nvSpPr>
          <p:cNvPr id="5" name="Arrow: Right 4">
            <a:extLst>
              <a:ext uri="{FF2B5EF4-FFF2-40B4-BE49-F238E27FC236}">
                <a16:creationId xmlns:a16="http://schemas.microsoft.com/office/drawing/2014/main" id="{39D8C536-F8BB-120E-838E-5AD95FB82083}"/>
              </a:ext>
            </a:extLst>
          </p:cNvPr>
          <p:cNvSpPr/>
          <p:nvPr/>
        </p:nvSpPr>
        <p:spPr>
          <a:xfrm>
            <a:off x="6577533" y="3969832"/>
            <a:ext cx="419814" cy="3693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6" name="Arrow: Right 5">
            <a:extLst>
              <a:ext uri="{FF2B5EF4-FFF2-40B4-BE49-F238E27FC236}">
                <a16:creationId xmlns:a16="http://schemas.microsoft.com/office/drawing/2014/main" id="{1E609ED4-DC70-2AE6-E1C5-8D0F31F74F07}"/>
              </a:ext>
            </a:extLst>
          </p:cNvPr>
          <p:cNvSpPr/>
          <p:nvPr/>
        </p:nvSpPr>
        <p:spPr>
          <a:xfrm>
            <a:off x="3561631" y="3993758"/>
            <a:ext cx="419814" cy="3693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030201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0-#ppt_w/2"/>
                                          </p:val>
                                        </p:tav>
                                        <p:tav tm="100000">
                                          <p:val>
                                            <p:strVal val="#ppt_x"/>
                                          </p:val>
                                        </p:tav>
                                      </p:tavLst>
                                    </p:anim>
                                    <p:anim calcmode="lin" valueType="num">
                                      <p:cBhvr additive="base">
                                        <p:cTn id="16" dur="10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0-#ppt_w/2"/>
                                          </p:val>
                                        </p:tav>
                                        <p:tav tm="100000">
                                          <p:val>
                                            <p:strVal val="#ppt_x"/>
                                          </p:val>
                                        </p:tav>
                                      </p:tavLst>
                                    </p:anim>
                                    <p:anim calcmode="lin" valueType="num">
                                      <p:cBhvr additive="base">
                                        <p:cTn id="20" dur="1000" fill="hold"/>
                                        <p:tgtEl>
                                          <p:spTgt spid="1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0-#ppt_w/2"/>
                                          </p:val>
                                        </p:tav>
                                        <p:tav tm="100000">
                                          <p:val>
                                            <p:strVal val="#ppt_x"/>
                                          </p:val>
                                        </p:tav>
                                      </p:tavLst>
                                    </p:anim>
                                    <p:anim calcmode="lin" valueType="num">
                                      <p:cBhvr additive="base">
                                        <p:cTn id="28" dur="1000" fill="hold"/>
                                        <p:tgtEl>
                                          <p:spTgt spid="17"/>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1000" fill="hold"/>
                                        <p:tgtEl>
                                          <p:spTgt spid="18"/>
                                        </p:tgtEl>
                                        <p:attrNameLst>
                                          <p:attrName>ppt_x</p:attrName>
                                        </p:attrNameLst>
                                      </p:cBhvr>
                                      <p:tavLst>
                                        <p:tav tm="0">
                                          <p:val>
                                            <p:strVal val="0-#ppt_w/2"/>
                                          </p:val>
                                        </p:tav>
                                        <p:tav tm="100000">
                                          <p:val>
                                            <p:strVal val="#ppt_x"/>
                                          </p:val>
                                        </p:tav>
                                      </p:tavLst>
                                    </p:anim>
                                    <p:anim calcmode="lin" valueType="num">
                                      <p:cBhvr additive="base">
                                        <p:cTn id="32" dur="1000" fill="hold"/>
                                        <p:tgtEl>
                                          <p:spTgt spid="18"/>
                                        </p:tgtEl>
                                        <p:attrNameLst>
                                          <p:attrName>ppt_y</p:attrName>
                                        </p:attrNameLst>
                                      </p:cBhvr>
                                      <p:tavLst>
                                        <p:tav tm="0">
                                          <p:val>
                                            <p:strVal val="#ppt_y"/>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par>
                                <p:cTn id="38" presetID="2" presetClass="entr" presetSubtype="8" fill="hold" grpId="0" nodeType="withEffect">
                                  <p:stCondLst>
                                    <p:cond delay="0"/>
                                  </p:stCondLst>
                                  <p:childTnLst>
                                    <p:set>
                                      <p:cBhvr>
                                        <p:cTn id="39" dur="1" fill="hold">
                                          <p:stCondLst>
                                            <p:cond delay="0"/>
                                          </p:stCondLst>
                                        </p:cTn>
                                        <p:tgtEl>
                                          <p:spTgt spid="35"/>
                                        </p:tgtEl>
                                        <p:attrNameLst>
                                          <p:attrName>style.visibility</p:attrName>
                                        </p:attrNameLst>
                                      </p:cBhvr>
                                      <p:to>
                                        <p:strVal val="visible"/>
                                      </p:to>
                                    </p:set>
                                    <p:anim calcmode="lin" valueType="num">
                                      <p:cBhvr additive="base">
                                        <p:cTn id="40" dur="1000" fill="hold"/>
                                        <p:tgtEl>
                                          <p:spTgt spid="35"/>
                                        </p:tgtEl>
                                        <p:attrNameLst>
                                          <p:attrName>ppt_x</p:attrName>
                                        </p:attrNameLst>
                                      </p:cBhvr>
                                      <p:tavLst>
                                        <p:tav tm="0">
                                          <p:val>
                                            <p:strVal val="0-#ppt_w/2"/>
                                          </p:val>
                                        </p:tav>
                                        <p:tav tm="100000">
                                          <p:val>
                                            <p:strVal val="#ppt_x"/>
                                          </p:val>
                                        </p:tav>
                                      </p:tavLst>
                                    </p:anim>
                                    <p:anim calcmode="lin" valueType="num">
                                      <p:cBhvr additive="base">
                                        <p:cTn id="41" dur="1000" fill="hold"/>
                                        <p:tgtEl>
                                          <p:spTgt spid="35"/>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 calcmode="lin" valueType="num">
                                      <p:cBhvr additive="base">
                                        <p:cTn id="44" dur="1000" fill="hold"/>
                                        <p:tgtEl>
                                          <p:spTgt spid="36"/>
                                        </p:tgtEl>
                                        <p:attrNameLst>
                                          <p:attrName>ppt_x</p:attrName>
                                        </p:attrNameLst>
                                      </p:cBhvr>
                                      <p:tavLst>
                                        <p:tav tm="0">
                                          <p:val>
                                            <p:strVal val="0-#ppt_w/2"/>
                                          </p:val>
                                        </p:tav>
                                        <p:tav tm="100000">
                                          <p:val>
                                            <p:strVal val="#ppt_x"/>
                                          </p:val>
                                        </p:tav>
                                      </p:tavLst>
                                    </p:anim>
                                    <p:anim calcmode="lin" valueType="num">
                                      <p:cBhvr additive="base">
                                        <p:cTn id="45" dur="1000" fill="hold"/>
                                        <p:tgtEl>
                                          <p:spTgt spid="36"/>
                                        </p:tgtEl>
                                        <p:attrNameLst>
                                          <p:attrName>ppt_y</p:attrName>
                                        </p:attrNameLst>
                                      </p:cBhvr>
                                      <p:tavLst>
                                        <p:tav tm="0">
                                          <p:val>
                                            <p:strVal val="#ppt_y"/>
                                          </p:val>
                                        </p:tav>
                                        <p:tav tm="100000">
                                          <p:val>
                                            <p:strVal val="#ppt_y"/>
                                          </p:val>
                                        </p:tav>
                                      </p:tavLst>
                                    </p:anim>
                                  </p:childTnLst>
                                </p:cTn>
                              </p:par>
                            </p:childTnLst>
                          </p:cTn>
                        </p:par>
                        <p:par>
                          <p:cTn id="46" fill="hold">
                            <p:stCondLst>
                              <p:cond delay="1000"/>
                            </p:stCondLst>
                            <p:childTnLst>
                              <p:par>
                                <p:cTn id="47" presetID="2" presetClass="entr" presetSubtype="8" fill="hold" grpId="0" nodeType="after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1000" fill="hold"/>
                                        <p:tgtEl>
                                          <p:spTgt spid="5"/>
                                        </p:tgtEl>
                                        <p:attrNameLst>
                                          <p:attrName>ppt_x</p:attrName>
                                        </p:attrNameLst>
                                      </p:cBhvr>
                                      <p:tavLst>
                                        <p:tav tm="0">
                                          <p:val>
                                            <p:strVal val="0-#ppt_w/2"/>
                                          </p:val>
                                        </p:tav>
                                        <p:tav tm="100000">
                                          <p:val>
                                            <p:strVal val="#ppt_x"/>
                                          </p:val>
                                        </p:tav>
                                      </p:tavLst>
                                    </p:anim>
                                    <p:anim calcmode="lin" valueType="num">
                                      <p:cBhvr additive="base">
                                        <p:cTn id="50" dur="1000" fill="hold"/>
                                        <p:tgtEl>
                                          <p:spTgt spid="5"/>
                                        </p:tgtEl>
                                        <p:attrNameLst>
                                          <p:attrName>ppt_y</p:attrName>
                                        </p:attrNameLst>
                                      </p:cBhvr>
                                      <p:tavLst>
                                        <p:tav tm="0">
                                          <p:val>
                                            <p:strVal val="#ppt_y"/>
                                          </p:val>
                                        </p:tav>
                                        <p:tav tm="100000">
                                          <p:val>
                                            <p:strVal val="#ppt_y"/>
                                          </p:val>
                                        </p:tav>
                                      </p:tavLst>
                                    </p:anim>
                                  </p:childTnLst>
                                </p:cTn>
                              </p:par>
                            </p:childTnLst>
                          </p:cTn>
                        </p:par>
                        <p:par>
                          <p:cTn id="51" fill="hold">
                            <p:stCondLst>
                              <p:cond delay="2000"/>
                            </p:stCondLst>
                            <p:childTnLst>
                              <p:par>
                                <p:cTn id="52" presetID="2" presetClass="entr" presetSubtype="8" fill="hold" grpId="0" nodeType="afterEffect">
                                  <p:stCondLst>
                                    <p:cond delay="0"/>
                                  </p:stCondLst>
                                  <p:childTnLst>
                                    <p:set>
                                      <p:cBhvr>
                                        <p:cTn id="53" dur="1" fill="hold">
                                          <p:stCondLst>
                                            <p:cond delay="0"/>
                                          </p:stCondLst>
                                        </p:cTn>
                                        <p:tgtEl>
                                          <p:spTgt spid="6"/>
                                        </p:tgtEl>
                                        <p:attrNameLst>
                                          <p:attrName>style.visibility</p:attrName>
                                        </p:attrNameLst>
                                      </p:cBhvr>
                                      <p:to>
                                        <p:strVal val="visible"/>
                                      </p:to>
                                    </p:set>
                                    <p:anim calcmode="lin" valueType="num">
                                      <p:cBhvr additive="base">
                                        <p:cTn id="54" dur="1000" fill="hold"/>
                                        <p:tgtEl>
                                          <p:spTgt spid="6"/>
                                        </p:tgtEl>
                                        <p:attrNameLst>
                                          <p:attrName>ppt_x</p:attrName>
                                        </p:attrNameLst>
                                      </p:cBhvr>
                                      <p:tavLst>
                                        <p:tav tm="0">
                                          <p:val>
                                            <p:strVal val="0-#ppt_w/2"/>
                                          </p:val>
                                        </p:tav>
                                        <p:tav tm="100000">
                                          <p:val>
                                            <p:strVal val="#ppt_x"/>
                                          </p:val>
                                        </p:tav>
                                      </p:tavLst>
                                    </p:anim>
                                    <p:anim calcmode="lin" valueType="num">
                                      <p:cBhvr additive="base">
                                        <p:cTn id="55"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p:bldP spid="13" grpId="0" animBg="1"/>
      <p:bldP spid="16" grpId="0" animBg="1"/>
      <p:bldP spid="17" grpId="0"/>
      <p:bldP spid="18" grpId="0" animBg="1"/>
      <p:bldP spid="27" grpId="0" animBg="1"/>
      <p:bldP spid="30" grpId="0" animBg="1"/>
      <p:bldP spid="35" grpId="0" animBg="1"/>
      <p:bldP spid="36" grpId="0" animBg="1"/>
      <p:bldP spid="5" grpId="0" animBg="1"/>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5CD61EC-833B-4829-91ED-A7A5536CBBD6}"/>
              </a:ext>
            </a:extLst>
          </p:cNvPr>
          <p:cNvSpPr/>
          <p:nvPr/>
        </p:nvSpPr>
        <p:spPr>
          <a:xfrm>
            <a:off x="2811037" y="1159720"/>
            <a:ext cx="1331522" cy="74455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b="1"/>
          </a:p>
        </p:txBody>
      </p:sp>
      <p:sp>
        <p:nvSpPr>
          <p:cNvPr id="26" name="Rectangle: Rounded Corners 25">
            <a:extLst>
              <a:ext uri="{FF2B5EF4-FFF2-40B4-BE49-F238E27FC236}">
                <a16:creationId xmlns:a16="http://schemas.microsoft.com/office/drawing/2014/main" id="{258F656E-0E08-4877-9688-84F0068DC48D}"/>
              </a:ext>
            </a:extLst>
          </p:cNvPr>
          <p:cNvSpPr/>
          <p:nvPr/>
        </p:nvSpPr>
        <p:spPr>
          <a:xfrm>
            <a:off x="2526944" y="1069035"/>
            <a:ext cx="9322155" cy="4649963"/>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Arrow: Pentagon 27">
            <a:extLst>
              <a:ext uri="{FF2B5EF4-FFF2-40B4-BE49-F238E27FC236}">
                <a16:creationId xmlns:a16="http://schemas.microsoft.com/office/drawing/2014/main" id="{74B1B66C-807F-4103-983F-ED7A698D4835}"/>
              </a:ext>
            </a:extLst>
          </p:cNvPr>
          <p:cNvSpPr/>
          <p:nvPr/>
        </p:nvSpPr>
        <p:spPr>
          <a:xfrm>
            <a:off x="241729" y="2338540"/>
            <a:ext cx="2617478" cy="672850"/>
          </a:xfrm>
          <a:prstGeom prst="homePlate">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9" name="Arrow: Pentagon 28">
            <a:extLst>
              <a:ext uri="{FF2B5EF4-FFF2-40B4-BE49-F238E27FC236}">
                <a16:creationId xmlns:a16="http://schemas.microsoft.com/office/drawing/2014/main" id="{FCEC4E6A-BAC4-42CA-AA38-89167E46CD03}"/>
              </a:ext>
            </a:extLst>
          </p:cNvPr>
          <p:cNvSpPr/>
          <p:nvPr/>
        </p:nvSpPr>
        <p:spPr>
          <a:xfrm>
            <a:off x="44364" y="1540293"/>
            <a:ext cx="2482581" cy="515223"/>
          </a:xfrm>
          <a:prstGeom prst="homePlate">
            <a:avLst/>
          </a:prstGeom>
          <a:solidFill>
            <a:schemeClr val="accent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solidFill>
                  <a:srgbClr val="C00000"/>
                </a:solidFill>
                <a:latin typeface="Tahoma" panose="020B0604030504040204" pitchFamily="34" charset="0"/>
                <a:ea typeface="Tahoma" panose="020B0604030504040204" pitchFamily="34" charset="0"/>
                <a:cs typeface="Tahoma" panose="020B0604030504040204" pitchFamily="34" charset="0"/>
              </a:rPr>
              <a:t>Nhiệm</a:t>
            </a:r>
            <a:r>
              <a:rPr lang="en-US" sz="2800" b="1"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C00000"/>
                </a:solidFill>
                <a:latin typeface="Tahoma" panose="020B0604030504040204" pitchFamily="34" charset="0"/>
                <a:ea typeface="Tahoma" panose="020B0604030504040204" pitchFamily="34" charset="0"/>
                <a:cs typeface="Tahoma" panose="020B0604030504040204" pitchFamily="34" charset="0"/>
              </a:rPr>
              <a:t>vụ</a:t>
            </a:r>
            <a:r>
              <a:rPr lang="en-US" sz="2800" b="1" dirty="0">
                <a:solidFill>
                  <a:srgbClr val="C00000"/>
                </a:solidFill>
                <a:latin typeface="Tahoma" panose="020B0604030504040204" pitchFamily="34" charset="0"/>
                <a:ea typeface="Tahoma" panose="020B0604030504040204" pitchFamily="34" charset="0"/>
                <a:cs typeface="Tahoma" panose="020B0604030504040204" pitchFamily="34" charset="0"/>
              </a:rPr>
              <a:t> </a:t>
            </a:r>
            <a:endParaRPr lang="vi-VN" sz="28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grpSp>
        <p:nvGrpSpPr>
          <p:cNvPr id="2" name="Group 1"/>
          <p:cNvGrpSpPr/>
          <p:nvPr/>
        </p:nvGrpSpPr>
        <p:grpSpPr>
          <a:xfrm>
            <a:off x="2693076" y="1228318"/>
            <a:ext cx="8918821" cy="4478610"/>
            <a:chOff x="2693076" y="1228318"/>
            <a:chExt cx="9084952" cy="4478610"/>
          </a:xfrm>
        </p:grpSpPr>
        <p:grpSp>
          <p:nvGrpSpPr>
            <p:cNvPr id="16" name="Google Shape;10844;p60">
              <a:extLst>
                <a:ext uri="{FF2B5EF4-FFF2-40B4-BE49-F238E27FC236}">
                  <a16:creationId xmlns:a16="http://schemas.microsoft.com/office/drawing/2014/main" id="{A8E05D59-E1BD-41D7-A32D-4BC0795675D1}"/>
                </a:ext>
              </a:extLst>
            </p:cNvPr>
            <p:cNvGrpSpPr/>
            <p:nvPr/>
          </p:nvGrpSpPr>
          <p:grpSpPr>
            <a:xfrm>
              <a:off x="2876443" y="1228318"/>
              <a:ext cx="1200711" cy="525861"/>
              <a:chOff x="5331913" y="3413947"/>
              <a:chExt cx="347143" cy="254684"/>
            </a:xfrm>
            <a:solidFill>
              <a:srgbClr val="002060"/>
            </a:solidFill>
          </p:grpSpPr>
          <p:sp>
            <p:nvSpPr>
              <p:cNvPr id="17" name="Google Shape;10845;p60">
                <a:extLst>
                  <a:ext uri="{FF2B5EF4-FFF2-40B4-BE49-F238E27FC236}">
                    <a16:creationId xmlns:a16="http://schemas.microsoft.com/office/drawing/2014/main" id="{FA4C6FC7-53B2-4776-9F97-E9CF30D41076}"/>
                  </a:ext>
                </a:extLst>
              </p:cNvPr>
              <p:cNvSpPr/>
              <p:nvPr/>
            </p:nvSpPr>
            <p:spPr>
              <a:xfrm>
                <a:off x="5597163" y="3523083"/>
                <a:ext cx="43222" cy="15564"/>
              </a:xfrm>
              <a:custGeom>
                <a:avLst/>
                <a:gdLst/>
                <a:ahLst/>
                <a:cxnLst/>
                <a:rect l="l" t="t" r="r" b="b"/>
                <a:pathLst>
                  <a:path w="1358" h="489" extrusionOk="0">
                    <a:moveTo>
                      <a:pt x="167" y="0"/>
                    </a:moveTo>
                    <a:cubicBezTo>
                      <a:pt x="84" y="0"/>
                      <a:pt x="0" y="71"/>
                      <a:pt x="0" y="167"/>
                    </a:cubicBezTo>
                    <a:cubicBezTo>
                      <a:pt x="0" y="250"/>
                      <a:pt x="84" y="322"/>
                      <a:pt x="167" y="322"/>
                    </a:cubicBezTo>
                    <a:cubicBezTo>
                      <a:pt x="346" y="322"/>
                      <a:pt x="870" y="357"/>
                      <a:pt x="1120" y="476"/>
                    </a:cubicBezTo>
                    <a:cubicBezTo>
                      <a:pt x="1155" y="488"/>
                      <a:pt x="1167" y="488"/>
                      <a:pt x="1191" y="488"/>
                    </a:cubicBezTo>
                    <a:cubicBezTo>
                      <a:pt x="1251" y="488"/>
                      <a:pt x="1310" y="464"/>
                      <a:pt x="1346" y="405"/>
                    </a:cubicBezTo>
                    <a:cubicBezTo>
                      <a:pt x="1358" y="322"/>
                      <a:pt x="1334" y="226"/>
                      <a:pt x="1251" y="191"/>
                    </a:cubicBezTo>
                    <a:cubicBezTo>
                      <a:pt x="882" y="12"/>
                      <a:pt x="203" y="0"/>
                      <a:pt x="167" y="0"/>
                    </a:cubicBezTo>
                    <a:close/>
                  </a:path>
                </a:pathLst>
              </a:custGeom>
              <a:grpFill/>
              <a:ln w="19050">
                <a:solidFill>
                  <a:schemeClr val="accent1">
                    <a:shade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000" b="1"/>
              </a:p>
            </p:txBody>
          </p:sp>
          <p:sp>
            <p:nvSpPr>
              <p:cNvPr id="18" name="Google Shape;10846;p60">
                <a:extLst>
                  <a:ext uri="{FF2B5EF4-FFF2-40B4-BE49-F238E27FC236}">
                    <a16:creationId xmlns:a16="http://schemas.microsoft.com/office/drawing/2014/main" id="{0491BC37-84FE-413E-B589-C0532BFF00C3}"/>
                  </a:ext>
                </a:extLst>
              </p:cNvPr>
              <p:cNvSpPr/>
              <p:nvPr/>
            </p:nvSpPr>
            <p:spPr>
              <a:xfrm>
                <a:off x="5331913" y="3413947"/>
                <a:ext cx="347143" cy="253538"/>
              </a:xfrm>
              <a:custGeom>
                <a:avLst/>
                <a:gdLst/>
                <a:ahLst/>
                <a:cxnLst/>
                <a:rect l="l" t="t" r="r" b="b"/>
                <a:pathLst>
                  <a:path w="10907" h="7966" extrusionOk="0">
                    <a:moveTo>
                      <a:pt x="7168" y="357"/>
                    </a:moveTo>
                    <a:lnTo>
                      <a:pt x="7168" y="1893"/>
                    </a:lnTo>
                    <a:cubicBezTo>
                      <a:pt x="7168" y="2131"/>
                      <a:pt x="7120" y="2357"/>
                      <a:pt x="7013" y="2560"/>
                    </a:cubicBezTo>
                    <a:cubicBezTo>
                      <a:pt x="7001" y="2584"/>
                      <a:pt x="7001" y="2608"/>
                      <a:pt x="7001" y="2643"/>
                    </a:cubicBezTo>
                    <a:lnTo>
                      <a:pt x="7001" y="3084"/>
                    </a:lnTo>
                    <a:cubicBezTo>
                      <a:pt x="7001" y="3512"/>
                      <a:pt x="6822" y="3917"/>
                      <a:pt x="6513" y="4203"/>
                    </a:cubicBezTo>
                    <a:cubicBezTo>
                      <a:pt x="6465" y="4227"/>
                      <a:pt x="6429" y="4274"/>
                      <a:pt x="6394" y="4310"/>
                    </a:cubicBezTo>
                    <a:cubicBezTo>
                      <a:pt x="6111" y="4514"/>
                      <a:pt x="5775" y="4621"/>
                      <a:pt x="5415" y="4621"/>
                    </a:cubicBezTo>
                    <a:cubicBezTo>
                      <a:pt x="5396" y="4621"/>
                      <a:pt x="5377" y="4620"/>
                      <a:pt x="5358" y="4620"/>
                    </a:cubicBezTo>
                    <a:cubicBezTo>
                      <a:pt x="4536" y="4560"/>
                      <a:pt x="3917" y="3858"/>
                      <a:pt x="3917" y="3024"/>
                    </a:cubicBezTo>
                    <a:lnTo>
                      <a:pt x="3917" y="2643"/>
                    </a:lnTo>
                    <a:cubicBezTo>
                      <a:pt x="3917" y="2608"/>
                      <a:pt x="3917" y="2596"/>
                      <a:pt x="3905" y="2560"/>
                    </a:cubicBezTo>
                    <a:cubicBezTo>
                      <a:pt x="3798" y="2357"/>
                      <a:pt x="3751" y="2131"/>
                      <a:pt x="3751" y="1893"/>
                    </a:cubicBezTo>
                    <a:lnTo>
                      <a:pt x="3751" y="1548"/>
                    </a:lnTo>
                    <a:cubicBezTo>
                      <a:pt x="3751" y="893"/>
                      <a:pt x="4286" y="357"/>
                      <a:pt x="4941" y="357"/>
                    </a:cubicBezTo>
                    <a:close/>
                    <a:moveTo>
                      <a:pt x="10013" y="2905"/>
                    </a:moveTo>
                    <a:lnTo>
                      <a:pt x="10013" y="3560"/>
                    </a:lnTo>
                    <a:cubicBezTo>
                      <a:pt x="10013" y="3667"/>
                      <a:pt x="9989" y="3774"/>
                      <a:pt x="9942" y="3870"/>
                    </a:cubicBezTo>
                    <a:lnTo>
                      <a:pt x="9870" y="4036"/>
                    </a:lnTo>
                    <a:cubicBezTo>
                      <a:pt x="9858" y="4048"/>
                      <a:pt x="9858" y="4084"/>
                      <a:pt x="9858" y="4108"/>
                    </a:cubicBezTo>
                    <a:lnTo>
                      <a:pt x="9858" y="4453"/>
                    </a:lnTo>
                    <a:cubicBezTo>
                      <a:pt x="9870" y="4679"/>
                      <a:pt x="9763" y="4882"/>
                      <a:pt x="9597" y="5048"/>
                    </a:cubicBezTo>
                    <a:cubicBezTo>
                      <a:pt x="9451" y="5205"/>
                      <a:pt x="9244" y="5288"/>
                      <a:pt x="9022" y="5288"/>
                    </a:cubicBezTo>
                    <a:cubicBezTo>
                      <a:pt x="9007" y="5288"/>
                      <a:pt x="8992" y="5287"/>
                      <a:pt x="8977" y="5286"/>
                    </a:cubicBezTo>
                    <a:cubicBezTo>
                      <a:pt x="8513" y="5275"/>
                      <a:pt x="8144" y="4870"/>
                      <a:pt x="8144" y="4382"/>
                    </a:cubicBezTo>
                    <a:lnTo>
                      <a:pt x="8144" y="4084"/>
                    </a:lnTo>
                    <a:cubicBezTo>
                      <a:pt x="8144" y="4048"/>
                      <a:pt x="8144" y="4036"/>
                      <a:pt x="8132" y="4012"/>
                    </a:cubicBezTo>
                    <a:lnTo>
                      <a:pt x="8025" y="3810"/>
                    </a:lnTo>
                    <a:cubicBezTo>
                      <a:pt x="8002" y="3741"/>
                      <a:pt x="7968" y="3672"/>
                      <a:pt x="7966" y="3582"/>
                    </a:cubicBezTo>
                    <a:lnTo>
                      <a:pt x="7966" y="3582"/>
                    </a:lnTo>
                    <a:cubicBezTo>
                      <a:pt x="7973" y="3196"/>
                      <a:pt x="8279" y="2905"/>
                      <a:pt x="8644" y="2905"/>
                    </a:cubicBezTo>
                    <a:close/>
                    <a:moveTo>
                      <a:pt x="1727" y="2893"/>
                    </a:moveTo>
                    <a:cubicBezTo>
                      <a:pt x="2000" y="2893"/>
                      <a:pt x="2250" y="3000"/>
                      <a:pt x="2441" y="3191"/>
                    </a:cubicBezTo>
                    <a:cubicBezTo>
                      <a:pt x="2643" y="3381"/>
                      <a:pt x="2739" y="3655"/>
                      <a:pt x="2774" y="3929"/>
                    </a:cubicBezTo>
                    <a:cubicBezTo>
                      <a:pt x="2774" y="4024"/>
                      <a:pt x="2786" y="4132"/>
                      <a:pt x="2786" y="4227"/>
                    </a:cubicBezTo>
                    <a:lnTo>
                      <a:pt x="2786" y="4262"/>
                    </a:lnTo>
                    <a:cubicBezTo>
                      <a:pt x="2608" y="3989"/>
                      <a:pt x="2358" y="3798"/>
                      <a:pt x="2000" y="3691"/>
                    </a:cubicBezTo>
                    <a:cubicBezTo>
                      <a:pt x="1753" y="3615"/>
                      <a:pt x="1520" y="3607"/>
                      <a:pt x="1431" y="3607"/>
                    </a:cubicBezTo>
                    <a:cubicBezTo>
                      <a:pt x="1409" y="3607"/>
                      <a:pt x="1396" y="3608"/>
                      <a:pt x="1393" y="3608"/>
                    </a:cubicBezTo>
                    <a:cubicBezTo>
                      <a:pt x="1346" y="3608"/>
                      <a:pt x="1310" y="3620"/>
                      <a:pt x="1286" y="3655"/>
                    </a:cubicBezTo>
                    <a:lnTo>
                      <a:pt x="1000" y="3953"/>
                    </a:lnTo>
                    <a:cubicBezTo>
                      <a:pt x="941" y="4012"/>
                      <a:pt x="941" y="4108"/>
                      <a:pt x="1000" y="4167"/>
                    </a:cubicBezTo>
                    <a:cubicBezTo>
                      <a:pt x="1030" y="4197"/>
                      <a:pt x="1072" y="4212"/>
                      <a:pt x="1113" y="4212"/>
                    </a:cubicBezTo>
                    <a:cubicBezTo>
                      <a:pt x="1155" y="4212"/>
                      <a:pt x="1197" y="4197"/>
                      <a:pt x="1226" y="4167"/>
                    </a:cubicBezTo>
                    <a:lnTo>
                      <a:pt x="1465" y="3917"/>
                    </a:lnTo>
                    <a:cubicBezTo>
                      <a:pt x="1667" y="3929"/>
                      <a:pt x="2322" y="4012"/>
                      <a:pt x="2572" y="4572"/>
                    </a:cubicBezTo>
                    <a:cubicBezTo>
                      <a:pt x="2500" y="4989"/>
                      <a:pt x="2143" y="5298"/>
                      <a:pt x="1727" y="5298"/>
                    </a:cubicBezTo>
                    <a:cubicBezTo>
                      <a:pt x="1250" y="5298"/>
                      <a:pt x="869" y="4917"/>
                      <a:pt x="869" y="4441"/>
                    </a:cubicBezTo>
                    <a:cubicBezTo>
                      <a:pt x="869" y="4346"/>
                      <a:pt x="798" y="4274"/>
                      <a:pt x="703" y="4274"/>
                    </a:cubicBezTo>
                    <a:lnTo>
                      <a:pt x="679" y="4274"/>
                    </a:lnTo>
                    <a:lnTo>
                      <a:pt x="679" y="4227"/>
                    </a:lnTo>
                    <a:cubicBezTo>
                      <a:pt x="679" y="4132"/>
                      <a:pt x="679" y="4024"/>
                      <a:pt x="691" y="3929"/>
                    </a:cubicBezTo>
                    <a:cubicBezTo>
                      <a:pt x="703" y="3655"/>
                      <a:pt x="822" y="3381"/>
                      <a:pt x="1012" y="3191"/>
                    </a:cubicBezTo>
                    <a:cubicBezTo>
                      <a:pt x="1215" y="3000"/>
                      <a:pt x="1465" y="2893"/>
                      <a:pt x="1727" y="2893"/>
                    </a:cubicBezTo>
                    <a:close/>
                    <a:moveTo>
                      <a:pt x="643" y="4882"/>
                    </a:moveTo>
                    <a:cubicBezTo>
                      <a:pt x="726" y="5096"/>
                      <a:pt x="881" y="5275"/>
                      <a:pt x="1060" y="5405"/>
                    </a:cubicBezTo>
                    <a:lnTo>
                      <a:pt x="1060" y="5596"/>
                    </a:lnTo>
                    <a:cubicBezTo>
                      <a:pt x="762" y="5501"/>
                      <a:pt x="619" y="5346"/>
                      <a:pt x="560" y="5275"/>
                    </a:cubicBezTo>
                    <a:cubicBezTo>
                      <a:pt x="595" y="5155"/>
                      <a:pt x="631" y="5036"/>
                      <a:pt x="643" y="4882"/>
                    </a:cubicBezTo>
                    <a:close/>
                    <a:moveTo>
                      <a:pt x="2798" y="4882"/>
                    </a:moveTo>
                    <a:cubicBezTo>
                      <a:pt x="2810" y="5024"/>
                      <a:pt x="2846" y="5155"/>
                      <a:pt x="2893" y="5263"/>
                    </a:cubicBezTo>
                    <a:cubicBezTo>
                      <a:pt x="2834" y="5346"/>
                      <a:pt x="2679" y="5477"/>
                      <a:pt x="2381" y="5596"/>
                    </a:cubicBezTo>
                    <a:lnTo>
                      <a:pt x="2381" y="5405"/>
                    </a:lnTo>
                    <a:cubicBezTo>
                      <a:pt x="2560" y="5275"/>
                      <a:pt x="2715" y="5096"/>
                      <a:pt x="2798" y="4882"/>
                    </a:cubicBezTo>
                    <a:close/>
                    <a:moveTo>
                      <a:pt x="6299" y="4727"/>
                    </a:moveTo>
                    <a:lnTo>
                      <a:pt x="6299" y="5001"/>
                    </a:lnTo>
                    <a:lnTo>
                      <a:pt x="5453" y="5596"/>
                    </a:lnTo>
                    <a:lnTo>
                      <a:pt x="4584" y="5024"/>
                    </a:lnTo>
                    <a:lnTo>
                      <a:pt x="4584" y="4727"/>
                    </a:lnTo>
                    <a:cubicBezTo>
                      <a:pt x="4810" y="4846"/>
                      <a:pt x="5060" y="4917"/>
                      <a:pt x="5322" y="4929"/>
                    </a:cubicBezTo>
                    <a:lnTo>
                      <a:pt x="5441" y="4929"/>
                    </a:lnTo>
                    <a:cubicBezTo>
                      <a:pt x="5739" y="4929"/>
                      <a:pt x="6037" y="4858"/>
                      <a:pt x="6299" y="4727"/>
                    </a:cubicBezTo>
                    <a:close/>
                    <a:moveTo>
                      <a:pt x="9347" y="5572"/>
                    </a:moveTo>
                    <a:lnTo>
                      <a:pt x="9347" y="5632"/>
                    </a:lnTo>
                    <a:cubicBezTo>
                      <a:pt x="9347" y="5656"/>
                      <a:pt x="9347" y="5691"/>
                      <a:pt x="9358" y="5715"/>
                    </a:cubicBezTo>
                    <a:lnTo>
                      <a:pt x="9001" y="6072"/>
                    </a:lnTo>
                    <a:lnTo>
                      <a:pt x="8644" y="5715"/>
                    </a:lnTo>
                    <a:cubicBezTo>
                      <a:pt x="8644" y="5691"/>
                      <a:pt x="8668" y="5656"/>
                      <a:pt x="8668" y="5632"/>
                    </a:cubicBezTo>
                    <a:lnTo>
                      <a:pt x="8668" y="5572"/>
                    </a:lnTo>
                    <a:cubicBezTo>
                      <a:pt x="8763" y="5596"/>
                      <a:pt x="8870" y="5632"/>
                      <a:pt x="8977" y="5632"/>
                    </a:cubicBezTo>
                    <a:lnTo>
                      <a:pt x="9001" y="5632"/>
                    </a:lnTo>
                    <a:cubicBezTo>
                      <a:pt x="9120" y="5632"/>
                      <a:pt x="9239" y="5620"/>
                      <a:pt x="9347" y="5572"/>
                    </a:cubicBezTo>
                    <a:close/>
                    <a:moveTo>
                      <a:pt x="2108" y="5572"/>
                    </a:moveTo>
                    <a:lnTo>
                      <a:pt x="2108" y="5739"/>
                    </a:lnTo>
                    <a:cubicBezTo>
                      <a:pt x="2108" y="5798"/>
                      <a:pt x="2119" y="5834"/>
                      <a:pt x="2143" y="5882"/>
                    </a:cubicBezTo>
                    <a:lnTo>
                      <a:pt x="1965" y="6013"/>
                    </a:lnTo>
                    <a:cubicBezTo>
                      <a:pt x="1899" y="6084"/>
                      <a:pt x="1816" y="6120"/>
                      <a:pt x="1731" y="6120"/>
                    </a:cubicBezTo>
                    <a:cubicBezTo>
                      <a:pt x="1646" y="6120"/>
                      <a:pt x="1560" y="6084"/>
                      <a:pt x="1488" y="6013"/>
                    </a:cubicBezTo>
                    <a:lnTo>
                      <a:pt x="1346" y="5882"/>
                    </a:lnTo>
                    <a:cubicBezTo>
                      <a:pt x="1369" y="5834"/>
                      <a:pt x="1381" y="5775"/>
                      <a:pt x="1381" y="5739"/>
                    </a:cubicBezTo>
                    <a:lnTo>
                      <a:pt x="1381" y="5572"/>
                    </a:lnTo>
                    <a:cubicBezTo>
                      <a:pt x="1488" y="5596"/>
                      <a:pt x="1607" y="5632"/>
                      <a:pt x="1750" y="5632"/>
                    </a:cubicBezTo>
                    <a:cubicBezTo>
                      <a:pt x="1857" y="5632"/>
                      <a:pt x="1977" y="5608"/>
                      <a:pt x="2108" y="5572"/>
                    </a:cubicBezTo>
                    <a:close/>
                    <a:moveTo>
                      <a:pt x="4465" y="5298"/>
                    </a:moveTo>
                    <a:lnTo>
                      <a:pt x="5215" y="5810"/>
                    </a:lnTo>
                    <a:lnTo>
                      <a:pt x="4810" y="6215"/>
                    </a:lnTo>
                    <a:lnTo>
                      <a:pt x="4798" y="6215"/>
                    </a:lnTo>
                    <a:lnTo>
                      <a:pt x="4310" y="5465"/>
                    </a:lnTo>
                    <a:lnTo>
                      <a:pt x="4465" y="5298"/>
                    </a:lnTo>
                    <a:close/>
                    <a:moveTo>
                      <a:pt x="6429" y="5298"/>
                    </a:moveTo>
                    <a:lnTo>
                      <a:pt x="6596" y="5465"/>
                    </a:lnTo>
                    <a:lnTo>
                      <a:pt x="6108" y="6215"/>
                    </a:lnTo>
                    <a:lnTo>
                      <a:pt x="6096" y="6215"/>
                    </a:lnTo>
                    <a:lnTo>
                      <a:pt x="5691" y="5810"/>
                    </a:lnTo>
                    <a:lnTo>
                      <a:pt x="6429" y="5298"/>
                    </a:lnTo>
                    <a:close/>
                    <a:moveTo>
                      <a:pt x="4905" y="0"/>
                    </a:moveTo>
                    <a:cubicBezTo>
                      <a:pt x="4072" y="0"/>
                      <a:pt x="3381" y="691"/>
                      <a:pt x="3381" y="1524"/>
                    </a:cubicBezTo>
                    <a:lnTo>
                      <a:pt x="3381" y="1869"/>
                    </a:lnTo>
                    <a:cubicBezTo>
                      <a:pt x="3381" y="2131"/>
                      <a:pt x="3441" y="2381"/>
                      <a:pt x="3548" y="2643"/>
                    </a:cubicBezTo>
                    <a:lnTo>
                      <a:pt x="3548" y="3000"/>
                    </a:lnTo>
                    <a:cubicBezTo>
                      <a:pt x="3548" y="3596"/>
                      <a:pt x="3810" y="4132"/>
                      <a:pt x="4227" y="4465"/>
                    </a:cubicBezTo>
                    <a:lnTo>
                      <a:pt x="4227" y="5001"/>
                    </a:lnTo>
                    <a:lnTo>
                      <a:pt x="3929" y="5322"/>
                    </a:lnTo>
                    <a:cubicBezTo>
                      <a:pt x="3905" y="5346"/>
                      <a:pt x="3893" y="5394"/>
                      <a:pt x="3893" y="5441"/>
                    </a:cubicBezTo>
                    <a:lnTo>
                      <a:pt x="2905" y="5798"/>
                    </a:lnTo>
                    <a:cubicBezTo>
                      <a:pt x="2834" y="5822"/>
                      <a:pt x="2774" y="5858"/>
                      <a:pt x="2715" y="5894"/>
                    </a:cubicBezTo>
                    <a:lnTo>
                      <a:pt x="2560" y="5822"/>
                    </a:lnTo>
                    <a:cubicBezTo>
                      <a:pt x="3024" y="5632"/>
                      <a:pt x="3155" y="5346"/>
                      <a:pt x="3179" y="5334"/>
                    </a:cubicBezTo>
                    <a:cubicBezTo>
                      <a:pt x="3203" y="5286"/>
                      <a:pt x="3203" y="5227"/>
                      <a:pt x="3179" y="5179"/>
                    </a:cubicBezTo>
                    <a:cubicBezTo>
                      <a:pt x="3060" y="4965"/>
                      <a:pt x="3036" y="4524"/>
                      <a:pt x="3036" y="4203"/>
                    </a:cubicBezTo>
                    <a:cubicBezTo>
                      <a:pt x="3036" y="4084"/>
                      <a:pt x="3036" y="3977"/>
                      <a:pt x="3024" y="3893"/>
                    </a:cubicBezTo>
                    <a:cubicBezTo>
                      <a:pt x="2965" y="3131"/>
                      <a:pt x="2405" y="2548"/>
                      <a:pt x="1691" y="2548"/>
                    </a:cubicBezTo>
                    <a:cubicBezTo>
                      <a:pt x="976" y="2548"/>
                      <a:pt x="393" y="3131"/>
                      <a:pt x="345" y="3893"/>
                    </a:cubicBezTo>
                    <a:cubicBezTo>
                      <a:pt x="345" y="3977"/>
                      <a:pt x="333" y="4084"/>
                      <a:pt x="333" y="4203"/>
                    </a:cubicBezTo>
                    <a:cubicBezTo>
                      <a:pt x="322" y="4548"/>
                      <a:pt x="298" y="4965"/>
                      <a:pt x="203" y="5179"/>
                    </a:cubicBezTo>
                    <a:cubicBezTo>
                      <a:pt x="167" y="5227"/>
                      <a:pt x="167" y="5286"/>
                      <a:pt x="203" y="5334"/>
                    </a:cubicBezTo>
                    <a:cubicBezTo>
                      <a:pt x="203" y="5346"/>
                      <a:pt x="345" y="5632"/>
                      <a:pt x="810" y="5822"/>
                    </a:cubicBezTo>
                    <a:lnTo>
                      <a:pt x="369" y="6037"/>
                    </a:lnTo>
                    <a:cubicBezTo>
                      <a:pt x="155" y="6156"/>
                      <a:pt x="0" y="6370"/>
                      <a:pt x="0" y="6632"/>
                    </a:cubicBezTo>
                    <a:lnTo>
                      <a:pt x="0" y="7799"/>
                    </a:lnTo>
                    <a:cubicBezTo>
                      <a:pt x="0" y="7894"/>
                      <a:pt x="72" y="7965"/>
                      <a:pt x="167" y="7965"/>
                    </a:cubicBezTo>
                    <a:cubicBezTo>
                      <a:pt x="250" y="7965"/>
                      <a:pt x="333" y="7894"/>
                      <a:pt x="333" y="7799"/>
                    </a:cubicBezTo>
                    <a:lnTo>
                      <a:pt x="333" y="6632"/>
                    </a:lnTo>
                    <a:cubicBezTo>
                      <a:pt x="333" y="6489"/>
                      <a:pt x="405" y="6370"/>
                      <a:pt x="524" y="6310"/>
                    </a:cubicBezTo>
                    <a:lnTo>
                      <a:pt x="1060" y="6048"/>
                    </a:lnTo>
                    <a:lnTo>
                      <a:pt x="1238" y="6227"/>
                    </a:lnTo>
                    <a:cubicBezTo>
                      <a:pt x="1369" y="6346"/>
                      <a:pt x="1536" y="6406"/>
                      <a:pt x="1703" y="6406"/>
                    </a:cubicBezTo>
                    <a:cubicBezTo>
                      <a:pt x="1857" y="6406"/>
                      <a:pt x="2024" y="6346"/>
                      <a:pt x="2155" y="6227"/>
                    </a:cubicBezTo>
                    <a:lnTo>
                      <a:pt x="2334" y="6048"/>
                    </a:lnTo>
                    <a:lnTo>
                      <a:pt x="2512" y="6132"/>
                    </a:lnTo>
                    <a:cubicBezTo>
                      <a:pt x="2441" y="6275"/>
                      <a:pt x="2381" y="6418"/>
                      <a:pt x="2381" y="6584"/>
                    </a:cubicBezTo>
                    <a:lnTo>
                      <a:pt x="2381" y="7799"/>
                    </a:lnTo>
                    <a:cubicBezTo>
                      <a:pt x="2381" y="7894"/>
                      <a:pt x="2453" y="7965"/>
                      <a:pt x="2548" y="7965"/>
                    </a:cubicBezTo>
                    <a:cubicBezTo>
                      <a:pt x="2631" y="7965"/>
                      <a:pt x="2715" y="7894"/>
                      <a:pt x="2715" y="7799"/>
                    </a:cubicBezTo>
                    <a:lnTo>
                      <a:pt x="2715" y="6584"/>
                    </a:lnTo>
                    <a:cubicBezTo>
                      <a:pt x="2715" y="6358"/>
                      <a:pt x="2846" y="6167"/>
                      <a:pt x="3048" y="6096"/>
                    </a:cubicBezTo>
                    <a:lnTo>
                      <a:pt x="4084" y="5715"/>
                    </a:lnTo>
                    <a:lnTo>
                      <a:pt x="4513" y="6358"/>
                    </a:lnTo>
                    <a:cubicBezTo>
                      <a:pt x="4572" y="6453"/>
                      <a:pt x="4655" y="6489"/>
                      <a:pt x="4751" y="6513"/>
                    </a:cubicBezTo>
                    <a:lnTo>
                      <a:pt x="4775" y="6513"/>
                    </a:lnTo>
                    <a:cubicBezTo>
                      <a:pt x="4870" y="6513"/>
                      <a:pt x="4941" y="6477"/>
                      <a:pt x="5013" y="6418"/>
                    </a:cubicBezTo>
                    <a:lnTo>
                      <a:pt x="5286" y="6156"/>
                    </a:lnTo>
                    <a:lnTo>
                      <a:pt x="5286" y="7799"/>
                    </a:lnTo>
                    <a:cubicBezTo>
                      <a:pt x="5286" y="7894"/>
                      <a:pt x="5358" y="7965"/>
                      <a:pt x="5453" y="7965"/>
                    </a:cubicBezTo>
                    <a:cubicBezTo>
                      <a:pt x="5537" y="7965"/>
                      <a:pt x="5608" y="7894"/>
                      <a:pt x="5608" y="7799"/>
                    </a:cubicBezTo>
                    <a:lnTo>
                      <a:pt x="5608" y="6156"/>
                    </a:lnTo>
                    <a:lnTo>
                      <a:pt x="5882" y="6418"/>
                    </a:lnTo>
                    <a:cubicBezTo>
                      <a:pt x="5941" y="6477"/>
                      <a:pt x="6025" y="6513"/>
                      <a:pt x="6120" y="6513"/>
                    </a:cubicBezTo>
                    <a:lnTo>
                      <a:pt x="6144" y="6513"/>
                    </a:lnTo>
                    <a:cubicBezTo>
                      <a:pt x="6251" y="6489"/>
                      <a:pt x="6322" y="6453"/>
                      <a:pt x="6382" y="6358"/>
                    </a:cubicBezTo>
                    <a:lnTo>
                      <a:pt x="6822" y="5715"/>
                    </a:lnTo>
                    <a:lnTo>
                      <a:pt x="7846" y="6096"/>
                    </a:lnTo>
                    <a:cubicBezTo>
                      <a:pt x="8049" y="6167"/>
                      <a:pt x="8192" y="6358"/>
                      <a:pt x="8192" y="6584"/>
                    </a:cubicBezTo>
                    <a:lnTo>
                      <a:pt x="8192" y="7799"/>
                    </a:lnTo>
                    <a:cubicBezTo>
                      <a:pt x="8192" y="7894"/>
                      <a:pt x="8263" y="7965"/>
                      <a:pt x="8346" y="7965"/>
                    </a:cubicBezTo>
                    <a:cubicBezTo>
                      <a:pt x="8442" y="7965"/>
                      <a:pt x="8513" y="7894"/>
                      <a:pt x="8513" y="7799"/>
                    </a:cubicBezTo>
                    <a:lnTo>
                      <a:pt x="8513" y="6584"/>
                    </a:lnTo>
                    <a:cubicBezTo>
                      <a:pt x="8513" y="6358"/>
                      <a:pt x="8430" y="6156"/>
                      <a:pt x="8275" y="6001"/>
                    </a:cubicBezTo>
                    <a:lnTo>
                      <a:pt x="8323" y="5989"/>
                    </a:lnTo>
                    <a:cubicBezTo>
                      <a:pt x="8370" y="5977"/>
                      <a:pt x="8406" y="5953"/>
                      <a:pt x="8465" y="5929"/>
                    </a:cubicBezTo>
                    <a:lnTo>
                      <a:pt x="8870" y="6334"/>
                    </a:lnTo>
                    <a:lnTo>
                      <a:pt x="8870" y="7787"/>
                    </a:lnTo>
                    <a:cubicBezTo>
                      <a:pt x="8870" y="7882"/>
                      <a:pt x="8942" y="7953"/>
                      <a:pt x="9037" y="7953"/>
                    </a:cubicBezTo>
                    <a:cubicBezTo>
                      <a:pt x="9120" y="7953"/>
                      <a:pt x="9204" y="7882"/>
                      <a:pt x="9204" y="7787"/>
                    </a:cubicBezTo>
                    <a:lnTo>
                      <a:pt x="9204" y="6334"/>
                    </a:lnTo>
                    <a:lnTo>
                      <a:pt x="9597" y="5929"/>
                    </a:lnTo>
                    <a:cubicBezTo>
                      <a:pt x="9620" y="5941"/>
                      <a:pt x="9644" y="5941"/>
                      <a:pt x="9680" y="5953"/>
                    </a:cubicBezTo>
                    <a:lnTo>
                      <a:pt x="10335" y="6156"/>
                    </a:lnTo>
                    <a:cubicBezTo>
                      <a:pt x="10478" y="6191"/>
                      <a:pt x="10585" y="6334"/>
                      <a:pt x="10585" y="6489"/>
                    </a:cubicBezTo>
                    <a:lnTo>
                      <a:pt x="10585" y="7799"/>
                    </a:lnTo>
                    <a:cubicBezTo>
                      <a:pt x="10585" y="7894"/>
                      <a:pt x="10656" y="7965"/>
                      <a:pt x="10751" y="7965"/>
                    </a:cubicBezTo>
                    <a:cubicBezTo>
                      <a:pt x="10835" y="7965"/>
                      <a:pt x="10906" y="7894"/>
                      <a:pt x="10906" y="7799"/>
                    </a:cubicBezTo>
                    <a:lnTo>
                      <a:pt x="10906" y="6489"/>
                    </a:lnTo>
                    <a:cubicBezTo>
                      <a:pt x="10871" y="6227"/>
                      <a:pt x="10656" y="5953"/>
                      <a:pt x="10382" y="5870"/>
                    </a:cubicBezTo>
                    <a:lnTo>
                      <a:pt x="9716" y="5679"/>
                    </a:lnTo>
                    <a:cubicBezTo>
                      <a:pt x="9692" y="5656"/>
                      <a:pt x="9680" y="5644"/>
                      <a:pt x="9680" y="5620"/>
                    </a:cubicBezTo>
                    <a:lnTo>
                      <a:pt x="9680" y="5394"/>
                    </a:lnTo>
                    <a:cubicBezTo>
                      <a:pt x="9739" y="5358"/>
                      <a:pt x="9787" y="5322"/>
                      <a:pt x="9823" y="5275"/>
                    </a:cubicBezTo>
                    <a:cubicBezTo>
                      <a:pt x="10049" y="5048"/>
                      <a:pt x="10180" y="4751"/>
                      <a:pt x="10180" y="4429"/>
                    </a:cubicBezTo>
                    <a:lnTo>
                      <a:pt x="10180" y="4132"/>
                    </a:lnTo>
                    <a:lnTo>
                      <a:pt x="10239" y="3989"/>
                    </a:lnTo>
                    <a:cubicBezTo>
                      <a:pt x="10323" y="3858"/>
                      <a:pt x="10347" y="3691"/>
                      <a:pt x="10347" y="3548"/>
                    </a:cubicBezTo>
                    <a:lnTo>
                      <a:pt x="10347" y="2727"/>
                    </a:lnTo>
                    <a:cubicBezTo>
                      <a:pt x="10347" y="2643"/>
                      <a:pt x="10275" y="2560"/>
                      <a:pt x="10180" y="2560"/>
                    </a:cubicBezTo>
                    <a:lnTo>
                      <a:pt x="8656" y="2560"/>
                    </a:lnTo>
                    <a:cubicBezTo>
                      <a:pt x="8096" y="2560"/>
                      <a:pt x="7644" y="3012"/>
                      <a:pt x="7644" y="3572"/>
                    </a:cubicBezTo>
                    <a:lnTo>
                      <a:pt x="7644" y="3596"/>
                    </a:lnTo>
                    <a:cubicBezTo>
                      <a:pt x="7644" y="3727"/>
                      <a:pt x="7668" y="3846"/>
                      <a:pt x="7727" y="3965"/>
                    </a:cubicBezTo>
                    <a:lnTo>
                      <a:pt x="7799" y="4132"/>
                    </a:lnTo>
                    <a:lnTo>
                      <a:pt x="7799" y="4382"/>
                    </a:lnTo>
                    <a:cubicBezTo>
                      <a:pt x="7799" y="4798"/>
                      <a:pt x="8013" y="5155"/>
                      <a:pt x="8311" y="5382"/>
                    </a:cubicBezTo>
                    <a:lnTo>
                      <a:pt x="8311" y="5596"/>
                    </a:lnTo>
                    <a:cubicBezTo>
                      <a:pt x="8311" y="5632"/>
                      <a:pt x="8311" y="5644"/>
                      <a:pt x="8180" y="5691"/>
                    </a:cubicBezTo>
                    <a:lnTo>
                      <a:pt x="7858" y="5775"/>
                    </a:lnTo>
                    <a:lnTo>
                      <a:pt x="6941" y="5441"/>
                    </a:lnTo>
                    <a:cubicBezTo>
                      <a:pt x="6941" y="5394"/>
                      <a:pt x="6930" y="5346"/>
                      <a:pt x="6894" y="5322"/>
                    </a:cubicBezTo>
                    <a:lnTo>
                      <a:pt x="6596" y="5001"/>
                    </a:lnTo>
                    <a:lnTo>
                      <a:pt x="6596" y="4489"/>
                    </a:lnTo>
                    <a:cubicBezTo>
                      <a:pt x="6632" y="4453"/>
                      <a:pt x="6656" y="4429"/>
                      <a:pt x="6691" y="4405"/>
                    </a:cubicBezTo>
                    <a:cubicBezTo>
                      <a:pt x="7061" y="4072"/>
                      <a:pt x="7263" y="3560"/>
                      <a:pt x="7263" y="3060"/>
                    </a:cubicBezTo>
                    <a:lnTo>
                      <a:pt x="7263" y="2643"/>
                    </a:lnTo>
                    <a:cubicBezTo>
                      <a:pt x="7382" y="2405"/>
                      <a:pt x="7430" y="2131"/>
                      <a:pt x="7430" y="1869"/>
                    </a:cubicBezTo>
                    <a:lnTo>
                      <a:pt x="7430" y="167"/>
                    </a:lnTo>
                    <a:cubicBezTo>
                      <a:pt x="7430" y="83"/>
                      <a:pt x="7358" y="0"/>
                      <a:pt x="7263" y="0"/>
                    </a:cubicBezTo>
                    <a:close/>
                  </a:path>
                </a:pathLst>
              </a:custGeom>
              <a:grpFill/>
              <a:ln w="19050">
                <a:solidFill>
                  <a:schemeClr val="accent1">
                    <a:shade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000" b="1"/>
              </a:p>
            </p:txBody>
          </p:sp>
          <p:sp>
            <p:nvSpPr>
              <p:cNvPr id="19" name="Google Shape;10847;p60">
                <a:extLst>
                  <a:ext uri="{FF2B5EF4-FFF2-40B4-BE49-F238E27FC236}">
                    <a16:creationId xmlns:a16="http://schemas.microsoft.com/office/drawing/2014/main" id="{A9760962-C22B-48CD-B33B-DFACE25B0D20}"/>
                  </a:ext>
                </a:extLst>
              </p:cNvPr>
              <p:cNvSpPr/>
              <p:nvPr/>
            </p:nvSpPr>
            <p:spPr>
              <a:xfrm>
                <a:off x="5645669" y="3625759"/>
                <a:ext cx="10248" cy="42872"/>
              </a:xfrm>
              <a:custGeom>
                <a:avLst/>
                <a:gdLst/>
                <a:ahLst/>
                <a:cxnLst/>
                <a:rect l="l" t="t" r="r" b="b"/>
                <a:pathLst>
                  <a:path w="322" h="1347" extrusionOk="0">
                    <a:moveTo>
                      <a:pt x="167" y="1"/>
                    </a:moveTo>
                    <a:cubicBezTo>
                      <a:pt x="72" y="1"/>
                      <a:pt x="0" y="72"/>
                      <a:pt x="0" y="167"/>
                    </a:cubicBezTo>
                    <a:lnTo>
                      <a:pt x="0" y="1179"/>
                    </a:lnTo>
                    <a:cubicBezTo>
                      <a:pt x="0" y="1263"/>
                      <a:pt x="72" y="1346"/>
                      <a:pt x="167" y="1346"/>
                    </a:cubicBezTo>
                    <a:cubicBezTo>
                      <a:pt x="251" y="1346"/>
                      <a:pt x="322" y="1263"/>
                      <a:pt x="322" y="1179"/>
                    </a:cubicBezTo>
                    <a:lnTo>
                      <a:pt x="322" y="167"/>
                    </a:lnTo>
                    <a:cubicBezTo>
                      <a:pt x="322" y="60"/>
                      <a:pt x="251" y="1"/>
                      <a:pt x="167" y="1"/>
                    </a:cubicBezTo>
                    <a:close/>
                  </a:path>
                </a:pathLst>
              </a:custGeom>
              <a:grpFill/>
              <a:ln w="19050">
                <a:solidFill>
                  <a:schemeClr val="accent1">
                    <a:shade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000" b="1"/>
              </a:p>
            </p:txBody>
          </p:sp>
          <p:sp>
            <p:nvSpPr>
              <p:cNvPr id="20" name="Google Shape;10848;p60">
                <a:extLst>
                  <a:ext uri="{FF2B5EF4-FFF2-40B4-BE49-F238E27FC236}">
                    <a16:creationId xmlns:a16="http://schemas.microsoft.com/office/drawing/2014/main" id="{86EA0000-20C7-4B8A-8583-9FAE44BD49F1}"/>
                  </a:ext>
                </a:extLst>
              </p:cNvPr>
              <p:cNvSpPr/>
              <p:nvPr/>
            </p:nvSpPr>
            <p:spPr>
              <a:xfrm>
                <a:off x="5462247" y="3461115"/>
                <a:ext cx="86825" cy="29759"/>
              </a:xfrm>
              <a:custGeom>
                <a:avLst/>
                <a:gdLst/>
                <a:ahLst/>
                <a:cxnLst/>
                <a:rect l="l" t="t" r="r" b="b"/>
                <a:pathLst>
                  <a:path w="2728" h="935" extrusionOk="0">
                    <a:moveTo>
                      <a:pt x="1094" y="0"/>
                    </a:moveTo>
                    <a:cubicBezTo>
                      <a:pt x="768" y="0"/>
                      <a:pt x="473" y="35"/>
                      <a:pt x="287" y="66"/>
                    </a:cubicBezTo>
                    <a:cubicBezTo>
                      <a:pt x="120" y="102"/>
                      <a:pt x="1" y="233"/>
                      <a:pt x="1" y="399"/>
                    </a:cubicBezTo>
                    <a:lnTo>
                      <a:pt x="1" y="768"/>
                    </a:lnTo>
                    <a:cubicBezTo>
                      <a:pt x="1" y="864"/>
                      <a:pt x="72" y="935"/>
                      <a:pt x="168" y="935"/>
                    </a:cubicBezTo>
                    <a:cubicBezTo>
                      <a:pt x="251" y="935"/>
                      <a:pt x="322" y="864"/>
                      <a:pt x="322" y="768"/>
                    </a:cubicBezTo>
                    <a:lnTo>
                      <a:pt x="322" y="399"/>
                    </a:lnTo>
                    <a:cubicBezTo>
                      <a:pt x="322" y="399"/>
                      <a:pt x="322" y="387"/>
                      <a:pt x="346" y="387"/>
                    </a:cubicBezTo>
                    <a:cubicBezTo>
                      <a:pt x="498" y="361"/>
                      <a:pt x="764" y="327"/>
                      <a:pt x="1063" y="327"/>
                    </a:cubicBezTo>
                    <a:cubicBezTo>
                      <a:pt x="1162" y="327"/>
                      <a:pt x="1266" y="331"/>
                      <a:pt x="1370" y="340"/>
                    </a:cubicBezTo>
                    <a:cubicBezTo>
                      <a:pt x="1858" y="364"/>
                      <a:pt x="2215" y="506"/>
                      <a:pt x="2442" y="709"/>
                    </a:cubicBezTo>
                    <a:cubicBezTo>
                      <a:pt x="2471" y="739"/>
                      <a:pt x="2513" y="753"/>
                      <a:pt x="2555" y="753"/>
                    </a:cubicBezTo>
                    <a:cubicBezTo>
                      <a:pt x="2596" y="753"/>
                      <a:pt x="2638" y="739"/>
                      <a:pt x="2668" y="709"/>
                    </a:cubicBezTo>
                    <a:cubicBezTo>
                      <a:pt x="2727" y="637"/>
                      <a:pt x="2727" y="530"/>
                      <a:pt x="2656" y="471"/>
                    </a:cubicBezTo>
                    <a:cubicBezTo>
                      <a:pt x="2283" y="97"/>
                      <a:pt x="1643" y="0"/>
                      <a:pt x="1094" y="0"/>
                    </a:cubicBezTo>
                    <a:close/>
                  </a:path>
                </a:pathLst>
              </a:custGeom>
              <a:grpFill/>
              <a:ln w="19050">
                <a:solidFill>
                  <a:schemeClr val="accent1">
                    <a:shade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000" b="1"/>
              </a:p>
            </p:txBody>
          </p:sp>
          <p:sp>
            <p:nvSpPr>
              <p:cNvPr id="21" name="Google Shape;10849;p60">
                <a:extLst>
                  <a:ext uri="{FF2B5EF4-FFF2-40B4-BE49-F238E27FC236}">
                    <a16:creationId xmlns:a16="http://schemas.microsoft.com/office/drawing/2014/main" id="{840A7067-212B-4513-AC1E-28FCAC75A815}"/>
                  </a:ext>
                </a:extLst>
              </p:cNvPr>
              <p:cNvSpPr/>
              <p:nvPr/>
            </p:nvSpPr>
            <p:spPr>
              <a:xfrm>
                <a:off x="5441050" y="3636389"/>
                <a:ext cx="10248" cy="32241"/>
              </a:xfrm>
              <a:custGeom>
                <a:avLst/>
                <a:gdLst/>
                <a:ahLst/>
                <a:cxnLst/>
                <a:rect l="l" t="t" r="r" b="b"/>
                <a:pathLst>
                  <a:path w="322" h="1013" extrusionOk="0">
                    <a:moveTo>
                      <a:pt x="167" y="0"/>
                    </a:moveTo>
                    <a:cubicBezTo>
                      <a:pt x="72" y="0"/>
                      <a:pt x="0" y="71"/>
                      <a:pt x="0" y="155"/>
                    </a:cubicBezTo>
                    <a:lnTo>
                      <a:pt x="0" y="845"/>
                    </a:lnTo>
                    <a:cubicBezTo>
                      <a:pt x="0" y="929"/>
                      <a:pt x="72" y="1012"/>
                      <a:pt x="167" y="1012"/>
                    </a:cubicBezTo>
                    <a:cubicBezTo>
                      <a:pt x="250" y="1012"/>
                      <a:pt x="322" y="929"/>
                      <a:pt x="322" y="845"/>
                    </a:cubicBezTo>
                    <a:lnTo>
                      <a:pt x="322" y="155"/>
                    </a:lnTo>
                    <a:cubicBezTo>
                      <a:pt x="310" y="71"/>
                      <a:pt x="250" y="0"/>
                      <a:pt x="167" y="0"/>
                    </a:cubicBezTo>
                    <a:close/>
                  </a:path>
                </a:pathLst>
              </a:custGeom>
              <a:grpFill/>
              <a:ln w="19050">
                <a:solidFill>
                  <a:schemeClr val="accent1">
                    <a:shade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000" b="1"/>
              </a:p>
            </p:txBody>
          </p:sp>
          <p:sp>
            <p:nvSpPr>
              <p:cNvPr id="22" name="Google Shape;10850;p60">
                <a:extLst>
                  <a:ext uri="{FF2B5EF4-FFF2-40B4-BE49-F238E27FC236}">
                    <a16:creationId xmlns:a16="http://schemas.microsoft.com/office/drawing/2014/main" id="{9684D792-5102-4CC8-9667-31F81B580F81}"/>
                  </a:ext>
                </a:extLst>
              </p:cNvPr>
              <p:cNvSpPr/>
              <p:nvPr/>
            </p:nvSpPr>
            <p:spPr>
              <a:xfrm>
                <a:off x="5559257" y="3636389"/>
                <a:ext cx="10662" cy="32241"/>
              </a:xfrm>
              <a:custGeom>
                <a:avLst/>
                <a:gdLst/>
                <a:ahLst/>
                <a:cxnLst/>
                <a:rect l="l" t="t" r="r" b="b"/>
                <a:pathLst>
                  <a:path w="335" h="1013" extrusionOk="0">
                    <a:moveTo>
                      <a:pt x="168" y="0"/>
                    </a:moveTo>
                    <a:cubicBezTo>
                      <a:pt x="84" y="0"/>
                      <a:pt x="1" y="71"/>
                      <a:pt x="1" y="155"/>
                    </a:cubicBezTo>
                    <a:lnTo>
                      <a:pt x="1" y="845"/>
                    </a:lnTo>
                    <a:cubicBezTo>
                      <a:pt x="1" y="929"/>
                      <a:pt x="84" y="1012"/>
                      <a:pt x="168" y="1012"/>
                    </a:cubicBezTo>
                    <a:cubicBezTo>
                      <a:pt x="263" y="1012"/>
                      <a:pt x="334" y="929"/>
                      <a:pt x="334" y="845"/>
                    </a:cubicBezTo>
                    <a:lnTo>
                      <a:pt x="334" y="155"/>
                    </a:lnTo>
                    <a:cubicBezTo>
                      <a:pt x="334" y="71"/>
                      <a:pt x="263" y="0"/>
                      <a:pt x="168" y="0"/>
                    </a:cubicBezTo>
                    <a:close/>
                  </a:path>
                </a:pathLst>
              </a:custGeom>
              <a:grpFill/>
              <a:ln w="19050">
                <a:solidFill>
                  <a:schemeClr val="accent1">
                    <a:shade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000" b="1"/>
              </a:p>
            </p:txBody>
          </p:sp>
        </p:grpSp>
        <p:sp>
          <p:nvSpPr>
            <p:cNvPr id="8" name="TextBox 7">
              <a:extLst>
                <a:ext uri="{FF2B5EF4-FFF2-40B4-BE49-F238E27FC236}">
                  <a16:creationId xmlns:a16="http://schemas.microsoft.com/office/drawing/2014/main" id="{9D9AF4CC-D7D2-4F4F-8922-B7A178EC93FB}"/>
                </a:ext>
              </a:extLst>
            </p:cNvPr>
            <p:cNvSpPr txBox="1"/>
            <p:nvPr/>
          </p:nvSpPr>
          <p:spPr>
            <a:xfrm>
              <a:off x="2693076" y="1459185"/>
              <a:ext cx="9084952" cy="4144724"/>
            </a:xfrm>
            <a:prstGeom prst="rect">
              <a:avLst/>
            </a:prstGeom>
            <a:noFill/>
          </p:spPr>
          <p:txBody>
            <a:bodyPr wrap="square" rtlCol="0">
              <a:spAutoFit/>
            </a:bodyPr>
            <a:lstStyle/>
            <a:p>
              <a:pPr algn="just">
                <a:spcBef>
                  <a:spcPts val="200"/>
                </a:spcBef>
                <a:spcAft>
                  <a:spcPts val="200"/>
                </a:spcAft>
                <a:tabLst>
                  <a:tab pos="533400" algn="l"/>
                </a:tabLst>
              </a:pPr>
              <a:endParaRPr lang="vi-VN" sz="2000" dirty="0">
                <a:effectLst/>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tabLst>
                  <a:tab pos="533400" algn="l"/>
                </a:tabLst>
              </a:pP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1)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Làm</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việc</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nhóm</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latin typeface="Tahoma" panose="020B0604030504040204" pitchFamily="34" charset="0"/>
                  <a:ea typeface="Tahoma" panose="020B0604030504040204" pitchFamily="34" charset="0"/>
                  <a:cs typeface="Tahoma" panose="020B0604030504040204" pitchFamily="34" charset="0"/>
                </a:rPr>
                <a:t>C</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họn</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một</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trong</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hai</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dự</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án</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làm</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bài</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trình</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chiếu</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endParaRPr lang="en-US" sz="2000" dirty="0">
                <a:effectLst/>
                <a:latin typeface="Tahoma" panose="020B0604030504040204" pitchFamily="34" charset="0"/>
                <a:ea typeface="Tahoma" panose="020B0604030504040204" pitchFamily="34" charset="0"/>
                <a:cs typeface="Tahoma" panose="020B0604030504040204" pitchFamily="34" charset="0"/>
              </a:endParaRPr>
            </a:p>
            <a:p>
              <a:pPr marL="342900" indent="-342900" algn="just">
                <a:spcBef>
                  <a:spcPts val="200"/>
                </a:spcBef>
                <a:spcAft>
                  <a:spcPts val="200"/>
                </a:spcAft>
                <a:buFontTx/>
                <a:buChar char="-"/>
                <a:tabLst>
                  <a:tab pos="533400" algn="l"/>
                </a:tabLst>
              </a:pPr>
              <a:r>
                <a:rPr lang="en-US" sz="2000" dirty="0" err="1">
                  <a:latin typeface="Tahoma" panose="020B0604030504040204" pitchFamily="34" charset="0"/>
                  <a:ea typeface="Tahoma" panose="020B0604030504040204" pitchFamily="34" charset="0"/>
                  <a:cs typeface="Tahoma" panose="020B0604030504040204" pitchFamily="34" charset="0"/>
                </a:rPr>
                <a:t>Dự</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án</a:t>
              </a:r>
              <a:r>
                <a:rPr lang="en-US" sz="2000" dirty="0">
                  <a:latin typeface="Tahoma" panose="020B0604030504040204" pitchFamily="34" charset="0"/>
                  <a:ea typeface="Tahoma" panose="020B0604030504040204" pitchFamily="34" charset="0"/>
                  <a:cs typeface="Tahoma" panose="020B0604030504040204" pitchFamily="34" charset="0"/>
                </a:rPr>
                <a:t> 1: </a:t>
              </a:r>
              <a:r>
                <a:rPr lang="en-US" sz="2000" dirty="0" err="1">
                  <a:latin typeface="Tahoma" panose="020B0604030504040204" pitchFamily="34" charset="0"/>
                  <a:ea typeface="Tahoma" panose="020B0604030504040204" pitchFamily="34" charset="0"/>
                  <a:cs typeface="Tahoma" panose="020B0604030504040204" pitchFamily="34" charset="0"/>
                </a:rPr>
                <a:t>Tìm</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hiểu</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thủ</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tục</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mua</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trả</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góp</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một</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mặt</a:t>
              </a:r>
              <a:r>
                <a:rPr lang="en-US" sz="2000" dirty="0">
                  <a:latin typeface="Tahoma" panose="020B0604030504040204" pitchFamily="34" charset="0"/>
                  <a:ea typeface="Tahoma" panose="020B0604030504040204" pitchFamily="34" charset="0"/>
                  <a:cs typeface="Tahoma" panose="020B0604030504040204" pitchFamily="34" charset="0"/>
                </a:rPr>
                <a:t> hang </a:t>
              </a:r>
              <a:r>
                <a:rPr lang="en-US" sz="2000" dirty="0" err="1">
                  <a:latin typeface="Tahoma" panose="020B0604030504040204" pitchFamily="34" charset="0"/>
                  <a:ea typeface="Tahoma" panose="020B0604030504040204" pitchFamily="34" charset="0"/>
                  <a:cs typeface="Tahoma" panose="020B0604030504040204" pitchFamily="34" charset="0"/>
                </a:rPr>
                <a:t>nào</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đó</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và</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các</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thủ</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tục</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cần</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có</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để</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thực</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hiện</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việc</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mua</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trả</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góp</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mặt</a:t>
              </a:r>
              <a:r>
                <a:rPr lang="en-US" sz="2000" dirty="0">
                  <a:latin typeface="Tahoma" panose="020B0604030504040204" pitchFamily="34" charset="0"/>
                  <a:ea typeface="Tahoma" panose="020B0604030504040204" pitchFamily="34" charset="0"/>
                  <a:cs typeface="Tahoma" panose="020B0604030504040204" pitchFamily="34" charset="0"/>
                </a:rPr>
                <a:t> hang </a:t>
              </a:r>
              <a:r>
                <a:rPr lang="en-US" sz="2000" dirty="0" err="1">
                  <a:latin typeface="Tahoma" panose="020B0604030504040204" pitchFamily="34" charset="0"/>
                  <a:ea typeface="Tahoma" panose="020B0604030504040204" pitchFamily="34" charset="0"/>
                  <a:cs typeface="Tahoma" panose="020B0604030504040204" pitchFamily="34" charset="0"/>
                </a:rPr>
                <a:t>đó</a:t>
              </a:r>
              <a:r>
                <a:rPr lang="en-US" sz="2000" dirty="0">
                  <a:latin typeface="Tahoma" panose="020B0604030504040204" pitchFamily="34" charset="0"/>
                  <a:ea typeface="Tahoma" panose="020B0604030504040204" pitchFamily="34" charset="0"/>
                  <a:cs typeface="Tahoma" panose="020B0604030504040204" pitchFamily="34" charset="0"/>
                </a:rPr>
                <a:t>?</a:t>
              </a:r>
              <a:endParaRPr lang="en-US" sz="2000" dirty="0">
                <a:effectLst/>
                <a:latin typeface="Tahoma" panose="020B0604030504040204" pitchFamily="34" charset="0"/>
                <a:ea typeface="Tahoma" panose="020B0604030504040204" pitchFamily="34" charset="0"/>
                <a:cs typeface="Tahoma" panose="020B0604030504040204" pitchFamily="34" charset="0"/>
              </a:endParaRPr>
            </a:p>
            <a:p>
              <a:pPr marL="342900" indent="-342900" algn="just">
                <a:spcBef>
                  <a:spcPts val="200"/>
                </a:spcBef>
                <a:spcAft>
                  <a:spcPts val="200"/>
                </a:spcAft>
                <a:buFontTx/>
                <a:buChar char="-"/>
                <a:tabLst>
                  <a:tab pos="533400" algn="l"/>
                </a:tabLst>
              </a:pPr>
              <a:r>
                <a:rPr lang="en-US" sz="2000" dirty="0" err="1">
                  <a:latin typeface="Tahoma" panose="020B0604030504040204" pitchFamily="34" charset="0"/>
                  <a:ea typeface="Tahoma" panose="020B0604030504040204" pitchFamily="34" charset="0"/>
                  <a:cs typeface="Tahoma" panose="020B0604030504040204" pitchFamily="34" charset="0"/>
                </a:rPr>
                <a:t>Dự</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án</a:t>
              </a:r>
              <a:r>
                <a:rPr lang="en-US" sz="2000" dirty="0">
                  <a:latin typeface="Tahoma" panose="020B0604030504040204" pitchFamily="34" charset="0"/>
                  <a:ea typeface="Tahoma" panose="020B0604030504040204" pitchFamily="34" charset="0"/>
                  <a:cs typeface="Tahoma" panose="020B0604030504040204" pitchFamily="34" charset="0"/>
                </a:rPr>
                <a:t> 2: </a:t>
              </a:r>
              <a:r>
                <a:rPr lang="en-US" sz="2000" dirty="0" err="1">
                  <a:latin typeface="Tahoma" panose="020B0604030504040204" pitchFamily="34" charset="0"/>
                  <a:ea typeface="Tahoma" panose="020B0604030504040204" pitchFamily="34" charset="0"/>
                  <a:cs typeface="Tahoma" panose="020B0604030504040204" pitchFamily="34" charset="0"/>
                </a:rPr>
                <a:t>Viết</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bài</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giới</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thiệu</a:t>
              </a:r>
              <a:r>
                <a:rPr lang="en-US" sz="2000" dirty="0">
                  <a:latin typeface="Tahoma" panose="020B0604030504040204" pitchFamily="34" charset="0"/>
                  <a:ea typeface="Tahoma" panose="020B0604030504040204" pitchFamily="34" charset="0"/>
                  <a:cs typeface="Tahoma" panose="020B0604030504040204" pitchFamily="34" charset="0"/>
                </a:rPr>
                <a:t> ý </a:t>
              </a:r>
              <a:r>
                <a:rPr lang="en-US" sz="2000" dirty="0" err="1">
                  <a:latin typeface="Tahoma" panose="020B0604030504040204" pitchFamily="34" charset="0"/>
                  <a:ea typeface="Tahoma" panose="020B0604030504040204" pitchFamily="34" charset="0"/>
                  <a:cs typeface="Tahoma" panose="020B0604030504040204" pitchFamily="34" charset="0"/>
                </a:rPr>
                <a:t>nghĩa</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của</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một</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loại</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công</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trái</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hoặc</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trái</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phiếu</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chính</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phủ</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mà</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em</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biết</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trong</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đời</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sống</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xã</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hội</a:t>
              </a:r>
              <a:r>
                <a:rPr lang="en-US" sz="2000" dirty="0">
                  <a:latin typeface="Tahoma" panose="020B0604030504040204" pitchFamily="34" charset="0"/>
                  <a:ea typeface="Tahoma" panose="020B0604030504040204" pitchFamily="34" charset="0"/>
                  <a:cs typeface="Tahoma" panose="020B0604030504040204" pitchFamily="34" charset="0"/>
                </a:rPr>
                <a:t>?</a:t>
              </a:r>
            </a:p>
            <a:p>
              <a:pPr algn="just">
                <a:spcBef>
                  <a:spcPts val="200"/>
                </a:spcBef>
                <a:spcAft>
                  <a:spcPts val="200"/>
                </a:spcAft>
                <a:tabLst>
                  <a:tab pos="533400" algn="l"/>
                </a:tabLst>
              </a:pPr>
              <a:r>
                <a:rPr lang="en-US" sz="2000" dirty="0">
                  <a:solidFill>
                    <a:srgbClr val="FF0000"/>
                  </a:solidFill>
                  <a:latin typeface="Tahoma" panose="020B0604030504040204" pitchFamily="34" charset="0"/>
                  <a:ea typeface="Tahoma" panose="020B0604030504040204" pitchFamily="34" charset="0"/>
                  <a:cs typeface="Tahoma" panose="020B0604030504040204" pitchFamily="34" charset="0"/>
                </a:rPr>
                <a:t>2) </a:t>
              </a:r>
              <a:r>
                <a:rPr lang="en-US" sz="2000" dirty="0" err="1">
                  <a:solidFill>
                    <a:srgbClr val="FF0000"/>
                  </a:solidFill>
                  <a:latin typeface="Tahoma" panose="020B0604030504040204" pitchFamily="34" charset="0"/>
                  <a:ea typeface="Tahoma" panose="020B0604030504040204" pitchFamily="34" charset="0"/>
                  <a:cs typeface="Tahoma" panose="020B0604030504040204" pitchFamily="34" charset="0"/>
                </a:rPr>
                <a:t>Báo</a:t>
              </a:r>
              <a:r>
                <a:rPr lang="en-US" sz="20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latin typeface="Tahoma" panose="020B0604030504040204" pitchFamily="34" charset="0"/>
                  <a:ea typeface="Tahoma" panose="020B0604030504040204" pitchFamily="34" charset="0"/>
                  <a:cs typeface="Tahoma" panose="020B0604030504040204" pitchFamily="34" charset="0"/>
                </a:rPr>
                <a:t>cáo</a:t>
              </a:r>
              <a:r>
                <a:rPr lang="en-US" sz="20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latin typeface="Tahoma" panose="020B0604030504040204" pitchFamily="34" charset="0"/>
                  <a:ea typeface="Tahoma" panose="020B0604030504040204" pitchFamily="34" charset="0"/>
                  <a:cs typeface="Tahoma" panose="020B0604030504040204" pitchFamily="34" charset="0"/>
                </a:rPr>
                <a:t>và</a:t>
              </a:r>
              <a:r>
                <a:rPr lang="en-US" sz="20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latin typeface="Tahoma" panose="020B0604030504040204" pitchFamily="34" charset="0"/>
                  <a:ea typeface="Tahoma" panose="020B0604030504040204" pitchFamily="34" charset="0"/>
                  <a:cs typeface="Tahoma" panose="020B0604030504040204" pitchFamily="34" charset="0"/>
                </a:rPr>
                <a:t>đánh</a:t>
              </a:r>
              <a:r>
                <a:rPr lang="en-US" sz="20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latin typeface="Tahoma" panose="020B0604030504040204" pitchFamily="34" charset="0"/>
                  <a:ea typeface="Tahoma" panose="020B0604030504040204" pitchFamily="34" charset="0"/>
                  <a:cs typeface="Tahoma" panose="020B0604030504040204" pitchFamily="34" charset="0"/>
                </a:rPr>
                <a:t>giá</a:t>
              </a:r>
              <a:r>
                <a:rPr lang="en-US" sz="2000"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marL="342900" indent="-342900" algn="just">
                <a:spcBef>
                  <a:spcPts val="200"/>
                </a:spcBef>
                <a:spcAft>
                  <a:spcPts val="200"/>
                </a:spcAft>
                <a:buFontTx/>
                <a:buChar char="-"/>
                <a:tabLst>
                  <a:tab pos="533400" algn="l"/>
                </a:tabLst>
              </a:pPr>
              <a:r>
                <a:rPr lang="en-US" sz="2000" dirty="0" err="1">
                  <a:effectLst/>
                  <a:latin typeface="Tahoma" panose="020B0604030504040204" pitchFamily="34" charset="0"/>
                  <a:ea typeface="Tahoma" panose="020B0604030504040204" pitchFamily="34" charset="0"/>
                  <a:cs typeface="Tahoma" panose="020B0604030504040204" pitchFamily="34" charset="0"/>
                </a:rPr>
                <a:t>Gọi</a:t>
              </a:r>
              <a:r>
                <a:rPr lang="en-US" sz="2000" dirty="0">
                  <a:effectLst/>
                  <a:latin typeface="Tahoma" panose="020B0604030504040204" pitchFamily="34" charset="0"/>
                  <a:ea typeface="Tahoma" panose="020B0604030504040204" pitchFamily="34" charset="0"/>
                  <a:cs typeface="Tahoma" panose="020B0604030504040204" pitchFamily="34" charset="0"/>
                </a:rPr>
                <a:t> 1 </a:t>
              </a:r>
              <a:r>
                <a:rPr lang="en-US" sz="2000" dirty="0" err="1">
                  <a:effectLst/>
                  <a:latin typeface="Tahoma" panose="020B0604030504040204" pitchFamily="34" charset="0"/>
                  <a:ea typeface="Tahoma" panose="020B0604030504040204" pitchFamily="34" charset="0"/>
                  <a:cs typeface="Tahoma" panose="020B0604030504040204" pitchFamily="34" charset="0"/>
                </a:rPr>
                <a:t>bạn</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bất</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kì</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trong</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nhóm</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báo</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cáo</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các</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nhóm</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có</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cùng</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nội</a:t>
              </a:r>
              <a:r>
                <a:rPr lang="en-US" sz="2000" dirty="0">
                  <a:effectLst/>
                  <a:latin typeface="Tahoma" panose="020B0604030504040204" pitchFamily="34" charset="0"/>
                  <a:ea typeface="Tahoma" panose="020B0604030504040204" pitchFamily="34" charset="0"/>
                  <a:cs typeface="Tahoma" panose="020B0604030504040204" pitchFamily="34" charset="0"/>
                </a:rPr>
                <a:t> dung </a:t>
              </a:r>
              <a:r>
                <a:rPr lang="en-US" sz="2000" dirty="0" err="1">
                  <a:effectLst/>
                  <a:latin typeface="Tahoma" panose="020B0604030504040204" pitchFamily="34" charset="0"/>
                  <a:ea typeface="Tahoma" panose="020B0604030504040204" pitchFamily="34" charset="0"/>
                  <a:cs typeface="Tahoma" panose="020B0604030504040204" pitchFamily="34" charset="0"/>
                </a:rPr>
                <a:t>phản</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biện</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các</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nhóm</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khác</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đặt</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các</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câu</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hỏi</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cần</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làm</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rõ</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hơn</a:t>
              </a:r>
              <a:r>
                <a:rPr lang="en-US" sz="2000" dirty="0">
                  <a:effectLst/>
                  <a:latin typeface="Tahoma" panose="020B0604030504040204" pitchFamily="34" charset="0"/>
                  <a:ea typeface="Tahoma" panose="020B0604030504040204" pitchFamily="34" charset="0"/>
                  <a:cs typeface="Tahoma" panose="020B0604030504040204" pitchFamily="34" charset="0"/>
                </a:rPr>
                <a:t>.</a:t>
              </a:r>
            </a:p>
            <a:p>
              <a:pPr marL="342900" indent="-342900" algn="just">
                <a:spcBef>
                  <a:spcPts val="200"/>
                </a:spcBef>
                <a:spcAft>
                  <a:spcPts val="200"/>
                </a:spcAft>
                <a:buFontTx/>
                <a:buChar char="-"/>
                <a:tabLst>
                  <a:tab pos="533400" algn="l"/>
                </a:tabLst>
              </a:pPr>
              <a:r>
                <a:rPr lang="en-US" sz="2000" dirty="0">
                  <a:latin typeface="Tahoma" panose="020B0604030504040204" pitchFamily="34" charset="0"/>
                  <a:ea typeface="Tahoma" panose="020B0604030504040204" pitchFamily="34" charset="0"/>
                  <a:cs typeface="Tahoma" panose="020B0604030504040204" pitchFamily="34" charset="0"/>
                </a:rPr>
                <a:t>GV </a:t>
              </a:r>
              <a:r>
                <a:rPr lang="en-US" sz="2000" dirty="0" err="1">
                  <a:latin typeface="Tahoma" panose="020B0604030504040204" pitchFamily="34" charset="0"/>
                  <a:ea typeface="Tahoma" panose="020B0604030504040204" pitchFamily="34" charset="0"/>
                  <a:cs typeface="Tahoma" panose="020B0604030504040204" pitchFamily="34" charset="0"/>
                </a:rPr>
                <a:t>đưa</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ra</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tiêu</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chí</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để</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các</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thành</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viên</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tự</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đánh</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giá</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mức</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độ</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đóng</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góp</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cho</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sản</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phẩm</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của</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nhóm</a:t>
              </a:r>
              <a:r>
                <a:rPr lang="en-US" sz="2000" dirty="0">
                  <a:latin typeface="Tahoma" panose="020B0604030504040204" pitchFamily="34" charset="0"/>
                  <a:ea typeface="Tahoma" panose="020B0604030504040204" pitchFamily="34" charset="0"/>
                  <a:cs typeface="Tahoma" panose="020B0604030504040204" pitchFamily="34" charset="0"/>
                </a:rPr>
                <a:t> ở 3 </a:t>
              </a:r>
              <a:r>
                <a:rPr lang="en-US" sz="2000" dirty="0" err="1">
                  <a:latin typeface="Tahoma" panose="020B0604030504040204" pitchFamily="34" charset="0"/>
                  <a:ea typeface="Tahoma" panose="020B0604030504040204" pitchFamily="34" charset="0"/>
                  <a:cs typeface="Tahoma" panose="020B0604030504040204" pitchFamily="34" charset="0"/>
                </a:rPr>
                <a:t>mức</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độ</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khác</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nhau</a:t>
              </a:r>
              <a:r>
                <a:rPr lang="en-US" sz="2000" dirty="0">
                  <a:latin typeface="Tahoma" panose="020B0604030504040204" pitchFamily="34" charset="0"/>
                  <a:ea typeface="Tahoma" panose="020B0604030504040204" pitchFamily="34" charset="0"/>
                  <a:cs typeface="Tahoma" panose="020B0604030504040204" pitchFamily="34" charset="0"/>
                </a:rPr>
                <a:t>.</a:t>
              </a:r>
              <a:endParaRPr lang="en-US" sz="2000" dirty="0">
                <a:effectLst/>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tabLst>
                  <a:tab pos="533400" algn="l"/>
                </a:tabLst>
              </a:pPr>
              <a:r>
                <a:rPr lang="en-US" sz="2000" dirty="0">
                  <a:solidFill>
                    <a:srgbClr val="0070C0"/>
                  </a:solidFill>
                  <a:latin typeface="Tahoma" panose="020B0604030504040204" pitchFamily="34" charset="0"/>
                  <a:ea typeface="Tahoma" panose="020B0604030504040204" pitchFamily="34" charset="0"/>
                  <a:cs typeface="Tahoma" panose="020B0604030504040204" pitchFamily="34" charset="0"/>
                </a:rPr>
                <a:t>                </a:t>
              </a:r>
              <a:endParaRPr lang="vi-VN" sz="2400" dirty="0">
                <a:effectLst/>
                <a:latin typeface="Tahoma" panose="020B0604030504040204" pitchFamily="34" charset="0"/>
                <a:ea typeface="Tahoma" panose="020B0604030504040204" pitchFamily="34" charset="0"/>
                <a:cs typeface="Tahoma" panose="020B0604030504040204" pitchFamily="34" charset="0"/>
              </a:endParaRPr>
            </a:p>
          </p:txBody>
        </p:sp>
        <p:sp>
          <p:nvSpPr>
            <p:cNvPr id="31" name="Rectangle 30">
              <a:extLst>
                <a:ext uri="{FF2B5EF4-FFF2-40B4-BE49-F238E27FC236}">
                  <a16:creationId xmlns:a16="http://schemas.microsoft.com/office/drawing/2014/main" id="{BD0D91AD-CA1E-4078-8BA8-BE4535DD908F}"/>
                </a:ext>
              </a:extLst>
            </p:cNvPr>
            <p:cNvSpPr/>
            <p:nvPr/>
          </p:nvSpPr>
          <p:spPr>
            <a:xfrm>
              <a:off x="3681228" y="5634030"/>
              <a:ext cx="3347855" cy="72898"/>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vi-VN">
                <a:latin typeface="Tahoma" panose="020B0604030504040204" pitchFamily="34" charset="0"/>
                <a:ea typeface="Tahoma" panose="020B0604030504040204" pitchFamily="34" charset="0"/>
                <a:cs typeface="Tahoma" panose="020B0604030504040204" pitchFamily="34" charset="0"/>
              </a:endParaRPr>
            </a:p>
          </p:txBody>
        </p:sp>
      </p:grpSp>
      <p:sp>
        <p:nvSpPr>
          <p:cNvPr id="35" name="Rectangle: Diagonal Corners Rounded 34">
            <a:extLst>
              <a:ext uri="{FF2B5EF4-FFF2-40B4-BE49-F238E27FC236}">
                <a16:creationId xmlns:a16="http://schemas.microsoft.com/office/drawing/2014/main" id="{274AD160-5553-4B76-A1BB-4DB27C353BE7}"/>
              </a:ext>
            </a:extLst>
          </p:cNvPr>
          <p:cNvSpPr/>
          <p:nvPr/>
        </p:nvSpPr>
        <p:spPr>
          <a:xfrm>
            <a:off x="9733935" y="6528618"/>
            <a:ext cx="2212258" cy="201561"/>
          </a:xfrm>
          <a:prstGeom prst="round2DiagRect">
            <a:avLst>
              <a:gd name="adj1" fmla="val 50000"/>
              <a:gd name="adj2" fmla="val 0"/>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3" name="Google Shape;216;p46">
            <a:extLst>
              <a:ext uri="{FF2B5EF4-FFF2-40B4-BE49-F238E27FC236}">
                <a16:creationId xmlns:a16="http://schemas.microsoft.com/office/drawing/2014/main" id="{0DEA3C43-01E5-4695-522F-6CE3851C383E}"/>
              </a:ext>
            </a:extLst>
          </p:cNvPr>
          <p:cNvSpPr txBox="1">
            <a:spLocks noGrp="1"/>
          </p:cNvSpPr>
          <p:nvPr>
            <p:ph type="title"/>
          </p:nvPr>
        </p:nvSpPr>
        <p:spPr>
          <a:xfrm>
            <a:off x="800100" y="60583"/>
            <a:ext cx="14863936" cy="1123980"/>
          </a:xfrm>
        </p:spPr>
        <p:txBody>
          <a:bodyPr/>
          <a:lstStyle/>
          <a:p>
            <a:pPr algn="l" eaLnBrk="1" hangingPunct="1">
              <a:spcBef>
                <a:spcPct val="0"/>
              </a:spcBef>
              <a:spcAft>
                <a:spcPct val="0"/>
              </a:spcAft>
              <a:buClr>
                <a:schemeClr val="accent1"/>
              </a:buClr>
              <a:buFont typeface="Raleway Thin" pitchFamily="2" charset="0"/>
              <a:buNone/>
            </a:pPr>
            <a:r>
              <a:rPr lang="vi-VN" altLang="vi-VN" b="1" dirty="0">
                <a:solidFill>
                  <a:srgbClr val="002060"/>
                </a:solidFill>
                <a:latin typeface="Raleway "/>
                <a:cs typeface="Arial" panose="020B0604020202020204" pitchFamily="34" charset="0"/>
                <a:sym typeface="Raleway Thin" pitchFamily="2" charset="0"/>
              </a:rPr>
              <a:t>VẬN DỤNG</a:t>
            </a:r>
          </a:p>
        </p:txBody>
      </p:sp>
      <p:grpSp>
        <p:nvGrpSpPr>
          <p:cNvPr id="4" name="Google Shape;1328;p85">
            <a:extLst>
              <a:ext uri="{FF2B5EF4-FFF2-40B4-BE49-F238E27FC236}">
                <a16:creationId xmlns:a16="http://schemas.microsoft.com/office/drawing/2014/main" id="{22631606-0051-7892-9E9D-6D94DC4AA6AE}"/>
              </a:ext>
            </a:extLst>
          </p:cNvPr>
          <p:cNvGrpSpPr/>
          <p:nvPr/>
        </p:nvGrpSpPr>
        <p:grpSpPr>
          <a:xfrm>
            <a:off x="153289" y="419099"/>
            <a:ext cx="761111" cy="333375"/>
            <a:chOff x="5037700" y="2430325"/>
            <a:chExt cx="75950" cy="65850"/>
          </a:xfrm>
          <a:solidFill>
            <a:schemeClr val="accent6">
              <a:lumMod val="20000"/>
              <a:lumOff val="80000"/>
            </a:schemeClr>
          </a:solidFill>
        </p:grpSpPr>
        <p:sp>
          <p:nvSpPr>
            <p:cNvPr id="5" name="Google Shape;1329;p85">
              <a:extLst>
                <a:ext uri="{FF2B5EF4-FFF2-40B4-BE49-F238E27FC236}">
                  <a16:creationId xmlns:a16="http://schemas.microsoft.com/office/drawing/2014/main" id="{C288B4D0-BF85-292B-7D4E-5E8B4F99FB6C}"/>
                </a:ext>
              </a:extLst>
            </p:cNvPr>
            <p:cNvSpPr/>
            <p:nvPr/>
          </p:nvSpPr>
          <p:spPr>
            <a:xfrm>
              <a:off x="5059700" y="2430325"/>
              <a:ext cx="53950" cy="65850"/>
            </a:xfrm>
            <a:custGeom>
              <a:avLst/>
              <a:gdLst/>
              <a:ahLst/>
              <a:cxnLst/>
              <a:rect l="l" t="t" r="r" b="b"/>
              <a:pathLst>
                <a:path w="2158" h="2634" extrusionOk="0">
                  <a:moveTo>
                    <a:pt x="1" y="1"/>
                  </a:moveTo>
                  <a:lnTo>
                    <a:pt x="866" y="1321"/>
                  </a:lnTo>
                  <a:lnTo>
                    <a:pt x="1" y="2633"/>
                  </a:lnTo>
                  <a:lnTo>
                    <a:pt x="1292" y="2633"/>
                  </a:lnTo>
                  <a:lnTo>
                    <a:pt x="2157" y="1321"/>
                  </a:lnTo>
                  <a:lnTo>
                    <a:pt x="1292" y="1"/>
                  </a:lnTo>
                  <a:close/>
                </a:path>
              </a:pathLst>
            </a:custGeom>
            <a:solidFill>
              <a:srgbClr val="004236"/>
            </a:solidFill>
            <a:ln w="9525" cap="flat" cmpd="sng">
              <a:solidFill>
                <a:srgbClr val="004236"/>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sp>
          <p:nvSpPr>
            <p:cNvPr id="6" name="Google Shape;1330;p85">
              <a:extLst>
                <a:ext uri="{FF2B5EF4-FFF2-40B4-BE49-F238E27FC236}">
                  <a16:creationId xmlns:a16="http://schemas.microsoft.com/office/drawing/2014/main" id="{92B7C357-D0B1-96EB-FDEA-9FC5901A5643}"/>
                </a:ext>
              </a:extLst>
            </p:cNvPr>
            <p:cNvSpPr/>
            <p:nvPr/>
          </p:nvSpPr>
          <p:spPr>
            <a:xfrm>
              <a:off x="5037700" y="2430325"/>
              <a:ext cx="34100" cy="65850"/>
            </a:xfrm>
            <a:custGeom>
              <a:avLst/>
              <a:gdLst/>
              <a:ahLst/>
              <a:cxnLst/>
              <a:rect l="l" t="t" r="r" b="b"/>
              <a:pathLst>
                <a:path w="1364" h="2634" extrusionOk="0">
                  <a:moveTo>
                    <a:pt x="1" y="1"/>
                  </a:moveTo>
                  <a:lnTo>
                    <a:pt x="866" y="1321"/>
                  </a:lnTo>
                  <a:lnTo>
                    <a:pt x="1" y="2633"/>
                  </a:lnTo>
                  <a:lnTo>
                    <a:pt x="498" y="2633"/>
                  </a:lnTo>
                  <a:lnTo>
                    <a:pt x="1364" y="1321"/>
                  </a:lnTo>
                  <a:lnTo>
                    <a:pt x="498" y="1"/>
                  </a:lnTo>
                  <a:close/>
                </a:path>
              </a:pathLst>
            </a:custGeom>
            <a:solidFill>
              <a:srgbClr val="004236"/>
            </a:solidFill>
            <a:ln w="9525" cap="flat" cmpd="sng">
              <a:solidFill>
                <a:srgbClr val="004236"/>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grpSp>
    </p:spTree>
    <p:extLst>
      <p:ext uri="{BB962C8B-B14F-4D97-AF65-F5344CB8AC3E}">
        <p14:creationId xmlns:p14="http://schemas.microsoft.com/office/powerpoint/2010/main" val="40740798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ackgrou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 y="-308610"/>
            <a:ext cx="12740640" cy="7166610"/>
          </a:xfrm>
          <a:prstGeom prst="rect">
            <a:avLst/>
          </a:prstGeom>
        </p:spPr>
      </p:pic>
      <p:sp>
        <p:nvSpPr>
          <p:cNvPr id="13" name="TextBox 12"/>
          <p:cNvSpPr txBox="1"/>
          <p:nvPr/>
        </p:nvSpPr>
        <p:spPr>
          <a:xfrm>
            <a:off x="4574687" y="2530075"/>
            <a:ext cx="3589599" cy="1938992"/>
          </a:xfrm>
          <a:prstGeom prst="rect">
            <a:avLst/>
          </a:prstGeom>
          <a:noFill/>
        </p:spPr>
        <p:txBody>
          <a:bodyPr wrap="square" rtlCol="0">
            <a:spAutoFit/>
          </a:bodyPr>
          <a:lstStyle/>
          <a:p>
            <a:r>
              <a:rPr lang="en-US" sz="6000" b="1" dirty="0">
                <a:solidFill>
                  <a:schemeClr val="bg1"/>
                </a:solidFill>
              </a:rPr>
              <a:t>THANK  YOU</a:t>
            </a:r>
          </a:p>
        </p:txBody>
      </p:sp>
    </p:spTree>
    <p:extLst>
      <p:ext uri="{BB962C8B-B14F-4D97-AF65-F5344CB8AC3E}">
        <p14:creationId xmlns:p14="http://schemas.microsoft.com/office/powerpoint/2010/main" val="1272027629"/>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pSp>
        <p:nvGrpSpPr>
          <p:cNvPr id="12290" name="Google Shape;281;p49">
            <a:extLst>
              <a:ext uri="{FF2B5EF4-FFF2-40B4-BE49-F238E27FC236}">
                <a16:creationId xmlns:a16="http://schemas.microsoft.com/office/drawing/2014/main" id="{B8FE6CDE-4B7D-289E-723F-AFD4389DC6B3}"/>
              </a:ext>
            </a:extLst>
          </p:cNvPr>
          <p:cNvGrpSpPr>
            <a:grpSpLocks/>
          </p:cNvGrpSpPr>
          <p:nvPr/>
        </p:nvGrpSpPr>
        <p:grpSpPr bwMode="auto">
          <a:xfrm>
            <a:off x="2065867" y="1445685"/>
            <a:ext cx="8060267" cy="3966633"/>
            <a:chOff x="1549650" y="1083537"/>
            <a:chExt cx="6044700" cy="2976426"/>
          </a:xfrm>
        </p:grpSpPr>
        <p:sp>
          <p:nvSpPr>
            <p:cNvPr id="282" name="Google Shape;282;p49">
              <a:extLst>
                <a:ext uri="{FF2B5EF4-FFF2-40B4-BE49-F238E27FC236}">
                  <a16:creationId xmlns:a16="http://schemas.microsoft.com/office/drawing/2014/main" id="{A5F3D89E-DA01-BD32-F04E-2C5F1FF0C263}"/>
                </a:ext>
              </a:extLst>
            </p:cNvPr>
            <p:cNvSpPr/>
            <p:nvPr/>
          </p:nvSpPr>
          <p:spPr>
            <a:xfrm rot="-242355">
              <a:off x="1627432" y="1455193"/>
              <a:ext cx="5889138" cy="2399882"/>
            </a:xfrm>
            <a:prstGeom prst="roundRect">
              <a:avLst>
                <a:gd name="adj" fmla="val 16667"/>
              </a:avLst>
            </a:prstGeom>
            <a:solidFill>
              <a:schemeClr val="accent5"/>
            </a:solidFill>
            <a:ln w="38100" cap="flat" cmpd="sng">
              <a:solidFill>
                <a:schemeClr val="accent1"/>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grpSp>
          <p:nvGrpSpPr>
            <p:cNvPr id="12297" name="Google Shape;283;p49">
              <a:extLst>
                <a:ext uri="{FF2B5EF4-FFF2-40B4-BE49-F238E27FC236}">
                  <a16:creationId xmlns:a16="http://schemas.microsoft.com/office/drawing/2014/main" id="{D6D083BA-5B5A-1923-9679-CC2F2760D62F}"/>
                </a:ext>
              </a:extLst>
            </p:cNvPr>
            <p:cNvGrpSpPr>
              <a:grpSpLocks/>
            </p:cNvGrpSpPr>
            <p:nvPr/>
          </p:nvGrpSpPr>
          <p:grpSpPr bwMode="auto">
            <a:xfrm rot="-266691">
              <a:off x="3955644" y="1116256"/>
              <a:ext cx="870800" cy="681078"/>
              <a:chOff x="4343742" y="1288126"/>
              <a:chExt cx="870793" cy="681073"/>
            </a:xfrm>
          </p:grpSpPr>
          <p:sp>
            <p:nvSpPr>
              <p:cNvPr id="12298" name="Google Shape;284;p49">
                <a:extLst>
                  <a:ext uri="{FF2B5EF4-FFF2-40B4-BE49-F238E27FC236}">
                    <a16:creationId xmlns:a16="http://schemas.microsoft.com/office/drawing/2014/main" id="{4F2D5F76-D28A-7222-9768-F509A77E8098}"/>
                  </a:ext>
                </a:extLst>
              </p:cNvPr>
              <p:cNvSpPr>
                <a:spLocks/>
              </p:cNvSpPr>
              <p:nvPr/>
            </p:nvSpPr>
            <p:spPr bwMode="auto">
              <a:xfrm>
                <a:off x="4367449" y="1469900"/>
                <a:ext cx="823379" cy="466387"/>
              </a:xfrm>
              <a:custGeom>
                <a:avLst/>
                <a:gdLst>
                  <a:gd name="T0" fmla="*/ 19167169 w 12434"/>
                  <a:gd name="T1" fmla="*/ 19167161 h 7043"/>
                  <a:gd name="T2" fmla="*/ 19167169 w 12434"/>
                  <a:gd name="T3" fmla="*/ 2147483646 h 7043"/>
                  <a:gd name="T4" fmla="*/ 2147483646 w 12434"/>
                  <a:gd name="T5" fmla="*/ 2147483646 h 7043"/>
                  <a:gd name="T6" fmla="*/ 2147483646 w 12434"/>
                  <a:gd name="T7" fmla="*/ 19167161 h 70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434" h="7043" extrusionOk="0">
                    <a:moveTo>
                      <a:pt x="1" y="1"/>
                    </a:moveTo>
                    <a:lnTo>
                      <a:pt x="1" y="7043"/>
                    </a:lnTo>
                    <a:lnTo>
                      <a:pt x="12434" y="7043"/>
                    </a:lnTo>
                    <a:lnTo>
                      <a:pt x="12434"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285" name="Google Shape;285;p49">
                <a:extLst>
                  <a:ext uri="{FF2B5EF4-FFF2-40B4-BE49-F238E27FC236}">
                    <a16:creationId xmlns:a16="http://schemas.microsoft.com/office/drawing/2014/main" id="{42C4E1CA-2210-C2AB-FFD5-8BB10E87535C}"/>
                  </a:ext>
                </a:extLst>
              </p:cNvPr>
              <p:cNvSpPr/>
              <p:nvPr/>
            </p:nvSpPr>
            <p:spPr>
              <a:xfrm>
                <a:off x="4340004" y="1895991"/>
                <a:ext cx="868284" cy="65119"/>
              </a:xfrm>
              <a:custGeom>
                <a:avLst/>
                <a:gdLst/>
                <a:ahLst/>
                <a:cxnLst/>
                <a:rect l="l" t="t" r="r" b="b"/>
                <a:pathLst>
                  <a:path w="13150" h="995" extrusionOk="0">
                    <a:moveTo>
                      <a:pt x="478" y="0"/>
                    </a:moveTo>
                    <a:cubicBezTo>
                      <a:pt x="219" y="0"/>
                      <a:pt x="1" y="219"/>
                      <a:pt x="1" y="498"/>
                    </a:cubicBezTo>
                    <a:cubicBezTo>
                      <a:pt x="1" y="756"/>
                      <a:pt x="219" y="995"/>
                      <a:pt x="478" y="995"/>
                    </a:cubicBezTo>
                    <a:lnTo>
                      <a:pt x="12652" y="995"/>
                    </a:lnTo>
                    <a:cubicBezTo>
                      <a:pt x="12931" y="995"/>
                      <a:pt x="13150" y="756"/>
                      <a:pt x="13150" y="498"/>
                    </a:cubicBezTo>
                    <a:cubicBezTo>
                      <a:pt x="13150" y="219"/>
                      <a:pt x="12931" y="0"/>
                      <a:pt x="12652" y="0"/>
                    </a:cubicBezTo>
                    <a:close/>
                  </a:path>
                </a:pathLst>
              </a:custGeom>
              <a:solidFill>
                <a:schemeClr val="accent3"/>
              </a:solidFill>
              <a:ln>
                <a:noFill/>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sp>
            <p:nvSpPr>
              <p:cNvPr id="286" name="Google Shape;286;p49">
                <a:extLst>
                  <a:ext uri="{FF2B5EF4-FFF2-40B4-BE49-F238E27FC236}">
                    <a16:creationId xmlns:a16="http://schemas.microsoft.com/office/drawing/2014/main" id="{DC0A065B-55B5-AABF-31FA-ECF31591672D}"/>
                  </a:ext>
                </a:extLst>
              </p:cNvPr>
              <p:cNvSpPr/>
              <p:nvPr/>
            </p:nvSpPr>
            <p:spPr>
              <a:xfrm>
                <a:off x="4500698" y="1288427"/>
                <a:ext cx="549225" cy="655953"/>
              </a:xfrm>
              <a:custGeom>
                <a:avLst/>
                <a:gdLst/>
                <a:ahLst/>
                <a:cxnLst/>
                <a:rect l="l" t="t" r="r" b="b"/>
                <a:pathLst>
                  <a:path w="8376" h="9967" extrusionOk="0">
                    <a:moveTo>
                      <a:pt x="4178" y="0"/>
                    </a:moveTo>
                    <a:cubicBezTo>
                      <a:pt x="3303" y="0"/>
                      <a:pt x="2348" y="498"/>
                      <a:pt x="2348" y="1592"/>
                    </a:cubicBezTo>
                    <a:cubicBezTo>
                      <a:pt x="2348" y="2348"/>
                      <a:pt x="2885" y="2905"/>
                      <a:pt x="3184" y="3124"/>
                    </a:cubicBezTo>
                    <a:cubicBezTo>
                      <a:pt x="3243" y="6366"/>
                      <a:pt x="2447" y="8554"/>
                      <a:pt x="796" y="9609"/>
                    </a:cubicBezTo>
                    <a:lnTo>
                      <a:pt x="160" y="9609"/>
                    </a:lnTo>
                    <a:cubicBezTo>
                      <a:pt x="80" y="9609"/>
                      <a:pt x="1" y="9688"/>
                      <a:pt x="1" y="9788"/>
                    </a:cubicBezTo>
                    <a:cubicBezTo>
                      <a:pt x="1" y="9887"/>
                      <a:pt x="80" y="9947"/>
                      <a:pt x="160" y="9947"/>
                    </a:cubicBezTo>
                    <a:lnTo>
                      <a:pt x="160" y="9967"/>
                    </a:lnTo>
                    <a:cubicBezTo>
                      <a:pt x="160" y="9967"/>
                      <a:pt x="518" y="9947"/>
                      <a:pt x="836" y="9947"/>
                    </a:cubicBezTo>
                    <a:cubicBezTo>
                      <a:pt x="876" y="9947"/>
                      <a:pt x="896" y="9947"/>
                      <a:pt x="936" y="9927"/>
                    </a:cubicBezTo>
                    <a:cubicBezTo>
                      <a:pt x="2746" y="8813"/>
                      <a:pt x="3621" y="6485"/>
                      <a:pt x="3522" y="3024"/>
                    </a:cubicBezTo>
                    <a:cubicBezTo>
                      <a:pt x="3522" y="2964"/>
                      <a:pt x="3502" y="2925"/>
                      <a:pt x="3442" y="2885"/>
                    </a:cubicBezTo>
                    <a:cubicBezTo>
                      <a:pt x="3203" y="2726"/>
                      <a:pt x="2706" y="2209"/>
                      <a:pt x="2706" y="1592"/>
                    </a:cubicBezTo>
                    <a:cubicBezTo>
                      <a:pt x="2706" y="617"/>
                      <a:pt x="3641" y="359"/>
                      <a:pt x="4178" y="359"/>
                    </a:cubicBezTo>
                    <a:cubicBezTo>
                      <a:pt x="4735" y="359"/>
                      <a:pt x="5670" y="617"/>
                      <a:pt x="5670" y="1592"/>
                    </a:cubicBezTo>
                    <a:cubicBezTo>
                      <a:pt x="5670" y="2209"/>
                      <a:pt x="5173" y="2726"/>
                      <a:pt x="4934" y="2885"/>
                    </a:cubicBezTo>
                    <a:cubicBezTo>
                      <a:pt x="4874" y="2925"/>
                      <a:pt x="4855" y="2964"/>
                      <a:pt x="4835" y="3024"/>
                    </a:cubicBezTo>
                    <a:cubicBezTo>
                      <a:pt x="4755" y="6485"/>
                      <a:pt x="5630" y="8813"/>
                      <a:pt x="7441" y="9927"/>
                    </a:cubicBezTo>
                    <a:cubicBezTo>
                      <a:pt x="7460" y="9947"/>
                      <a:pt x="7500" y="9947"/>
                      <a:pt x="7540" y="9947"/>
                    </a:cubicBezTo>
                    <a:lnTo>
                      <a:pt x="8196" y="9947"/>
                    </a:lnTo>
                    <a:cubicBezTo>
                      <a:pt x="8296" y="9947"/>
                      <a:pt x="8376" y="9887"/>
                      <a:pt x="8376" y="9788"/>
                    </a:cubicBezTo>
                    <a:cubicBezTo>
                      <a:pt x="8376" y="9688"/>
                      <a:pt x="8296" y="9609"/>
                      <a:pt x="8196" y="9609"/>
                    </a:cubicBezTo>
                    <a:lnTo>
                      <a:pt x="7580" y="9609"/>
                    </a:lnTo>
                    <a:cubicBezTo>
                      <a:pt x="5929" y="8554"/>
                      <a:pt x="5113" y="6366"/>
                      <a:pt x="5193" y="3124"/>
                    </a:cubicBezTo>
                    <a:cubicBezTo>
                      <a:pt x="5471" y="2905"/>
                      <a:pt x="6028" y="2348"/>
                      <a:pt x="6028" y="1592"/>
                    </a:cubicBezTo>
                    <a:cubicBezTo>
                      <a:pt x="6028" y="498"/>
                      <a:pt x="5073" y="0"/>
                      <a:pt x="4178" y="0"/>
                    </a:cubicBezTo>
                    <a:close/>
                  </a:path>
                </a:pathLst>
              </a:custGeom>
              <a:solidFill>
                <a:schemeClr val="accent3"/>
              </a:solidFill>
              <a:ln>
                <a:noFill/>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grpSp>
      </p:grpSp>
      <p:sp>
        <p:nvSpPr>
          <p:cNvPr id="12291" name="Google Shape;287;p49">
            <a:extLst>
              <a:ext uri="{FF2B5EF4-FFF2-40B4-BE49-F238E27FC236}">
                <a16:creationId xmlns:a16="http://schemas.microsoft.com/office/drawing/2014/main" id="{0980782E-E483-66D7-18F3-F86085D3D694}"/>
              </a:ext>
            </a:extLst>
          </p:cNvPr>
          <p:cNvSpPr txBox="1">
            <a:spLocks noGrp="1"/>
          </p:cNvSpPr>
          <p:nvPr>
            <p:ph type="title"/>
          </p:nvPr>
        </p:nvSpPr>
        <p:spPr>
          <a:xfrm rot="21357608">
            <a:off x="2383367" y="2868085"/>
            <a:ext cx="7744884" cy="1121833"/>
          </a:xfrm>
        </p:spPr>
        <p:txBody>
          <a:bodyPr/>
          <a:lstStyle/>
          <a:p>
            <a:pPr eaLnBrk="1" hangingPunct="1">
              <a:spcBef>
                <a:spcPct val="0"/>
              </a:spcBef>
              <a:spcAft>
                <a:spcPct val="0"/>
              </a:spcAft>
              <a:buClr>
                <a:schemeClr val="accent1"/>
              </a:buClr>
              <a:buFont typeface="Raleway Thin" pitchFamily="2" charset="0"/>
              <a:buNone/>
            </a:pPr>
            <a:r>
              <a:rPr lang="vi-VN" altLang="vi-VN" sz="4800" dirty="0">
                <a:solidFill>
                  <a:schemeClr val="bg1"/>
                </a:solidFill>
                <a:latin typeface="Raleway Medium" pitchFamily="2" charset="0"/>
                <a:cs typeface="Arial" panose="020B0604020202020204" pitchFamily="34" charset="0"/>
                <a:sym typeface="Raleway Thin" pitchFamily="2" charset="0"/>
              </a:rPr>
              <a:t>TÍN DỤNG NGÂN HÀNG</a:t>
            </a:r>
          </a:p>
        </p:txBody>
      </p:sp>
      <p:sp>
        <p:nvSpPr>
          <p:cNvPr id="288" name="Google Shape;288;p49">
            <a:extLst>
              <a:ext uri="{FF2B5EF4-FFF2-40B4-BE49-F238E27FC236}">
                <a16:creationId xmlns:a16="http://schemas.microsoft.com/office/drawing/2014/main" id="{AFC78CA0-B928-5553-410A-E3C4655A4814}"/>
              </a:ext>
            </a:extLst>
          </p:cNvPr>
          <p:cNvSpPr/>
          <p:nvPr/>
        </p:nvSpPr>
        <p:spPr>
          <a:xfrm rot="519771">
            <a:off x="8631767" y="965201"/>
            <a:ext cx="1674284" cy="1672167"/>
          </a:xfrm>
          <a:prstGeom prst="ellipse">
            <a:avLst/>
          </a:prstGeom>
          <a:solidFill>
            <a:schemeClr val="accent3"/>
          </a:solidFill>
          <a:ln w="38100" cap="flat" cmpd="sng">
            <a:solidFill>
              <a:schemeClr val="accent1"/>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sp>
        <p:nvSpPr>
          <p:cNvPr id="289" name="Google Shape;289;p49">
            <a:extLst>
              <a:ext uri="{FF2B5EF4-FFF2-40B4-BE49-F238E27FC236}">
                <a16:creationId xmlns:a16="http://schemas.microsoft.com/office/drawing/2014/main" id="{96643066-4C08-F4D4-BB5B-B93D67BEEB3A}"/>
              </a:ext>
            </a:extLst>
          </p:cNvPr>
          <p:cNvSpPr txBox="1">
            <a:spLocks noGrp="1"/>
          </p:cNvSpPr>
          <p:nvPr>
            <p:ph type="title" idx="2"/>
          </p:nvPr>
        </p:nvSpPr>
        <p:spPr>
          <a:xfrm rot="519400">
            <a:off x="8574618" y="1174752"/>
            <a:ext cx="1790700" cy="1121833"/>
          </a:xfrm>
        </p:spPr>
        <p:txBody>
          <a:bodyPr/>
          <a:lstStyle/>
          <a:p>
            <a:pPr eaLnBrk="1" fontAlgn="auto" hangingPunct="1">
              <a:buClr>
                <a:schemeClr val="accent1"/>
              </a:buClr>
              <a:buFont typeface="Raleway Thin"/>
              <a:buNone/>
              <a:defRPr/>
            </a:pPr>
            <a:r>
              <a:rPr lang="en" b="1" dirty="0">
                <a:solidFill>
                  <a:schemeClr val="bg1"/>
                </a:solidFill>
                <a:latin typeface="Raleway Thin"/>
                <a:ea typeface="Raleway Thin"/>
                <a:cs typeface="Raleway Thin"/>
                <a:sym typeface="Raleway Thin"/>
              </a:rPr>
              <a:t>01</a:t>
            </a:r>
            <a:endParaRPr b="1" dirty="0">
              <a:solidFill>
                <a:schemeClr val="bg1"/>
              </a:solidFill>
              <a:latin typeface="Raleway Thin"/>
              <a:ea typeface="Raleway Thin"/>
              <a:cs typeface="Raleway Thin"/>
              <a:sym typeface="Raleway Thin"/>
            </a:endParaRPr>
          </a:p>
        </p:txBody>
      </p:sp>
      <p:sp>
        <p:nvSpPr>
          <p:cNvPr id="290" name="Google Shape;290;p49">
            <a:extLst>
              <a:ext uri="{FF2B5EF4-FFF2-40B4-BE49-F238E27FC236}">
                <a16:creationId xmlns:a16="http://schemas.microsoft.com/office/drawing/2014/main" id="{3B2C19B9-B547-8494-BB62-FA28638C108C}"/>
              </a:ext>
            </a:extLst>
          </p:cNvPr>
          <p:cNvSpPr/>
          <p:nvPr/>
        </p:nvSpPr>
        <p:spPr>
          <a:xfrm rot="964">
            <a:off x="4838700" y="4622801"/>
            <a:ext cx="5706533" cy="901700"/>
          </a:xfrm>
          <a:prstGeom prst="roundRect">
            <a:avLst>
              <a:gd name="adj" fmla="val 24529"/>
            </a:avLst>
          </a:prstGeom>
          <a:solidFill>
            <a:schemeClr val="accent3"/>
          </a:solidFill>
          <a:ln w="38100" cap="flat" cmpd="sng">
            <a:solidFill>
              <a:schemeClr val="accent1"/>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sp>
        <p:nvSpPr>
          <p:cNvPr id="12295" name="Google Shape;291;p49">
            <a:extLst>
              <a:ext uri="{FF2B5EF4-FFF2-40B4-BE49-F238E27FC236}">
                <a16:creationId xmlns:a16="http://schemas.microsoft.com/office/drawing/2014/main" id="{4A64D879-AB90-977F-ADA0-78264BF2E968}"/>
              </a:ext>
            </a:extLst>
          </p:cNvPr>
          <p:cNvSpPr txBox="1">
            <a:spLocks noGrp="1"/>
          </p:cNvSpPr>
          <p:nvPr>
            <p:ph type="subTitle" idx="1"/>
          </p:nvPr>
        </p:nvSpPr>
        <p:spPr bwMode="auto">
          <a:xfrm rot="21598984">
            <a:off x="4991101" y="4622801"/>
            <a:ext cx="5414433" cy="901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ctr" compatLnSpc="1">
            <a:prstTxWarp prst="textNoShape">
              <a:avLst/>
            </a:prstTxWarp>
          </a:bodyPr>
          <a:lstStyle/>
          <a:p>
            <a:pPr marL="0" indent="0">
              <a:spcBef>
                <a:spcPct val="0"/>
              </a:spcBef>
              <a:spcAft>
                <a:spcPct val="0"/>
              </a:spcAft>
            </a:pPr>
            <a:r>
              <a:rPr lang="en-US" altLang="vi-VN" sz="2000" dirty="0">
                <a:latin typeface="Arial" panose="020B0604020202020204" pitchFamily="34" charset="0"/>
                <a:cs typeface="Arial" panose="020B0604020202020204" pitchFamily="34" charset="0"/>
              </a:rPr>
              <a:t>TÌM HIỂU VỀ ĐẶC ĐIỂM VÀ MỘT SỐ HÌNH THỨC CỦA TÍN DỤNG NGÂN HÀNG</a:t>
            </a:r>
          </a:p>
        </p:txBody>
      </p:sp>
    </p:spTree>
  </p:cSld>
  <p:clrMapOvr>
    <a:masterClrMapping/>
  </p:clrMapOvr>
  <p:transition spd="slow">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pSp>
        <p:nvGrpSpPr>
          <p:cNvPr id="14338" name="Google Shape;310;p51">
            <a:extLst>
              <a:ext uri="{FF2B5EF4-FFF2-40B4-BE49-F238E27FC236}">
                <a16:creationId xmlns:a16="http://schemas.microsoft.com/office/drawing/2014/main" id="{84A619AE-E994-6253-6D35-CA0497E6908A}"/>
              </a:ext>
            </a:extLst>
          </p:cNvPr>
          <p:cNvGrpSpPr>
            <a:grpSpLocks/>
          </p:cNvGrpSpPr>
          <p:nvPr/>
        </p:nvGrpSpPr>
        <p:grpSpPr bwMode="auto">
          <a:xfrm>
            <a:off x="6434667" y="1600201"/>
            <a:ext cx="5630333" cy="3968751"/>
            <a:chOff x="4826181" y="2009584"/>
            <a:chExt cx="3378000" cy="2530142"/>
          </a:xfrm>
        </p:grpSpPr>
        <p:grpSp>
          <p:nvGrpSpPr>
            <p:cNvPr id="14362" name="Google Shape;311;p51">
              <a:extLst>
                <a:ext uri="{FF2B5EF4-FFF2-40B4-BE49-F238E27FC236}">
                  <a16:creationId xmlns:a16="http://schemas.microsoft.com/office/drawing/2014/main" id="{E7834F55-9BB1-DEF7-FCCD-A50BE939FAC0}"/>
                </a:ext>
              </a:extLst>
            </p:cNvPr>
            <p:cNvGrpSpPr>
              <a:grpSpLocks/>
            </p:cNvGrpSpPr>
            <p:nvPr/>
          </p:nvGrpSpPr>
          <p:grpSpPr bwMode="auto">
            <a:xfrm>
              <a:off x="6352224" y="2009584"/>
              <a:ext cx="677773" cy="749666"/>
              <a:chOff x="6352224" y="2009584"/>
              <a:chExt cx="677773" cy="749666"/>
            </a:xfrm>
          </p:grpSpPr>
          <p:grpSp>
            <p:nvGrpSpPr>
              <p:cNvPr id="14364" name="Google Shape;312;p51">
                <a:extLst>
                  <a:ext uri="{FF2B5EF4-FFF2-40B4-BE49-F238E27FC236}">
                    <a16:creationId xmlns:a16="http://schemas.microsoft.com/office/drawing/2014/main" id="{F889C85B-FFEA-2B9E-4612-6945A9A82087}"/>
                  </a:ext>
                </a:extLst>
              </p:cNvPr>
              <p:cNvGrpSpPr>
                <a:grpSpLocks/>
              </p:cNvGrpSpPr>
              <p:nvPr/>
            </p:nvGrpSpPr>
            <p:grpSpPr bwMode="auto">
              <a:xfrm rot="559714">
                <a:off x="6393440" y="2157569"/>
                <a:ext cx="595340" cy="557114"/>
                <a:chOff x="2314575" y="2133725"/>
                <a:chExt cx="595325" cy="557100"/>
              </a:xfrm>
            </p:grpSpPr>
            <p:cxnSp>
              <p:nvCxnSpPr>
                <p:cNvPr id="14366" name="Google Shape;313;p51">
                  <a:extLst>
                    <a:ext uri="{FF2B5EF4-FFF2-40B4-BE49-F238E27FC236}">
                      <a16:creationId xmlns:a16="http://schemas.microsoft.com/office/drawing/2014/main" id="{3A9D682A-C5DA-FE95-8CDB-BFD256E6A421}"/>
                    </a:ext>
                  </a:extLst>
                </p:cNvPr>
                <p:cNvCxnSpPr>
                  <a:cxnSpLocks noChangeShapeType="1"/>
                </p:cNvCxnSpPr>
                <p:nvPr/>
              </p:nvCxnSpPr>
              <p:spPr bwMode="auto">
                <a:xfrm>
                  <a:off x="2567000" y="2143125"/>
                  <a:ext cx="342900" cy="504900"/>
                </a:xfrm>
                <a:prstGeom prst="straightConnector1">
                  <a:avLst/>
                </a:prstGeom>
                <a:noFill/>
                <a:ln w="38100">
                  <a:solidFill>
                    <a:schemeClr val="accent1"/>
                  </a:solidFill>
                  <a:round/>
                  <a:headEnd/>
                  <a:tailEnd/>
                </a:ln>
                <a:extLst>
                  <a:ext uri="{909E8E84-426E-40DD-AFC4-6F175D3DCCD1}">
                    <a14:hiddenFill xmlns:a14="http://schemas.microsoft.com/office/drawing/2010/main">
                      <a:noFill/>
                    </a14:hiddenFill>
                  </a:ext>
                </a:extLst>
              </p:spPr>
            </p:cxnSp>
            <p:cxnSp>
              <p:nvCxnSpPr>
                <p:cNvPr id="14367" name="Google Shape;314;p51">
                  <a:extLst>
                    <a:ext uri="{FF2B5EF4-FFF2-40B4-BE49-F238E27FC236}">
                      <a16:creationId xmlns:a16="http://schemas.microsoft.com/office/drawing/2014/main" id="{1CFB1110-9454-380D-E112-532D8E6D11FB}"/>
                    </a:ext>
                  </a:extLst>
                </p:cNvPr>
                <p:cNvCxnSpPr>
                  <a:cxnSpLocks noChangeShapeType="1"/>
                </p:cNvCxnSpPr>
                <p:nvPr/>
              </p:nvCxnSpPr>
              <p:spPr bwMode="auto">
                <a:xfrm rot="10800000" flipH="1">
                  <a:off x="2314575" y="2133725"/>
                  <a:ext cx="267000" cy="557100"/>
                </a:xfrm>
                <a:prstGeom prst="straightConnector1">
                  <a:avLst/>
                </a:prstGeom>
                <a:noFill/>
                <a:ln w="38100">
                  <a:solidFill>
                    <a:schemeClr val="accent1"/>
                  </a:solidFill>
                  <a:round/>
                  <a:headEnd/>
                  <a:tailEnd/>
                </a:ln>
                <a:extLst>
                  <a:ext uri="{909E8E84-426E-40DD-AFC4-6F175D3DCCD1}">
                    <a14:hiddenFill xmlns:a14="http://schemas.microsoft.com/office/drawing/2010/main">
                      <a:noFill/>
                    </a14:hiddenFill>
                  </a:ext>
                </a:extLst>
              </p:spPr>
            </p:cxnSp>
          </p:grpSp>
          <p:sp>
            <p:nvSpPr>
              <p:cNvPr id="315" name="Google Shape;315;p51">
                <a:extLst>
                  <a:ext uri="{FF2B5EF4-FFF2-40B4-BE49-F238E27FC236}">
                    <a16:creationId xmlns:a16="http://schemas.microsoft.com/office/drawing/2014/main" id="{A1E41B9C-268D-F08C-1DE1-A7AA133DF8B5}"/>
                  </a:ext>
                </a:extLst>
              </p:cNvPr>
              <p:cNvSpPr/>
              <p:nvPr/>
            </p:nvSpPr>
            <p:spPr>
              <a:xfrm rot="559553">
                <a:off x="6521531" y="2033873"/>
                <a:ext cx="331450" cy="331955"/>
              </a:xfrm>
              <a:prstGeom prst="ellipse">
                <a:avLst/>
              </a:prstGeom>
              <a:solidFill>
                <a:schemeClr val="accent3"/>
              </a:solidFill>
              <a:ln>
                <a:noFill/>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grpSp>
        <p:sp>
          <p:nvSpPr>
            <p:cNvPr id="316" name="Google Shape;316;p51">
              <a:extLst>
                <a:ext uri="{FF2B5EF4-FFF2-40B4-BE49-F238E27FC236}">
                  <a16:creationId xmlns:a16="http://schemas.microsoft.com/office/drawing/2014/main" id="{EF8F069B-D41C-1062-9998-0CE10FC181E6}"/>
                </a:ext>
              </a:extLst>
            </p:cNvPr>
            <p:cNvSpPr/>
            <p:nvPr/>
          </p:nvSpPr>
          <p:spPr>
            <a:xfrm rot="377138">
              <a:off x="4915076" y="2572288"/>
              <a:ext cx="3200211" cy="1797413"/>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grpSp>
      <p:sp>
        <p:nvSpPr>
          <p:cNvPr id="14339" name="Google Shape;317;p51">
            <a:extLst>
              <a:ext uri="{FF2B5EF4-FFF2-40B4-BE49-F238E27FC236}">
                <a16:creationId xmlns:a16="http://schemas.microsoft.com/office/drawing/2014/main" id="{A92C475E-C336-DF30-0460-609E3D30D44B}"/>
              </a:ext>
            </a:extLst>
          </p:cNvPr>
          <p:cNvSpPr txBox="1">
            <a:spLocks noGrp="1"/>
          </p:cNvSpPr>
          <p:nvPr>
            <p:ph type="title"/>
          </p:nvPr>
        </p:nvSpPr>
        <p:spPr>
          <a:xfrm>
            <a:off x="804333" y="116418"/>
            <a:ext cx="11260667" cy="673100"/>
          </a:xfrm>
        </p:spPr>
        <p:txBody>
          <a:bodyPr/>
          <a:lstStyle/>
          <a:p>
            <a:pPr eaLnBrk="1" hangingPunct="1">
              <a:spcBef>
                <a:spcPct val="0"/>
              </a:spcBef>
              <a:spcAft>
                <a:spcPct val="0"/>
              </a:spcAft>
              <a:buClr>
                <a:schemeClr val="accent1"/>
              </a:buClr>
              <a:buFont typeface="Raleway Thin" pitchFamily="2" charset="0"/>
              <a:buNone/>
            </a:pPr>
            <a:r>
              <a:rPr lang="vi-VN" altLang="vi-VN" sz="2800" b="1" dirty="0">
                <a:solidFill>
                  <a:schemeClr val="accent1"/>
                </a:solidFill>
                <a:latin typeface="Tahoma" panose="020B0604030504040204" pitchFamily="34" charset="0"/>
                <a:ea typeface="Tahoma" panose="020B0604030504040204" pitchFamily="34" charset="0"/>
                <a:cs typeface="Tahoma" panose="020B0604030504040204" pitchFamily="34" charset="0"/>
                <a:sym typeface="Raleway Thin" pitchFamily="2" charset="0"/>
              </a:rPr>
              <a:t>1) TÍN DỤNG NGÂN HÀNG</a:t>
            </a:r>
            <a:br>
              <a:rPr lang="vi-VN" altLang="vi-VN" sz="2800" b="1" dirty="0">
                <a:solidFill>
                  <a:schemeClr val="accent1"/>
                </a:solidFill>
                <a:latin typeface="Tahoma" panose="020B0604030504040204" pitchFamily="34" charset="0"/>
                <a:ea typeface="Tahoma" panose="020B0604030504040204" pitchFamily="34" charset="0"/>
                <a:cs typeface="Tahoma" panose="020B0604030504040204" pitchFamily="34" charset="0"/>
                <a:sym typeface="Raleway Thin" pitchFamily="2" charset="0"/>
              </a:rPr>
            </a:br>
            <a:r>
              <a:rPr lang="vi-VN" altLang="vi-VN" sz="2800" dirty="0">
                <a:solidFill>
                  <a:schemeClr val="accent1"/>
                </a:solidFill>
                <a:latin typeface="Tahoma" panose="020B0604030504040204" pitchFamily="34" charset="0"/>
                <a:ea typeface="Tahoma" panose="020B0604030504040204" pitchFamily="34" charset="0"/>
                <a:cs typeface="Tahoma" panose="020B0604030504040204" pitchFamily="34" charset="0"/>
                <a:sym typeface="Raleway Thin" pitchFamily="2" charset="0"/>
              </a:rPr>
              <a:t>a) Đặc điểm của tín dụng ngân hàng</a:t>
            </a:r>
          </a:p>
        </p:txBody>
      </p:sp>
      <p:sp>
        <p:nvSpPr>
          <p:cNvPr id="14340" name="Google Shape;318;p51">
            <a:extLst>
              <a:ext uri="{FF2B5EF4-FFF2-40B4-BE49-F238E27FC236}">
                <a16:creationId xmlns:a16="http://schemas.microsoft.com/office/drawing/2014/main" id="{C8B18391-E558-A085-9A3D-24DFC2202BB0}"/>
              </a:ext>
            </a:extLst>
          </p:cNvPr>
          <p:cNvSpPr txBox="1">
            <a:spLocks noGrp="1"/>
          </p:cNvSpPr>
          <p:nvPr>
            <p:ph type="subTitle" idx="4"/>
          </p:nvPr>
        </p:nvSpPr>
        <p:spPr bwMode="auto">
          <a:xfrm rot="377090">
            <a:off x="7550438" y="2668666"/>
            <a:ext cx="3657600" cy="7647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r>
              <a:rPr lang="vi-VN" dirty="0">
                <a:solidFill>
                  <a:schemeClr val="accent2">
                    <a:lumMod val="40000"/>
                    <a:lumOff val="60000"/>
                  </a:schemeClr>
                </a:solidFill>
                <a:latin typeface="Tahoma" panose="020B0604030504040204" pitchFamily="34" charset="0"/>
                <a:ea typeface="Tahoma" panose="020B0604030504040204" pitchFamily="34" charset="0"/>
                <a:cs typeface="Tahoma" panose="020B0604030504040204" pitchFamily="34" charset="0"/>
              </a:rPr>
              <a:t>Trong 1 phút tiếp theo, các nhóm cùng thống nhất:</a:t>
            </a:r>
          </a:p>
        </p:txBody>
      </p:sp>
      <p:grpSp>
        <p:nvGrpSpPr>
          <p:cNvPr id="14341" name="Google Shape;319;p51">
            <a:extLst>
              <a:ext uri="{FF2B5EF4-FFF2-40B4-BE49-F238E27FC236}">
                <a16:creationId xmlns:a16="http://schemas.microsoft.com/office/drawing/2014/main" id="{A38B1D13-1F9F-DD98-1504-5D9D8FAE75F5}"/>
              </a:ext>
            </a:extLst>
          </p:cNvPr>
          <p:cNvGrpSpPr>
            <a:grpSpLocks/>
          </p:cNvGrpSpPr>
          <p:nvPr/>
        </p:nvGrpSpPr>
        <p:grpSpPr bwMode="auto">
          <a:xfrm>
            <a:off x="1295400" y="1600201"/>
            <a:ext cx="5240867" cy="3881967"/>
            <a:chOff x="971723" y="2009575"/>
            <a:chExt cx="3314400" cy="2466387"/>
          </a:xfrm>
        </p:grpSpPr>
        <p:grpSp>
          <p:nvGrpSpPr>
            <p:cNvPr id="14356" name="Google Shape;320;p51">
              <a:extLst>
                <a:ext uri="{FF2B5EF4-FFF2-40B4-BE49-F238E27FC236}">
                  <a16:creationId xmlns:a16="http://schemas.microsoft.com/office/drawing/2014/main" id="{03FB02F2-EEAD-7258-E243-E0E62B8EAF12}"/>
                </a:ext>
              </a:extLst>
            </p:cNvPr>
            <p:cNvGrpSpPr>
              <a:grpSpLocks/>
            </p:cNvGrpSpPr>
            <p:nvPr/>
          </p:nvGrpSpPr>
          <p:grpSpPr bwMode="auto">
            <a:xfrm>
              <a:off x="2255063" y="2009575"/>
              <a:ext cx="595325" cy="676500"/>
              <a:chOff x="2255063" y="2009575"/>
              <a:chExt cx="595325" cy="676500"/>
            </a:xfrm>
          </p:grpSpPr>
          <p:grpSp>
            <p:nvGrpSpPr>
              <p:cNvPr id="14358" name="Google Shape;321;p51">
                <a:extLst>
                  <a:ext uri="{FF2B5EF4-FFF2-40B4-BE49-F238E27FC236}">
                    <a16:creationId xmlns:a16="http://schemas.microsoft.com/office/drawing/2014/main" id="{4B685603-5AFA-8D35-8682-8F704E385A63}"/>
                  </a:ext>
                </a:extLst>
              </p:cNvPr>
              <p:cNvGrpSpPr>
                <a:grpSpLocks/>
              </p:cNvGrpSpPr>
              <p:nvPr/>
            </p:nvGrpSpPr>
            <p:grpSpPr bwMode="auto">
              <a:xfrm>
                <a:off x="2255063" y="2128975"/>
                <a:ext cx="595325" cy="557100"/>
                <a:chOff x="2314575" y="2133725"/>
                <a:chExt cx="595325" cy="557100"/>
              </a:xfrm>
            </p:grpSpPr>
            <p:cxnSp>
              <p:nvCxnSpPr>
                <p:cNvPr id="14360" name="Google Shape;322;p51">
                  <a:extLst>
                    <a:ext uri="{FF2B5EF4-FFF2-40B4-BE49-F238E27FC236}">
                      <a16:creationId xmlns:a16="http://schemas.microsoft.com/office/drawing/2014/main" id="{E74555BF-6F1C-D124-678B-3F2E6E977B80}"/>
                    </a:ext>
                  </a:extLst>
                </p:cNvPr>
                <p:cNvCxnSpPr>
                  <a:cxnSpLocks noChangeShapeType="1"/>
                </p:cNvCxnSpPr>
                <p:nvPr/>
              </p:nvCxnSpPr>
              <p:spPr bwMode="auto">
                <a:xfrm>
                  <a:off x="2567000" y="2143125"/>
                  <a:ext cx="342900" cy="504900"/>
                </a:xfrm>
                <a:prstGeom prst="straightConnector1">
                  <a:avLst/>
                </a:prstGeom>
                <a:noFill/>
                <a:ln w="38100">
                  <a:solidFill>
                    <a:schemeClr val="accent1"/>
                  </a:solidFill>
                  <a:round/>
                  <a:headEnd/>
                  <a:tailEnd/>
                </a:ln>
                <a:extLst>
                  <a:ext uri="{909E8E84-426E-40DD-AFC4-6F175D3DCCD1}">
                    <a14:hiddenFill xmlns:a14="http://schemas.microsoft.com/office/drawing/2010/main">
                      <a:noFill/>
                    </a14:hiddenFill>
                  </a:ext>
                </a:extLst>
              </p:spPr>
            </p:cxnSp>
            <p:cxnSp>
              <p:nvCxnSpPr>
                <p:cNvPr id="14361" name="Google Shape;323;p51">
                  <a:extLst>
                    <a:ext uri="{FF2B5EF4-FFF2-40B4-BE49-F238E27FC236}">
                      <a16:creationId xmlns:a16="http://schemas.microsoft.com/office/drawing/2014/main" id="{47A9105C-3305-1B00-07A1-5CFA85E324CD}"/>
                    </a:ext>
                  </a:extLst>
                </p:cNvPr>
                <p:cNvCxnSpPr>
                  <a:cxnSpLocks noChangeShapeType="1"/>
                </p:cNvCxnSpPr>
                <p:nvPr/>
              </p:nvCxnSpPr>
              <p:spPr bwMode="auto">
                <a:xfrm rot="10800000" flipH="1">
                  <a:off x="2314575" y="2133725"/>
                  <a:ext cx="267000" cy="557100"/>
                </a:xfrm>
                <a:prstGeom prst="straightConnector1">
                  <a:avLst/>
                </a:prstGeom>
                <a:noFill/>
                <a:ln w="38100">
                  <a:solidFill>
                    <a:schemeClr val="accent1"/>
                  </a:solidFill>
                  <a:round/>
                  <a:headEnd/>
                  <a:tailEnd/>
                </a:ln>
                <a:extLst>
                  <a:ext uri="{909E8E84-426E-40DD-AFC4-6F175D3DCCD1}">
                    <a14:hiddenFill xmlns:a14="http://schemas.microsoft.com/office/drawing/2010/main">
                      <a:noFill/>
                    </a14:hiddenFill>
                  </a:ext>
                </a:extLst>
              </p:spPr>
            </p:cxnSp>
          </p:grpSp>
          <p:sp>
            <p:nvSpPr>
              <p:cNvPr id="324" name="Google Shape;324;p51">
                <a:extLst>
                  <a:ext uri="{FF2B5EF4-FFF2-40B4-BE49-F238E27FC236}">
                    <a16:creationId xmlns:a16="http://schemas.microsoft.com/office/drawing/2014/main" id="{F2CAD801-4235-F422-ADE1-F82B1F61B509}"/>
                  </a:ext>
                </a:extLst>
              </p:cNvPr>
              <p:cNvSpPr/>
              <p:nvPr/>
            </p:nvSpPr>
            <p:spPr>
              <a:xfrm>
                <a:off x="2345137" y="2009575"/>
                <a:ext cx="330637" cy="330824"/>
              </a:xfrm>
              <a:prstGeom prst="ellipse">
                <a:avLst/>
              </a:prstGeom>
              <a:solidFill>
                <a:schemeClr val="accent3"/>
              </a:solidFill>
              <a:ln>
                <a:noFill/>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grpSp>
        <p:sp>
          <p:nvSpPr>
            <p:cNvPr id="325" name="Google Shape;325;p51">
              <a:extLst>
                <a:ext uri="{FF2B5EF4-FFF2-40B4-BE49-F238E27FC236}">
                  <a16:creationId xmlns:a16="http://schemas.microsoft.com/office/drawing/2014/main" id="{C9C5E1F0-7C08-C5D7-FF71-033B6FB5F636}"/>
                </a:ext>
              </a:extLst>
            </p:cNvPr>
            <p:cNvSpPr/>
            <p:nvPr/>
          </p:nvSpPr>
          <p:spPr>
            <a:xfrm rot="-231867">
              <a:off x="1029284" y="2571707"/>
              <a:ext cx="3199279" cy="1798015"/>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grpSp>
      <p:sp>
        <p:nvSpPr>
          <p:cNvPr id="14342" name="Google Shape;326;p51">
            <a:extLst>
              <a:ext uri="{FF2B5EF4-FFF2-40B4-BE49-F238E27FC236}">
                <a16:creationId xmlns:a16="http://schemas.microsoft.com/office/drawing/2014/main" id="{16DC9E1E-E580-E714-711B-785D43A290CC}"/>
              </a:ext>
            </a:extLst>
          </p:cNvPr>
          <p:cNvSpPr txBox="1">
            <a:spLocks noGrp="1"/>
          </p:cNvSpPr>
          <p:nvPr>
            <p:ph type="subTitle" idx="1"/>
          </p:nvPr>
        </p:nvSpPr>
        <p:spPr bwMode="auto">
          <a:xfrm rot="21368229">
            <a:off x="1537750" y="3264066"/>
            <a:ext cx="4819846" cy="170814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marL="0" indent="0"/>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Đọc trường hợp tại mục 1a SGK trang 52 </a:t>
            </a:r>
          </a:p>
          <a:p>
            <a:pPr marL="0" indent="0"/>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Trả lời 2 câu hỏi tương ứng với trường hợp trên ở trang 53?</a:t>
            </a:r>
          </a:p>
          <a:p>
            <a:pPr marL="0" indent="0"/>
            <a:endParaRPr lang="vi-VN"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4343" name="Google Shape;327;p51">
            <a:extLst>
              <a:ext uri="{FF2B5EF4-FFF2-40B4-BE49-F238E27FC236}">
                <a16:creationId xmlns:a16="http://schemas.microsoft.com/office/drawing/2014/main" id="{47A93396-869F-7C79-7A3C-A6C22DD11A25}"/>
              </a:ext>
            </a:extLst>
          </p:cNvPr>
          <p:cNvSpPr txBox="1">
            <a:spLocks noGrp="1"/>
          </p:cNvSpPr>
          <p:nvPr>
            <p:ph type="subTitle" idx="2"/>
          </p:nvPr>
        </p:nvSpPr>
        <p:spPr bwMode="auto">
          <a:xfrm rot="21368229">
            <a:off x="2038101" y="2661719"/>
            <a:ext cx="3877264" cy="44238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r>
              <a:rPr lang="vi-VN" dirty="0">
                <a:solidFill>
                  <a:schemeClr val="accent2">
                    <a:lumMod val="40000"/>
                    <a:lumOff val="60000"/>
                  </a:schemeClr>
                </a:solidFill>
                <a:latin typeface="Tahoma" panose="020B0604030504040204" pitchFamily="34" charset="0"/>
                <a:ea typeface="Tahoma" panose="020B0604030504040204" pitchFamily="34" charset="0"/>
                <a:cs typeface="Tahoma" panose="020B0604030504040204" pitchFamily="34" charset="0"/>
              </a:rPr>
              <a:t>Trong 2 phút các nhóm cùng</a:t>
            </a:r>
          </a:p>
        </p:txBody>
      </p:sp>
      <p:grpSp>
        <p:nvGrpSpPr>
          <p:cNvPr id="21" name="Google Shape;1328;p85">
            <a:extLst>
              <a:ext uri="{FF2B5EF4-FFF2-40B4-BE49-F238E27FC236}">
                <a16:creationId xmlns:a16="http://schemas.microsoft.com/office/drawing/2014/main" id="{1C198DB8-0034-913C-CE64-29B86705EBFC}"/>
              </a:ext>
            </a:extLst>
          </p:cNvPr>
          <p:cNvGrpSpPr/>
          <p:nvPr/>
        </p:nvGrpSpPr>
        <p:grpSpPr>
          <a:xfrm>
            <a:off x="153289" y="197019"/>
            <a:ext cx="528415" cy="314260"/>
            <a:chOff x="5037700" y="2430325"/>
            <a:chExt cx="75950" cy="65850"/>
          </a:xfrm>
          <a:solidFill>
            <a:schemeClr val="accent6">
              <a:lumMod val="20000"/>
              <a:lumOff val="80000"/>
            </a:schemeClr>
          </a:solidFill>
        </p:grpSpPr>
        <p:sp>
          <p:nvSpPr>
            <p:cNvPr id="22" name="Google Shape;1329;p85">
              <a:extLst>
                <a:ext uri="{FF2B5EF4-FFF2-40B4-BE49-F238E27FC236}">
                  <a16:creationId xmlns:a16="http://schemas.microsoft.com/office/drawing/2014/main" id="{226FC78C-9405-C170-B021-B7C14DEBB233}"/>
                </a:ext>
              </a:extLst>
            </p:cNvPr>
            <p:cNvSpPr/>
            <p:nvPr/>
          </p:nvSpPr>
          <p:spPr>
            <a:xfrm>
              <a:off x="5059700" y="2430325"/>
              <a:ext cx="53950" cy="65850"/>
            </a:xfrm>
            <a:custGeom>
              <a:avLst/>
              <a:gdLst/>
              <a:ahLst/>
              <a:cxnLst/>
              <a:rect l="l" t="t" r="r" b="b"/>
              <a:pathLst>
                <a:path w="2158" h="2634" extrusionOk="0">
                  <a:moveTo>
                    <a:pt x="1" y="1"/>
                  </a:moveTo>
                  <a:lnTo>
                    <a:pt x="866" y="1321"/>
                  </a:lnTo>
                  <a:lnTo>
                    <a:pt x="1" y="2633"/>
                  </a:lnTo>
                  <a:lnTo>
                    <a:pt x="1292" y="2633"/>
                  </a:lnTo>
                  <a:lnTo>
                    <a:pt x="2157" y="1321"/>
                  </a:lnTo>
                  <a:lnTo>
                    <a:pt x="1292" y="1"/>
                  </a:lnTo>
                  <a:close/>
                </a:path>
              </a:pathLst>
            </a:custGeom>
            <a:solidFill>
              <a:srgbClr val="004236"/>
            </a:solidFill>
            <a:ln w="9525" cap="flat" cmpd="sng">
              <a:solidFill>
                <a:srgbClr val="004236"/>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sp>
          <p:nvSpPr>
            <p:cNvPr id="23" name="Google Shape;1330;p85">
              <a:extLst>
                <a:ext uri="{FF2B5EF4-FFF2-40B4-BE49-F238E27FC236}">
                  <a16:creationId xmlns:a16="http://schemas.microsoft.com/office/drawing/2014/main" id="{01BA16B1-EB68-335B-4AC6-A904C2B926C8}"/>
                </a:ext>
              </a:extLst>
            </p:cNvPr>
            <p:cNvSpPr/>
            <p:nvPr/>
          </p:nvSpPr>
          <p:spPr>
            <a:xfrm>
              <a:off x="5037700" y="2430325"/>
              <a:ext cx="34100" cy="65850"/>
            </a:xfrm>
            <a:custGeom>
              <a:avLst/>
              <a:gdLst/>
              <a:ahLst/>
              <a:cxnLst/>
              <a:rect l="l" t="t" r="r" b="b"/>
              <a:pathLst>
                <a:path w="1364" h="2634" extrusionOk="0">
                  <a:moveTo>
                    <a:pt x="1" y="1"/>
                  </a:moveTo>
                  <a:lnTo>
                    <a:pt x="866" y="1321"/>
                  </a:lnTo>
                  <a:lnTo>
                    <a:pt x="1" y="2633"/>
                  </a:lnTo>
                  <a:lnTo>
                    <a:pt x="498" y="2633"/>
                  </a:lnTo>
                  <a:lnTo>
                    <a:pt x="1364" y="1321"/>
                  </a:lnTo>
                  <a:lnTo>
                    <a:pt x="498" y="1"/>
                  </a:lnTo>
                  <a:close/>
                </a:path>
              </a:pathLst>
            </a:custGeom>
            <a:solidFill>
              <a:srgbClr val="004236"/>
            </a:solidFill>
            <a:ln w="9525" cap="flat" cmpd="sng">
              <a:solidFill>
                <a:srgbClr val="004236"/>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grpSp>
      <p:grpSp>
        <p:nvGrpSpPr>
          <p:cNvPr id="14346" name="Google Shape;267;p48">
            <a:extLst>
              <a:ext uri="{FF2B5EF4-FFF2-40B4-BE49-F238E27FC236}">
                <a16:creationId xmlns:a16="http://schemas.microsoft.com/office/drawing/2014/main" id="{39E10139-F548-3508-DCDE-2B48DFEBB104}"/>
              </a:ext>
            </a:extLst>
          </p:cNvPr>
          <p:cNvGrpSpPr>
            <a:grpSpLocks/>
          </p:cNvGrpSpPr>
          <p:nvPr/>
        </p:nvGrpSpPr>
        <p:grpSpPr bwMode="auto">
          <a:xfrm>
            <a:off x="4406900" y="4908551"/>
            <a:ext cx="4489451" cy="1316567"/>
            <a:chOff x="4041853" y="3389163"/>
            <a:chExt cx="3366659" cy="986888"/>
          </a:xfrm>
        </p:grpSpPr>
        <p:sp>
          <p:nvSpPr>
            <p:cNvPr id="25" name="Google Shape;268;p48">
              <a:extLst>
                <a:ext uri="{FF2B5EF4-FFF2-40B4-BE49-F238E27FC236}">
                  <a16:creationId xmlns:a16="http://schemas.microsoft.com/office/drawing/2014/main" id="{ABC0F6C5-3134-90DA-48AC-896999668339}"/>
                </a:ext>
              </a:extLst>
            </p:cNvPr>
            <p:cNvSpPr/>
            <p:nvPr/>
          </p:nvSpPr>
          <p:spPr>
            <a:xfrm rot="322">
              <a:off x="4154552" y="3700144"/>
              <a:ext cx="3199992" cy="675907"/>
            </a:xfrm>
            <a:prstGeom prst="roundRect">
              <a:avLst>
                <a:gd name="adj" fmla="val 24529"/>
              </a:avLst>
            </a:prstGeom>
            <a:solidFill>
              <a:schemeClr val="accent3"/>
            </a:solidFill>
            <a:ln w="38100" cap="flat" cmpd="sng">
              <a:solidFill>
                <a:schemeClr val="accent1"/>
              </a:solidFill>
              <a:prstDash val="solid"/>
              <a:round/>
              <a:headEnd type="none" w="sm" len="sm"/>
              <a:tailEnd type="none" w="sm" len="sm"/>
            </a:ln>
          </p:spPr>
          <p:txBody>
            <a:bodyPr lIns="121900" tIns="121900" rIns="121900" bIns="1219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defRPr/>
              </a:pPr>
              <a:r>
                <a:rPr lang="vi-VN" altLang="vi-VN" sz="2400" dirty="0"/>
                <a:t>NHIỆM VỤ - THẢO LUẬN NHÓM</a:t>
              </a:r>
            </a:p>
          </p:txBody>
        </p:sp>
        <p:grpSp>
          <p:nvGrpSpPr>
            <p:cNvPr id="14350" name="Google Shape;269;p48">
              <a:extLst>
                <a:ext uri="{FF2B5EF4-FFF2-40B4-BE49-F238E27FC236}">
                  <a16:creationId xmlns:a16="http://schemas.microsoft.com/office/drawing/2014/main" id="{4C22634B-82BA-E5FB-7E29-99CF91EC957D}"/>
                </a:ext>
              </a:extLst>
            </p:cNvPr>
            <p:cNvGrpSpPr>
              <a:grpSpLocks/>
            </p:cNvGrpSpPr>
            <p:nvPr/>
          </p:nvGrpSpPr>
          <p:grpSpPr bwMode="auto">
            <a:xfrm>
              <a:off x="7077003" y="3389163"/>
              <a:ext cx="331509" cy="506763"/>
              <a:chOff x="7052678" y="3327363"/>
              <a:chExt cx="331509" cy="506763"/>
            </a:xfrm>
          </p:grpSpPr>
          <p:sp>
            <p:nvSpPr>
              <p:cNvPr id="14354" name="Google Shape;270;p48">
                <a:extLst>
                  <a:ext uri="{FF2B5EF4-FFF2-40B4-BE49-F238E27FC236}">
                    <a16:creationId xmlns:a16="http://schemas.microsoft.com/office/drawing/2014/main" id="{C0E80483-8DB3-07B8-4BC1-9C683123F8F1}"/>
                  </a:ext>
                </a:extLst>
              </p:cNvPr>
              <p:cNvSpPr>
                <a:spLocks noChangeArrowheads="1"/>
              </p:cNvSpPr>
              <p:nvPr/>
            </p:nvSpPr>
            <p:spPr bwMode="auto">
              <a:xfrm rot="1186565">
                <a:off x="7136441" y="3348830"/>
                <a:ext cx="28373" cy="49539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vi-VN" altLang="vi-VN" sz="1867"/>
              </a:p>
            </p:txBody>
          </p:sp>
          <p:sp>
            <p:nvSpPr>
              <p:cNvPr id="14355" name="Google Shape;271;p48">
                <a:extLst>
                  <a:ext uri="{FF2B5EF4-FFF2-40B4-BE49-F238E27FC236}">
                    <a16:creationId xmlns:a16="http://schemas.microsoft.com/office/drawing/2014/main" id="{4DA58863-7A04-9C31-99E7-C89718801C9C}"/>
                  </a:ext>
                </a:extLst>
              </p:cNvPr>
              <p:cNvSpPr>
                <a:spLocks noChangeArrowheads="1"/>
              </p:cNvSpPr>
              <p:nvPr/>
            </p:nvSpPr>
            <p:spPr bwMode="auto">
              <a:xfrm>
                <a:off x="7052687" y="3327363"/>
                <a:ext cx="331500" cy="3315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vi-VN" altLang="vi-VN" sz="1867"/>
              </a:p>
            </p:txBody>
          </p:sp>
        </p:grpSp>
        <p:grpSp>
          <p:nvGrpSpPr>
            <p:cNvPr id="14351" name="Google Shape;272;p48">
              <a:extLst>
                <a:ext uri="{FF2B5EF4-FFF2-40B4-BE49-F238E27FC236}">
                  <a16:creationId xmlns:a16="http://schemas.microsoft.com/office/drawing/2014/main" id="{1DB96327-6533-2542-F72E-20B3E203E02A}"/>
                </a:ext>
              </a:extLst>
            </p:cNvPr>
            <p:cNvGrpSpPr>
              <a:grpSpLocks/>
            </p:cNvGrpSpPr>
            <p:nvPr/>
          </p:nvGrpSpPr>
          <p:grpSpPr bwMode="auto">
            <a:xfrm>
              <a:off x="4041853" y="3535238"/>
              <a:ext cx="331509" cy="506763"/>
              <a:chOff x="4003753" y="3620963"/>
              <a:chExt cx="331509" cy="506763"/>
            </a:xfrm>
          </p:grpSpPr>
          <p:sp>
            <p:nvSpPr>
              <p:cNvPr id="14352" name="Google Shape;273;p48">
                <a:extLst>
                  <a:ext uri="{FF2B5EF4-FFF2-40B4-BE49-F238E27FC236}">
                    <a16:creationId xmlns:a16="http://schemas.microsoft.com/office/drawing/2014/main" id="{427A8BB2-A5D8-4D8C-4529-E20ABDB6C53D}"/>
                  </a:ext>
                </a:extLst>
              </p:cNvPr>
              <p:cNvSpPr>
                <a:spLocks noChangeArrowheads="1"/>
              </p:cNvSpPr>
              <p:nvPr/>
            </p:nvSpPr>
            <p:spPr bwMode="auto">
              <a:xfrm rot="20413435" flipH="1">
                <a:off x="4223125" y="3642430"/>
                <a:ext cx="28373" cy="49539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vi-VN" altLang="vi-VN" sz="1867"/>
              </a:p>
            </p:txBody>
          </p:sp>
          <p:sp>
            <p:nvSpPr>
              <p:cNvPr id="14353" name="Google Shape;274;p48">
                <a:extLst>
                  <a:ext uri="{FF2B5EF4-FFF2-40B4-BE49-F238E27FC236}">
                    <a16:creationId xmlns:a16="http://schemas.microsoft.com/office/drawing/2014/main" id="{9E462B9F-0DCB-EDAD-6CA2-DA071ABC57F9}"/>
                  </a:ext>
                </a:extLst>
              </p:cNvPr>
              <p:cNvSpPr>
                <a:spLocks noChangeArrowheads="1"/>
              </p:cNvSpPr>
              <p:nvPr/>
            </p:nvSpPr>
            <p:spPr bwMode="auto">
              <a:xfrm flipH="1">
                <a:off x="4003753" y="3620963"/>
                <a:ext cx="331500" cy="3315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vi-VN" altLang="vi-VN" sz="1867"/>
              </a:p>
            </p:txBody>
          </p:sp>
        </p:grpSp>
      </p:grpSp>
      <p:sp>
        <p:nvSpPr>
          <p:cNvPr id="2" name="Google Shape;318;p51">
            <a:extLst>
              <a:ext uri="{FF2B5EF4-FFF2-40B4-BE49-F238E27FC236}">
                <a16:creationId xmlns:a16="http://schemas.microsoft.com/office/drawing/2014/main" id="{2A04557C-BF26-7178-406E-A0CA9CAB484F}"/>
              </a:ext>
            </a:extLst>
          </p:cNvPr>
          <p:cNvSpPr txBox="1">
            <a:spLocks/>
          </p:cNvSpPr>
          <p:nvPr/>
        </p:nvSpPr>
        <p:spPr bwMode="auto">
          <a:xfrm rot="377090">
            <a:off x="6660962" y="3139540"/>
            <a:ext cx="4978620" cy="10589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0" tIns="0" rIns="0" bIns="0" numCol="1" rtlCol="0" anchor="b" anchorCtr="0" compatLnSpc="1">
            <a:prstTxWarp prst="textNoShape">
              <a:avLst/>
            </a:prstTxWarp>
            <a:noAutofit/>
          </a:bodyPr>
          <a:lstStyle>
            <a:lvl1pPr marL="228600" lvl="0" indent="-228600" algn="ctr" defTabSz="914400" rtl="0" eaLnBrk="1" latinLnBrk="0" hangingPunct="1">
              <a:lnSpc>
                <a:spcPct val="100000"/>
              </a:lnSpc>
              <a:spcBef>
                <a:spcPts val="0"/>
              </a:spcBef>
              <a:spcAft>
                <a:spcPts val="0"/>
              </a:spcAft>
              <a:buClr>
                <a:schemeClr val="accent1"/>
              </a:buClr>
              <a:buSzPts val="2100"/>
              <a:buFont typeface="Raleway Thin"/>
              <a:buNone/>
              <a:defRPr sz="2400" kern="1200">
                <a:solidFill>
                  <a:schemeClr val="accent1"/>
                </a:solidFill>
                <a:latin typeface="Raleway Thin"/>
                <a:ea typeface="Raleway Thin"/>
                <a:cs typeface="Raleway Thin"/>
                <a:sym typeface="Raleway Thin"/>
              </a:defRPr>
            </a:lvl1pPr>
            <a:lvl2pPr marL="685800" lvl="1"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2pPr>
            <a:lvl3pPr marL="1143000" lvl="2"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3pPr>
            <a:lvl4pPr marL="1600200" lvl="3"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4pPr>
            <a:lvl5pPr marL="2057400" lvl="4"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5pPr>
            <a:lvl6pPr marL="2514600" lvl="5"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6pPr>
            <a:lvl7pPr marL="2971800" lvl="6"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7pPr>
            <a:lvl8pPr marL="3429000" lvl="7"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8pPr>
            <a:lvl9pPr marL="3886200" lvl="8"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9pPr>
          </a:lstStyle>
          <a:p>
            <a:pPr marL="0" indent="0"/>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Khái niệm về tín dụng ngân hàng </a:t>
            </a:r>
          </a:p>
          <a:p>
            <a:pPr marL="0" indent="0"/>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 Đặc điểm chính của tín dụng ngân hàng?</a:t>
            </a:r>
          </a:p>
        </p:txBody>
      </p:sp>
    </p:spTree>
    <p:extLst>
      <p:ext uri="{BB962C8B-B14F-4D97-AF65-F5344CB8AC3E}">
        <p14:creationId xmlns:p14="http://schemas.microsoft.com/office/powerpoint/2010/main" val="3177764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pSp>
        <p:nvGrpSpPr>
          <p:cNvPr id="22530" name="Google Shape;371;p54">
            <a:extLst>
              <a:ext uri="{FF2B5EF4-FFF2-40B4-BE49-F238E27FC236}">
                <a16:creationId xmlns:a16="http://schemas.microsoft.com/office/drawing/2014/main" id="{B8A03E10-1F16-0831-EDB9-4C6DFB295793}"/>
              </a:ext>
            </a:extLst>
          </p:cNvPr>
          <p:cNvGrpSpPr>
            <a:grpSpLocks/>
          </p:cNvGrpSpPr>
          <p:nvPr/>
        </p:nvGrpSpPr>
        <p:grpSpPr bwMode="auto">
          <a:xfrm>
            <a:off x="5433493" y="2467694"/>
            <a:ext cx="5487551" cy="2847183"/>
            <a:chOff x="4935475" y="2108088"/>
            <a:chExt cx="3495300" cy="2291412"/>
          </a:xfrm>
        </p:grpSpPr>
        <p:sp>
          <p:nvSpPr>
            <p:cNvPr id="372" name="Google Shape;372;p54">
              <a:extLst>
                <a:ext uri="{FF2B5EF4-FFF2-40B4-BE49-F238E27FC236}">
                  <a16:creationId xmlns:a16="http://schemas.microsoft.com/office/drawing/2014/main" id="{DEAE4DEB-6BCE-6998-8F51-5C704A662CFE}"/>
                </a:ext>
              </a:extLst>
            </p:cNvPr>
            <p:cNvSpPr/>
            <p:nvPr/>
          </p:nvSpPr>
          <p:spPr>
            <a:xfrm rot="295">
              <a:off x="4935475" y="2274823"/>
              <a:ext cx="3495300" cy="2124677"/>
            </a:xfrm>
            <a:prstGeom prst="roundRect">
              <a:avLst>
                <a:gd name="adj" fmla="val 16667"/>
              </a:avLst>
            </a:prstGeom>
            <a:solidFill>
              <a:schemeClr val="accent3"/>
            </a:solidFill>
            <a:ln w="38100" cap="flat" cmpd="sng">
              <a:solidFill>
                <a:schemeClr val="accent1"/>
              </a:solidFill>
              <a:prstDash val="solid"/>
              <a:round/>
              <a:headEnd type="none" w="sm" len="sm"/>
              <a:tailEnd type="none" w="sm" len="sm"/>
            </a:ln>
          </p:spPr>
          <p:txBody>
            <a:bodyPr spcFirstLastPara="1" lIns="121900" tIns="121900" rIns="121900" bIns="121900" anchor="ctr"/>
            <a:lstStyle/>
            <a:p>
              <a:pPr>
                <a:buClr>
                  <a:srgbClr val="000000"/>
                </a:buClr>
                <a:defRPr/>
              </a:pPr>
              <a:endParaRPr sz="2000" kern="0">
                <a:latin typeface="Arial"/>
                <a:ea typeface="Arial"/>
                <a:cs typeface="Arial"/>
                <a:sym typeface="Arial"/>
              </a:endParaRPr>
            </a:p>
          </p:txBody>
        </p:sp>
        <p:grpSp>
          <p:nvGrpSpPr>
            <p:cNvPr id="22537" name="Google Shape;373;p54">
              <a:extLst>
                <a:ext uri="{FF2B5EF4-FFF2-40B4-BE49-F238E27FC236}">
                  <a16:creationId xmlns:a16="http://schemas.microsoft.com/office/drawing/2014/main" id="{766377D6-5DA3-0955-46EB-0948766897BB}"/>
                </a:ext>
              </a:extLst>
            </p:cNvPr>
            <p:cNvGrpSpPr>
              <a:grpSpLocks/>
            </p:cNvGrpSpPr>
            <p:nvPr/>
          </p:nvGrpSpPr>
          <p:grpSpPr bwMode="auto">
            <a:xfrm flipH="1">
              <a:off x="5910620" y="2108088"/>
              <a:ext cx="331509" cy="506763"/>
              <a:chOff x="7052678" y="3327363"/>
              <a:chExt cx="331509" cy="506763"/>
            </a:xfrm>
          </p:grpSpPr>
          <p:sp>
            <p:nvSpPr>
              <p:cNvPr id="22538" name="Google Shape;374;p54">
                <a:extLst>
                  <a:ext uri="{FF2B5EF4-FFF2-40B4-BE49-F238E27FC236}">
                    <a16:creationId xmlns:a16="http://schemas.microsoft.com/office/drawing/2014/main" id="{41A957D0-95B1-165D-A8FC-727F8C53BB94}"/>
                  </a:ext>
                </a:extLst>
              </p:cNvPr>
              <p:cNvSpPr>
                <a:spLocks noChangeArrowheads="1"/>
              </p:cNvSpPr>
              <p:nvPr/>
            </p:nvSpPr>
            <p:spPr bwMode="auto">
              <a:xfrm rot="1186565">
                <a:off x="7136441" y="3348830"/>
                <a:ext cx="28373" cy="49539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vi-VN" altLang="vi-VN" sz="2000"/>
              </a:p>
            </p:txBody>
          </p:sp>
          <p:sp>
            <p:nvSpPr>
              <p:cNvPr id="22539" name="Google Shape;375;p54">
                <a:extLst>
                  <a:ext uri="{FF2B5EF4-FFF2-40B4-BE49-F238E27FC236}">
                    <a16:creationId xmlns:a16="http://schemas.microsoft.com/office/drawing/2014/main" id="{637A8A64-0CBB-34E7-ECE0-A2C160E6811D}"/>
                  </a:ext>
                </a:extLst>
              </p:cNvPr>
              <p:cNvSpPr>
                <a:spLocks noChangeArrowheads="1"/>
              </p:cNvSpPr>
              <p:nvPr/>
            </p:nvSpPr>
            <p:spPr bwMode="auto">
              <a:xfrm>
                <a:off x="7052687" y="3327363"/>
                <a:ext cx="331500" cy="3315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vi-VN" altLang="vi-VN" sz="2000"/>
              </a:p>
            </p:txBody>
          </p:sp>
        </p:grpSp>
      </p:grpSp>
      <p:sp>
        <p:nvSpPr>
          <p:cNvPr id="22531" name="Google Shape;379;p54">
            <a:extLst>
              <a:ext uri="{FF2B5EF4-FFF2-40B4-BE49-F238E27FC236}">
                <a16:creationId xmlns:a16="http://schemas.microsoft.com/office/drawing/2014/main" id="{F855F58E-62C6-0A82-4D90-79ED4221F35D}"/>
              </a:ext>
            </a:extLst>
          </p:cNvPr>
          <p:cNvSpPr txBox="1">
            <a:spLocks noGrp="1"/>
          </p:cNvSpPr>
          <p:nvPr>
            <p:ph type="title"/>
          </p:nvPr>
        </p:nvSpPr>
        <p:spPr>
          <a:xfrm>
            <a:off x="5837016" y="2467694"/>
            <a:ext cx="5196408" cy="3204509"/>
          </a:xfrm>
        </p:spPr>
        <p:txBody>
          <a:bodyPr/>
          <a:lstStyle/>
          <a:p>
            <a:pPr algn="l" eaLnBrk="1" hangingPunct="1">
              <a:spcBef>
                <a:spcPct val="0"/>
              </a:spcBef>
              <a:spcAft>
                <a:spcPct val="0"/>
              </a:spcAft>
              <a:buClr>
                <a:schemeClr val="accent1"/>
              </a:buClr>
              <a:buFont typeface="Raleway Thin" pitchFamily="2" charset="0"/>
              <a:buNone/>
            </a:pPr>
            <a:r>
              <a:rPr lang="vi-VN" altLang="vi-VN" sz="2400" dirty="0">
                <a:solidFill>
                  <a:schemeClr val="accent1"/>
                </a:solidFill>
                <a:latin typeface="Tahoma" panose="020B0604030504040204" pitchFamily="34" charset="0"/>
                <a:ea typeface="Tahoma" panose="020B0604030504040204" pitchFamily="34" charset="0"/>
                <a:cs typeface="Tahoma" panose="020B0604030504040204" pitchFamily="34" charset="0"/>
                <a:sym typeface="Raleway Thin" pitchFamily="2" charset="0"/>
              </a:rPr>
              <a:t>Trong 2 phút, các nhóm cùng:</a:t>
            </a:r>
            <a:br>
              <a:rPr lang="vi-VN" altLang="vi-VN" sz="2400" dirty="0">
                <a:solidFill>
                  <a:schemeClr val="accent1"/>
                </a:solidFill>
                <a:latin typeface="Tahoma" panose="020B0604030504040204" pitchFamily="34" charset="0"/>
                <a:ea typeface="Tahoma" panose="020B0604030504040204" pitchFamily="34" charset="0"/>
                <a:cs typeface="Tahoma" panose="020B0604030504040204" pitchFamily="34" charset="0"/>
                <a:sym typeface="Raleway Thin" pitchFamily="2" charset="0"/>
              </a:rPr>
            </a:br>
            <a:r>
              <a:rPr lang="vi-VN" altLang="vi-VN" sz="2000" dirty="0">
                <a:solidFill>
                  <a:srgbClr val="F4F1DE"/>
                </a:solidFill>
                <a:latin typeface="Tahoma" panose="020B0604030504040204" pitchFamily="34" charset="0"/>
                <a:ea typeface="Tahoma" panose="020B0604030504040204" pitchFamily="34" charset="0"/>
                <a:cs typeface="Tahoma" panose="020B0604030504040204" pitchFamily="34" charset="0"/>
                <a:sym typeface="Raleway Thin" pitchFamily="2" charset="0"/>
              </a:rPr>
              <a:t>- Vào mạng trên điện thoại bài viết “tín dụng đen là gì? </a:t>
            </a:r>
            <a:br>
              <a:rPr lang="vi-VN" altLang="vi-VN" sz="2000" dirty="0">
                <a:solidFill>
                  <a:srgbClr val="F4F1DE"/>
                </a:solidFill>
                <a:latin typeface="Tahoma" panose="020B0604030504040204" pitchFamily="34" charset="0"/>
                <a:ea typeface="Tahoma" panose="020B0604030504040204" pitchFamily="34" charset="0"/>
                <a:cs typeface="Tahoma" panose="020B0604030504040204" pitchFamily="34" charset="0"/>
                <a:sym typeface="Raleway Thin" pitchFamily="2" charset="0"/>
              </a:rPr>
            </a:br>
            <a:r>
              <a:rPr lang="vi-VN" altLang="vi-VN" sz="2000" dirty="0">
                <a:solidFill>
                  <a:srgbClr val="F4F1DE"/>
                </a:solidFill>
                <a:latin typeface="Tahoma" panose="020B0604030504040204" pitchFamily="34" charset="0"/>
                <a:ea typeface="Tahoma" panose="020B0604030504040204" pitchFamily="34" charset="0"/>
                <a:cs typeface="Tahoma" panose="020B0604030504040204" pitchFamily="34" charset="0"/>
                <a:sym typeface="Raleway Thin" pitchFamily="2" charset="0"/>
              </a:rPr>
              <a:t>- Và xác định tín dụng đen có các đặc điểm như tín dụng ngân hàng không?   </a:t>
            </a:r>
          </a:p>
        </p:txBody>
      </p:sp>
      <p:pic>
        <p:nvPicPr>
          <p:cNvPr id="5" name="Picture 4" descr="A group of people standing in front of a sign&#10;&#10;Description automatically generated with low confidence">
            <a:extLst>
              <a:ext uri="{FF2B5EF4-FFF2-40B4-BE49-F238E27FC236}">
                <a16:creationId xmlns:a16="http://schemas.microsoft.com/office/drawing/2014/main" id="{D2F6C09B-9D28-CF53-17EC-64A23CACB851}"/>
              </a:ext>
            </a:extLst>
          </p:cNvPr>
          <p:cNvPicPr>
            <a:picLocks noChangeAspect="1"/>
          </p:cNvPicPr>
          <p:nvPr/>
        </p:nvPicPr>
        <p:blipFill>
          <a:blip r:embed="rId3"/>
          <a:stretch>
            <a:fillRect/>
          </a:stretch>
        </p:blipFill>
        <p:spPr>
          <a:xfrm rot="20758428">
            <a:off x="722963" y="1579076"/>
            <a:ext cx="4965088" cy="2766461"/>
          </a:xfrm>
          <a:prstGeom prst="roundRect">
            <a:avLst>
              <a:gd name="adj" fmla="val 16667"/>
            </a:avLst>
          </a:prstGeom>
          <a:ln w="28575">
            <a:solidFill>
              <a:srgbClr val="004236"/>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2533" name="Google Shape;378;p54">
            <a:extLst>
              <a:ext uri="{FF2B5EF4-FFF2-40B4-BE49-F238E27FC236}">
                <a16:creationId xmlns:a16="http://schemas.microsoft.com/office/drawing/2014/main" id="{BC36426E-FC6B-2494-E6CA-CAA88A66D4C1}"/>
              </a:ext>
            </a:extLst>
          </p:cNvPr>
          <p:cNvSpPr>
            <a:spLocks/>
          </p:cNvSpPr>
          <p:nvPr/>
        </p:nvSpPr>
        <p:spPr bwMode="auto">
          <a:xfrm rot="21295430">
            <a:off x="4563885" y="862680"/>
            <a:ext cx="819149" cy="1176867"/>
          </a:xfrm>
          <a:custGeom>
            <a:avLst/>
            <a:gdLst>
              <a:gd name="T0" fmla="*/ 2147483646 w 14919"/>
              <a:gd name="T1" fmla="*/ 0 h 21975"/>
              <a:gd name="T2" fmla="*/ 2147483646 w 14919"/>
              <a:gd name="T3" fmla="*/ 786031456 h 21975"/>
              <a:gd name="T4" fmla="*/ 1250898190 w 14919"/>
              <a:gd name="T5" fmla="*/ 2147483646 h 21975"/>
              <a:gd name="T6" fmla="*/ 782186558 w 14919"/>
              <a:gd name="T7" fmla="*/ 2147483646 h 21975"/>
              <a:gd name="T8" fmla="*/ 2147483646 w 14919"/>
              <a:gd name="T9" fmla="*/ 2147483646 h 21975"/>
              <a:gd name="T10" fmla="*/ 2147483646 w 14919"/>
              <a:gd name="T11" fmla="*/ 2147483646 h 21975"/>
              <a:gd name="T12" fmla="*/ 2147483646 w 14919"/>
              <a:gd name="T13" fmla="*/ 2147483646 h 21975"/>
              <a:gd name="T14" fmla="*/ 2147483646 w 14919"/>
              <a:gd name="T15" fmla="*/ 2147483646 h 21975"/>
              <a:gd name="T16" fmla="*/ 2147483646 w 14919"/>
              <a:gd name="T17" fmla="*/ 2147483646 h 21975"/>
              <a:gd name="T18" fmla="*/ 2147483646 w 14919"/>
              <a:gd name="T19" fmla="*/ 2147483646 h 21975"/>
              <a:gd name="T20" fmla="*/ 2147483646 w 14919"/>
              <a:gd name="T21" fmla="*/ 2147483646 h 21975"/>
              <a:gd name="T22" fmla="*/ 2147483646 w 14919"/>
              <a:gd name="T23" fmla="*/ 2147483646 h 21975"/>
              <a:gd name="T24" fmla="*/ 2147483646 w 14919"/>
              <a:gd name="T25" fmla="*/ 2147483646 h 21975"/>
              <a:gd name="T26" fmla="*/ 2147483646 w 14919"/>
              <a:gd name="T27" fmla="*/ 2147483646 h 21975"/>
              <a:gd name="T28" fmla="*/ 2147483646 w 14919"/>
              <a:gd name="T29" fmla="*/ 2147483646 h 21975"/>
              <a:gd name="T30" fmla="*/ 2147483646 w 14919"/>
              <a:gd name="T31" fmla="*/ 2147483646 h 21975"/>
              <a:gd name="T32" fmla="*/ 2147483646 w 14919"/>
              <a:gd name="T33" fmla="*/ 2147483646 h 21975"/>
              <a:gd name="T34" fmla="*/ 2147483646 w 14919"/>
              <a:gd name="T35" fmla="*/ 2147483646 h 21975"/>
              <a:gd name="T36" fmla="*/ 2147483646 w 14919"/>
              <a:gd name="T37" fmla="*/ 2147483646 h 21975"/>
              <a:gd name="T38" fmla="*/ 2147483646 w 14919"/>
              <a:gd name="T39" fmla="*/ 2147483646 h 21975"/>
              <a:gd name="T40" fmla="*/ 2147483646 w 14919"/>
              <a:gd name="T41" fmla="*/ 2147483646 h 21975"/>
              <a:gd name="T42" fmla="*/ 2147483646 w 14919"/>
              <a:gd name="T43" fmla="*/ 2147483646 h 21975"/>
              <a:gd name="T44" fmla="*/ 2147483646 w 14919"/>
              <a:gd name="T45" fmla="*/ 2147483646 h 21975"/>
              <a:gd name="T46" fmla="*/ 2147483646 w 14919"/>
              <a:gd name="T47" fmla="*/ 856339760 h 21975"/>
              <a:gd name="T48" fmla="*/ 2147483646 w 14919"/>
              <a:gd name="T49" fmla="*/ 0 h 219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919" h="21975" extrusionOk="0">
                <a:moveTo>
                  <a:pt x="4405" y="0"/>
                </a:moveTo>
                <a:cubicBezTo>
                  <a:pt x="3855" y="0"/>
                  <a:pt x="3301" y="102"/>
                  <a:pt x="2767" y="302"/>
                </a:cubicBezTo>
                <a:cubicBezTo>
                  <a:pt x="1737" y="736"/>
                  <a:pt x="869" y="1550"/>
                  <a:pt x="435" y="2608"/>
                </a:cubicBezTo>
                <a:cubicBezTo>
                  <a:pt x="55" y="3476"/>
                  <a:pt x="1" y="4479"/>
                  <a:pt x="272" y="5374"/>
                </a:cubicBezTo>
                <a:lnTo>
                  <a:pt x="1547" y="5374"/>
                </a:lnTo>
                <a:cubicBezTo>
                  <a:pt x="950" y="3828"/>
                  <a:pt x="1682" y="2092"/>
                  <a:pt x="3256" y="1441"/>
                </a:cubicBezTo>
                <a:cubicBezTo>
                  <a:pt x="3629" y="1291"/>
                  <a:pt x="4016" y="1219"/>
                  <a:pt x="4396" y="1219"/>
                </a:cubicBezTo>
                <a:cubicBezTo>
                  <a:pt x="5589" y="1219"/>
                  <a:pt x="6722" y="1923"/>
                  <a:pt x="7216" y="3096"/>
                </a:cubicBezTo>
                <a:lnTo>
                  <a:pt x="13454" y="18475"/>
                </a:lnTo>
                <a:cubicBezTo>
                  <a:pt x="13617" y="18882"/>
                  <a:pt x="13617" y="19316"/>
                  <a:pt x="13454" y="19723"/>
                </a:cubicBezTo>
                <a:cubicBezTo>
                  <a:pt x="13291" y="20130"/>
                  <a:pt x="12939" y="20428"/>
                  <a:pt x="12532" y="20618"/>
                </a:cubicBezTo>
                <a:cubicBezTo>
                  <a:pt x="12336" y="20694"/>
                  <a:pt x="12132" y="20730"/>
                  <a:pt x="11931" y="20730"/>
                </a:cubicBezTo>
                <a:cubicBezTo>
                  <a:pt x="11269" y="20730"/>
                  <a:pt x="10632" y="20340"/>
                  <a:pt x="10362" y="19696"/>
                </a:cubicBezTo>
                <a:lnTo>
                  <a:pt x="6429" y="10067"/>
                </a:lnTo>
                <a:cubicBezTo>
                  <a:pt x="6324" y="9836"/>
                  <a:pt x="6105" y="9669"/>
                  <a:pt x="5848" y="9669"/>
                </a:cubicBezTo>
                <a:cubicBezTo>
                  <a:pt x="5773" y="9669"/>
                  <a:pt x="5695" y="9684"/>
                  <a:pt x="5615" y="9714"/>
                </a:cubicBezTo>
                <a:cubicBezTo>
                  <a:pt x="5317" y="9850"/>
                  <a:pt x="5154" y="10202"/>
                  <a:pt x="5290" y="10528"/>
                </a:cubicBezTo>
                <a:lnTo>
                  <a:pt x="9223" y="20157"/>
                </a:lnTo>
                <a:cubicBezTo>
                  <a:pt x="9657" y="21296"/>
                  <a:pt x="10742" y="21974"/>
                  <a:pt x="11908" y="21974"/>
                </a:cubicBezTo>
                <a:cubicBezTo>
                  <a:pt x="12261" y="21974"/>
                  <a:pt x="12640" y="21893"/>
                  <a:pt x="12993" y="21757"/>
                </a:cubicBezTo>
                <a:cubicBezTo>
                  <a:pt x="13698" y="21459"/>
                  <a:pt x="14268" y="20916"/>
                  <a:pt x="14539" y="20184"/>
                </a:cubicBezTo>
                <a:cubicBezTo>
                  <a:pt x="14810" y="19479"/>
                  <a:pt x="14919" y="18746"/>
                  <a:pt x="14621" y="18041"/>
                </a:cubicBezTo>
                <a:lnTo>
                  <a:pt x="8382" y="2662"/>
                </a:lnTo>
                <a:cubicBezTo>
                  <a:pt x="7921" y="1631"/>
                  <a:pt x="7107" y="763"/>
                  <a:pt x="6077" y="329"/>
                </a:cubicBezTo>
                <a:cubicBezTo>
                  <a:pt x="5539" y="109"/>
                  <a:pt x="4974" y="0"/>
                  <a:pt x="4405"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grpSp>
        <p:nvGrpSpPr>
          <p:cNvPr id="17" name="Google Shape;1328;p85">
            <a:extLst>
              <a:ext uri="{FF2B5EF4-FFF2-40B4-BE49-F238E27FC236}">
                <a16:creationId xmlns:a16="http://schemas.microsoft.com/office/drawing/2014/main" id="{FF68AE29-CC2B-0D95-AB63-91A629FB12F8}"/>
              </a:ext>
            </a:extLst>
          </p:cNvPr>
          <p:cNvGrpSpPr/>
          <p:nvPr/>
        </p:nvGrpSpPr>
        <p:grpSpPr>
          <a:xfrm>
            <a:off x="153289" y="197019"/>
            <a:ext cx="528415" cy="314260"/>
            <a:chOff x="5037700" y="2430325"/>
            <a:chExt cx="75950" cy="65850"/>
          </a:xfrm>
          <a:solidFill>
            <a:schemeClr val="accent6">
              <a:lumMod val="20000"/>
              <a:lumOff val="80000"/>
            </a:schemeClr>
          </a:solidFill>
        </p:grpSpPr>
        <p:sp>
          <p:nvSpPr>
            <p:cNvPr id="18" name="Google Shape;1329;p85">
              <a:extLst>
                <a:ext uri="{FF2B5EF4-FFF2-40B4-BE49-F238E27FC236}">
                  <a16:creationId xmlns:a16="http://schemas.microsoft.com/office/drawing/2014/main" id="{9B17BE23-D26C-069A-DC5C-4FCD3C8BF348}"/>
                </a:ext>
              </a:extLst>
            </p:cNvPr>
            <p:cNvSpPr/>
            <p:nvPr/>
          </p:nvSpPr>
          <p:spPr>
            <a:xfrm>
              <a:off x="5059700" y="2430325"/>
              <a:ext cx="53950" cy="65850"/>
            </a:xfrm>
            <a:custGeom>
              <a:avLst/>
              <a:gdLst/>
              <a:ahLst/>
              <a:cxnLst/>
              <a:rect l="l" t="t" r="r" b="b"/>
              <a:pathLst>
                <a:path w="2158" h="2634" extrusionOk="0">
                  <a:moveTo>
                    <a:pt x="1" y="1"/>
                  </a:moveTo>
                  <a:lnTo>
                    <a:pt x="866" y="1321"/>
                  </a:lnTo>
                  <a:lnTo>
                    <a:pt x="1" y="2633"/>
                  </a:lnTo>
                  <a:lnTo>
                    <a:pt x="1292" y="2633"/>
                  </a:lnTo>
                  <a:lnTo>
                    <a:pt x="2157" y="1321"/>
                  </a:lnTo>
                  <a:lnTo>
                    <a:pt x="1292" y="1"/>
                  </a:lnTo>
                  <a:close/>
                </a:path>
              </a:pathLst>
            </a:custGeom>
            <a:solidFill>
              <a:srgbClr val="004236"/>
            </a:solidFill>
            <a:ln w="9525" cap="flat" cmpd="sng">
              <a:solidFill>
                <a:srgbClr val="004236"/>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solidFill>
                  <a:srgbClr val="004236"/>
                </a:solidFill>
                <a:latin typeface="Arial"/>
                <a:ea typeface="Arial"/>
                <a:cs typeface="Arial"/>
                <a:sym typeface="Arial"/>
              </a:endParaRPr>
            </a:p>
          </p:txBody>
        </p:sp>
        <p:sp>
          <p:nvSpPr>
            <p:cNvPr id="19" name="Google Shape;1330;p85">
              <a:extLst>
                <a:ext uri="{FF2B5EF4-FFF2-40B4-BE49-F238E27FC236}">
                  <a16:creationId xmlns:a16="http://schemas.microsoft.com/office/drawing/2014/main" id="{5EC6FBC0-5A63-9130-09E2-BBC66B00DCB5}"/>
                </a:ext>
              </a:extLst>
            </p:cNvPr>
            <p:cNvSpPr/>
            <p:nvPr/>
          </p:nvSpPr>
          <p:spPr>
            <a:xfrm>
              <a:off x="5037700" y="2430325"/>
              <a:ext cx="34100" cy="65850"/>
            </a:xfrm>
            <a:custGeom>
              <a:avLst/>
              <a:gdLst/>
              <a:ahLst/>
              <a:cxnLst/>
              <a:rect l="l" t="t" r="r" b="b"/>
              <a:pathLst>
                <a:path w="1364" h="2634" extrusionOk="0">
                  <a:moveTo>
                    <a:pt x="1" y="1"/>
                  </a:moveTo>
                  <a:lnTo>
                    <a:pt x="866" y="1321"/>
                  </a:lnTo>
                  <a:lnTo>
                    <a:pt x="1" y="2633"/>
                  </a:lnTo>
                  <a:lnTo>
                    <a:pt x="498" y="2633"/>
                  </a:lnTo>
                  <a:lnTo>
                    <a:pt x="1364" y="1321"/>
                  </a:lnTo>
                  <a:lnTo>
                    <a:pt x="498" y="1"/>
                  </a:lnTo>
                  <a:close/>
                </a:path>
              </a:pathLst>
            </a:custGeom>
            <a:solidFill>
              <a:srgbClr val="004236"/>
            </a:solidFill>
            <a:ln w="9525" cap="flat" cmpd="sng">
              <a:solidFill>
                <a:srgbClr val="004236"/>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solidFill>
                  <a:srgbClr val="004236"/>
                </a:solidFill>
                <a:latin typeface="Arial"/>
                <a:ea typeface="Arial"/>
                <a:cs typeface="Arial"/>
                <a:sym typeface="Arial"/>
              </a:endParaRPr>
            </a:p>
          </p:txBody>
        </p:sp>
      </p:grpSp>
      <p:sp>
        <p:nvSpPr>
          <p:cNvPr id="2" name="Google Shape;317;p51">
            <a:extLst>
              <a:ext uri="{FF2B5EF4-FFF2-40B4-BE49-F238E27FC236}">
                <a16:creationId xmlns:a16="http://schemas.microsoft.com/office/drawing/2014/main" id="{B0630FC6-7FCC-C927-EBDB-8B96FFC73E00}"/>
              </a:ext>
            </a:extLst>
          </p:cNvPr>
          <p:cNvSpPr txBox="1">
            <a:spLocks/>
          </p:cNvSpPr>
          <p:nvPr/>
        </p:nvSpPr>
        <p:spPr>
          <a:xfrm>
            <a:off x="804333" y="116418"/>
            <a:ext cx="11260667" cy="673100"/>
          </a:xfrm>
          <a:prstGeom prst="rect">
            <a:avLst/>
          </a:prstGeom>
        </p:spPr>
        <p:txBody>
          <a:bodyPr spcFirstLastPara="1" vert="horz" lIns="91440" tIns="45720" rIns="91440" bIns="45720" rtlCol="0" anchor="ctr">
            <a:noAutofit/>
          </a:bodyPr>
          <a:lstStyle>
            <a:lvl1pPr lvl="0" algn="r" defTabSz="914400" rtl="0" eaLnBrk="1" latinLnBrk="0" hangingPunct="1">
              <a:lnSpc>
                <a:spcPct val="90000"/>
              </a:lnSpc>
              <a:spcBef>
                <a:spcPts val="0"/>
              </a:spcBef>
              <a:spcAft>
                <a:spcPts val="0"/>
              </a:spcAft>
              <a:buSzPts val="2800"/>
              <a:buNone/>
              <a:defRPr sz="3467" kern="1200">
                <a:solidFill>
                  <a:schemeClr val="accent5"/>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gn="l">
              <a:spcBef>
                <a:spcPct val="0"/>
              </a:spcBef>
              <a:spcAft>
                <a:spcPct val="0"/>
              </a:spcAft>
              <a:buClr>
                <a:schemeClr val="accent1"/>
              </a:buClr>
              <a:buFont typeface="Raleway Thin" pitchFamily="2" charset="0"/>
              <a:buNone/>
            </a:pPr>
            <a:r>
              <a:rPr lang="vi-VN" altLang="vi-VN" sz="2800" b="1" dirty="0">
                <a:solidFill>
                  <a:schemeClr val="accent1"/>
                </a:solidFill>
                <a:latin typeface="Tahoma" panose="020B0604030504040204" pitchFamily="34" charset="0"/>
                <a:ea typeface="Tahoma" panose="020B0604030504040204" pitchFamily="34" charset="0"/>
                <a:cs typeface="Tahoma" panose="020B0604030504040204" pitchFamily="34" charset="0"/>
                <a:sym typeface="Raleway Thin" pitchFamily="2" charset="0"/>
              </a:rPr>
              <a:t>1) TÍN DỤNG NGÂN HÀNG</a:t>
            </a:r>
            <a:br>
              <a:rPr lang="vi-VN" altLang="vi-VN" sz="2800" b="1" dirty="0">
                <a:solidFill>
                  <a:schemeClr val="accent1"/>
                </a:solidFill>
                <a:latin typeface="Tahoma" panose="020B0604030504040204" pitchFamily="34" charset="0"/>
                <a:ea typeface="Tahoma" panose="020B0604030504040204" pitchFamily="34" charset="0"/>
                <a:cs typeface="Tahoma" panose="020B0604030504040204" pitchFamily="34" charset="0"/>
                <a:sym typeface="Raleway Thin" pitchFamily="2" charset="0"/>
              </a:rPr>
            </a:br>
            <a:r>
              <a:rPr lang="vi-VN" altLang="vi-VN" sz="2800" dirty="0">
                <a:solidFill>
                  <a:schemeClr val="accent1"/>
                </a:solidFill>
                <a:latin typeface="Tahoma" panose="020B0604030504040204" pitchFamily="34" charset="0"/>
                <a:ea typeface="Tahoma" panose="020B0604030504040204" pitchFamily="34" charset="0"/>
                <a:cs typeface="Tahoma" panose="020B0604030504040204" pitchFamily="34" charset="0"/>
                <a:sym typeface="Raleway Thin" pitchFamily="2" charset="0"/>
              </a:rPr>
              <a:t>a) Đặc điểm của tín dụng ngân hàng</a:t>
            </a:r>
          </a:p>
        </p:txBody>
      </p:sp>
      <p:pic>
        <p:nvPicPr>
          <p:cNvPr id="3" name="Picture 4" descr="Tín dụng đen là gì? Cách phát hiện được tín dụng đen ...">
            <a:extLst>
              <a:ext uri="{FF2B5EF4-FFF2-40B4-BE49-F238E27FC236}">
                <a16:creationId xmlns:a16="http://schemas.microsoft.com/office/drawing/2014/main" id="{C6034264-65A5-2587-50BB-9C6CC8E247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3766" y="354149"/>
            <a:ext cx="3556502" cy="2000532"/>
          </a:xfrm>
          <a:prstGeom prst="downArrow">
            <a:avLst/>
          </a:prstGeom>
          <a:noFill/>
          <a:extLst>
            <a:ext uri="{909E8E84-426E-40DD-AFC4-6F175D3DCCD1}">
              <a14:hiddenFill xmlns:a14="http://schemas.microsoft.com/office/drawing/2010/main">
                <a:solidFill>
                  <a:srgbClr val="FFFFFF"/>
                </a:solidFill>
              </a14:hiddenFill>
            </a:ext>
          </a:extLst>
        </p:spPr>
      </p:pic>
      <p:pic>
        <p:nvPicPr>
          <p:cNvPr id="4" name="Picture 2" descr="Kiên Giang cảnh báo “tín dụng đen” trá hình hỗ trợ tín dụng ...">
            <a:extLst>
              <a:ext uri="{FF2B5EF4-FFF2-40B4-BE49-F238E27FC236}">
                <a16:creationId xmlns:a16="http://schemas.microsoft.com/office/drawing/2014/main" id="{637651B3-B745-703B-2BA1-D427DFD872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2100" y="4561879"/>
            <a:ext cx="4162650" cy="2031333"/>
          </a:xfrm>
          <a:prstGeom prst="upArrow">
            <a:avLst>
              <a:gd name="adj1" fmla="val 50000"/>
              <a:gd name="adj2" fmla="val 45761"/>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pSp>
        <p:nvGrpSpPr>
          <p:cNvPr id="14338" name="Google Shape;310;p51">
            <a:extLst>
              <a:ext uri="{FF2B5EF4-FFF2-40B4-BE49-F238E27FC236}">
                <a16:creationId xmlns:a16="http://schemas.microsoft.com/office/drawing/2014/main" id="{84A619AE-E994-6253-6D35-CA0497E6908A}"/>
              </a:ext>
            </a:extLst>
          </p:cNvPr>
          <p:cNvGrpSpPr>
            <a:grpSpLocks/>
          </p:cNvGrpSpPr>
          <p:nvPr/>
        </p:nvGrpSpPr>
        <p:grpSpPr bwMode="auto">
          <a:xfrm>
            <a:off x="6434666" y="1784553"/>
            <a:ext cx="5630333" cy="3968751"/>
            <a:chOff x="4826181" y="2009584"/>
            <a:chExt cx="3378000" cy="2530142"/>
          </a:xfrm>
        </p:grpSpPr>
        <p:grpSp>
          <p:nvGrpSpPr>
            <p:cNvPr id="14362" name="Google Shape;311;p51">
              <a:extLst>
                <a:ext uri="{FF2B5EF4-FFF2-40B4-BE49-F238E27FC236}">
                  <a16:creationId xmlns:a16="http://schemas.microsoft.com/office/drawing/2014/main" id="{E7834F55-9BB1-DEF7-FCCD-A50BE939FAC0}"/>
                </a:ext>
              </a:extLst>
            </p:cNvPr>
            <p:cNvGrpSpPr>
              <a:grpSpLocks/>
            </p:cNvGrpSpPr>
            <p:nvPr/>
          </p:nvGrpSpPr>
          <p:grpSpPr bwMode="auto">
            <a:xfrm>
              <a:off x="6352224" y="2009584"/>
              <a:ext cx="677773" cy="749666"/>
              <a:chOff x="6352224" y="2009584"/>
              <a:chExt cx="677773" cy="749666"/>
            </a:xfrm>
          </p:grpSpPr>
          <p:grpSp>
            <p:nvGrpSpPr>
              <p:cNvPr id="14364" name="Google Shape;312;p51">
                <a:extLst>
                  <a:ext uri="{FF2B5EF4-FFF2-40B4-BE49-F238E27FC236}">
                    <a16:creationId xmlns:a16="http://schemas.microsoft.com/office/drawing/2014/main" id="{F889C85B-FFEA-2B9E-4612-6945A9A82087}"/>
                  </a:ext>
                </a:extLst>
              </p:cNvPr>
              <p:cNvGrpSpPr>
                <a:grpSpLocks/>
              </p:cNvGrpSpPr>
              <p:nvPr/>
            </p:nvGrpSpPr>
            <p:grpSpPr bwMode="auto">
              <a:xfrm rot="559714">
                <a:off x="6393440" y="2157569"/>
                <a:ext cx="595340" cy="557114"/>
                <a:chOff x="2314575" y="2133725"/>
                <a:chExt cx="595325" cy="557100"/>
              </a:xfrm>
            </p:grpSpPr>
            <p:cxnSp>
              <p:nvCxnSpPr>
                <p:cNvPr id="14366" name="Google Shape;313;p51">
                  <a:extLst>
                    <a:ext uri="{FF2B5EF4-FFF2-40B4-BE49-F238E27FC236}">
                      <a16:creationId xmlns:a16="http://schemas.microsoft.com/office/drawing/2014/main" id="{3A9D682A-C5DA-FE95-8CDB-BFD256E6A421}"/>
                    </a:ext>
                  </a:extLst>
                </p:cNvPr>
                <p:cNvCxnSpPr>
                  <a:cxnSpLocks noChangeShapeType="1"/>
                </p:cNvCxnSpPr>
                <p:nvPr/>
              </p:nvCxnSpPr>
              <p:spPr bwMode="auto">
                <a:xfrm>
                  <a:off x="2567000" y="2143125"/>
                  <a:ext cx="342900" cy="504900"/>
                </a:xfrm>
                <a:prstGeom prst="straightConnector1">
                  <a:avLst/>
                </a:prstGeom>
                <a:noFill/>
                <a:ln w="38100">
                  <a:solidFill>
                    <a:schemeClr val="accent1"/>
                  </a:solidFill>
                  <a:round/>
                  <a:headEnd/>
                  <a:tailEnd/>
                </a:ln>
                <a:extLst>
                  <a:ext uri="{909E8E84-426E-40DD-AFC4-6F175D3DCCD1}">
                    <a14:hiddenFill xmlns:a14="http://schemas.microsoft.com/office/drawing/2010/main">
                      <a:noFill/>
                    </a14:hiddenFill>
                  </a:ext>
                </a:extLst>
              </p:spPr>
            </p:cxnSp>
            <p:cxnSp>
              <p:nvCxnSpPr>
                <p:cNvPr id="14367" name="Google Shape;314;p51">
                  <a:extLst>
                    <a:ext uri="{FF2B5EF4-FFF2-40B4-BE49-F238E27FC236}">
                      <a16:creationId xmlns:a16="http://schemas.microsoft.com/office/drawing/2014/main" id="{1CFB1110-9454-380D-E112-532D8E6D11FB}"/>
                    </a:ext>
                  </a:extLst>
                </p:cNvPr>
                <p:cNvCxnSpPr>
                  <a:cxnSpLocks noChangeShapeType="1"/>
                </p:cNvCxnSpPr>
                <p:nvPr/>
              </p:nvCxnSpPr>
              <p:spPr bwMode="auto">
                <a:xfrm rot="10800000" flipH="1">
                  <a:off x="2314575" y="2133725"/>
                  <a:ext cx="267000" cy="557100"/>
                </a:xfrm>
                <a:prstGeom prst="straightConnector1">
                  <a:avLst/>
                </a:prstGeom>
                <a:noFill/>
                <a:ln w="38100">
                  <a:solidFill>
                    <a:schemeClr val="accent1"/>
                  </a:solidFill>
                  <a:round/>
                  <a:headEnd/>
                  <a:tailEnd/>
                </a:ln>
                <a:extLst>
                  <a:ext uri="{909E8E84-426E-40DD-AFC4-6F175D3DCCD1}">
                    <a14:hiddenFill xmlns:a14="http://schemas.microsoft.com/office/drawing/2010/main">
                      <a:noFill/>
                    </a14:hiddenFill>
                  </a:ext>
                </a:extLst>
              </p:spPr>
            </p:cxnSp>
          </p:grpSp>
          <p:sp>
            <p:nvSpPr>
              <p:cNvPr id="315" name="Google Shape;315;p51">
                <a:extLst>
                  <a:ext uri="{FF2B5EF4-FFF2-40B4-BE49-F238E27FC236}">
                    <a16:creationId xmlns:a16="http://schemas.microsoft.com/office/drawing/2014/main" id="{A1E41B9C-268D-F08C-1DE1-A7AA133DF8B5}"/>
                  </a:ext>
                </a:extLst>
              </p:cNvPr>
              <p:cNvSpPr/>
              <p:nvPr/>
            </p:nvSpPr>
            <p:spPr>
              <a:xfrm rot="559553">
                <a:off x="6521531" y="2033873"/>
                <a:ext cx="331450" cy="331955"/>
              </a:xfrm>
              <a:prstGeom prst="ellipse">
                <a:avLst/>
              </a:prstGeom>
              <a:solidFill>
                <a:schemeClr val="accent3"/>
              </a:solidFill>
              <a:ln>
                <a:noFill/>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grpSp>
        <p:sp>
          <p:nvSpPr>
            <p:cNvPr id="316" name="Google Shape;316;p51">
              <a:extLst>
                <a:ext uri="{FF2B5EF4-FFF2-40B4-BE49-F238E27FC236}">
                  <a16:creationId xmlns:a16="http://schemas.microsoft.com/office/drawing/2014/main" id="{EF8F069B-D41C-1062-9998-0CE10FC181E6}"/>
                </a:ext>
              </a:extLst>
            </p:cNvPr>
            <p:cNvSpPr/>
            <p:nvPr/>
          </p:nvSpPr>
          <p:spPr>
            <a:xfrm rot="377138">
              <a:off x="4915076" y="2572288"/>
              <a:ext cx="3200211" cy="1797413"/>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grpSp>
      <p:sp>
        <p:nvSpPr>
          <p:cNvPr id="14339" name="Google Shape;317;p51">
            <a:extLst>
              <a:ext uri="{FF2B5EF4-FFF2-40B4-BE49-F238E27FC236}">
                <a16:creationId xmlns:a16="http://schemas.microsoft.com/office/drawing/2014/main" id="{A92C475E-C336-DF30-0460-609E3D30D44B}"/>
              </a:ext>
            </a:extLst>
          </p:cNvPr>
          <p:cNvSpPr txBox="1">
            <a:spLocks noGrp="1"/>
          </p:cNvSpPr>
          <p:nvPr>
            <p:ph type="title"/>
          </p:nvPr>
        </p:nvSpPr>
        <p:spPr>
          <a:xfrm>
            <a:off x="804333" y="116418"/>
            <a:ext cx="11260667" cy="673100"/>
          </a:xfrm>
        </p:spPr>
        <p:txBody>
          <a:bodyPr/>
          <a:lstStyle/>
          <a:p>
            <a:pPr eaLnBrk="1" hangingPunct="1">
              <a:spcBef>
                <a:spcPct val="0"/>
              </a:spcBef>
              <a:spcAft>
                <a:spcPct val="0"/>
              </a:spcAft>
              <a:buClr>
                <a:schemeClr val="accent1"/>
              </a:buClr>
              <a:buFont typeface="Raleway Thin" pitchFamily="2" charset="0"/>
              <a:buNone/>
            </a:pPr>
            <a:r>
              <a:rPr lang="vi-VN" altLang="vi-VN" sz="2400" b="1" dirty="0">
                <a:solidFill>
                  <a:schemeClr val="accent1"/>
                </a:solidFill>
                <a:latin typeface="Tahoma" panose="020B0604030504040204" pitchFamily="34" charset="0"/>
                <a:ea typeface="Tahoma" panose="020B0604030504040204" pitchFamily="34" charset="0"/>
                <a:cs typeface="Tahoma" panose="020B0604030504040204" pitchFamily="34" charset="0"/>
                <a:sym typeface="Raleway Thin" pitchFamily="2" charset="0"/>
              </a:rPr>
              <a:t>1) TÍN DỤNG NGÂN HÀNG</a:t>
            </a:r>
            <a:br>
              <a:rPr lang="vi-VN" altLang="vi-VN" sz="2400" b="1" dirty="0">
                <a:solidFill>
                  <a:schemeClr val="accent1"/>
                </a:solidFill>
                <a:latin typeface="Tahoma" panose="020B0604030504040204" pitchFamily="34" charset="0"/>
                <a:ea typeface="Tahoma" panose="020B0604030504040204" pitchFamily="34" charset="0"/>
                <a:cs typeface="Tahoma" panose="020B0604030504040204" pitchFamily="34" charset="0"/>
                <a:sym typeface="Raleway Thin" pitchFamily="2" charset="0"/>
              </a:rPr>
            </a:br>
            <a:r>
              <a:rPr lang="vi-VN" altLang="vi-VN" sz="2400" dirty="0">
                <a:solidFill>
                  <a:schemeClr val="accent1"/>
                </a:solidFill>
                <a:latin typeface="Tahoma" panose="020B0604030504040204" pitchFamily="34" charset="0"/>
                <a:ea typeface="Tahoma" panose="020B0604030504040204" pitchFamily="34" charset="0"/>
                <a:cs typeface="Tahoma" panose="020B0604030504040204" pitchFamily="34" charset="0"/>
                <a:sym typeface="Raleway Thin" pitchFamily="2" charset="0"/>
              </a:rPr>
              <a:t>a) Đặc điểm của tín dụng ngân hàng</a:t>
            </a:r>
          </a:p>
        </p:txBody>
      </p:sp>
      <p:sp>
        <p:nvSpPr>
          <p:cNvPr id="14340" name="Google Shape;318;p51">
            <a:extLst>
              <a:ext uri="{FF2B5EF4-FFF2-40B4-BE49-F238E27FC236}">
                <a16:creationId xmlns:a16="http://schemas.microsoft.com/office/drawing/2014/main" id="{C8B18391-E558-A085-9A3D-24DFC2202BB0}"/>
              </a:ext>
            </a:extLst>
          </p:cNvPr>
          <p:cNvSpPr txBox="1">
            <a:spLocks noGrp="1"/>
          </p:cNvSpPr>
          <p:nvPr>
            <p:ph type="subTitle" idx="4"/>
          </p:nvPr>
        </p:nvSpPr>
        <p:spPr bwMode="auto">
          <a:xfrm rot="377090">
            <a:off x="7477096" y="2733674"/>
            <a:ext cx="3657600" cy="47258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r>
              <a:rPr lang="vi-VN" b="1" dirty="0">
                <a:solidFill>
                  <a:schemeClr val="accent2">
                    <a:lumMod val="40000"/>
                    <a:lumOff val="60000"/>
                  </a:schemeClr>
                </a:solidFill>
                <a:latin typeface="Tahoma" panose="020B0604030504040204" pitchFamily="34" charset="0"/>
                <a:ea typeface="Tahoma" panose="020B0604030504040204" pitchFamily="34" charset="0"/>
                <a:cs typeface="Tahoma" panose="020B0604030504040204" pitchFamily="34" charset="0"/>
              </a:rPr>
              <a:t>ĐẶC ĐIỂM:</a:t>
            </a:r>
          </a:p>
        </p:txBody>
      </p:sp>
      <p:grpSp>
        <p:nvGrpSpPr>
          <p:cNvPr id="14341" name="Google Shape;319;p51">
            <a:extLst>
              <a:ext uri="{FF2B5EF4-FFF2-40B4-BE49-F238E27FC236}">
                <a16:creationId xmlns:a16="http://schemas.microsoft.com/office/drawing/2014/main" id="{A38B1D13-1F9F-DD98-1504-5D9D8FAE75F5}"/>
              </a:ext>
            </a:extLst>
          </p:cNvPr>
          <p:cNvGrpSpPr>
            <a:grpSpLocks/>
          </p:cNvGrpSpPr>
          <p:nvPr/>
        </p:nvGrpSpPr>
        <p:grpSpPr bwMode="auto">
          <a:xfrm>
            <a:off x="1295400" y="1600201"/>
            <a:ext cx="5240867" cy="3881967"/>
            <a:chOff x="971723" y="2009575"/>
            <a:chExt cx="3314400" cy="2466387"/>
          </a:xfrm>
        </p:grpSpPr>
        <p:grpSp>
          <p:nvGrpSpPr>
            <p:cNvPr id="14356" name="Google Shape;320;p51">
              <a:extLst>
                <a:ext uri="{FF2B5EF4-FFF2-40B4-BE49-F238E27FC236}">
                  <a16:creationId xmlns:a16="http://schemas.microsoft.com/office/drawing/2014/main" id="{03FB02F2-EEAD-7258-E243-E0E62B8EAF12}"/>
                </a:ext>
              </a:extLst>
            </p:cNvPr>
            <p:cNvGrpSpPr>
              <a:grpSpLocks/>
            </p:cNvGrpSpPr>
            <p:nvPr/>
          </p:nvGrpSpPr>
          <p:grpSpPr bwMode="auto">
            <a:xfrm>
              <a:off x="2255063" y="2009575"/>
              <a:ext cx="595325" cy="676500"/>
              <a:chOff x="2255063" y="2009575"/>
              <a:chExt cx="595325" cy="676500"/>
            </a:xfrm>
          </p:grpSpPr>
          <p:grpSp>
            <p:nvGrpSpPr>
              <p:cNvPr id="14358" name="Google Shape;321;p51">
                <a:extLst>
                  <a:ext uri="{FF2B5EF4-FFF2-40B4-BE49-F238E27FC236}">
                    <a16:creationId xmlns:a16="http://schemas.microsoft.com/office/drawing/2014/main" id="{4B685603-5AFA-8D35-8682-8F704E385A63}"/>
                  </a:ext>
                </a:extLst>
              </p:cNvPr>
              <p:cNvGrpSpPr>
                <a:grpSpLocks/>
              </p:cNvGrpSpPr>
              <p:nvPr/>
            </p:nvGrpSpPr>
            <p:grpSpPr bwMode="auto">
              <a:xfrm>
                <a:off x="2255063" y="2128975"/>
                <a:ext cx="595325" cy="557100"/>
                <a:chOff x="2314575" y="2133725"/>
                <a:chExt cx="595325" cy="557100"/>
              </a:xfrm>
            </p:grpSpPr>
            <p:cxnSp>
              <p:nvCxnSpPr>
                <p:cNvPr id="14360" name="Google Shape;322;p51">
                  <a:extLst>
                    <a:ext uri="{FF2B5EF4-FFF2-40B4-BE49-F238E27FC236}">
                      <a16:creationId xmlns:a16="http://schemas.microsoft.com/office/drawing/2014/main" id="{E74555BF-6F1C-D124-678B-3F2E6E977B80}"/>
                    </a:ext>
                  </a:extLst>
                </p:cNvPr>
                <p:cNvCxnSpPr>
                  <a:cxnSpLocks noChangeShapeType="1"/>
                </p:cNvCxnSpPr>
                <p:nvPr/>
              </p:nvCxnSpPr>
              <p:spPr bwMode="auto">
                <a:xfrm>
                  <a:off x="2567000" y="2143125"/>
                  <a:ext cx="342900" cy="504900"/>
                </a:xfrm>
                <a:prstGeom prst="straightConnector1">
                  <a:avLst/>
                </a:prstGeom>
                <a:noFill/>
                <a:ln w="38100">
                  <a:solidFill>
                    <a:schemeClr val="accent1"/>
                  </a:solidFill>
                  <a:round/>
                  <a:headEnd/>
                  <a:tailEnd/>
                </a:ln>
                <a:extLst>
                  <a:ext uri="{909E8E84-426E-40DD-AFC4-6F175D3DCCD1}">
                    <a14:hiddenFill xmlns:a14="http://schemas.microsoft.com/office/drawing/2010/main">
                      <a:noFill/>
                    </a14:hiddenFill>
                  </a:ext>
                </a:extLst>
              </p:spPr>
            </p:cxnSp>
            <p:cxnSp>
              <p:nvCxnSpPr>
                <p:cNvPr id="14361" name="Google Shape;323;p51">
                  <a:extLst>
                    <a:ext uri="{FF2B5EF4-FFF2-40B4-BE49-F238E27FC236}">
                      <a16:creationId xmlns:a16="http://schemas.microsoft.com/office/drawing/2014/main" id="{47A9105C-3305-1B00-07A1-5CFA85E324CD}"/>
                    </a:ext>
                  </a:extLst>
                </p:cNvPr>
                <p:cNvCxnSpPr>
                  <a:cxnSpLocks noChangeShapeType="1"/>
                </p:cNvCxnSpPr>
                <p:nvPr/>
              </p:nvCxnSpPr>
              <p:spPr bwMode="auto">
                <a:xfrm rot="10800000" flipH="1">
                  <a:off x="2314575" y="2133725"/>
                  <a:ext cx="267000" cy="557100"/>
                </a:xfrm>
                <a:prstGeom prst="straightConnector1">
                  <a:avLst/>
                </a:prstGeom>
                <a:noFill/>
                <a:ln w="38100">
                  <a:solidFill>
                    <a:schemeClr val="accent1"/>
                  </a:solidFill>
                  <a:round/>
                  <a:headEnd/>
                  <a:tailEnd/>
                </a:ln>
                <a:extLst>
                  <a:ext uri="{909E8E84-426E-40DD-AFC4-6F175D3DCCD1}">
                    <a14:hiddenFill xmlns:a14="http://schemas.microsoft.com/office/drawing/2010/main">
                      <a:noFill/>
                    </a14:hiddenFill>
                  </a:ext>
                </a:extLst>
              </p:spPr>
            </p:cxnSp>
          </p:grpSp>
          <p:sp>
            <p:nvSpPr>
              <p:cNvPr id="324" name="Google Shape;324;p51">
                <a:extLst>
                  <a:ext uri="{FF2B5EF4-FFF2-40B4-BE49-F238E27FC236}">
                    <a16:creationId xmlns:a16="http://schemas.microsoft.com/office/drawing/2014/main" id="{F2CAD801-4235-F422-ADE1-F82B1F61B509}"/>
                  </a:ext>
                </a:extLst>
              </p:cNvPr>
              <p:cNvSpPr/>
              <p:nvPr/>
            </p:nvSpPr>
            <p:spPr>
              <a:xfrm>
                <a:off x="2345137" y="2009575"/>
                <a:ext cx="330637" cy="330824"/>
              </a:xfrm>
              <a:prstGeom prst="ellipse">
                <a:avLst/>
              </a:prstGeom>
              <a:solidFill>
                <a:schemeClr val="accent3"/>
              </a:solidFill>
              <a:ln>
                <a:noFill/>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grpSp>
        <p:sp>
          <p:nvSpPr>
            <p:cNvPr id="325" name="Google Shape;325;p51">
              <a:extLst>
                <a:ext uri="{FF2B5EF4-FFF2-40B4-BE49-F238E27FC236}">
                  <a16:creationId xmlns:a16="http://schemas.microsoft.com/office/drawing/2014/main" id="{C9C5E1F0-7C08-C5D7-FF71-033B6FB5F636}"/>
                </a:ext>
              </a:extLst>
            </p:cNvPr>
            <p:cNvSpPr/>
            <p:nvPr/>
          </p:nvSpPr>
          <p:spPr>
            <a:xfrm rot="-231867">
              <a:off x="1029284" y="2571707"/>
              <a:ext cx="3199279" cy="1798015"/>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grpSp>
      <p:sp>
        <p:nvSpPr>
          <p:cNvPr id="14342" name="Google Shape;326;p51">
            <a:extLst>
              <a:ext uri="{FF2B5EF4-FFF2-40B4-BE49-F238E27FC236}">
                <a16:creationId xmlns:a16="http://schemas.microsoft.com/office/drawing/2014/main" id="{16DC9E1E-E580-E714-711B-785D43A290CC}"/>
              </a:ext>
            </a:extLst>
          </p:cNvPr>
          <p:cNvSpPr txBox="1">
            <a:spLocks noGrp="1"/>
          </p:cNvSpPr>
          <p:nvPr>
            <p:ph type="subTitle" idx="1"/>
          </p:nvPr>
        </p:nvSpPr>
        <p:spPr bwMode="auto">
          <a:xfrm rot="21368229">
            <a:off x="1485702" y="3216060"/>
            <a:ext cx="4962791" cy="170814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marL="0" indent="0" algn="just"/>
            <a:r>
              <a:rPr lang="vi-VN" alt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Là việc ngân hàng chấp nhận để khách hàng sử dụng một lượng tiền vốn trong một thời gian nhất định trên cơ sở lòng tin khách hàng có khả năng hoàn trả gốc và lãi khi đến hạn</a:t>
            </a:r>
            <a:endParaRPr lang="vi-VN"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4343" name="Google Shape;327;p51">
            <a:extLst>
              <a:ext uri="{FF2B5EF4-FFF2-40B4-BE49-F238E27FC236}">
                <a16:creationId xmlns:a16="http://schemas.microsoft.com/office/drawing/2014/main" id="{47A93396-869F-7C79-7A3C-A6C22DD11A25}"/>
              </a:ext>
            </a:extLst>
          </p:cNvPr>
          <p:cNvSpPr txBox="1">
            <a:spLocks noGrp="1"/>
          </p:cNvSpPr>
          <p:nvPr>
            <p:ph type="subTitle" idx="2"/>
          </p:nvPr>
        </p:nvSpPr>
        <p:spPr bwMode="auto">
          <a:xfrm rot="21368229">
            <a:off x="1923545" y="2519668"/>
            <a:ext cx="3657600" cy="44238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r>
              <a:rPr lang="vi-VN" b="1" dirty="0">
                <a:solidFill>
                  <a:schemeClr val="accent2">
                    <a:lumMod val="40000"/>
                    <a:lumOff val="60000"/>
                  </a:schemeClr>
                </a:solidFill>
                <a:latin typeface="Tahoma" panose="020B0604030504040204" pitchFamily="34" charset="0"/>
                <a:ea typeface="Tahoma" panose="020B0604030504040204" pitchFamily="34" charset="0"/>
                <a:cs typeface="Tahoma" panose="020B0604030504040204" pitchFamily="34" charset="0"/>
              </a:rPr>
              <a:t>KHÁI NIỆM</a:t>
            </a:r>
          </a:p>
        </p:txBody>
      </p:sp>
      <p:grpSp>
        <p:nvGrpSpPr>
          <p:cNvPr id="21" name="Google Shape;1328;p85">
            <a:extLst>
              <a:ext uri="{FF2B5EF4-FFF2-40B4-BE49-F238E27FC236}">
                <a16:creationId xmlns:a16="http://schemas.microsoft.com/office/drawing/2014/main" id="{1C198DB8-0034-913C-CE64-29B86705EBFC}"/>
              </a:ext>
            </a:extLst>
          </p:cNvPr>
          <p:cNvGrpSpPr/>
          <p:nvPr/>
        </p:nvGrpSpPr>
        <p:grpSpPr>
          <a:xfrm>
            <a:off x="153289" y="197019"/>
            <a:ext cx="528415" cy="314260"/>
            <a:chOff x="5037700" y="2430325"/>
            <a:chExt cx="75950" cy="65850"/>
          </a:xfrm>
          <a:solidFill>
            <a:schemeClr val="accent6">
              <a:lumMod val="20000"/>
              <a:lumOff val="80000"/>
            </a:schemeClr>
          </a:solidFill>
        </p:grpSpPr>
        <p:sp>
          <p:nvSpPr>
            <p:cNvPr id="22" name="Google Shape;1329;p85">
              <a:extLst>
                <a:ext uri="{FF2B5EF4-FFF2-40B4-BE49-F238E27FC236}">
                  <a16:creationId xmlns:a16="http://schemas.microsoft.com/office/drawing/2014/main" id="{226FC78C-9405-C170-B021-B7C14DEBB233}"/>
                </a:ext>
              </a:extLst>
            </p:cNvPr>
            <p:cNvSpPr/>
            <p:nvPr/>
          </p:nvSpPr>
          <p:spPr>
            <a:xfrm>
              <a:off x="5059700" y="2430325"/>
              <a:ext cx="53950" cy="65850"/>
            </a:xfrm>
            <a:custGeom>
              <a:avLst/>
              <a:gdLst/>
              <a:ahLst/>
              <a:cxnLst/>
              <a:rect l="l" t="t" r="r" b="b"/>
              <a:pathLst>
                <a:path w="2158" h="2634" extrusionOk="0">
                  <a:moveTo>
                    <a:pt x="1" y="1"/>
                  </a:moveTo>
                  <a:lnTo>
                    <a:pt x="866" y="1321"/>
                  </a:lnTo>
                  <a:lnTo>
                    <a:pt x="1" y="2633"/>
                  </a:lnTo>
                  <a:lnTo>
                    <a:pt x="1292" y="2633"/>
                  </a:lnTo>
                  <a:lnTo>
                    <a:pt x="2157" y="1321"/>
                  </a:lnTo>
                  <a:lnTo>
                    <a:pt x="1292" y="1"/>
                  </a:lnTo>
                  <a:close/>
                </a:path>
              </a:pathLst>
            </a:custGeom>
            <a:solidFill>
              <a:srgbClr val="004236"/>
            </a:solidFill>
            <a:ln w="9525" cap="flat" cmpd="sng">
              <a:solidFill>
                <a:srgbClr val="004236"/>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sp>
          <p:nvSpPr>
            <p:cNvPr id="23" name="Google Shape;1330;p85">
              <a:extLst>
                <a:ext uri="{FF2B5EF4-FFF2-40B4-BE49-F238E27FC236}">
                  <a16:creationId xmlns:a16="http://schemas.microsoft.com/office/drawing/2014/main" id="{01BA16B1-EB68-335B-4AC6-A904C2B926C8}"/>
                </a:ext>
              </a:extLst>
            </p:cNvPr>
            <p:cNvSpPr/>
            <p:nvPr/>
          </p:nvSpPr>
          <p:spPr>
            <a:xfrm>
              <a:off x="5037700" y="2430325"/>
              <a:ext cx="34100" cy="65850"/>
            </a:xfrm>
            <a:custGeom>
              <a:avLst/>
              <a:gdLst/>
              <a:ahLst/>
              <a:cxnLst/>
              <a:rect l="l" t="t" r="r" b="b"/>
              <a:pathLst>
                <a:path w="1364" h="2634" extrusionOk="0">
                  <a:moveTo>
                    <a:pt x="1" y="1"/>
                  </a:moveTo>
                  <a:lnTo>
                    <a:pt x="866" y="1321"/>
                  </a:lnTo>
                  <a:lnTo>
                    <a:pt x="1" y="2633"/>
                  </a:lnTo>
                  <a:lnTo>
                    <a:pt x="498" y="2633"/>
                  </a:lnTo>
                  <a:lnTo>
                    <a:pt x="1364" y="1321"/>
                  </a:lnTo>
                  <a:lnTo>
                    <a:pt x="498" y="1"/>
                  </a:lnTo>
                  <a:close/>
                </a:path>
              </a:pathLst>
            </a:custGeom>
            <a:solidFill>
              <a:srgbClr val="004236"/>
            </a:solidFill>
            <a:ln w="9525" cap="flat" cmpd="sng">
              <a:solidFill>
                <a:srgbClr val="004236"/>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grpSp>
      <p:grpSp>
        <p:nvGrpSpPr>
          <p:cNvPr id="14346" name="Google Shape;267;p48">
            <a:extLst>
              <a:ext uri="{FF2B5EF4-FFF2-40B4-BE49-F238E27FC236}">
                <a16:creationId xmlns:a16="http://schemas.microsoft.com/office/drawing/2014/main" id="{39E10139-F548-3508-DCDE-2B48DFEBB104}"/>
              </a:ext>
            </a:extLst>
          </p:cNvPr>
          <p:cNvGrpSpPr>
            <a:grpSpLocks/>
          </p:cNvGrpSpPr>
          <p:nvPr/>
        </p:nvGrpSpPr>
        <p:grpSpPr bwMode="auto">
          <a:xfrm>
            <a:off x="4406900" y="4908551"/>
            <a:ext cx="4489451" cy="1316567"/>
            <a:chOff x="4041853" y="3389163"/>
            <a:chExt cx="3366659" cy="986888"/>
          </a:xfrm>
        </p:grpSpPr>
        <p:sp>
          <p:nvSpPr>
            <p:cNvPr id="25" name="Google Shape;268;p48">
              <a:extLst>
                <a:ext uri="{FF2B5EF4-FFF2-40B4-BE49-F238E27FC236}">
                  <a16:creationId xmlns:a16="http://schemas.microsoft.com/office/drawing/2014/main" id="{ABC0F6C5-3134-90DA-48AC-896999668339}"/>
                </a:ext>
              </a:extLst>
            </p:cNvPr>
            <p:cNvSpPr/>
            <p:nvPr/>
          </p:nvSpPr>
          <p:spPr>
            <a:xfrm rot="322">
              <a:off x="4154552" y="3700144"/>
              <a:ext cx="3199992" cy="675907"/>
            </a:xfrm>
            <a:prstGeom prst="roundRect">
              <a:avLst>
                <a:gd name="adj" fmla="val 24529"/>
              </a:avLst>
            </a:prstGeom>
            <a:solidFill>
              <a:schemeClr val="accent3"/>
            </a:solidFill>
            <a:ln w="38100" cap="flat" cmpd="sng">
              <a:solidFill>
                <a:schemeClr val="accent1"/>
              </a:solidFill>
              <a:prstDash val="solid"/>
              <a:round/>
              <a:headEnd type="none" w="sm" len="sm"/>
              <a:tailEnd type="none" w="sm" len="sm"/>
            </a:ln>
          </p:spPr>
          <p:txBody>
            <a:bodyPr lIns="121900" tIns="121900" rIns="121900" bIns="1219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defRPr/>
              </a:pPr>
              <a:r>
                <a:rPr lang="vi-VN" altLang="vi-VN" sz="2400" dirty="0"/>
                <a:t>TÍN DỤNG NGÂN HÀNG</a:t>
              </a:r>
            </a:p>
          </p:txBody>
        </p:sp>
        <p:grpSp>
          <p:nvGrpSpPr>
            <p:cNvPr id="14350" name="Google Shape;269;p48">
              <a:extLst>
                <a:ext uri="{FF2B5EF4-FFF2-40B4-BE49-F238E27FC236}">
                  <a16:creationId xmlns:a16="http://schemas.microsoft.com/office/drawing/2014/main" id="{4C22634B-82BA-E5FB-7E29-99CF91EC957D}"/>
                </a:ext>
              </a:extLst>
            </p:cNvPr>
            <p:cNvGrpSpPr>
              <a:grpSpLocks/>
            </p:cNvGrpSpPr>
            <p:nvPr/>
          </p:nvGrpSpPr>
          <p:grpSpPr bwMode="auto">
            <a:xfrm>
              <a:off x="7077003" y="3389163"/>
              <a:ext cx="331509" cy="506763"/>
              <a:chOff x="7052678" y="3327363"/>
              <a:chExt cx="331509" cy="506763"/>
            </a:xfrm>
          </p:grpSpPr>
          <p:sp>
            <p:nvSpPr>
              <p:cNvPr id="14354" name="Google Shape;270;p48">
                <a:extLst>
                  <a:ext uri="{FF2B5EF4-FFF2-40B4-BE49-F238E27FC236}">
                    <a16:creationId xmlns:a16="http://schemas.microsoft.com/office/drawing/2014/main" id="{C0E80483-8DB3-07B8-4BC1-9C683123F8F1}"/>
                  </a:ext>
                </a:extLst>
              </p:cNvPr>
              <p:cNvSpPr>
                <a:spLocks noChangeArrowheads="1"/>
              </p:cNvSpPr>
              <p:nvPr/>
            </p:nvSpPr>
            <p:spPr bwMode="auto">
              <a:xfrm rot="1186565">
                <a:off x="7136441" y="3348830"/>
                <a:ext cx="28373" cy="49539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vi-VN" altLang="vi-VN" sz="1867"/>
              </a:p>
            </p:txBody>
          </p:sp>
          <p:sp>
            <p:nvSpPr>
              <p:cNvPr id="14355" name="Google Shape;271;p48">
                <a:extLst>
                  <a:ext uri="{FF2B5EF4-FFF2-40B4-BE49-F238E27FC236}">
                    <a16:creationId xmlns:a16="http://schemas.microsoft.com/office/drawing/2014/main" id="{4DA58863-7A04-9C31-99E7-C89718801C9C}"/>
                  </a:ext>
                </a:extLst>
              </p:cNvPr>
              <p:cNvSpPr>
                <a:spLocks noChangeArrowheads="1"/>
              </p:cNvSpPr>
              <p:nvPr/>
            </p:nvSpPr>
            <p:spPr bwMode="auto">
              <a:xfrm>
                <a:off x="7052687" y="3327363"/>
                <a:ext cx="331500" cy="3315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vi-VN" altLang="vi-VN" sz="1867"/>
              </a:p>
            </p:txBody>
          </p:sp>
        </p:grpSp>
        <p:grpSp>
          <p:nvGrpSpPr>
            <p:cNvPr id="14351" name="Google Shape;272;p48">
              <a:extLst>
                <a:ext uri="{FF2B5EF4-FFF2-40B4-BE49-F238E27FC236}">
                  <a16:creationId xmlns:a16="http://schemas.microsoft.com/office/drawing/2014/main" id="{1DB96327-6533-2542-F72E-20B3E203E02A}"/>
                </a:ext>
              </a:extLst>
            </p:cNvPr>
            <p:cNvGrpSpPr>
              <a:grpSpLocks/>
            </p:cNvGrpSpPr>
            <p:nvPr/>
          </p:nvGrpSpPr>
          <p:grpSpPr bwMode="auto">
            <a:xfrm>
              <a:off x="4041853" y="3535238"/>
              <a:ext cx="331509" cy="506763"/>
              <a:chOff x="4003753" y="3620963"/>
              <a:chExt cx="331509" cy="506763"/>
            </a:xfrm>
          </p:grpSpPr>
          <p:sp>
            <p:nvSpPr>
              <p:cNvPr id="14352" name="Google Shape;273;p48">
                <a:extLst>
                  <a:ext uri="{FF2B5EF4-FFF2-40B4-BE49-F238E27FC236}">
                    <a16:creationId xmlns:a16="http://schemas.microsoft.com/office/drawing/2014/main" id="{427A8BB2-A5D8-4D8C-4529-E20ABDB6C53D}"/>
                  </a:ext>
                </a:extLst>
              </p:cNvPr>
              <p:cNvSpPr>
                <a:spLocks noChangeArrowheads="1"/>
              </p:cNvSpPr>
              <p:nvPr/>
            </p:nvSpPr>
            <p:spPr bwMode="auto">
              <a:xfrm rot="20413435" flipH="1">
                <a:off x="4223125" y="3642430"/>
                <a:ext cx="28373" cy="49539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vi-VN" altLang="vi-VN" sz="1867"/>
              </a:p>
            </p:txBody>
          </p:sp>
          <p:sp>
            <p:nvSpPr>
              <p:cNvPr id="14353" name="Google Shape;274;p48">
                <a:extLst>
                  <a:ext uri="{FF2B5EF4-FFF2-40B4-BE49-F238E27FC236}">
                    <a16:creationId xmlns:a16="http://schemas.microsoft.com/office/drawing/2014/main" id="{9E462B9F-0DCB-EDAD-6CA2-DA071ABC57F9}"/>
                  </a:ext>
                </a:extLst>
              </p:cNvPr>
              <p:cNvSpPr>
                <a:spLocks noChangeArrowheads="1"/>
              </p:cNvSpPr>
              <p:nvPr/>
            </p:nvSpPr>
            <p:spPr bwMode="auto">
              <a:xfrm flipH="1">
                <a:off x="4003753" y="3620963"/>
                <a:ext cx="331500" cy="3315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vi-VN" altLang="vi-VN" sz="1867"/>
              </a:p>
            </p:txBody>
          </p:sp>
        </p:grpSp>
      </p:grpSp>
      <p:sp>
        <p:nvSpPr>
          <p:cNvPr id="2" name="Google Shape;318;p51">
            <a:extLst>
              <a:ext uri="{FF2B5EF4-FFF2-40B4-BE49-F238E27FC236}">
                <a16:creationId xmlns:a16="http://schemas.microsoft.com/office/drawing/2014/main" id="{2A04557C-BF26-7178-406E-A0CA9CAB484F}"/>
              </a:ext>
            </a:extLst>
          </p:cNvPr>
          <p:cNvSpPr txBox="1">
            <a:spLocks/>
          </p:cNvSpPr>
          <p:nvPr/>
        </p:nvSpPr>
        <p:spPr bwMode="auto">
          <a:xfrm rot="377090">
            <a:off x="6754198" y="3243109"/>
            <a:ext cx="4978620" cy="14318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0" tIns="0" rIns="0" bIns="0" numCol="1" rtlCol="0" anchor="b" anchorCtr="0" compatLnSpc="1">
            <a:prstTxWarp prst="textNoShape">
              <a:avLst/>
            </a:prstTxWarp>
            <a:noAutofit/>
          </a:bodyPr>
          <a:lstStyle>
            <a:lvl1pPr marL="228600" lvl="0" indent="-228600" algn="ctr" defTabSz="914400" rtl="0" eaLnBrk="1" latinLnBrk="0" hangingPunct="1">
              <a:lnSpc>
                <a:spcPct val="100000"/>
              </a:lnSpc>
              <a:spcBef>
                <a:spcPts val="0"/>
              </a:spcBef>
              <a:spcAft>
                <a:spcPts val="0"/>
              </a:spcAft>
              <a:buClr>
                <a:schemeClr val="accent1"/>
              </a:buClr>
              <a:buSzPts val="2100"/>
              <a:buFont typeface="Raleway Thin"/>
              <a:buNone/>
              <a:defRPr sz="2400" kern="1200">
                <a:solidFill>
                  <a:schemeClr val="accent1"/>
                </a:solidFill>
                <a:latin typeface="Raleway Thin"/>
                <a:ea typeface="Raleway Thin"/>
                <a:cs typeface="Raleway Thin"/>
                <a:sym typeface="Raleway Thin"/>
              </a:defRPr>
            </a:lvl1pPr>
            <a:lvl2pPr marL="685800" lvl="1"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2pPr>
            <a:lvl3pPr marL="1143000" lvl="2"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3pPr>
            <a:lvl4pPr marL="1600200" lvl="3"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4pPr>
            <a:lvl5pPr marL="2057400" lvl="4"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5pPr>
            <a:lvl6pPr marL="2514600" lvl="5"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6pPr>
            <a:lvl7pPr marL="2971800" lvl="6"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7pPr>
            <a:lvl8pPr marL="3429000" lvl="7"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8pPr>
            <a:lvl9pPr marL="3886200" lvl="8"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9pPr>
          </a:lstStyle>
          <a:p>
            <a:pPr marL="342900" indent="-342900" algn="l">
              <a:buFontTx/>
              <a:buChar char="-"/>
            </a:pP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Dựa trên cơ sở lòng tin </a:t>
            </a:r>
          </a:p>
          <a:p>
            <a:pPr marL="342900" indent="-342900" algn="l">
              <a:buFontTx/>
              <a:buChar char="-"/>
            </a:pP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Có tính thời hạn</a:t>
            </a:r>
          </a:p>
          <a:p>
            <a:pPr marL="342900" indent="-342900" algn="l">
              <a:buFontTx/>
              <a:buChar char="-"/>
            </a:pP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Phải hoàn trả cả gốc và lãi vô điều kiện</a:t>
            </a:r>
          </a:p>
          <a:p>
            <a:pPr marL="342900" indent="-342900" algn="l">
              <a:buFontTx/>
              <a:buChar char="-"/>
            </a:pP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Tiềm ẩn rủi ro</a:t>
            </a:r>
          </a:p>
        </p:txBody>
      </p:sp>
      <p:pic>
        <p:nvPicPr>
          <p:cNvPr id="2050" name="Picture 2" descr="Tín dụng Ngân Hàng (Bank Credit) là gì? Ưu điểm và hạn chế">
            <a:extLst>
              <a:ext uri="{FF2B5EF4-FFF2-40B4-BE49-F238E27FC236}">
                <a16:creationId xmlns:a16="http://schemas.microsoft.com/office/drawing/2014/main" id="{3AA29E1F-D7C1-1C6E-6402-6D9B9EAFD9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5299" y="197018"/>
            <a:ext cx="3949701" cy="1605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7024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5CD61EC-833B-4829-91ED-A7A5536CBBD6}"/>
              </a:ext>
            </a:extLst>
          </p:cNvPr>
          <p:cNvSpPr/>
          <p:nvPr/>
        </p:nvSpPr>
        <p:spPr>
          <a:xfrm>
            <a:off x="2811037" y="1159720"/>
            <a:ext cx="1331522" cy="74455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b="1"/>
          </a:p>
        </p:txBody>
      </p:sp>
      <p:sp>
        <p:nvSpPr>
          <p:cNvPr id="26" name="Rectangle: Rounded Corners 25">
            <a:extLst>
              <a:ext uri="{FF2B5EF4-FFF2-40B4-BE49-F238E27FC236}">
                <a16:creationId xmlns:a16="http://schemas.microsoft.com/office/drawing/2014/main" id="{258F656E-0E08-4877-9688-84F0068DC48D}"/>
              </a:ext>
            </a:extLst>
          </p:cNvPr>
          <p:cNvSpPr/>
          <p:nvPr/>
        </p:nvSpPr>
        <p:spPr>
          <a:xfrm>
            <a:off x="2526945" y="1069035"/>
            <a:ext cx="9084952" cy="4649963"/>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Arrow: Pentagon 27">
            <a:extLst>
              <a:ext uri="{FF2B5EF4-FFF2-40B4-BE49-F238E27FC236}">
                <a16:creationId xmlns:a16="http://schemas.microsoft.com/office/drawing/2014/main" id="{74B1B66C-807F-4103-983F-ED7A698D4835}"/>
              </a:ext>
            </a:extLst>
          </p:cNvPr>
          <p:cNvSpPr/>
          <p:nvPr/>
        </p:nvSpPr>
        <p:spPr>
          <a:xfrm>
            <a:off x="241729" y="2338540"/>
            <a:ext cx="2617478" cy="672850"/>
          </a:xfrm>
          <a:prstGeom prst="homePlate">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9" name="Arrow: Pentagon 28">
            <a:extLst>
              <a:ext uri="{FF2B5EF4-FFF2-40B4-BE49-F238E27FC236}">
                <a16:creationId xmlns:a16="http://schemas.microsoft.com/office/drawing/2014/main" id="{FCEC4E6A-BAC4-42CA-AA38-89167E46CD03}"/>
              </a:ext>
            </a:extLst>
          </p:cNvPr>
          <p:cNvSpPr/>
          <p:nvPr/>
        </p:nvSpPr>
        <p:spPr>
          <a:xfrm>
            <a:off x="44364" y="1540293"/>
            <a:ext cx="2482581" cy="515223"/>
          </a:xfrm>
          <a:prstGeom prst="homePlate">
            <a:avLst/>
          </a:prstGeom>
          <a:solidFill>
            <a:schemeClr val="accent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solidFill>
                  <a:srgbClr val="C00000"/>
                </a:solidFill>
                <a:latin typeface="Tahoma" panose="020B0604030504040204" pitchFamily="34" charset="0"/>
                <a:ea typeface="Tahoma" panose="020B0604030504040204" pitchFamily="34" charset="0"/>
                <a:cs typeface="Tahoma" panose="020B0604030504040204" pitchFamily="34" charset="0"/>
              </a:rPr>
              <a:t>Nhiệm</a:t>
            </a:r>
            <a:r>
              <a:rPr lang="en-US" sz="2800" b="1"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C00000"/>
                </a:solidFill>
                <a:latin typeface="Tahoma" panose="020B0604030504040204" pitchFamily="34" charset="0"/>
                <a:ea typeface="Tahoma" panose="020B0604030504040204" pitchFamily="34" charset="0"/>
                <a:cs typeface="Tahoma" panose="020B0604030504040204" pitchFamily="34" charset="0"/>
              </a:rPr>
              <a:t>vụ</a:t>
            </a:r>
            <a:r>
              <a:rPr lang="en-US" sz="2800" b="1" dirty="0">
                <a:solidFill>
                  <a:srgbClr val="C00000"/>
                </a:solidFill>
                <a:latin typeface="Tahoma" panose="020B0604030504040204" pitchFamily="34" charset="0"/>
                <a:ea typeface="Tahoma" panose="020B0604030504040204" pitchFamily="34" charset="0"/>
                <a:cs typeface="Tahoma" panose="020B0604030504040204" pitchFamily="34" charset="0"/>
              </a:rPr>
              <a:t> </a:t>
            </a:r>
            <a:endParaRPr lang="vi-VN" sz="28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grpSp>
        <p:nvGrpSpPr>
          <p:cNvPr id="2" name="Group 1"/>
          <p:cNvGrpSpPr/>
          <p:nvPr/>
        </p:nvGrpSpPr>
        <p:grpSpPr>
          <a:xfrm>
            <a:off x="2601590" y="1145345"/>
            <a:ext cx="9084952" cy="4811574"/>
            <a:chOff x="2601590" y="1145345"/>
            <a:chExt cx="9084952" cy="4811574"/>
          </a:xfrm>
        </p:grpSpPr>
        <p:grpSp>
          <p:nvGrpSpPr>
            <p:cNvPr id="16" name="Google Shape;10844;p60">
              <a:extLst>
                <a:ext uri="{FF2B5EF4-FFF2-40B4-BE49-F238E27FC236}">
                  <a16:creationId xmlns:a16="http://schemas.microsoft.com/office/drawing/2014/main" id="{A8E05D59-E1BD-41D7-A32D-4BC0795675D1}"/>
                </a:ext>
              </a:extLst>
            </p:cNvPr>
            <p:cNvGrpSpPr/>
            <p:nvPr/>
          </p:nvGrpSpPr>
          <p:grpSpPr>
            <a:xfrm>
              <a:off x="2876443" y="1228318"/>
              <a:ext cx="1200711" cy="525861"/>
              <a:chOff x="5331913" y="3413947"/>
              <a:chExt cx="347143" cy="254684"/>
            </a:xfrm>
            <a:solidFill>
              <a:srgbClr val="002060"/>
            </a:solidFill>
          </p:grpSpPr>
          <p:sp>
            <p:nvSpPr>
              <p:cNvPr id="17" name="Google Shape;10845;p60">
                <a:extLst>
                  <a:ext uri="{FF2B5EF4-FFF2-40B4-BE49-F238E27FC236}">
                    <a16:creationId xmlns:a16="http://schemas.microsoft.com/office/drawing/2014/main" id="{FA4C6FC7-53B2-4776-9F97-E9CF30D41076}"/>
                  </a:ext>
                </a:extLst>
              </p:cNvPr>
              <p:cNvSpPr/>
              <p:nvPr/>
            </p:nvSpPr>
            <p:spPr>
              <a:xfrm>
                <a:off x="5597163" y="3523083"/>
                <a:ext cx="43222" cy="15564"/>
              </a:xfrm>
              <a:custGeom>
                <a:avLst/>
                <a:gdLst/>
                <a:ahLst/>
                <a:cxnLst/>
                <a:rect l="l" t="t" r="r" b="b"/>
                <a:pathLst>
                  <a:path w="1358" h="489" extrusionOk="0">
                    <a:moveTo>
                      <a:pt x="167" y="0"/>
                    </a:moveTo>
                    <a:cubicBezTo>
                      <a:pt x="84" y="0"/>
                      <a:pt x="0" y="71"/>
                      <a:pt x="0" y="167"/>
                    </a:cubicBezTo>
                    <a:cubicBezTo>
                      <a:pt x="0" y="250"/>
                      <a:pt x="84" y="322"/>
                      <a:pt x="167" y="322"/>
                    </a:cubicBezTo>
                    <a:cubicBezTo>
                      <a:pt x="346" y="322"/>
                      <a:pt x="870" y="357"/>
                      <a:pt x="1120" y="476"/>
                    </a:cubicBezTo>
                    <a:cubicBezTo>
                      <a:pt x="1155" y="488"/>
                      <a:pt x="1167" y="488"/>
                      <a:pt x="1191" y="488"/>
                    </a:cubicBezTo>
                    <a:cubicBezTo>
                      <a:pt x="1251" y="488"/>
                      <a:pt x="1310" y="464"/>
                      <a:pt x="1346" y="405"/>
                    </a:cubicBezTo>
                    <a:cubicBezTo>
                      <a:pt x="1358" y="322"/>
                      <a:pt x="1334" y="226"/>
                      <a:pt x="1251" y="191"/>
                    </a:cubicBezTo>
                    <a:cubicBezTo>
                      <a:pt x="882" y="12"/>
                      <a:pt x="203" y="0"/>
                      <a:pt x="167" y="0"/>
                    </a:cubicBezTo>
                    <a:close/>
                  </a:path>
                </a:pathLst>
              </a:custGeom>
              <a:grpFill/>
              <a:ln w="19050">
                <a:solidFill>
                  <a:schemeClr val="accent1">
                    <a:shade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000" b="1"/>
              </a:p>
            </p:txBody>
          </p:sp>
          <p:sp>
            <p:nvSpPr>
              <p:cNvPr id="18" name="Google Shape;10846;p60">
                <a:extLst>
                  <a:ext uri="{FF2B5EF4-FFF2-40B4-BE49-F238E27FC236}">
                    <a16:creationId xmlns:a16="http://schemas.microsoft.com/office/drawing/2014/main" id="{0491BC37-84FE-413E-B589-C0532BFF00C3}"/>
                  </a:ext>
                </a:extLst>
              </p:cNvPr>
              <p:cNvSpPr/>
              <p:nvPr/>
            </p:nvSpPr>
            <p:spPr>
              <a:xfrm>
                <a:off x="5331913" y="3413947"/>
                <a:ext cx="347143" cy="253538"/>
              </a:xfrm>
              <a:custGeom>
                <a:avLst/>
                <a:gdLst/>
                <a:ahLst/>
                <a:cxnLst/>
                <a:rect l="l" t="t" r="r" b="b"/>
                <a:pathLst>
                  <a:path w="10907" h="7966" extrusionOk="0">
                    <a:moveTo>
                      <a:pt x="7168" y="357"/>
                    </a:moveTo>
                    <a:lnTo>
                      <a:pt x="7168" y="1893"/>
                    </a:lnTo>
                    <a:cubicBezTo>
                      <a:pt x="7168" y="2131"/>
                      <a:pt x="7120" y="2357"/>
                      <a:pt x="7013" y="2560"/>
                    </a:cubicBezTo>
                    <a:cubicBezTo>
                      <a:pt x="7001" y="2584"/>
                      <a:pt x="7001" y="2608"/>
                      <a:pt x="7001" y="2643"/>
                    </a:cubicBezTo>
                    <a:lnTo>
                      <a:pt x="7001" y="3084"/>
                    </a:lnTo>
                    <a:cubicBezTo>
                      <a:pt x="7001" y="3512"/>
                      <a:pt x="6822" y="3917"/>
                      <a:pt x="6513" y="4203"/>
                    </a:cubicBezTo>
                    <a:cubicBezTo>
                      <a:pt x="6465" y="4227"/>
                      <a:pt x="6429" y="4274"/>
                      <a:pt x="6394" y="4310"/>
                    </a:cubicBezTo>
                    <a:cubicBezTo>
                      <a:pt x="6111" y="4514"/>
                      <a:pt x="5775" y="4621"/>
                      <a:pt x="5415" y="4621"/>
                    </a:cubicBezTo>
                    <a:cubicBezTo>
                      <a:pt x="5396" y="4621"/>
                      <a:pt x="5377" y="4620"/>
                      <a:pt x="5358" y="4620"/>
                    </a:cubicBezTo>
                    <a:cubicBezTo>
                      <a:pt x="4536" y="4560"/>
                      <a:pt x="3917" y="3858"/>
                      <a:pt x="3917" y="3024"/>
                    </a:cubicBezTo>
                    <a:lnTo>
                      <a:pt x="3917" y="2643"/>
                    </a:lnTo>
                    <a:cubicBezTo>
                      <a:pt x="3917" y="2608"/>
                      <a:pt x="3917" y="2596"/>
                      <a:pt x="3905" y="2560"/>
                    </a:cubicBezTo>
                    <a:cubicBezTo>
                      <a:pt x="3798" y="2357"/>
                      <a:pt x="3751" y="2131"/>
                      <a:pt x="3751" y="1893"/>
                    </a:cubicBezTo>
                    <a:lnTo>
                      <a:pt x="3751" y="1548"/>
                    </a:lnTo>
                    <a:cubicBezTo>
                      <a:pt x="3751" y="893"/>
                      <a:pt x="4286" y="357"/>
                      <a:pt x="4941" y="357"/>
                    </a:cubicBezTo>
                    <a:close/>
                    <a:moveTo>
                      <a:pt x="10013" y="2905"/>
                    </a:moveTo>
                    <a:lnTo>
                      <a:pt x="10013" y="3560"/>
                    </a:lnTo>
                    <a:cubicBezTo>
                      <a:pt x="10013" y="3667"/>
                      <a:pt x="9989" y="3774"/>
                      <a:pt x="9942" y="3870"/>
                    </a:cubicBezTo>
                    <a:lnTo>
                      <a:pt x="9870" y="4036"/>
                    </a:lnTo>
                    <a:cubicBezTo>
                      <a:pt x="9858" y="4048"/>
                      <a:pt x="9858" y="4084"/>
                      <a:pt x="9858" y="4108"/>
                    </a:cubicBezTo>
                    <a:lnTo>
                      <a:pt x="9858" y="4453"/>
                    </a:lnTo>
                    <a:cubicBezTo>
                      <a:pt x="9870" y="4679"/>
                      <a:pt x="9763" y="4882"/>
                      <a:pt x="9597" y="5048"/>
                    </a:cubicBezTo>
                    <a:cubicBezTo>
                      <a:pt x="9451" y="5205"/>
                      <a:pt x="9244" y="5288"/>
                      <a:pt x="9022" y="5288"/>
                    </a:cubicBezTo>
                    <a:cubicBezTo>
                      <a:pt x="9007" y="5288"/>
                      <a:pt x="8992" y="5287"/>
                      <a:pt x="8977" y="5286"/>
                    </a:cubicBezTo>
                    <a:cubicBezTo>
                      <a:pt x="8513" y="5275"/>
                      <a:pt x="8144" y="4870"/>
                      <a:pt x="8144" y="4382"/>
                    </a:cubicBezTo>
                    <a:lnTo>
                      <a:pt x="8144" y="4084"/>
                    </a:lnTo>
                    <a:cubicBezTo>
                      <a:pt x="8144" y="4048"/>
                      <a:pt x="8144" y="4036"/>
                      <a:pt x="8132" y="4012"/>
                    </a:cubicBezTo>
                    <a:lnTo>
                      <a:pt x="8025" y="3810"/>
                    </a:lnTo>
                    <a:cubicBezTo>
                      <a:pt x="8002" y="3741"/>
                      <a:pt x="7968" y="3672"/>
                      <a:pt x="7966" y="3582"/>
                    </a:cubicBezTo>
                    <a:lnTo>
                      <a:pt x="7966" y="3582"/>
                    </a:lnTo>
                    <a:cubicBezTo>
                      <a:pt x="7973" y="3196"/>
                      <a:pt x="8279" y="2905"/>
                      <a:pt x="8644" y="2905"/>
                    </a:cubicBezTo>
                    <a:close/>
                    <a:moveTo>
                      <a:pt x="1727" y="2893"/>
                    </a:moveTo>
                    <a:cubicBezTo>
                      <a:pt x="2000" y="2893"/>
                      <a:pt x="2250" y="3000"/>
                      <a:pt x="2441" y="3191"/>
                    </a:cubicBezTo>
                    <a:cubicBezTo>
                      <a:pt x="2643" y="3381"/>
                      <a:pt x="2739" y="3655"/>
                      <a:pt x="2774" y="3929"/>
                    </a:cubicBezTo>
                    <a:cubicBezTo>
                      <a:pt x="2774" y="4024"/>
                      <a:pt x="2786" y="4132"/>
                      <a:pt x="2786" y="4227"/>
                    </a:cubicBezTo>
                    <a:lnTo>
                      <a:pt x="2786" y="4262"/>
                    </a:lnTo>
                    <a:cubicBezTo>
                      <a:pt x="2608" y="3989"/>
                      <a:pt x="2358" y="3798"/>
                      <a:pt x="2000" y="3691"/>
                    </a:cubicBezTo>
                    <a:cubicBezTo>
                      <a:pt x="1753" y="3615"/>
                      <a:pt x="1520" y="3607"/>
                      <a:pt x="1431" y="3607"/>
                    </a:cubicBezTo>
                    <a:cubicBezTo>
                      <a:pt x="1409" y="3607"/>
                      <a:pt x="1396" y="3608"/>
                      <a:pt x="1393" y="3608"/>
                    </a:cubicBezTo>
                    <a:cubicBezTo>
                      <a:pt x="1346" y="3608"/>
                      <a:pt x="1310" y="3620"/>
                      <a:pt x="1286" y="3655"/>
                    </a:cubicBezTo>
                    <a:lnTo>
                      <a:pt x="1000" y="3953"/>
                    </a:lnTo>
                    <a:cubicBezTo>
                      <a:pt x="941" y="4012"/>
                      <a:pt x="941" y="4108"/>
                      <a:pt x="1000" y="4167"/>
                    </a:cubicBezTo>
                    <a:cubicBezTo>
                      <a:pt x="1030" y="4197"/>
                      <a:pt x="1072" y="4212"/>
                      <a:pt x="1113" y="4212"/>
                    </a:cubicBezTo>
                    <a:cubicBezTo>
                      <a:pt x="1155" y="4212"/>
                      <a:pt x="1197" y="4197"/>
                      <a:pt x="1226" y="4167"/>
                    </a:cubicBezTo>
                    <a:lnTo>
                      <a:pt x="1465" y="3917"/>
                    </a:lnTo>
                    <a:cubicBezTo>
                      <a:pt x="1667" y="3929"/>
                      <a:pt x="2322" y="4012"/>
                      <a:pt x="2572" y="4572"/>
                    </a:cubicBezTo>
                    <a:cubicBezTo>
                      <a:pt x="2500" y="4989"/>
                      <a:pt x="2143" y="5298"/>
                      <a:pt x="1727" y="5298"/>
                    </a:cubicBezTo>
                    <a:cubicBezTo>
                      <a:pt x="1250" y="5298"/>
                      <a:pt x="869" y="4917"/>
                      <a:pt x="869" y="4441"/>
                    </a:cubicBezTo>
                    <a:cubicBezTo>
                      <a:pt x="869" y="4346"/>
                      <a:pt x="798" y="4274"/>
                      <a:pt x="703" y="4274"/>
                    </a:cubicBezTo>
                    <a:lnTo>
                      <a:pt x="679" y="4274"/>
                    </a:lnTo>
                    <a:lnTo>
                      <a:pt x="679" y="4227"/>
                    </a:lnTo>
                    <a:cubicBezTo>
                      <a:pt x="679" y="4132"/>
                      <a:pt x="679" y="4024"/>
                      <a:pt x="691" y="3929"/>
                    </a:cubicBezTo>
                    <a:cubicBezTo>
                      <a:pt x="703" y="3655"/>
                      <a:pt x="822" y="3381"/>
                      <a:pt x="1012" y="3191"/>
                    </a:cubicBezTo>
                    <a:cubicBezTo>
                      <a:pt x="1215" y="3000"/>
                      <a:pt x="1465" y="2893"/>
                      <a:pt x="1727" y="2893"/>
                    </a:cubicBezTo>
                    <a:close/>
                    <a:moveTo>
                      <a:pt x="643" y="4882"/>
                    </a:moveTo>
                    <a:cubicBezTo>
                      <a:pt x="726" y="5096"/>
                      <a:pt x="881" y="5275"/>
                      <a:pt x="1060" y="5405"/>
                    </a:cubicBezTo>
                    <a:lnTo>
                      <a:pt x="1060" y="5596"/>
                    </a:lnTo>
                    <a:cubicBezTo>
                      <a:pt x="762" y="5501"/>
                      <a:pt x="619" y="5346"/>
                      <a:pt x="560" y="5275"/>
                    </a:cubicBezTo>
                    <a:cubicBezTo>
                      <a:pt x="595" y="5155"/>
                      <a:pt x="631" y="5036"/>
                      <a:pt x="643" y="4882"/>
                    </a:cubicBezTo>
                    <a:close/>
                    <a:moveTo>
                      <a:pt x="2798" y="4882"/>
                    </a:moveTo>
                    <a:cubicBezTo>
                      <a:pt x="2810" y="5024"/>
                      <a:pt x="2846" y="5155"/>
                      <a:pt x="2893" y="5263"/>
                    </a:cubicBezTo>
                    <a:cubicBezTo>
                      <a:pt x="2834" y="5346"/>
                      <a:pt x="2679" y="5477"/>
                      <a:pt x="2381" y="5596"/>
                    </a:cubicBezTo>
                    <a:lnTo>
                      <a:pt x="2381" y="5405"/>
                    </a:lnTo>
                    <a:cubicBezTo>
                      <a:pt x="2560" y="5275"/>
                      <a:pt x="2715" y="5096"/>
                      <a:pt x="2798" y="4882"/>
                    </a:cubicBezTo>
                    <a:close/>
                    <a:moveTo>
                      <a:pt x="6299" y="4727"/>
                    </a:moveTo>
                    <a:lnTo>
                      <a:pt x="6299" y="5001"/>
                    </a:lnTo>
                    <a:lnTo>
                      <a:pt x="5453" y="5596"/>
                    </a:lnTo>
                    <a:lnTo>
                      <a:pt x="4584" y="5024"/>
                    </a:lnTo>
                    <a:lnTo>
                      <a:pt x="4584" y="4727"/>
                    </a:lnTo>
                    <a:cubicBezTo>
                      <a:pt x="4810" y="4846"/>
                      <a:pt x="5060" y="4917"/>
                      <a:pt x="5322" y="4929"/>
                    </a:cubicBezTo>
                    <a:lnTo>
                      <a:pt x="5441" y="4929"/>
                    </a:lnTo>
                    <a:cubicBezTo>
                      <a:pt x="5739" y="4929"/>
                      <a:pt x="6037" y="4858"/>
                      <a:pt x="6299" y="4727"/>
                    </a:cubicBezTo>
                    <a:close/>
                    <a:moveTo>
                      <a:pt x="9347" y="5572"/>
                    </a:moveTo>
                    <a:lnTo>
                      <a:pt x="9347" y="5632"/>
                    </a:lnTo>
                    <a:cubicBezTo>
                      <a:pt x="9347" y="5656"/>
                      <a:pt x="9347" y="5691"/>
                      <a:pt x="9358" y="5715"/>
                    </a:cubicBezTo>
                    <a:lnTo>
                      <a:pt x="9001" y="6072"/>
                    </a:lnTo>
                    <a:lnTo>
                      <a:pt x="8644" y="5715"/>
                    </a:lnTo>
                    <a:cubicBezTo>
                      <a:pt x="8644" y="5691"/>
                      <a:pt x="8668" y="5656"/>
                      <a:pt x="8668" y="5632"/>
                    </a:cubicBezTo>
                    <a:lnTo>
                      <a:pt x="8668" y="5572"/>
                    </a:lnTo>
                    <a:cubicBezTo>
                      <a:pt x="8763" y="5596"/>
                      <a:pt x="8870" y="5632"/>
                      <a:pt x="8977" y="5632"/>
                    </a:cubicBezTo>
                    <a:lnTo>
                      <a:pt x="9001" y="5632"/>
                    </a:lnTo>
                    <a:cubicBezTo>
                      <a:pt x="9120" y="5632"/>
                      <a:pt x="9239" y="5620"/>
                      <a:pt x="9347" y="5572"/>
                    </a:cubicBezTo>
                    <a:close/>
                    <a:moveTo>
                      <a:pt x="2108" y="5572"/>
                    </a:moveTo>
                    <a:lnTo>
                      <a:pt x="2108" y="5739"/>
                    </a:lnTo>
                    <a:cubicBezTo>
                      <a:pt x="2108" y="5798"/>
                      <a:pt x="2119" y="5834"/>
                      <a:pt x="2143" y="5882"/>
                    </a:cubicBezTo>
                    <a:lnTo>
                      <a:pt x="1965" y="6013"/>
                    </a:lnTo>
                    <a:cubicBezTo>
                      <a:pt x="1899" y="6084"/>
                      <a:pt x="1816" y="6120"/>
                      <a:pt x="1731" y="6120"/>
                    </a:cubicBezTo>
                    <a:cubicBezTo>
                      <a:pt x="1646" y="6120"/>
                      <a:pt x="1560" y="6084"/>
                      <a:pt x="1488" y="6013"/>
                    </a:cubicBezTo>
                    <a:lnTo>
                      <a:pt x="1346" y="5882"/>
                    </a:lnTo>
                    <a:cubicBezTo>
                      <a:pt x="1369" y="5834"/>
                      <a:pt x="1381" y="5775"/>
                      <a:pt x="1381" y="5739"/>
                    </a:cubicBezTo>
                    <a:lnTo>
                      <a:pt x="1381" y="5572"/>
                    </a:lnTo>
                    <a:cubicBezTo>
                      <a:pt x="1488" y="5596"/>
                      <a:pt x="1607" y="5632"/>
                      <a:pt x="1750" y="5632"/>
                    </a:cubicBezTo>
                    <a:cubicBezTo>
                      <a:pt x="1857" y="5632"/>
                      <a:pt x="1977" y="5608"/>
                      <a:pt x="2108" y="5572"/>
                    </a:cubicBezTo>
                    <a:close/>
                    <a:moveTo>
                      <a:pt x="4465" y="5298"/>
                    </a:moveTo>
                    <a:lnTo>
                      <a:pt x="5215" y="5810"/>
                    </a:lnTo>
                    <a:lnTo>
                      <a:pt x="4810" y="6215"/>
                    </a:lnTo>
                    <a:lnTo>
                      <a:pt x="4798" y="6215"/>
                    </a:lnTo>
                    <a:lnTo>
                      <a:pt x="4310" y="5465"/>
                    </a:lnTo>
                    <a:lnTo>
                      <a:pt x="4465" y="5298"/>
                    </a:lnTo>
                    <a:close/>
                    <a:moveTo>
                      <a:pt x="6429" y="5298"/>
                    </a:moveTo>
                    <a:lnTo>
                      <a:pt x="6596" y="5465"/>
                    </a:lnTo>
                    <a:lnTo>
                      <a:pt x="6108" y="6215"/>
                    </a:lnTo>
                    <a:lnTo>
                      <a:pt x="6096" y="6215"/>
                    </a:lnTo>
                    <a:lnTo>
                      <a:pt x="5691" y="5810"/>
                    </a:lnTo>
                    <a:lnTo>
                      <a:pt x="6429" y="5298"/>
                    </a:lnTo>
                    <a:close/>
                    <a:moveTo>
                      <a:pt x="4905" y="0"/>
                    </a:moveTo>
                    <a:cubicBezTo>
                      <a:pt x="4072" y="0"/>
                      <a:pt x="3381" y="691"/>
                      <a:pt x="3381" y="1524"/>
                    </a:cubicBezTo>
                    <a:lnTo>
                      <a:pt x="3381" y="1869"/>
                    </a:lnTo>
                    <a:cubicBezTo>
                      <a:pt x="3381" y="2131"/>
                      <a:pt x="3441" y="2381"/>
                      <a:pt x="3548" y="2643"/>
                    </a:cubicBezTo>
                    <a:lnTo>
                      <a:pt x="3548" y="3000"/>
                    </a:lnTo>
                    <a:cubicBezTo>
                      <a:pt x="3548" y="3596"/>
                      <a:pt x="3810" y="4132"/>
                      <a:pt x="4227" y="4465"/>
                    </a:cubicBezTo>
                    <a:lnTo>
                      <a:pt x="4227" y="5001"/>
                    </a:lnTo>
                    <a:lnTo>
                      <a:pt x="3929" y="5322"/>
                    </a:lnTo>
                    <a:cubicBezTo>
                      <a:pt x="3905" y="5346"/>
                      <a:pt x="3893" y="5394"/>
                      <a:pt x="3893" y="5441"/>
                    </a:cubicBezTo>
                    <a:lnTo>
                      <a:pt x="2905" y="5798"/>
                    </a:lnTo>
                    <a:cubicBezTo>
                      <a:pt x="2834" y="5822"/>
                      <a:pt x="2774" y="5858"/>
                      <a:pt x="2715" y="5894"/>
                    </a:cubicBezTo>
                    <a:lnTo>
                      <a:pt x="2560" y="5822"/>
                    </a:lnTo>
                    <a:cubicBezTo>
                      <a:pt x="3024" y="5632"/>
                      <a:pt x="3155" y="5346"/>
                      <a:pt x="3179" y="5334"/>
                    </a:cubicBezTo>
                    <a:cubicBezTo>
                      <a:pt x="3203" y="5286"/>
                      <a:pt x="3203" y="5227"/>
                      <a:pt x="3179" y="5179"/>
                    </a:cubicBezTo>
                    <a:cubicBezTo>
                      <a:pt x="3060" y="4965"/>
                      <a:pt x="3036" y="4524"/>
                      <a:pt x="3036" y="4203"/>
                    </a:cubicBezTo>
                    <a:cubicBezTo>
                      <a:pt x="3036" y="4084"/>
                      <a:pt x="3036" y="3977"/>
                      <a:pt x="3024" y="3893"/>
                    </a:cubicBezTo>
                    <a:cubicBezTo>
                      <a:pt x="2965" y="3131"/>
                      <a:pt x="2405" y="2548"/>
                      <a:pt x="1691" y="2548"/>
                    </a:cubicBezTo>
                    <a:cubicBezTo>
                      <a:pt x="976" y="2548"/>
                      <a:pt x="393" y="3131"/>
                      <a:pt x="345" y="3893"/>
                    </a:cubicBezTo>
                    <a:cubicBezTo>
                      <a:pt x="345" y="3977"/>
                      <a:pt x="333" y="4084"/>
                      <a:pt x="333" y="4203"/>
                    </a:cubicBezTo>
                    <a:cubicBezTo>
                      <a:pt x="322" y="4548"/>
                      <a:pt x="298" y="4965"/>
                      <a:pt x="203" y="5179"/>
                    </a:cubicBezTo>
                    <a:cubicBezTo>
                      <a:pt x="167" y="5227"/>
                      <a:pt x="167" y="5286"/>
                      <a:pt x="203" y="5334"/>
                    </a:cubicBezTo>
                    <a:cubicBezTo>
                      <a:pt x="203" y="5346"/>
                      <a:pt x="345" y="5632"/>
                      <a:pt x="810" y="5822"/>
                    </a:cubicBezTo>
                    <a:lnTo>
                      <a:pt x="369" y="6037"/>
                    </a:lnTo>
                    <a:cubicBezTo>
                      <a:pt x="155" y="6156"/>
                      <a:pt x="0" y="6370"/>
                      <a:pt x="0" y="6632"/>
                    </a:cubicBezTo>
                    <a:lnTo>
                      <a:pt x="0" y="7799"/>
                    </a:lnTo>
                    <a:cubicBezTo>
                      <a:pt x="0" y="7894"/>
                      <a:pt x="72" y="7965"/>
                      <a:pt x="167" y="7965"/>
                    </a:cubicBezTo>
                    <a:cubicBezTo>
                      <a:pt x="250" y="7965"/>
                      <a:pt x="333" y="7894"/>
                      <a:pt x="333" y="7799"/>
                    </a:cubicBezTo>
                    <a:lnTo>
                      <a:pt x="333" y="6632"/>
                    </a:lnTo>
                    <a:cubicBezTo>
                      <a:pt x="333" y="6489"/>
                      <a:pt x="405" y="6370"/>
                      <a:pt x="524" y="6310"/>
                    </a:cubicBezTo>
                    <a:lnTo>
                      <a:pt x="1060" y="6048"/>
                    </a:lnTo>
                    <a:lnTo>
                      <a:pt x="1238" y="6227"/>
                    </a:lnTo>
                    <a:cubicBezTo>
                      <a:pt x="1369" y="6346"/>
                      <a:pt x="1536" y="6406"/>
                      <a:pt x="1703" y="6406"/>
                    </a:cubicBezTo>
                    <a:cubicBezTo>
                      <a:pt x="1857" y="6406"/>
                      <a:pt x="2024" y="6346"/>
                      <a:pt x="2155" y="6227"/>
                    </a:cubicBezTo>
                    <a:lnTo>
                      <a:pt x="2334" y="6048"/>
                    </a:lnTo>
                    <a:lnTo>
                      <a:pt x="2512" y="6132"/>
                    </a:lnTo>
                    <a:cubicBezTo>
                      <a:pt x="2441" y="6275"/>
                      <a:pt x="2381" y="6418"/>
                      <a:pt x="2381" y="6584"/>
                    </a:cubicBezTo>
                    <a:lnTo>
                      <a:pt x="2381" y="7799"/>
                    </a:lnTo>
                    <a:cubicBezTo>
                      <a:pt x="2381" y="7894"/>
                      <a:pt x="2453" y="7965"/>
                      <a:pt x="2548" y="7965"/>
                    </a:cubicBezTo>
                    <a:cubicBezTo>
                      <a:pt x="2631" y="7965"/>
                      <a:pt x="2715" y="7894"/>
                      <a:pt x="2715" y="7799"/>
                    </a:cubicBezTo>
                    <a:lnTo>
                      <a:pt x="2715" y="6584"/>
                    </a:lnTo>
                    <a:cubicBezTo>
                      <a:pt x="2715" y="6358"/>
                      <a:pt x="2846" y="6167"/>
                      <a:pt x="3048" y="6096"/>
                    </a:cubicBezTo>
                    <a:lnTo>
                      <a:pt x="4084" y="5715"/>
                    </a:lnTo>
                    <a:lnTo>
                      <a:pt x="4513" y="6358"/>
                    </a:lnTo>
                    <a:cubicBezTo>
                      <a:pt x="4572" y="6453"/>
                      <a:pt x="4655" y="6489"/>
                      <a:pt x="4751" y="6513"/>
                    </a:cubicBezTo>
                    <a:lnTo>
                      <a:pt x="4775" y="6513"/>
                    </a:lnTo>
                    <a:cubicBezTo>
                      <a:pt x="4870" y="6513"/>
                      <a:pt x="4941" y="6477"/>
                      <a:pt x="5013" y="6418"/>
                    </a:cubicBezTo>
                    <a:lnTo>
                      <a:pt x="5286" y="6156"/>
                    </a:lnTo>
                    <a:lnTo>
                      <a:pt x="5286" y="7799"/>
                    </a:lnTo>
                    <a:cubicBezTo>
                      <a:pt x="5286" y="7894"/>
                      <a:pt x="5358" y="7965"/>
                      <a:pt x="5453" y="7965"/>
                    </a:cubicBezTo>
                    <a:cubicBezTo>
                      <a:pt x="5537" y="7965"/>
                      <a:pt x="5608" y="7894"/>
                      <a:pt x="5608" y="7799"/>
                    </a:cubicBezTo>
                    <a:lnTo>
                      <a:pt x="5608" y="6156"/>
                    </a:lnTo>
                    <a:lnTo>
                      <a:pt x="5882" y="6418"/>
                    </a:lnTo>
                    <a:cubicBezTo>
                      <a:pt x="5941" y="6477"/>
                      <a:pt x="6025" y="6513"/>
                      <a:pt x="6120" y="6513"/>
                    </a:cubicBezTo>
                    <a:lnTo>
                      <a:pt x="6144" y="6513"/>
                    </a:lnTo>
                    <a:cubicBezTo>
                      <a:pt x="6251" y="6489"/>
                      <a:pt x="6322" y="6453"/>
                      <a:pt x="6382" y="6358"/>
                    </a:cubicBezTo>
                    <a:lnTo>
                      <a:pt x="6822" y="5715"/>
                    </a:lnTo>
                    <a:lnTo>
                      <a:pt x="7846" y="6096"/>
                    </a:lnTo>
                    <a:cubicBezTo>
                      <a:pt x="8049" y="6167"/>
                      <a:pt x="8192" y="6358"/>
                      <a:pt x="8192" y="6584"/>
                    </a:cubicBezTo>
                    <a:lnTo>
                      <a:pt x="8192" y="7799"/>
                    </a:lnTo>
                    <a:cubicBezTo>
                      <a:pt x="8192" y="7894"/>
                      <a:pt x="8263" y="7965"/>
                      <a:pt x="8346" y="7965"/>
                    </a:cubicBezTo>
                    <a:cubicBezTo>
                      <a:pt x="8442" y="7965"/>
                      <a:pt x="8513" y="7894"/>
                      <a:pt x="8513" y="7799"/>
                    </a:cubicBezTo>
                    <a:lnTo>
                      <a:pt x="8513" y="6584"/>
                    </a:lnTo>
                    <a:cubicBezTo>
                      <a:pt x="8513" y="6358"/>
                      <a:pt x="8430" y="6156"/>
                      <a:pt x="8275" y="6001"/>
                    </a:cubicBezTo>
                    <a:lnTo>
                      <a:pt x="8323" y="5989"/>
                    </a:lnTo>
                    <a:cubicBezTo>
                      <a:pt x="8370" y="5977"/>
                      <a:pt x="8406" y="5953"/>
                      <a:pt x="8465" y="5929"/>
                    </a:cubicBezTo>
                    <a:lnTo>
                      <a:pt x="8870" y="6334"/>
                    </a:lnTo>
                    <a:lnTo>
                      <a:pt x="8870" y="7787"/>
                    </a:lnTo>
                    <a:cubicBezTo>
                      <a:pt x="8870" y="7882"/>
                      <a:pt x="8942" y="7953"/>
                      <a:pt x="9037" y="7953"/>
                    </a:cubicBezTo>
                    <a:cubicBezTo>
                      <a:pt x="9120" y="7953"/>
                      <a:pt x="9204" y="7882"/>
                      <a:pt x="9204" y="7787"/>
                    </a:cubicBezTo>
                    <a:lnTo>
                      <a:pt x="9204" y="6334"/>
                    </a:lnTo>
                    <a:lnTo>
                      <a:pt x="9597" y="5929"/>
                    </a:lnTo>
                    <a:cubicBezTo>
                      <a:pt x="9620" y="5941"/>
                      <a:pt x="9644" y="5941"/>
                      <a:pt x="9680" y="5953"/>
                    </a:cubicBezTo>
                    <a:lnTo>
                      <a:pt x="10335" y="6156"/>
                    </a:lnTo>
                    <a:cubicBezTo>
                      <a:pt x="10478" y="6191"/>
                      <a:pt x="10585" y="6334"/>
                      <a:pt x="10585" y="6489"/>
                    </a:cubicBezTo>
                    <a:lnTo>
                      <a:pt x="10585" y="7799"/>
                    </a:lnTo>
                    <a:cubicBezTo>
                      <a:pt x="10585" y="7894"/>
                      <a:pt x="10656" y="7965"/>
                      <a:pt x="10751" y="7965"/>
                    </a:cubicBezTo>
                    <a:cubicBezTo>
                      <a:pt x="10835" y="7965"/>
                      <a:pt x="10906" y="7894"/>
                      <a:pt x="10906" y="7799"/>
                    </a:cubicBezTo>
                    <a:lnTo>
                      <a:pt x="10906" y="6489"/>
                    </a:lnTo>
                    <a:cubicBezTo>
                      <a:pt x="10871" y="6227"/>
                      <a:pt x="10656" y="5953"/>
                      <a:pt x="10382" y="5870"/>
                    </a:cubicBezTo>
                    <a:lnTo>
                      <a:pt x="9716" y="5679"/>
                    </a:lnTo>
                    <a:cubicBezTo>
                      <a:pt x="9692" y="5656"/>
                      <a:pt x="9680" y="5644"/>
                      <a:pt x="9680" y="5620"/>
                    </a:cubicBezTo>
                    <a:lnTo>
                      <a:pt x="9680" y="5394"/>
                    </a:lnTo>
                    <a:cubicBezTo>
                      <a:pt x="9739" y="5358"/>
                      <a:pt x="9787" y="5322"/>
                      <a:pt x="9823" y="5275"/>
                    </a:cubicBezTo>
                    <a:cubicBezTo>
                      <a:pt x="10049" y="5048"/>
                      <a:pt x="10180" y="4751"/>
                      <a:pt x="10180" y="4429"/>
                    </a:cubicBezTo>
                    <a:lnTo>
                      <a:pt x="10180" y="4132"/>
                    </a:lnTo>
                    <a:lnTo>
                      <a:pt x="10239" y="3989"/>
                    </a:lnTo>
                    <a:cubicBezTo>
                      <a:pt x="10323" y="3858"/>
                      <a:pt x="10347" y="3691"/>
                      <a:pt x="10347" y="3548"/>
                    </a:cubicBezTo>
                    <a:lnTo>
                      <a:pt x="10347" y="2727"/>
                    </a:lnTo>
                    <a:cubicBezTo>
                      <a:pt x="10347" y="2643"/>
                      <a:pt x="10275" y="2560"/>
                      <a:pt x="10180" y="2560"/>
                    </a:cubicBezTo>
                    <a:lnTo>
                      <a:pt x="8656" y="2560"/>
                    </a:lnTo>
                    <a:cubicBezTo>
                      <a:pt x="8096" y="2560"/>
                      <a:pt x="7644" y="3012"/>
                      <a:pt x="7644" y="3572"/>
                    </a:cubicBezTo>
                    <a:lnTo>
                      <a:pt x="7644" y="3596"/>
                    </a:lnTo>
                    <a:cubicBezTo>
                      <a:pt x="7644" y="3727"/>
                      <a:pt x="7668" y="3846"/>
                      <a:pt x="7727" y="3965"/>
                    </a:cubicBezTo>
                    <a:lnTo>
                      <a:pt x="7799" y="4132"/>
                    </a:lnTo>
                    <a:lnTo>
                      <a:pt x="7799" y="4382"/>
                    </a:lnTo>
                    <a:cubicBezTo>
                      <a:pt x="7799" y="4798"/>
                      <a:pt x="8013" y="5155"/>
                      <a:pt x="8311" y="5382"/>
                    </a:cubicBezTo>
                    <a:lnTo>
                      <a:pt x="8311" y="5596"/>
                    </a:lnTo>
                    <a:cubicBezTo>
                      <a:pt x="8311" y="5632"/>
                      <a:pt x="8311" y="5644"/>
                      <a:pt x="8180" y="5691"/>
                    </a:cubicBezTo>
                    <a:lnTo>
                      <a:pt x="7858" y="5775"/>
                    </a:lnTo>
                    <a:lnTo>
                      <a:pt x="6941" y="5441"/>
                    </a:lnTo>
                    <a:cubicBezTo>
                      <a:pt x="6941" y="5394"/>
                      <a:pt x="6930" y="5346"/>
                      <a:pt x="6894" y="5322"/>
                    </a:cubicBezTo>
                    <a:lnTo>
                      <a:pt x="6596" y="5001"/>
                    </a:lnTo>
                    <a:lnTo>
                      <a:pt x="6596" y="4489"/>
                    </a:lnTo>
                    <a:cubicBezTo>
                      <a:pt x="6632" y="4453"/>
                      <a:pt x="6656" y="4429"/>
                      <a:pt x="6691" y="4405"/>
                    </a:cubicBezTo>
                    <a:cubicBezTo>
                      <a:pt x="7061" y="4072"/>
                      <a:pt x="7263" y="3560"/>
                      <a:pt x="7263" y="3060"/>
                    </a:cubicBezTo>
                    <a:lnTo>
                      <a:pt x="7263" y="2643"/>
                    </a:lnTo>
                    <a:cubicBezTo>
                      <a:pt x="7382" y="2405"/>
                      <a:pt x="7430" y="2131"/>
                      <a:pt x="7430" y="1869"/>
                    </a:cubicBezTo>
                    <a:lnTo>
                      <a:pt x="7430" y="167"/>
                    </a:lnTo>
                    <a:cubicBezTo>
                      <a:pt x="7430" y="83"/>
                      <a:pt x="7358" y="0"/>
                      <a:pt x="7263" y="0"/>
                    </a:cubicBezTo>
                    <a:close/>
                  </a:path>
                </a:pathLst>
              </a:custGeom>
              <a:grpFill/>
              <a:ln w="19050">
                <a:solidFill>
                  <a:schemeClr val="accent1">
                    <a:shade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000" b="1"/>
              </a:p>
            </p:txBody>
          </p:sp>
          <p:sp>
            <p:nvSpPr>
              <p:cNvPr id="19" name="Google Shape;10847;p60">
                <a:extLst>
                  <a:ext uri="{FF2B5EF4-FFF2-40B4-BE49-F238E27FC236}">
                    <a16:creationId xmlns:a16="http://schemas.microsoft.com/office/drawing/2014/main" id="{A9760962-C22B-48CD-B33B-DFACE25B0D20}"/>
                  </a:ext>
                </a:extLst>
              </p:cNvPr>
              <p:cNvSpPr/>
              <p:nvPr/>
            </p:nvSpPr>
            <p:spPr>
              <a:xfrm>
                <a:off x="5645669" y="3625759"/>
                <a:ext cx="10248" cy="42872"/>
              </a:xfrm>
              <a:custGeom>
                <a:avLst/>
                <a:gdLst/>
                <a:ahLst/>
                <a:cxnLst/>
                <a:rect l="l" t="t" r="r" b="b"/>
                <a:pathLst>
                  <a:path w="322" h="1347" extrusionOk="0">
                    <a:moveTo>
                      <a:pt x="167" y="1"/>
                    </a:moveTo>
                    <a:cubicBezTo>
                      <a:pt x="72" y="1"/>
                      <a:pt x="0" y="72"/>
                      <a:pt x="0" y="167"/>
                    </a:cubicBezTo>
                    <a:lnTo>
                      <a:pt x="0" y="1179"/>
                    </a:lnTo>
                    <a:cubicBezTo>
                      <a:pt x="0" y="1263"/>
                      <a:pt x="72" y="1346"/>
                      <a:pt x="167" y="1346"/>
                    </a:cubicBezTo>
                    <a:cubicBezTo>
                      <a:pt x="251" y="1346"/>
                      <a:pt x="322" y="1263"/>
                      <a:pt x="322" y="1179"/>
                    </a:cubicBezTo>
                    <a:lnTo>
                      <a:pt x="322" y="167"/>
                    </a:lnTo>
                    <a:cubicBezTo>
                      <a:pt x="322" y="60"/>
                      <a:pt x="251" y="1"/>
                      <a:pt x="167" y="1"/>
                    </a:cubicBezTo>
                    <a:close/>
                  </a:path>
                </a:pathLst>
              </a:custGeom>
              <a:grpFill/>
              <a:ln w="19050">
                <a:solidFill>
                  <a:schemeClr val="accent1">
                    <a:shade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000" b="1"/>
              </a:p>
            </p:txBody>
          </p:sp>
          <p:sp>
            <p:nvSpPr>
              <p:cNvPr id="20" name="Google Shape;10848;p60">
                <a:extLst>
                  <a:ext uri="{FF2B5EF4-FFF2-40B4-BE49-F238E27FC236}">
                    <a16:creationId xmlns:a16="http://schemas.microsoft.com/office/drawing/2014/main" id="{86EA0000-20C7-4B8A-8583-9FAE44BD49F1}"/>
                  </a:ext>
                </a:extLst>
              </p:cNvPr>
              <p:cNvSpPr/>
              <p:nvPr/>
            </p:nvSpPr>
            <p:spPr>
              <a:xfrm>
                <a:off x="5462247" y="3461115"/>
                <a:ext cx="86825" cy="29759"/>
              </a:xfrm>
              <a:custGeom>
                <a:avLst/>
                <a:gdLst/>
                <a:ahLst/>
                <a:cxnLst/>
                <a:rect l="l" t="t" r="r" b="b"/>
                <a:pathLst>
                  <a:path w="2728" h="935" extrusionOk="0">
                    <a:moveTo>
                      <a:pt x="1094" y="0"/>
                    </a:moveTo>
                    <a:cubicBezTo>
                      <a:pt x="768" y="0"/>
                      <a:pt x="473" y="35"/>
                      <a:pt x="287" y="66"/>
                    </a:cubicBezTo>
                    <a:cubicBezTo>
                      <a:pt x="120" y="102"/>
                      <a:pt x="1" y="233"/>
                      <a:pt x="1" y="399"/>
                    </a:cubicBezTo>
                    <a:lnTo>
                      <a:pt x="1" y="768"/>
                    </a:lnTo>
                    <a:cubicBezTo>
                      <a:pt x="1" y="864"/>
                      <a:pt x="72" y="935"/>
                      <a:pt x="168" y="935"/>
                    </a:cubicBezTo>
                    <a:cubicBezTo>
                      <a:pt x="251" y="935"/>
                      <a:pt x="322" y="864"/>
                      <a:pt x="322" y="768"/>
                    </a:cubicBezTo>
                    <a:lnTo>
                      <a:pt x="322" y="399"/>
                    </a:lnTo>
                    <a:cubicBezTo>
                      <a:pt x="322" y="399"/>
                      <a:pt x="322" y="387"/>
                      <a:pt x="346" y="387"/>
                    </a:cubicBezTo>
                    <a:cubicBezTo>
                      <a:pt x="498" y="361"/>
                      <a:pt x="764" y="327"/>
                      <a:pt x="1063" y="327"/>
                    </a:cubicBezTo>
                    <a:cubicBezTo>
                      <a:pt x="1162" y="327"/>
                      <a:pt x="1266" y="331"/>
                      <a:pt x="1370" y="340"/>
                    </a:cubicBezTo>
                    <a:cubicBezTo>
                      <a:pt x="1858" y="364"/>
                      <a:pt x="2215" y="506"/>
                      <a:pt x="2442" y="709"/>
                    </a:cubicBezTo>
                    <a:cubicBezTo>
                      <a:pt x="2471" y="739"/>
                      <a:pt x="2513" y="753"/>
                      <a:pt x="2555" y="753"/>
                    </a:cubicBezTo>
                    <a:cubicBezTo>
                      <a:pt x="2596" y="753"/>
                      <a:pt x="2638" y="739"/>
                      <a:pt x="2668" y="709"/>
                    </a:cubicBezTo>
                    <a:cubicBezTo>
                      <a:pt x="2727" y="637"/>
                      <a:pt x="2727" y="530"/>
                      <a:pt x="2656" y="471"/>
                    </a:cubicBezTo>
                    <a:cubicBezTo>
                      <a:pt x="2283" y="97"/>
                      <a:pt x="1643" y="0"/>
                      <a:pt x="1094" y="0"/>
                    </a:cubicBezTo>
                    <a:close/>
                  </a:path>
                </a:pathLst>
              </a:custGeom>
              <a:grpFill/>
              <a:ln w="19050">
                <a:solidFill>
                  <a:schemeClr val="accent1">
                    <a:shade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000" b="1"/>
              </a:p>
            </p:txBody>
          </p:sp>
          <p:sp>
            <p:nvSpPr>
              <p:cNvPr id="21" name="Google Shape;10849;p60">
                <a:extLst>
                  <a:ext uri="{FF2B5EF4-FFF2-40B4-BE49-F238E27FC236}">
                    <a16:creationId xmlns:a16="http://schemas.microsoft.com/office/drawing/2014/main" id="{840A7067-212B-4513-AC1E-28FCAC75A815}"/>
                  </a:ext>
                </a:extLst>
              </p:cNvPr>
              <p:cNvSpPr/>
              <p:nvPr/>
            </p:nvSpPr>
            <p:spPr>
              <a:xfrm>
                <a:off x="5441050" y="3636389"/>
                <a:ext cx="10248" cy="32241"/>
              </a:xfrm>
              <a:custGeom>
                <a:avLst/>
                <a:gdLst/>
                <a:ahLst/>
                <a:cxnLst/>
                <a:rect l="l" t="t" r="r" b="b"/>
                <a:pathLst>
                  <a:path w="322" h="1013" extrusionOk="0">
                    <a:moveTo>
                      <a:pt x="167" y="0"/>
                    </a:moveTo>
                    <a:cubicBezTo>
                      <a:pt x="72" y="0"/>
                      <a:pt x="0" y="71"/>
                      <a:pt x="0" y="155"/>
                    </a:cubicBezTo>
                    <a:lnTo>
                      <a:pt x="0" y="845"/>
                    </a:lnTo>
                    <a:cubicBezTo>
                      <a:pt x="0" y="929"/>
                      <a:pt x="72" y="1012"/>
                      <a:pt x="167" y="1012"/>
                    </a:cubicBezTo>
                    <a:cubicBezTo>
                      <a:pt x="250" y="1012"/>
                      <a:pt x="322" y="929"/>
                      <a:pt x="322" y="845"/>
                    </a:cubicBezTo>
                    <a:lnTo>
                      <a:pt x="322" y="155"/>
                    </a:lnTo>
                    <a:cubicBezTo>
                      <a:pt x="310" y="71"/>
                      <a:pt x="250" y="0"/>
                      <a:pt x="167" y="0"/>
                    </a:cubicBezTo>
                    <a:close/>
                  </a:path>
                </a:pathLst>
              </a:custGeom>
              <a:grpFill/>
              <a:ln w="19050">
                <a:solidFill>
                  <a:schemeClr val="accent1">
                    <a:shade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000" b="1"/>
              </a:p>
            </p:txBody>
          </p:sp>
          <p:sp>
            <p:nvSpPr>
              <p:cNvPr id="22" name="Google Shape;10850;p60">
                <a:extLst>
                  <a:ext uri="{FF2B5EF4-FFF2-40B4-BE49-F238E27FC236}">
                    <a16:creationId xmlns:a16="http://schemas.microsoft.com/office/drawing/2014/main" id="{9684D792-5102-4CC8-9667-31F81B580F81}"/>
                  </a:ext>
                </a:extLst>
              </p:cNvPr>
              <p:cNvSpPr/>
              <p:nvPr/>
            </p:nvSpPr>
            <p:spPr>
              <a:xfrm>
                <a:off x="5559257" y="3636389"/>
                <a:ext cx="10662" cy="32241"/>
              </a:xfrm>
              <a:custGeom>
                <a:avLst/>
                <a:gdLst/>
                <a:ahLst/>
                <a:cxnLst/>
                <a:rect l="l" t="t" r="r" b="b"/>
                <a:pathLst>
                  <a:path w="335" h="1013" extrusionOk="0">
                    <a:moveTo>
                      <a:pt x="168" y="0"/>
                    </a:moveTo>
                    <a:cubicBezTo>
                      <a:pt x="84" y="0"/>
                      <a:pt x="1" y="71"/>
                      <a:pt x="1" y="155"/>
                    </a:cubicBezTo>
                    <a:lnTo>
                      <a:pt x="1" y="845"/>
                    </a:lnTo>
                    <a:cubicBezTo>
                      <a:pt x="1" y="929"/>
                      <a:pt x="84" y="1012"/>
                      <a:pt x="168" y="1012"/>
                    </a:cubicBezTo>
                    <a:cubicBezTo>
                      <a:pt x="263" y="1012"/>
                      <a:pt x="334" y="929"/>
                      <a:pt x="334" y="845"/>
                    </a:cubicBezTo>
                    <a:lnTo>
                      <a:pt x="334" y="155"/>
                    </a:lnTo>
                    <a:cubicBezTo>
                      <a:pt x="334" y="71"/>
                      <a:pt x="263" y="0"/>
                      <a:pt x="168" y="0"/>
                    </a:cubicBezTo>
                    <a:close/>
                  </a:path>
                </a:pathLst>
              </a:custGeom>
              <a:grpFill/>
              <a:ln w="19050">
                <a:solidFill>
                  <a:schemeClr val="accent1">
                    <a:shade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000" b="1"/>
              </a:p>
            </p:txBody>
          </p:sp>
        </p:grpSp>
        <p:sp>
          <p:nvSpPr>
            <p:cNvPr id="8" name="TextBox 7">
              <a:extLst>
                <a:ext uri="{FF2B5EF4-FFF2-40B4-BE49-F238E27FC236}">
                  <a16:creationId xmlns:a16="http://schemas.microsoft.com/office/drawing/2014/main" id="{9D9AF4CC-D7D2-4F4F-8922-B7A178EC93FB}"/>
                </a:ext>
              </a:extLst>
            </p:cNvPr>
            <p:cNvSpPr txBox="1"/>
            <p:nvPr/>
          </p:nvSpPr>
          <p:spPr>
            <a:xfrm>
              <a:off x="2601590" y="1145345"/>
              <a:ext cx="9084952" cy="4811574"/>
            </a:xfrm>
            <a:prstGeom prst="rect">
              <a:avLst/>
            </a:prstGeom>
            <a:noFill/>
          </p:spPr>
          <p:txBody>
            <a:bodyPr wrap="square" rtlCol="0">
              <a:spAutoFit/>
            </a:bodyPr>
            <a:lstStyle/>
            <a:p>
              <a:pPr algn="just">
                <a:spcBef>
                  <a:spcPts val="200"/>
                </a:spcBef>
                <a:spcAft>
                  <a:spcPts val="200"/>
                </a:spcAft>
                <a:tabLst>
                  <a:tab pos="533400" algn="l"/>
                </a:tabLst>
              </a:pPr>
              <a:endParaRPr lang="vi-VN" sz="2000" dirty="0">
                <a:effectLst/>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tabLst>
                  <a:tab pos="533400" algn="l"/>
                </a:tabLst>
              </a:pP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1)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Làm</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việc</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nhóm</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(3p):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Đọc</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tình</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huống</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trong</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SGK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theo</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nhóm</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được</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phân</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công</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trả</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lời</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câu</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hỏi</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tương</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ứng</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và</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rút</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ra</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khái</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niệm</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đặc</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điểm</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của</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hình</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thức</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tín</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dụng</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đó</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a:t>
              </a:r>
              <a:endParaRPr lang="en-US" sz="2000" dirty="0">
                <a:effectLst/>
                <a:latin typeface="Tahoma" panose="020B0604030504040204" pitchFamily="34" charset="0"/>
                <a:ea typeface="Tahoma" panose="020B0604030504040204" pitchFamily="34" charset="0"/>
                <a:cs typeface="Tahoma" panose="020B0604030504040204" pitchFamily="34" charset="0"/>
              </a:endParaRPr>
            </a:p>
            <a:p>
              <a:pPr marL="342900" indent="-342900" algn="just">
                <a:spcBef>
                  <a:spcPts val="200"/>
                </a:spcBef>
                <a:spcAft>
                  <a:spcPts val="200"/>
                </a:spcAft>
                <a:buFontTx/>
                <a:buChar char="-"/>
                <a:tabLst>
                  <a:tab pos="533400" algn="l"/>
                </a:tabLst>
              </a:pPr>
              <a:r>
                <a:rPr lang="en-US" sz="2000" dirty="0" err="1">
                  <a:latin typeface="Tahoma" panose="020B0604030504040204" pitchFamily="34" charset="0"/>
                  <a:ea typeface="Tahoma" panose="020B0604030504040204" pitchFamily="34" charset="0"/>
                  <a:cs typeface="Tahoma" panose="020B0604030504040204" pitchFamily="34" charset="0"/>
                </a:rPr>
                <a:t>Nhóm</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Agribank</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và</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Viettinbank</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tìm</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hiểu</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về</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hình</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thức</a:t>
              </a:r>
              <a:r>
                <a:rPr lang="en-US" sz="2000" dirty="0">
                  <a:latin typeface="Tahoma" panose="020B0604030504040204" pitchFamily="34" charset="0"/>
                  <a:ea typeface="Tahoma" panose="020B0604030504040204" pitchFamily="34" charset="0"/>
                  <a:cs typeface="Tahoma" panose="020B0604030504040204" pitchFamily="34" charset="0"/>
                </a:rPr>
                <a:t> “Cho </a:t>
              </a:r>
              <a:r>
                <a:rPr lang="en-US" sz="2000" dirty="0" err="1">
                  <a:latin typeface="Tahoma" panose="020B0604030504040204" pitchFamily="34" charset="0"/>
                  <a:ea typeface="Tahoma" panose="020B0604030504040204" pitchFamily="34" charset="0"/>
                  <a:cs typeface="Tahoma" panose="020B0604030504040204" pitchFamily="34" charset="0"/>
                </a:rPr>
                <a:t>vay</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tín</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chấp</a:t>
              </a:r>
              <a:r>
                <a:rPr lang="en-US" sz="2000" dirty="0">
                  <a:latin typeface="Tahoma" panose="020B0604030504040204" pitchFamily="34" charset="0"/>
                  <a:ea typeface="Tahoma" panose="020B0604030504040204" pitchFamily="34" charset="0"/>
                  <a:cs typeface="Tahoma" panose="020B0604030504040204" pitchFamily="34" charset="0"/>
                </a:rPr>
                <a:t>”</a:t>
              </a:r>
              <a:r>
                <a:rPr lang="en-US" sz="2000" dirty="0">
                  <a:effectLst/>
                  <a:latin typeface="Tahoma" panose="020B0604030504040204" pitchFamily="34" charset="0"/>
                  <a:ea typeface="Tahoma" panose="020B0604030504040204" pitchFamily="34" charset="0"/>
                  <a:cs typeface="Tahoma" panose="020B0604030504040204" pitchFamily="34" charset="0"/>
                </a:rPr>
                <a:t>? </a:t>
              </a:r>
            </a:p>
            <a:p>
              <a:pPr marL="342900" indent="-342900" algn="just">
                <a:spcBef>
                  <a:spcPts val="200"/>
                </a:spcBef>
                <a:spcAft>
                  <a:spcPts val="200"/>
                </a:spcAft>
                <a:buFontTx/>
                <a:buChar char="-"/>
                <a:tabLst>
                  <a:tab pos="533400" algn="l"/>
                </a:tabLst>
              </a:pPr>
              <a:r>
                <a:rPr lang="en-US" sz="2000" dirty="0" err="1">
                  <a:latin typeface="Tahoma" panose="020B0604030504040204" pitchFamily="34" charset="0"/>
                  <a:ea typeface="Tahoma" panose="020B0604030504040204" pitchFamily="34" charset="0"/>
                  <a:cs typeface="Tahoma" panose="020B0604030504040204" pitchFamily="34" charset="0"/>
                </a:rPr>
                <a:t>Nhóm</a:t>
              </a:r>
              <a:r>
                <a:rPr lang="en-US" sz="2000" dirty="0">
                  <a:latin typeface="Tahoma" panose="020B0604030504040204" pitchFamily="34" charset="0"/>
                  <a:ea typeface="Tahoma" panose="020B0604030504040204" pitchFamily="34" charset="0"/>
                  <a:cs typeface="Tahoma" panose="020B0604030504040204" pitchFamily="34" charset="0"/>
                </a:rPr>
                <a:t> MB bank </a:t>
              </a:r>
              <a:r>
                <a:rPr lang="en-US" sz="2000" dirty="0" err="1">
                  <a:latin typeface="Tahoma" panose="020B0604030504040204" pitchFamily="34" charset="0"/>
                  <a:ea typeface="Tahoma" panose="020B0604030504040204" pitchFamily="34" charset="0"/>
                  <a:cs typeface="Tahoma" panose="020B0604030504040204" pitchFamily="34" charset="0"/>
                </a:rPr>
                <a:t>và</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nhóm</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Vietcombank</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tìm</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hiểu</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về</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hình</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thức</a:t>
              </a:r>
              <a:r>
                <a:rPr lang="en-US" sz="2000" dirty="0">
                  <a:latin typeface="Tahoma" panose="020B0604030504040204" pitchFamily="34" charset="0"/>
                  <a:ea typeface="Tahoma" panose="020B0604030504040204" pitchFamily="34" charset="0"/>
                  <a:cs typeface="Tahoma" panose="020B0604030504040204" pitchFamily="34" charset="0"/>
                </a:rPr>
                <a:t> “Cho </a:t>
              </a:r>
              <a:r>
                <a:rPr lang="en-US" sz="2000" dirty="0" err="1">
                  <a:latin typeface="Tahoma" panose="020B0604030504040204" pitchFamily="34" charset="0"/>
                  <a:ea typeface="Tahoma" panose="020B0604030504040204" pitchFamily="34" charset="0"/>
                  <a:cs typeface="Tahoma" panose="020B0604030504040204" pitchFamily="34" charset="0"/>
                </a:rPr>
                <a:t>vạy</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thế</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chấp</a:t>
              </a:r>
              <a:r>
                <a:rPr lang="en-US" sz="2000" dirty="0">
                  <a:latin typeface="Tahoma" panose="020B0604030504040204" pitchFamily="34" charset="0"/>
                  <a:ea typeface="Tahoma" panose="020B0604030504040204" pitchFamily="34" charset="0"/>
                  <a:cs typeface="Tahoma" panose="020B0604030504040204" pitchFamily="34" charset="0"/>
                </a:rPr>
                <a:t>”?</a:t>
              </a:r>
            </a:p>
            <a:p>
              <a:pPr marL="342900" indent="-342900" algn="just">
                <a:spcBef>
                  <a:spcPts val="200"/>
                </a:spcBef>
                <a:spcAft>
                  <a:spcPts val="200"/>
                </a:spcAft>
                <a:buFontTx/>
                <a:buChar char="-"/>
                <a:tabLst>
                  <a:tab pos="533400" algn="l"/>
                </a:tabLst>
              </a:pPr>
              <a:r>
                <a:rPr lang="en-US" sz="2000" dirty="0" err="1">
                  <a:latin typeface="Tahoma" panose="020B0604030504040204" pitchFamily="34" charset="0"/>
                  <a:ea typeface="Tahoma" panose="020B0604030504040204" pitchFamily="34" charset="0"/>
                  <a:cs typeface="Tahoma" panose="020B0604030504040204" pitchFamily="34" charset="0"/>
                </a:rPr>
                <a:t>Nhóm</a:t>
              </a:r>
              <a:r>
                <a:rPr lang="en-US" sz="2000" dirty="0">
                  <a:latin typeface="Tahoma" panose="020B0604030504040204" pitchFamily="34" charset="0"/>
                  <a:ea typeface="Tahoma" panose="020B0604030504040204" pitchFamily="34" charset="0"/>
                  <a:cs typeface="Tahoma" panose="020B0604030504040204" pitchFamily="34" charset="0"/>
                </a:rPr>
                <a:t> BIDV bank </a:t>
              </a:r>
              <a:r>
                <a:rPr lang="en-US" sz="2000" dirty="0" err="1">
                  <a:latin typeface="Tahoma" panose="020B0604030504040204" pitchFamily="34" charset="0"/>
                  <a:ea typeface="Tahoma" panose="020B0604030504040204" pitchFamily="34" charset="0"/>
                  <a:cs typeface="Tahoma" panose="020B0604030504040204" pitchFamily="34" charset="0"/>
                </a:rPr>
                <a:t>và</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nhóm</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Techcombank</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tìm</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hiểu</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về</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hình</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thức</a:t>
              </a:r>
              <a:r>
                <a:rPr lang="en-US" sz="2000" dirty="0">
                  <a:latin typeface="Tahoma" panose="020B0604030504040204" pitchFamily="34" charset="0"/>
                  <a:ea typeface="Tahoma" panose="020B0604030504040204" pitchFamily="34" charset="0"/>
                  <a:cs typeface="Tahoma" panose="020B0604030504040204" pitchFamily="34" charset="0"/>
                </a:rPr>
                <a:t> “Cho </a:t>
              </a:r>
              <a:r>
                <a:rPr lang="en-US" sz="2000" dirty="0" err="1">
                  <a:latin typeface="Tahoma" panose="020B0604030504040204" pitchFamily="34" charset="0"/>
                  <a:ea typeface="Tahoma" panose="020B0604030504040204" pitchFamily="34" charset="0"/>
                  <a:cs typeface="Tahoma" panose="020B0604030504040204" pitchFamily="34" charset="0"/>
                </a:rPr>
                <a:t>vạy</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trả</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góp</a:t>
              </a:r>
              <a:r>
                <a:rPr lang="en-US" sz="2000" dirty="0">
                  <a:latin typeface="Tahoma" panose="020B0604030504040204" pitchFamily="34" charset="0"/>
                  <a:ea typeface="Tahoma" panose="020B0604030504040204" pitchFamily="34" charset="0"/>
                  <a:cs typeface="Tahoma" panose="020B0604030504040204" pitchFamily="34" charset="0"/>
                </a:rPr>
                <a:t>”?</a:t>
              </a:r>
            </a:p>
            <a:p>
              <a:pPr algn="just">
                <a:spcBef>
                  <a:spcPts val="200"/>
                </a:spcBef>
                <a:spcAft>
                  <a:spcPts val="200"/>
                </a:spcAft>
                <a:tabLst>
                  <a:tab pos="533400" algn="l"/>
                </a:tabLst>
              </a:pPr>
              <a:r>
                <a:rPr lang="en-US" sz="2000" dirty="0">
                  <a:solidFill>
                    <a:srgbClr val="FF0000"/>
                  </a:solidFill>
                  <a:latin typeface="Tahoma" panose="020B0604030504040204" pitchFamily="34" charset="0"/>
                  <a:ea typeface="Tahoma" panose="020B0604030504040204" pitchFamily="34" charset="0"/>
                  <a:cs typeface="Tahoma" panose="020B0604030504040204" pitchFamily="34" charset="0"/>
                </a:rPr>
                <a:t>2) </a:t>
              </a:r>
              <a:r>
                <a:rPr lang="en-US" sz="2000" dirty="0" err="1">
                  <a:solidFill>
                    <a:srgbClr val="FF0000"/>
                  </a:solidFill>
                  <a:latin typeface="Tahoma" panose="020B0604030504040204" pitchFamily="34" charset="0"/>
                  <a:ea typeface="Tahoma" panose="020B0604030504040204" pitchFamily="34" charset="0"/>
                  <a:cs typeface="Tahoma" panose="020B0604030504040204" pitchFamily="34" charset="0"/>
                </a:rPr>
                <a:t>Báo</a:t>
              </a:r>
              <a:r>
                <a:rPr lang="en-US" sz="20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latin typeface="Tahoma" panose="020B0604030504040204" pitchFamily="34" charset="0"/>
                  <a:ea typeface="Tahoma" panose="020B0604030504040204" pitchFamily="34" charset="0"/>
                  <a:cs typeface="Tahoma" panose="020B0604030504040204" pitchFamily="34" charset="0"/>
                </a:rPr>
                <a:t>cáo</a:t>
              </a:r>
              <a:r>
                <a:rPr lang="en-US" sz="20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latin typeface="Tahoma" panose="020B0604030504040204" pitchFamily="34" charset="0"/>
                  <a:ea typeface="Tahoma" panose="020B0604030504040204" pitchFamily="34" charset="0"/>
                  <a:cs typeface="Tahoma" panose="020B0604030504040204" pitchFamily="34" charset="0"/>
                </a:rPr>
                <a:t>và</a:t>
              </a:r>
              <a:r>
                <a:rPr lang="en-US" sz="20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latin typeface="Tahoma" panose="020B0604030504040204" pitchFamily="34" charset="0"/>
                  <a:ea typeface="Tahoma" panose="020B0604030504040204" pitchFamily="34" charset="0"/>
                  <a:cs typeface="Tahoma" panose="020B0604030504040204" pitchFamily="34" charset="0"/>
                </a:rPr>
                <a:t>đánh</a:t>
              </a:r>
              <a:r>
                <a:rPr lang="en-US" sz="20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FF0000"/>
                  </a:solidFill>
                  <a:latin typeface="Tahoma" panose="020B0604030504040204" pitchFamily="34" charset="0"/>
                  <a:ea typeface="Tahoma" panose="020B0604030504040204" pitchFamily="34" charset="0"/>
                  <a:cs typeface="Tahoma" panose="020B0604030504040204" pitchFamily="34" charset="0"/>
                </a:rPr>
                <a:t>giá</a:t>
              </a:r>
              <a:r>
                <a:rPr lang="en-US" sz="2000"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marL="342900" indent="-342900" algn="just">
                <a:spcBef>
                  <a:spcPts val="200"/>
                </a:spcBef>
                <a:spcAft>
                  <a:spcPts val="200"/>
                </a:spcAft>
                <a:buFontTx/>
                <a:buChar char="-"/>
                <a:tabLst>
                  <a:tab pos="533400" algn="l"/>
                </a:tabLst>
              </a:pPr>
              <a:r>
                <a:rPr lang="en-US" sz="2000" dirty="0" err="1">
                  <a:effectLst/>
                  <a:latin typeface="Tahoma" panose="020B0604030504040204" pitchFamily="34" charset="0"/>
                  <a:ea typeface="Tahoma" panose="020B0604030504040204" pitchFamily="34" charset="0"/>
                  <a:cs typeface="Tahoma" panose="020B0604030504040204" pitchFamily="34" charset="0"/>
                </a:rPr>
                <a:t>Gọi</a:t>
              </a:r>
              <a:r>
                <a:rPr lang="en-US" sz="2000" dirty="0">
                  <a:effectLst/>
                  <a:latin typeface="Tahoma" panose="020B0604030504040204" pitchFamily="34" charset="0"/>
                  <a:ea typeface="Tahoma" panose="020B0604030504040204" pitchFamily="34" charset="0"/>
                  <a:cs typeface="Tahoma" panose="020B0604030504040204" pitchFamily="34" charset="0"/>
                </a:rPr>
                <a:t> 1 </a:t>
              </a:r>
              <a:r>
                <a:rPr lang="en-US" sz="2000" dirty="0" err="1">
                  <a:effectLst/>
                  <a:latin typeface="Tahoma" panose="020B0604030504040204" pitchFamily="34" charset="0"/>
                  <a:ea typeface="Tahoma" panose="020B0604030504040204" pitchFamily="34" charset="0"/>
                  <a:cs typeface="Tahoma" panose="020B0604030504040204" pitchFamily="34" charset="0"/>
                </a:rPr>
                <a:t>bạn</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bất</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kì</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theo</a:t>
              </a:r>
              <a:r>
                <a:rPr lang="en-US" sz="2000" dirty="0">
                  <a:effectLst/>
                  <a:latin typeface="Tahoma" panose="020B0604030504040204" pitchFamily="34" charset="0"/>
                  <a:ea typeface="Tahoma" panose="020B0604030504040204" pitchFamily="34" charset="0"/>
                  <a:cs typeface="Tahoma" panose="020B0604030504040204" pitchFamily="34" charset="0"/>
                </a:rPr>
                <a:t> STT </a:t>
              </a:r>
              <a:r>
                <a:rPr lang="en-US" sz="2000" dirty="0" err="1">
                  <a:effectLst/>
                  <a:latin typeface="Tahoma" panose="020B0604030504040204" pitchFamily="34" charset="0"/>
                  <a:ea typeface="Tahoma" panose="020B0604030504040204" pitchFamily="34" charset="0"/>
                  <a:cs typeface="Tahoma" panose="020B0604030504040204" pitchFamily="34" charset="0"/>
                </a:rPr>
                <a:t>trong</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lớp</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báo</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cáo</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các</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nhóm</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có</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cùng</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nội</a:t>
              </a:r>
              <a:r>
                <a:rPr lang="en-US" sz="2000" dirty="0">
                  <a:effectLst/>
                  <a:latin typeface="Tahoma" panose="020B0604030504040204" pitchFamily="34" charset="0"/>
                  <a:ea typeface="Tahoma" panose="020B0604030504040204" pitchFamily="34" charset="0"/>
                  <a:cs typeface="Tahoma" panose="020B0604030504040204" pitchFamily="34" charset="0"/>
                </a:rPr>
                <a:t> dung  </a:t>
              </a:r>
              <a:r>
                <a:rPr lang="en-US" sz="2000" dirty="0" err="1">
                  <a:effectLst/>
                  <a:latin typeface="Tahoma" panose="020B0604030504040204" pitchFamily="34" charset="0"/>
                  <a:ea typeface="Tahoma" panose="020B0604030504040204" pitchFamily="34" charset="0"/>
                  <a:cs typeface="Tahoma" panose="020B0604030504040204" pitchFamily="34" charset="0"/>
                </a:rPr>
                <a:t>phản</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biện</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các</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nhóm</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khác</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đặt</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các</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câu</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hỏi</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cần</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làm</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rõ</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hơn</a:t>
              </a:r>
              <a:r>
                <a:rPr lang="en-US" sz="2000" dirty="0">
                  <a:effectLst/>
                  <a:latin typeface="Tahoma" panose="020B0604030504040204" pitchFamily="34" charset="0"/>
                  <a:ea typeface="Tahoma" panose="020B0604030504040204" pitchFamily="34" charset="0"/>
                  <a:cs typeface="Tahoma" panose="020B0604030504040204" pitchFamily="34" charset="0"/>
                </a:rPr>
                <a:t>.</a:t>
              </a:r>
            </a:p>
            <a:p>
              <a:pPr marL="342900" indent="-342900" algn="just">
                <a:spcBef>
                  <a:spcPts val="200"/>
                </a:spcBef>
                <a:spcAft>
                  <a:spcPts val="200"/>
                </a:spcAft>
                <a:buFontTx/>
                <a:buChar char="-"/>
                <a:tabLst>
                  <a:tab pos="533400" algn="l"/>
                </a:tabLst>
              </a:pPr>
              <a:r>
                <a:rPr lang="en-US" sz="2000" dirty="0" err="1">
                  <a:latin typeface="Tahoma" panose="020B0604030504040204" pitchFamily="34" charset="0"/>
                  <a:ea typeface="Tahoma" panose="020B0604030504040204" pitchFamily="34" charset="0"/>
                  <a:cs typeface="Tahoma" panose="020B0604030504040204" pitchFamily="34" charset="0"/>
                </a:rPr>
                <a:t>Chuyển</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kết</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quả</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chấm</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chéo</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các</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nhóm</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có</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cùng</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nội</a:t>
              </a:r>
              <a:r>
                <a:rPr lang="en-US" sz="2000" dirty="0">
                  <a:latin typeface="Tahoma" panose="020B0604030504040204" pitchFamily="34" charset="0"/>
                  <a:ea typeface="Tahoma" panose="020B0604030504040204" pitchFamily="34" charset="0"/>
                  <a:cs typeface="Tahoma" panose="020B0604030504040204" pitchFamily="34" charset="0"/>
                </a:rPr>
                <a:t> dung.</a:t>
              </a:r>
              <a:r>
                <a:rPr lang="en-US" sz="2000" dirty="0">
                  <a:effectLst/>
                  <a:latin typeface="Tahoma" panose="020B0604030504040204" pitchFamily="34" charset="0"/>
                  <a:ea typeface="Tahoma" panose="020B0604030504040204" pitchFamily="34" charset="0"/>
                  <a:cs typeface="Tahoma" panose="020B0604030504040204" pitchFamily="34" charset="0"/>
                </a:rPr>
                <a:t> </a:t>
              </a:r>
            </a:p>
            <a:p>
              <a:pPr algn="just">
                <a:spcBef>
                  <a:spcPts val="200"/>
                </a:spcBef>
                <a:spcAft>
                  <a:spcPts val="200"/>
                </a:spcAft>
                <a:tabLst>
                  <a:tab pos="533400" algn="l"/>
                </a:tabLst>
              </a:pPr>
              <a:r>
                <a:rPr lang="en-US" sz="2000" dirty="0">
                  <a:solidFill>
                    <a:srgbClr val="0070C0"/>
                  </a:solidFill>
                  <a:latin typeface="Tahoma" panose="020B0604030504040204" pitchFamily="34" charset="0"/>
                  <a:ea typeface="Tahoma" panose="020B0604030504040204" pitchFamily="34" charset="0"/>
                  <a:cs typeface="Tahoma" panose="020B0604030504040204" pitchFamily="34" charset="0"/>
                </a:rPr>
                <a:t>                </a:t>
              </a:r>
              <a:endParaRPr lang="vi-VN" sz="2400" dirty="0">
                <a:effectLst/>
                <a:latin typeface="Tahoma" panose="020B0604030504040204" pitchFamily="34" charset="0"/>
                <a:ea typeface="Tahoma" panose="020B0604030504040204" pitchFamily="34" charset="0"/>
                <a:cs typeface="Tahoma" panose="020B0604030504040204" pitchFamily="34" charset="0"/>
              </a:endParaRPr>
            </a:p>
          </p:txBody>
        </p:sp>
        <p:sp>
          <p:nvSpPr>
            <p:cNvPr id="31" name="Rectangle 30">
              <a:extLst>
                <a:ext uri="{FF2B5EF4-FFF2-40B4-BE49-F238E27FC236}">
                  <a16:creationId xmlns:a16="http://schemas.microsoft.com/office/drawing/2014/main" id="{BD0D91AD-CA1E-4078-8BA8-BE4535DD908F}"/>
                </a:ext>
              </a:extLst>
            </p:cNvPr>
            <p:cNvSpPr/>
            <p:nvPr/>
          </p:nvSpPr>
          <p:spPr>
            <a:xfrm>
              <a:off x="3681228" y="5634030"/>
              <a:ext cx="3347855" cy="72898"/>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vi-VN">
                <a:latin typeface="Tahoma" panose="020B0604030504040204" pitchFamily="34" charset="0"/>
                <a:ea typeface="Tahoma" panose="020B0604030504040204" pitchFamily="34" charset="0"/>
                <a:cs typeface="Tahoma" panose="020B0604030504040204" pitchFamily="34" charset="0"/>
              </a:endParaRPr>
            </a:p>
          </p:txBody>
        </p:sp>
      </p:grpSp>
      <p:sp>
        <p:nvSpPr>
          <p:cNvPr id="35" name="Rectangle: Diagonal Corners Rounded 34">
            <a:extLst>
              <a:ext uri="{FF2B5EF4-FFF2-40B4-BE49-F238E27FC236}">
                <a16:creationId xmlns:a16="http://schemas.microsoft.com/office/drawing/2014/main" id="{274AD160-5553-4B76-A1BB-4DB27C353BE7}"/>
              </a:ext>
            </a:extLst>
          </p:cNvPr>
          <p:cNvSpPr/>
          <p:nvPr/>
        </p:nvSpPr>
        <p:spPr>
          <a:xfrm>
            <a:off x="9733935" y="6528618"/>
            <a:ext cx="2212258" cy="201561"/>
          </a:xfrm>
          <a:prstGeom prst="round2DiagRect">
            <a:avLst>
              <a:gd name="adj1" fmla="val 50000"/>
              <a:gd name="adj2" fmla="val 0"/>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3" name="Google Shape;317;p51">
            <a:extLst>
              <a:ext uri="{FF2B5EF4-FFF2-40B4-BE49-F238E27FC236}">
                <a16:creationId xmlns:a16="http://schemas.microsoft.com/office/drawing/2014/main" id="{FF37BD14-8023-E1AC-8932-169D8CCD21D0}"/>
              </a:ext>
            </a:extLst>
          </p:cNvPr>
          <p:cNvSpPr txBox="1">
            <a:spLocks/>
          </p:cNvSpPr>
          <p:nvPr/>
        </p:nvSpPr>
        <p:spPr>
          <a:xfrm>
            <a:off x="804333" y="116418"/>
            <a:ext cx="11260667" cy="673100"/>
          </a:xfrm>
          <a:prstGeom prst="rect">
            <a:avLst/>
          </a:prstGeom>
        </p:spPr>
        <p:txBody>
          <a:bodyPr spcFirstLastPara="1" vert="horz" lIns="91440" tIns="45720" rIns="91440" bIns="45720" rtlCol="0" anchor="ctr">
            <a:noAutofit/>
          </a:bodyPr>
          <a:lstStyle>
            <a:lvl1pPr lvl="0" algn="ctr" defTabSz="914400" rtl="0" eaLnBrk="1" latinLnBrk="0" hangingPunct="1">
              <a:lnSpc>
                <a:spcPct val="90000"/>
              </a:lnSpc>
              <a:spcBef>
                <a:spcPts val="0"/>
              </a:spcBef>
              <a:spcAft>
                <a:spcPts val="0"/>
              </a:spcAft>
              <a:buSzPts val="2100"/>
              <a:buNone/>
              <a:defRPr sz="2400" kern="1200">
                <a:solidFill>
                  <a:schemeClr val="accent5"/>
                </a:solidFill>
                <a:latin typeface="+mj-lt"/>
                <a:ea typeface="+mj-ea"/>
                <a:cs typeface="+mj-cs"/>
              </a:defRPr>
            </a:lvl1pPr>
            <a:lvl2pPr lvl="1" algn="r">
              <a:spcBef>
                <a:spcPts val="0"/>
              </a:spcBef>
              <a:spcAft>
                <a:spcPts val="0"/>
              </a:spcAft>
              <a:buSzPts val="2800"/>
              <a:buNone/>
              <a:defRPr/>
            </a:lvl2pPr>
            <a:lvl3pPr lvl="2" algn="r">
              <a:spcBef>
                <a:spcPts val="0"/>
              </a:spcBef>
              <a:spcAft>
                <a:spcPts val="0"/>
              </a:spcAft>
              <a:buSzPts val="2800"/>
              <a:buNone/>
              <a:defRPr/>
            </a:lvl3pPr>
            <a:lvl4pPr lvl="3" algn="r">
              <a:spcBef>
                <a:spcPts val="0"/>
              </a:spcBef>
              <a:spcAft>
                <a:spcPts val="0"/>
              </a:spcAft>
              <a:buSzPts val="2800"/>
              <a:buNone/>
              <a:defRPr/>
            </a:lvl4pPr>
            <a:lvl5pPr lvl="4" algn="r">
              <a:spcBef>
                <a:spcPts val="0"/>
              </a:spcBef>
              <a:spcAft>
                <a:spcPts val="0"/>
              </a:spcAft>
              <a:buSzPts val="2800"/>
              <a:buNone/>
              <a:defRPr/>
            </a:lvl5pPr>
            <a:lvl6pPr lvl="5" algn="r">
              <a:spcBef>
                <a:spcPts val="0"/>
              </a:spcBef>
              <a:spcAft>
                <a:spcPts val="0"/>
              </a:spcAft>
              <a:buSzPts val="2800"/>
              <a:buNone/>
              <a:defRPr/>
            </a:lvl6pPr>
            <a:lvl7pPr lvl="6" algn="r">
              <a:spcBef>
                <a:spcPts val="0"/>
              </a:spcBef>
              <a:spcAft>
                <a:spcPts val="0"/>
              </a:spcAft>
              <a:buSzPts val="2800"/>
              <a:buNone/>
              <a:defRPr/>
            </a:lvl7pPr>
            <a:lvl8pPr lvl="7" algn="r">
              <a:spcBef>
                <a:spcPts val="0"/>
              </a:spcBef>
              <a:spcAft>
                <a:spcPts val="0"/>
              </a:spcAft>
              <a:buSzPts val="2800"/>
              <a:buNone/>
              <a:defRPr/>
            </a:lvl8pPr>
            <a:lvl9pPr lvl="8" algn="r">
              <a:spcBef>
                <a:spcPts val="0"/>
              </a:spcBef>
              <a:spcAft>
                <a:spcPts val="0"/>
              </a:spcAft>
              <a:buSzPts val="2800"/>
              <a:buNone/>
              <a:defRPr/>
            </a:lvl9pPr>
          </a:lstStyle>
          <a:p>
            <a:pPr algn="l">
              <a:spcBef>
                <a:spcPct val="0"/>
              </a:spcBef>
              <a:spcAft>
                <a:spcPct val="0"/>
              </a:spcAft>
              <a:buClr>
                <a:schemeClr val="accent1"/>
              </a:buClr>
              <a:buFont typeface="Raleway Thin" pitchFamily="2" charset="0"/>
              <a:buNone/>
            </a:pPr>
            <a:r>
              <a:rPr lang="vi-VN" altLang="vi-VN" sz="2800" b="1" dirty="0">
                <a:solidFill>
                  <a:schemeClr val="accent1"/>
                </a:solidFill>
                <a:latin typeface="Raleway Thin" pitchFamily="2" charset="0"/>
                <a:cs typeface="Arial" panose="020B0604020202020204" pitchFamily="34" charset="0"/>
                <a:sym typeface="Raleway Thin" pitchFamily="2" charset="0"/>
              </a:rPr>
              <a:t>1) TÍN DỤNG NGÂN HÀNG</a:t>
            </a:r>
            <a:br>
              <a:rPr lang="vi-VN" altLang="vi-VN" sz="2800" b="1" dirty="0">
                <a:solidFill>
                  <a:schemeClr val="accent1"/>
                </a:solidFill>
                <a:latin typeface="Raleway Thin" pitchFamily="2" charset="0"/>
                <a:cs typeface="Arial" panose="020B0604020202020204" pitchFamily="34" charset="0"/>
                <a:sym typeface="Raleway Thin" pitchFamily="2" charset="0"/>
              </a:rPr>
            </a:br>
            <a:r>
              <a:rPr lang="vi-VN" altLang="vi-VN" sz="2800" b="1" dirty="0">
                <a:solidFill>
                  <a:schemeClr val="accent1"/>
                </a:solidFill>
                <a:latin typeface="Raleway Thin" pitchFamily="2" charset="0"/>
                <a:cs typeface="Arial" panose="020B0604020202020204" pitchFamily="34" charset="0"/>
                <a:sym typeface="Raleway Thin" pitchFamily="2" charset="0"/>
              </a:rPr>
              <a:t>b) Một số hình thức của tín dụng ngân hàng</a:t>
            </a:r>
          </a:p>
        </p:txBody>
      </p:sp>
      <p:grpSp>
        <p:nvGrpSpPr>
          <p:cNvPr id="4" name="Google Shape;1328;p85">
            <a:extLst>
              <a:ext uri="{FF2B5EF4-FFF2-40B4-BE49-F238E27FC236}">
                <a16:creationId xmlns:a16="http://schemas.microsoft.com/office/drawing/2014/main" id="{B0A43B45-4166-DD37-1019-FC29E351F058}"/>
              </a:ext>
            </a:extLst>
          </p:cNvPr>
          <p:cNvGrpSpPr/>
          <p:nvPr/>
        </p:nvGrpSpPr>
        <p:grpSpPr>
          <a:xfrm>
            <a:off x="153289" y="197019"/>
            <a:ext cx="528415" cy="314260"/>
            <a:chOff x="5037700" y="2430325"/>
            <a:chExt cx="75950" cy="65850"/>
          </a:xfrm>
          <a:solidFill>
            <a:schemeClr val="accent6">
              <a:lumMod val="20000"/>
              <a:lumOff val="80000"/>
            </a:schemeClr>
          </a:solidFill>
        </p:grpSpPr>
        <p:sp>
          <p:nvSpPr>
            <p:cNvPr id="5" name="Google Shape;1329;p85">
              <a:extLst>
                <a:ext uri="{FF2B5EF4-FFF2-40B4-BE49-F238E27FC236}">
                  <a16:creationId xmlns:a16="http://schemas.microsoft.com/office/drawing/2014/main" id="{4A58E9A8-5939-684C-700E-81C5422D1D97}"/>
                </a:ext>
              </a:extLst>
            </p:cNvPr>
            <p:cNvSpPr/>
            <p:nvPr/>
          </p:nvSpPr>
          <p:spPr>
            <a:xfrm>
              <a:off x="5059700" y="2430325"/>
              <a:ext cx="53950" cy="65850"/>
            </a:xfrm>
            <a:custGeom>
              <a:avLst/>
              <a:gdLst/>
              <a:ahLst/>
              <a:cxnLst/>
              <a:rect l="l" t="t" r="r" b="b"/>
              <a:pathLst>
                <a:path w="2158" h="2634" extrusionOk="0">
                  <a:moveTo>
                    <a:pt x="1" y="1"/>
                  </a:moveTo>
                  <a:lnTo>
                    <a:pt x="866" y="1321"/>
                  </a:lnTo>
                  <a:lnTo>
                    <a:pt x="1" y="2633"/>
                  </a:lnTo>
                  <a:lnTo>
                    <a:pt x="1292" y="2633"/>
                  </a:lnTo>
                  <a:lnTo>
                    <a:pt x="2157" y="1321"/>
                  </a:lnTo>
                  <a:lnTo>
                    <a:pt x="1292" y="1"/>
                  </a:lnTo>
                  <a:close/>
                </a:path>
              </a:pathLst>
            </a:custGeom>
            <a:solidFill>
              <a:srgbClr val="004236"/>
            </a:solidFill>
            <a:ln w="9525" cap="flat" cmpd="sng">
              <a:solidFill>
                <a:srgbClr val="004236"/>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sp>
          <p:nvSpPr>
            <p:cNvPr id="6" name="Google Shape;1330;p85">
              <a:extLst>
                <a:ext uri="{FF2B5EF4-FFF2-40B4-BE49-F238E27FC236}">
                  <a16:creationId xmlns:a16="http://schemas.microsoft.com/office/drawing/2014/main" id="{4D62396C-DFC9-5C90-B4A5-7AD633B8760E}"/>
                </a:ext>
              </a:extLst>
            </p:cNvPr>
            <p:cNvSpPr/>
            <p:nvPr/>
          </p:nvSpPr>
          <p:spPr>
            <a:xfrm>
              <a:off x="5037700" y="2430325"/>
              <a:ext cx="34100" cy="65850"/>
            </a:xfrm>
            <a:custGeom>
              <a:avLst/>
              <a:gdLst/>
              <a:ahLst/>
              <a:cxnLst/>
              <a:rect l="l" t="t" r="r" b="b"/>
              <a:pathLst>
                <a:path w="1364" h="2634" extrusionOk="0">
                  <a:moveTo>
                    <a:pt x="1" y="1"/>
                  </a:moveTo>
                  <a:lnTo>
                    <a:pt x="866" y="1321"/>
                  </a:lnTo>
                  <a:lnTo>
                    <a:pt x="1" y="2633"/>
                  </a:lnTo>
                  <a:lnTo>
                    <a:pt x="498" y="2633"/>
                  </a:lnTo>
                  <a:lnTo>
                    <a:pt x="1364" y="1321"/>
                  </a:lnTo>
                  <a:lnTo>
                    <a:pt x="498" y="1"/>
                  </a:lnTo>
                  <a:close/>
                </a:path>
              </a:pathLst>
            </a:custGeom>
            <a:solidFill>
              <a:srgbClr val="004236"/>
            </a:solidFill>
            <a:ln w="9525" cap="flat" cmpd="sng">
              <a:solidFill>
                <a:srgbClr val="004236"/>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grpSp>
    </p:spTree>
    <p:extLst>
      <p:ext uri="{BB962C8B-B14F-4D97-AF65-F5344CB8AC3E}">
        <p14:creationId xmlns:p14="http://schemas.microsoft.com/office/powerpoint/2010/main" val="1560168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pSp>
        <p:nvGrpSpPr>
          <p:cNvPr id="14338" name="Google Shape;310;p51">
            <a:extLst>
              <a:ext uri="{FF2B5EF4-FFF2-40B4-BE49-F238E27FC236}">
                <a16:creationId xmlns:a16="http://schemas.microsoft.com/office/drawing/2014/main" id="{84A619AE-E994-6253-6D35-CA0497E6908A}"/>
              </a:ext>
            </a:extLst>
          </p:cNvPr>
          <p:cNvGrpSpPr>
            <a:grpSpLocks/>
          </p:cNvGrpSpPr>
          <p:nvPr/>
        </p:nvGrpSpPr>
        <p:grpSpPr bwMode="auto">
          <a:xfrm>
            <a:off x="6434666" y="1784553"/>
            <a:ext cx="5630333" cy="3093673"/>
            <a:chOff x="4826181" y="2009584"/>
            <a:chExt cx="3378000" cy="2530142"/>
          </a:xfrm>
        </p:grpSpPr>
        <p:grpSp>
          <p:nvGrpSpPr>
            <p:cNvPr id="14362" name="Google Shape;311;p51">
              <a:extLst>
                <a:ext uri="{FF2B5EF4-FFF2-40B4-BE49-F238E27FC236}">
                  <a16:creationId xmlns:a16="http://schemas.microsoft.com/office/drawing/2014/main" id="{E7834F55-9BB1-DEF7-FCCD-A50BE939FAC0}"/>
                </a:ext>
              </a:extLst>
            </p:cNvPr>
            <p:cNvGrpSpPr>
              <a:grpSpLocks/>
            </p:cNvGrpSpPr>
            <p:nvPr/>
          </p:nvGrpSpPr>
          <p:grpSpPr bwMode="auto">
            <a:xfrm>
              <a:off x="6352224" y="2009584"/>
              <a:ext cx="677773" cy="749666"/>
              <a:chOff x="6352224" y="2009584"/>
              <a:chExt cx="677773" cy="749666"/>
            </a:xfrm>
          </p:grpSpPr>
          <p:grpSp>
            <p:nvGrpSpPr>
              <p:cNvPr id="14364" name="Google Shape;312;p51">
                <a:extLst>
                  <a:ext uri="{FF2B5EF4-FFF2-40B4-BE49-F238E27FC236}">
                    <a16:creationId xmlns:a16="http://schemas.microsoft.com/office/drawing/2014/main" id="{F889C85B-FFEA-2B9E-4612-6945A9A82087}"/>
                  </a:ext>
                </a:extLst>
              </p:cNvPr>
              <p:cNvGrpSpPr>
                <a:grpSpLocks/>
              </p:cNvGrpSpPr>
              <p:nvPr/>
            </p:nvGrpSpPr>
            <p:grpSpPr bwMode="auto">
              <a:xfrm rot="559714">
                <a:off x="6393440" y="2157569"/>
                <a:ext cx="595340" cy="557114"/>
                <a:chOff x="2314575" y="2133725"/>
                <a:chExt cx="595325" cy="557100"/>
              </a:xfrm>
            </p:grpSpPr>
            <p:cxnSp>
              <p:nvCxnSpPr>
                <p:cNvPr id="14366" name="Google Shape;313;p51">
                  <a:extLst>
                    <a:ext uri="{FF2B5EF4-FFF2-40B4-BE49-F238E27FC236}">
                      <a16:creationId xmlns:a16="http://schemas.microsoft.com/office/drawing/2014/main" id="{3A9D682A-C5DA-FE95-8CDB-BFD256E6A421}"/>
                    </a:ext>
                  </a:extLst>
                </p:cNvPr>
                <p:cNvCxnSpPr>
                  <a:cxnSpLocks noChangeShapeType="1"/>
                </p:cNvCxnSpPr>
                <p:nvPr/>
              </p:nvCxnSpPr>
              <p:spPr bwMode="auto">
                <a:xfrm>
                  <a:off x="2567000" y="2143125"/>
                  <a:ext cx="342900" cy="504900"/>
                </a:xfrm>
                <a:prstGeom prst="straightConnector1">
                  <a:avLst/>
                </a:prstGeom>
                <a:noFill/>
                <a:ln w="38100">
                  <a:solidFill>
                    <a:schemeClr val="accent1"/>
                  </a:solidFill>
                  <a:round/>
                  <a:headEnd/>
                  <a:tailEnd/>
                </a:ln>
                <a:extLst>
                  <a:ext uri="{909E8E84-426E-40DD-AFC4-6F175D3DCCD1}">
                    <a14:hiddenFill xmlns:a14="http://schemas.microsoft.com/office/drawing/2010/main">
                      <a:noFill/>
                    </a14:hiddenFill>
                  </a:ext>
                </a:extLst>
              </p:spPr>
            </p:cxnSp>
            <p:cxnSp>
              <p:nvCxnSpPr>
                <p:cNvPr id="14367" name="Google Shape;314;p51">
                  <a:extLst>
                    <a:ext uri="{FF2B5EF4-FFF2-40B4-BE49-F238E27FC236}">
                      <a16:creationId xmlns:a16="http://schemas.microsoft.com/office/drawing/2014/main" id="{1CFB1110-9454-380D-E112-532D8E6D11FB}"/>
                    </a:ext>
                  </a:extLst>
                </p:cNvPr>
                <p:cNvCxnSpPr>
                  <a:cxnSpLocks noChangeShapeType="1"/>
                </p:cNvCxnSpPr>
                <p:nvPr/>
              </p:nvCxnSpPr>
              <p:spPr bwMode="auto">
                <a:xfrm rot="10800000" flipH="1">
                  <a:off x="2314575" y="2133725"/>
                  <a:ext cx="267000" cy="557100"/>
                </a:xfrm>
                <a:prstGeom prst="straightConnector1">
                  <a:avLst/>
                </a:prstGeom>
                <a:noFill/>
                <a:ln w="38100">
                  <a:solidFill>
                    <a:schemeClr val="accent1"/>
                  </a:solidFill>
                  <a:round/>
                  <a:headEnd/>
                  <a:tailEnd/>
                </a:ln>
                <a:extLst>
                  <a:ext uri="{909E8E84-426E-40DD-AFC4-6F175D3DCCD1}">
                    <a14:hiddenFill xmlns:a14="http://schemas.microsoft.com/office/drawing/2010/main">
                      <a:noFill/>
                    </a14:hiddenFill>
                  </a:ext>
                </a:extLst>
              </p:spPr>
            </p:cxnSp>
          </p:grpSp>
          <p:sp>
            <p:nvSpPr>
              <p:cNvPr id="315" name="Google Shape;315;p51">
                <a:extLst>
                  <a:ext uri="{FF2B5EF4-FFF2-40B4-BE49-F238E27FC236}">
                    <a16:creationId xmlns:a16="http://schemas.microsoft.com/office/drawing/2014/main" id="{A1E41B9C-268D-F08C-1DE1-A7AA133DF8B5}"/>
                  </a:ext>
                </a:extLst>
              </p:cNvPr>
              <p:cNvSpPr/>
              <p:nvPr/>
            </p:nvSpPr>
            <p:spPr>
              <a:xfrm rot="559553">
                <a:off x="6521531" y="2033873"/>
                <a:ext cx="331450" cy="331955"/>
              </a:xfrm>
              <a:prstGeom prst="ellipse">
                <a:avLst/>
              </a:prstGeom>
              <a:solidFill>
                <a:schemeClr val="accent3"/>
              </a:solidFill>
              <a:ln>
                <a:noFill/>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grpSp>
        <p:sp>
          <p:nvSpPr>
            <p:cNvPr id="316" name="Google Shape;316;p51">
              <a:extLst>
                <a:ext uri="{FF2B5EF4-FFF2-40B4-BE49-F238E27FC236}">
                  <a16:creationId xmlns:a16="http://schemas.microsoft.com/office/drawing/2014/main" id="{EF8F069B-D41C-1062-9998-0CE10FC181E6}"/>
                </a:ext>
              </a:extLst>
            </p:cNvPr>
            <p:cNvSpPr/>
            <p:nvPr/>
          </p:nvSpPr>
          <p:spPr>
            <a:xfrm rot="377138">
              <a:off x="4915076" y="2572288"/>
              <a:ext cx="3200211" cy="1797413"/>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grpSp>
      <p:sp>
        <p:nvSpPr>
          <p:cNvPr id="14339" name="Google Shape;317;p51">
            <a:extLst>
              <a:ext uri="{FF2B5EF4-FFF2-40B4-BE49-F238E27FC236}">
                <a16:creationId xmlns:a16="http://schemas.microsoft.com/office/drawing/2014/main" id="{A92C475E-C336-DF30-0460-609E3D30D44B}"/>
              </a:ext>
            </a:extLst>
          </p:cNvPr>
          <p:cNvSpPr txBox="1">
            <a:spLocks noGrp="1"/>
          </p:cNvSpPr>
          <p:nvPr>
            <p:ph type="title"/>
          </p:nvPr>
        </p:nvSpPr>
        <p:spPr>
          <a:xfrm>
            <a:off x="804333" y="116418"/>
            <a:ext cx="11260667" cy="673100"/>
          </a:xfrm>
        </p:spPr>
        <p:txBody>
          <a:bodyPr/>
          <a:lstStyle/>
          <a:p>
            <a:pPr eaLnBrk="1" hangingPunct="1">
              <a:spcBef>
                <a:spcPct val="0"/>
              </a:spcBef>
              <a:spcAft>
                <a:spcPct val="0"/>
              </a:spcAft>
              <a:buClr>
                <a:schemeClr val="accent1"/>
              </a:buClr>
              <a:buFont typeface="Raleway Thin" pitchFamily="2" charset="0"/>
              <a:buNone/>
            </a:pPr>
            <a:r>
              <a:rPr lang="vi-VN" altLang="vi-VN" sz="2400" b="1" dirty="0">
                <a:solidFill>
                  <a:schemeClr val="accent1"/>
                </a:solidFill>
                <a:latin typeface="Tahoma" panose="020B0604030504040204" pitchFamily="34" charset="0"/>
                <a:ea typeface="Tahoma" panose="020B0604030504040204" pitchFamily="34" charset="0"/>
                <a:cs typeface="Tahoma" panose="020B0604030504040204" pitchFamily="34" charset="0"/>
                <a:sym typeface="Raleway Thin" pitchFamily="2" charset="0"/>
              </a:rPr>
              <a:t>1) TÍN DỤNG NGÂN HÀNG</a:t>
            </a:r>
            <a:br>
              <a:rPr lang="vi-VN" altLang="vi-VN" sz="2400" b="1" dirty="0">
                <a:solidFill>
                  <a:schemeClr val="accent1"/>
                </a:solidFill>
                <a:latin typeface="Tahoma" panose="020B0604030504040204" pitchFamily="34" charset="0"/>
                <a:ea typeface="Tahoma" panose="020B0604030504040204" pitchFamily="34" charset="0"/>
                <a:cs typeface="Tahoma" panose="020B0604030504040204" pitchFamily="34" charset="0"/>
                <a:sym typeface="Raleway Thin" pitchFamily="2" charset="0"/>
              </a:rPr>
            </a:br>
            <a:r>
              <a:rPr lang="vi-VN" altLang="vi-VN" sz="2400" dirty="0">
                <a:solidFill>
                  <a:schemeClr val="accent1"/>
                </a:solidFill>
                <a:latin typeface="Tahoma" panose="020B0604030504040204" pitchFamily="34" charset="0"/>
                <a:ea typeface="Tahoma" panose="020B0604030504040204" pitchFamily="34" charset="0"/>
                <a:cs typeface="Tahoma" panose="020B0604030504040204" pitchFamily="34" charset="0"/>
                <a:sym typeface="Raleway Thin" pitchFamily="2" charset="0"/>
              </a:rPr>
              <a:t>b)  Một số hình thức của tín dụng ngân hàng</a:t>
            </a:r>
          </a:p>
        </p:txBody>
      </p:sp>
      <p:sp>
        <p:nvSpPr>
          <p:cNvPr id="14340" name="Google Shape;318;p51">
            <a:extLst>
              <a:ext uri="{FF2B5EF4-FFF2-40B4-BE49-F238E27FC236}">
                <a16:creationId xmlns:a16="http://schemas.microsoft.com/office/drawing/2014/main" id="{C8B18391-E558-A085-9A3D-24DFC2202BB0}"/>
              </a:ext>
            </a:extLst>
          </p:cNvPr>
          <p:cNvSpPr txBox="1">
            <a:spLocks noGrp="1"/>
          </p:cNvSpPr>
          <p:nvPr>
            <p:ph type="subTitle" idx="4"/>
          </p:nvPr>
        </p:nvSpPr>
        <p:spPr bwMode="auto">
          <a:xfrm rot="377090">
            <a:off x="7477096" y="2733674"/>
            <a:ext cx="3657600" cy="47258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r>
              <a:rPr lang="vi-VN" b="1" dirty="0">
                <a:solidFill>
                  <a:schemeClr val="accent2">
                    <a:lumMod val="40000"/>
                    <a:lumOff val="60000"/>
                  </a:schemeClr>
                </a:solidFill>
                <a:latin typeface="Tahoma" panose="020B0604030504040204" pitchFamily="34" charset="0"/>
                <a:ea typeface="Tahoma" panose="020B0604030504040204" pitchFamily="34" charset="0"/>
                <a:cs typeface="Tahoma" panose="020B0604030504040204" pitchFamily="34" charset="0"/>
              </a:rPr>
              <a:t>ĐẶC ĐIỂM:</a:t>
            </a:r>
          </a:p>
        </p:txBody>
      </p:sp>
      <p:grpSp>
        <p:nvGrpSpPr>
          <p:cNvPr id="14341" name="Google Shape;319;p51">
            <a:extLst>
              <a:ext uri="{FF2B5EF4-FFF2-40B4-BE49-F238E27FC236}">
                <a16:creationId xmlns:a16="http://schemas.microsoft.com/office/drawing/2014/main" id="{A38B1D13-1F9F-DD98-1504-5D9D8FAE75F5}"/>
              </a:ext>
            </a:extLst>
          </p:cNvPr>
          <p:cNvGrpSpPr>
            <a:grpSpLocks/>
          </p:cNvGrpSpPr>
          <p:nvPr/>
        </p:nvGrpSpPr>
        <p:grpSpPr bwMode="auto">
          <a:xfrm>
            <a:off x="1295400" y="1600202"/>
            <a:ext cx="5240867" cy="3099486"/>
            <a:chOff x="971723" y="2009575"/>
            <a:chExt cx="3314400" cy="2466387"/>
          </a:xfrm>
        </p:grpSpPr>
        <p:grpSp>
          <p:nvGrpSpPr>
            <p:cNvPr id="14356" name="Google Shape;320;p51">
              <a:extLst>
                <a:ext uri="{FF2B5EF4-FFF2-40B4-BE49-F238E27FC236}">
                  <a16:creationId xmlns:a16="http://schemas.microsoft.com/office/drawing/2014/main" id="{03FB02F2-EEAD-7258-E243-E0E62B8EAF12}"/>
                </a:ext>
              </a:extLst>
            </p:cNvPr>
            <p:cNvGrpSpPr>
              <a:grpSpLocks/>
            </p:cNvGrpSpPr>
            <p:nvPr/>
          </p:nvGrpSpPr>
          <p:grpSpPr bwMode="auto">
            <a:xfrm>
              <a:off x="2255063" y="2009575"/>
              <a:ext cx="595325" cy="676500"/>
              <a:chOff x="2255063" y="2009575"/>
              <a:chExt cx="595325" cy="676500"/>
            </a:xfrm>
          </p:grpSpPr>
          <p:grpSp>
            <p:nvGrpSpPr>
              <p:cNvPr id="14358" name="Google Shape;321;p51">
                <a:extLst>
                  <a:ext uri="{FF2B5EF4-FFF2-40B4-BE49-F238E27FC236}">
                    <a16:creationId xmlns:a16="http://schemas.microsoft.com/office/drawing/2014/main" id="{4B685603-5AFA-8D35-8682-8F704E385A63}"/>
                  </a:ext>
                </a:extLst>
              </p:cNvPr>
              <p:cNvGrpSpPr>
                <a:grpSpLocks/>
              </p:cNvGrpSpPr>
              <p:nvPr/>
            </p:nvGrpSpPr>
            <p:grpSpPr bwMode="auto">
              <a:xfrm>
                <a:off x="2255063" y="2128975"/>
                <a:ext cx="595325" cy="557100"/>
                <a:chOff x="2314575" y="2133725"/>
                <a:chExt cx="595325" cy="557100"/>
              </a:xfrm>
            </p:grpSpPr>
            <p:cxnSp>
              <p:nvCxnSpPr>
                <p:cNvPr id="14360" name="Google Shape;322;p51">
                  <a:extLst>
                    <a:ext uri="{FF2B5EF4-FFF2-40B4-BE49-F238E27FC236}">
                      <a16:creationId xmlns:a16="http://schemas.microsoft.com/office/drawing/2014/main" id="{E74555BF-6F1C-D124-678B-3F2E6E977B80}"/>
                    </a:ext>
                  </a:extLst>
                </p:cNvPr>
                <p:cNvCxnSpPr>
                  <a:cxnSpLocks noChangeShapeType="1"/>
                </p:cNvCxnSpPr>
                <p:nvPr/>
              </p:nvCxnSpPr>
              <p:spPr bwMode="auto">
                <a:xfrm>
                  <a:off x="2567000" y="2143125"/>
                  <a:ext cx="342900" cy="504900"/>
                </a:xfrm>
                <a:prstGeom prst="straightConnector1">
                  <a:avLst/>
                </a:prstGeom>
                <a:noFill/>
                <a:ln w="38100">
                  <a:solidFill>
                    <a:schemeClr val="accent1"/>
                  </a:solidFill>
                  <a:round/>
                  <a:headEnd/>
                  <a:tailEnd/>
                </a:ln>
                <a:extLst>
                  <a:ext uri="{909E8E84-426E-40DD-AFC4-6F175D3DCCD1}">
                    <a14:hiddenFill xmlns:a14="http://schemas.microsoft.com/office/drawing/2010/main">
                      <a:noFill/>
                    </a14:hiddenFill>
                  </a:ext>
                </a:extLst>
              </p:spPr>
            </p:cxnSp>
            <p:cxnSp>
              <p:nvCxnSpPr>
                <p:cNvPr id="14361" name="Google Shape;323;p51">
                  <a:extLst>
                    <a:ext uri="{FF2B5EF4-FFF2-40B4-BE49-F238E27FC236}">
                      <a16:creationId xmlns:a16="http://schemas.microsoft.com/office/drawing/2014/main" id="{47A9105C-3305-1B00-07A1-5CFA85E324CD}"/>
                    </a:ext>
                  </a:extLst>
                </p:cNvPr>
                <p:cNvCxnSpPr>
                  <a:cxnSpLocks noChangeShapeType="1"/>
                </p:cNvCxnSpPr>
                <p:nvPr/>
              </p:nvCxnSpPr>
              <p:spPr bwMode="auto">
                <a:xfrm rot="10800000" flipH="1">
                  <a:off x="2314575" y="2133725"/>
                  <a:ext cx="267000" cy="557100"/>
                </a:xfrm>
                <a:prstGeom prst="straightConnector1">
                  <a:avLst/>
                </a:prstGeom>
                <a:noFill/>
                <a:ln w="38100">
                  <a:solidFill>
                    <a:schemeClr val="accent1"/>
                  </a:solidFill>
                  <a:round/>
                  <a:headEnd/>
                  <a:tailEnd/>
                </a:ln>
                <a:extLst>
                  <a:ext uri="{909E8E84-426E-40DD-AFC4-6F175D3DCCD1}">
                    <a14:hiddenFill xmlns:a14="http://schemas.microsoft.com/office/drawing/2010/main">
                      <a:noFill/>
                    </a14:hiddenFill>
                  </a:ext>
                </a:extLst>
              </p:spPr>
            </p:cxnSp>
          </p:grpSp>
          <p:sp>
            <p:nvSpPr>
              <p:cNvPr id="324" name="Google Shape;324;p51">
                <a:extLst>
                  <a:ext uri="{FF2B5EF4-FFF2-40B4-BE49-F238E27FC236}">
                    <a16:creationId xmlns:a16="http://schemas.microsoft.com/office/drawing/2014/main" id="{F2CAD801-4235-F422-ADE1-F82B1F61B509}"/>
                  </a:ext>
                </a:extLst>
              </p:cNvPr>
              <p:cNvSpPr/>
              <p:nvPr/>
            </p:nvSpPr>
            <p:spPr>
              <a:xfrm>
                <a:off x="2345137" y="2009575"/>
                <a:ext cx="330637" cy="330824"/>
              </a:xfrm>
              <a:prstGeom prst="ellipse">
                <a:avLst/>
              </a:prstGeom>
              <a:solidFill>
                <a:schemeClr val="accent3"/>
              </a:solidFill>
              <a:ln>
                <a:noFill/>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grpSp>
        <p:sp>
          <p:nvSpPr>
            <p:cNvPr id="325" name="Google Shape;325;p51">
              <a:extLst>
                <a:ext uri="{FF2B5EF4-FFF2-40B4-BE49-F238E27FC236}">
                  <a16:creationId xmlns:a16="http://schemas.microsoft.com/office/drawing/2014/main" id="{C9C5E1F0-7C08-C5D7-FF71-033B6FB5F636}"/>
                </a:ext>
              </a:extLst>
            </p:cNvPr>
            <p:cNvSpPr/>
            <p:nvPr/>
          </p:nvSpPr>
          <p:spPr>
            <a:xfrm rot="-231867">
              <a:off x="1029284" y="2571707"/>
              <a:ext cx="3199279" cy="1798015"/>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grpSp>
      <p:sp>
        <p:nvSpPr>
          <p:cNvPr id="14342" name="Google Shape;326;p51">
            <a:extLst>
              <a:ext uri="{FF2B5EF4-FFF2-40B4-BE49-F238E27FC236}">
                <a16:creationId xmlns:a16="http://schemas.microsoft.com/office/drawing/2014/main" id="{16DC9E1E-E580-E714-711B-785D43A290CC}"/>
              </a:ext>
            </a:extLst>
          </p:cNvPr>
          <p:cNvSpPr txBox="1">
            <a:spLocks noGrp="1"/>
          </p:cNvSpPr>
          <p:nvPr>
            <p:ph type="subTitle" idx="1"/>
          </p:nvPr>
        </p:nvSpPr>
        <p:spPr bwMode="auto">
          <a:xfrm rot="21368229">
            <a:off x="1485702" y="3216060"/>
            <a:ext cx="4962791" cy="170814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marL="0" indent="0" algn="just"/>
            <a:r>
              <a:rPr lang="vi-VN" alt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Là hình thức cho vay dựa trên uy tín của người vay, không cần tài sản bảo đảm.</a:t>
            </a:r>
            <a:endParaRPr lang="vi-VN"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4343" name="Google Shape;327;p51">
            <a:extLst>
              <a:ext uri="{FF2B5EF4-FFF2-40B4-BE49-F238E27FC236}">
                <a16:creationId xmlns:a16="http://schemas.microsoft.com/office/drawing/2014/main" id="{47A93396-869F-7C79-7A3C-A6C22DD11A25}"/>
              </a:ext>
            </a:extLst>
          </p:cNvPr>
          <p:cNvSpPr txBox="1">
            <a:spLocks noGrp="1"/>
          </p:cNvSpPr>
          <p:nvPr>
            <p:ph type="subTitle" idx="2"/>
          </p:nvPr>
        </p:nvSpPr>
        <p:spPr bwMode="auto">
          <a:xfrm rot="21368229">
            <a:off x="1923545" y="2519668"/>
            <a:ext cx="3657600" cy="44238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r>
              <a:rPr lang="vi-VN" b="1" dirty="0">
                <a:solidFill>
                  <a:schemeClr val="accent2">
                    <a:lumMod val="40000"/>
                    <a:lumOff val="60000"/>
                  </a:schemeClr>
                </a:solidFill>
                <a:latin typeface="Tahoma" panose="020B0604030504040204" pitchFamily="34" charset="0"/>
                <a:ea typeface="Tahoma" panose="020B0604030504040204" pitchFamily="34" charset="0"/>
                <a:cs typeface="Tahoma" panose="020B0604030504040204" pitchFamily="34" charset="0"/>
              </a:rPr>
              <a:t>KHÁI NIỆM</a:t>
            </a:r>
          </a:p>
        </p:txBody>
      </p:sp>
      <p:grpSp>
        <p:nvGrpSpPr>
          <p:cNvPr id="21" name="Google Shape;1328;p85">
            <a:extLst>
              <a:ext uri="{FF2B5EF4-FFF2-40B4-BE49-F238E27FC236}">
                <a16:creationId xmlns:a16="http://schemas.microsoft.com/office/drawing/2014/main" id="{1C198DB8-0034-913C-CE64-29B86705EBFC}"/>
              </a:ext>
            </a:extLst>
          </p:cNvPr>
          <p:cNvGrpSpPr/>
          <p:nvPr/>
        </p:nvGrpSpPr>
        <p:grpSpPr>
          <a:xfrm>
            <a:off x="153289" y="197019"/>
            <a:ext cx="528415" cy="314260"/>
            <a:chOff x="5037700" y="2430325"/>
            <a:chExt cx="75950" cy="65850"/>
          </a:xfrm>
          <a:solidFill>
            <a:schemeClr val="accent6">
              <a:lumMod val="20000"/>
              <a:lumOff val="80000"/>
            </a:schemeClr>
          </a:solidFill>
        </p:grpSpPr>
        <p:sp>
          <p:nvSpPr>
            <p:cNvPr id="22" name="Google Shape;1329;p85">
              <a:extLst>
                <a:ext uri="{FF2B5EF4-FFF2-40B4-BE49-F238E27FC236}">
                  <a16:creationId xmlns:a16="http://schemas.microsoft.com/office/drawing/2014/main" id="{226FC78C-9405-C170-B021-B7C14DEBB233}"/>
                </a:ext>
              </a:extLst>
            </p:cNvPr>
            <p:cNvSpPr/>
            <p:nvPr/>
          </p:nvSpPr>
          <p:spPr>
            <a:xfrm>
              <a:off x="5059700" y="2430325"/>
              <a:ext cx="53950" cy="65850"/>
            </a:xfrm>
            <a:custGeom>
              <a:avLst/>
              <a:gdLst/>
              <a:ahLst/>
              <a:cxnLst/>
              <a:rect l="l" t="t" r="r" b="b"/>
              <a:pathLst>
                <a:path w="2158" h="2634" extrusionOk="0">
                  <a:moveTo>
                    <a:pt x="1" y="1"/>
                  </a:moveTo>
                  <a:lnTo>
                    <a:pt x="866" y="1321"/>
                  </a:lnTo>
                  <a:lnTo>
                    <a:pt x="1" y="2633"/>
                  </a:lnTo>
                  <a:lnTo>
                    <a:pt x="1292" y="2633"/>
                  </a:lnTo>
                  <a:lnTo>
                    <a:pt x="2157" y="1321"/>
                  </a:lnTo>
                  <a:lnTo>
                    <a:pt x="1292" y="1"/>
                  </a:lnTo>
                  <a:close/>
                </a:path>
              </a:pathLst>
            </a:custGeom>
            <a:solidFill>
              <a:srgbClr val="004236"/>
            </a:solidFill>
            <a:ln w="9525" cap="flat" cmpd="sng">
              <a:solidFill>
                <a:srgbClr val="004236"/>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sp>
          <p:nvSpPr>
            <p:cNvPr id="23" name="Google Shape;1330;p85">
              <a:extLst>
                <a:ext uri="{FF2B5EF4-FFF2-40B4-BE49-F238E27FC236}">
                  <a16:creationId xmlns:a16="http://schemas.microsoft.com/office/drawing/2014/main" id="{01BA16B1-EB68-335B-4AC6-A904C2B926C8}"/>
                </a:ext>
              </a:extLst>
            </p:cNvPr>
            <p:cNvSpPr/>
            <p:nvPr/>
          </p:nvSpPr>
          <p:spPr>
            <a:xfrm>
              <a:off x="5037700" y="2430325"/>
              <a:ext cx="34100" cy="65850"/>
            </a:xfrm>
            <a:custGeom>
              <a:avLst/>
              <a:gdLst/>
              <a:ahLst/>
              <a:cxnLst/>
              <a:rect l="l" t="t" r="r" b="b"/>
              <a:pathLst>
                <a:path w="1364" h="2634" extrusionOk="0">
                  <a:moveTo>
                    <a:pt x="1" y="1"/>
                  </a:moveTo>
                  <a:lnTo>
                    <a:pt x="866" y="1321"/>
                  </a:lnTo>
                  <a:lnTo>
                    <a:pt x="1" y="2633"/>
                  </a:lnTo>
                  <a:lnTo>
                    <a:pt x="498" y="2633"/>
                  </a:lnTo>
                  <a:lnTo>
                    <a:pt x="1364" y="1321"/>
                  </a:lnTo>
                  <a:lnTo>
                    <a:pt x="498" y="1"/>
                  </a:lnTo>
                  <a:close/>
                </a:path>
              </a:pathLst>
            </a:custGeom>
            <a:solidFill>
              <a:srgbClr val="004236"/>
            </a:solidFill>
            <a:ln w="9525" cap="flat" cmpd="sng">
              <a:solidFill>
                <a:srgbClr val="004236"/>
              </a:solidFill>
              <a:prstDash val="solid"/>
              <a:round/>
              <a:headEnd type="none" w="sm" len="sm"/>
              <a:tailEnd type="none" w="sm" len="sm"/>
            </a:ln>
          </p:spPr>
          <p:txBody>
            <a:bodyPr spcFirstLastPara="1" lIns="121900" tIns="121900" rIns="121900" bIns="121900" anchor="ctr"/>
            <a:lstStyle/>
            <a:p>
              <a:pPr>
                <a:buClr>
                  <a:srgbClr val="000000"/>
                </a:buClr>
                <a:defRPr/>
              </a:pPr>
              <a:endParaRPr sz="2400" kern="0">
                <a:latin typeface="Arial"/>
                <a:ea typeface="Arial"/>
                <a:cs typeface="Arial"/>
                <a:sym typeface="Arial"/>
              </a:endParaRPr>
            </a:p>
          </p:txBody>
        </p:sp>
      </p:grpSp>
      <p:grpSp>
        <p:nvGrpSpPr>
          <p:cNvPr id="14346" name="Google Shape;267;p48">
            <a:extLst>
              <a:ext uri="{FF2B5EF4-FFF2-40B4-BE49-F238E27FC236}">
                <a16:creationId xmlns:a16="http://schemas.microsoft.com/office/drawing/2014/main" id="{39E10139-F548-3508-DCDE-2B48DFEBB104}"/>
              </a:ext>
            </a:extLst>
          </p:cNvPr>
          <p:cNvGrpSpPr>
            <a:grpSpLocks/>
          </p:cNvGrpSpPr>
          <p:nvPr/>
        </p:nvGrpSpPr>
        <p:grpSpPr bwMode="auto">
          <a:xfrm>
            <a:off x="4223474" y="4070134"/>
            <a:ext cx="4489451" cy="1316567"/>
            <a:chOff x="4041853" y="3389163"/>
            <a:chExt cx="3366659" cy="986888"/>
          </a:xfrm>
        </p:grpSpPr>
        <p:sp>
          <p:nvSpPr>
            <p:cNvPr id="25" name="Google Shape;268;p48">
              <a:extLst>
                <a:ext uri="{FF2B5EF4-FFF2-40B4-BE49-F238E27FC236}">
                  <a16:creationId xmlns:a16="http://schemas.microsoft.com/office/drawing/2014/main" id="{ABC0F6C5-3134-90DA-48AC-896999668339}"/>
                </a:ext>
              </a:extLst>
            </p:cNvPr>
            <p:cNvSpPr/>
            <p:nvPr/>
          </p:nvSpPr>
          <p:spPr>
            <a:xfrm rot="322">
              <a:off x="4154552" y="3700144"/>
              <a:ext cx="3199992" cy="675907"/>
            </a:xfrm>
            <a:prstGeom prst="roundRect">
              <a:avLst>
                <a:gd name="adj" fmla="val 24529"/>
              </a:avLst>
            </a:prstGeom>
            <a:solidFill>
              <a:schemeClr val="accent3"/>
            </a:solidFill>
            <a:ln w="38100" cap="flat" cmpd="sng">
              <a:solidFill>
                <a:schemeClr val="accent1"/>
              </a:solidFill>
              <a:prstDash val="solid"/>
              <a:round/>
              <a:headEnd type="none" w="sm" len="sm"/>
              <a:tailEnd type="none" w="sm" len="sm"/>
            </a:ln>
          </p:spPr>
          <p:txBody>
            <a:bodyPr lIns="121900" tIns="121900" rIns="121900" bIns="1219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defRPr/>
              </a:pPr>
              <a:r>
                <a:rPr lang="vi-VN" altLang="vi-VN" sz="2400" dirty="0"/>
                <a:t>Cho vay tín chấp</a:t>
              </a:r>
            </a:p>
          </p:txBody>
        </p:sp>
        <p:grpSp>
          <p:nvGrpSpPr>
            <p:cNvPr id="14350" name="Google Shape;269;p48">
              <a:extLst>
                <a:ext uri="{FF2B5EF4-FFF2-40B4-BE49-F238E27FC236}">
                  <a16:creationId xmlns:a16="http://schemas.microsoft.com/office/drawing/2014/main" id="{4C22634B-82BA-E5FB-7E29-99CF91EC957D}"/>
                </a:ext>
              </a:extLst>
            </p:cNvPr>
            <p:cNvGrpSpPr>
              <a:grpSpLocks/>
            </p:cNvGrpSpPr>
            <p:nvPr/>
          </p:nvGrpSpPr>
          <p:grpSpPr bwMode="auto">
            <a:xfrm>
              <a:off x="7077003" y="3389163"/>
              <a:ext cx="331509" cy="506763"/>
              <a:chOff x="7052678" y="3327363"/>
              <a:chExt cx="331509" cy="506763"/>
            </a:xfrm>
          </p:grpSpPr>
          <p:sp>
            <p:nvSpPr>
              <p:cNvPr id="14354" name="Google Shape;270;p48">
                <a:extLst>
                  <a:ext uri="{FF2B5EF4-FFF2-40B4-BE49-F238E27FC236}">
                    <a16:creationId xmlns:a16="http://schemas.microsoft.com/office/drawing/2014/main" id="{C0E80483-8DB3-07B8-4BC1-9C683123F8F1}"/>
                  </a:ext>
                </a:extLst>
              </p:cNvPr>
              <p:cNvSpPr>
                <a:spLocks noChangeArrowheads="1"/>
              </p:cNvSpPr>
              <p:nvPr/>
            </p:nvSpPr>
            <p:spPr bwMode="auto">
              <a:xfrm rot="1186565">
                <a:off x="7136441" y="3348830"/>
                <a:ext cx="28373" cy="49539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vi-VN" altLang="vi-VN" sz="1867"/>
              </a:p>
            </p:txBody>
          </p:sp>
          <p:sp>
            <p:nvSpPr>
              <p:cNvPr id="14355" name="Google Shape;271;p48">
                <a:extLst>
                  <a:ext uri="{FF2B5EF4-FFF2-40B4-BE49-F238E27FC236}">
                    <a16:creationId xmlns:a16="http://schemas.microsoft.com/office/drawing/2014/main" id="{4DA58863-7A04-9C31-99E7-C89718801C9C}"/>
                  </a:ext>
                </a:extLst>
              </p:cNvPr>
              <p:cNvSpPr>
                <a:spLocks noChangeArrowheads="1"/>
              </p:cNvSpPr>
              <p:nvPr/>
            </p:nvSpPr>
            <p:spPr bwMode="auto">
              <a:xfrm>
                <a:off x="7052687" y="3327363"/>
                <a:ext cx="331500" cy="3315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vi-VN" altLang="vi-VN" sz="1867"/>
              </a:p>
            </p:txBody>
          </p:sp>
        </p:grpSp>
        <p:grpSp>
          <p:nvGrpSpPr>
            <p:cNvPr id="14351" name="Google Shape;272;p48">
              <a:extLst>
                <a:ext uri="{FF2B5EF4-FFF2-40B4-BE49-F238E27FC236}">
                  <a16:creationId xmlns:a16="http://schemas.microsoft.com/office/drawing/2014/main" id="{1DB96327-6533-2542-F72E-20B3E203E02A}"/>
                </a:ext>
              </a:extLst>
            </p:cNvPr>
            <p:cNvGrpSpPr>
              <a:grpSpLocks/>
            </p:cNvGrpSpPr>
            <p:nvPr/>
          </p:nvGrpSpPr>
          <p:grpSpPr bwMode="auto">
            <a:xfrm>
              <a:off x="4041853" y="3535238"/>
              <a:ext cx="331509" cy="506763"/>
              <a:chOff x="4003753" y="3620963"/>
              <a:chExt cx="331509" cy="506763"/>
            </a:xfrm>
          </p:grpSpPr>
          <p:sp>
            <p:nvSpPr>
              <p:cNvPr id="14352" name="Google Shape;273;p48">
                <a:extLst>
                  <a:ext uri="{FF2B5EF4-FFF2-40B4-BE49-F238E27FC236}">
                    <a16:creationId xmlns:a16="http://schemas.microsoft.com/office/drawing/2014/main" id="{427A8BB2-A5D8-4D8C-4529-E20ABDB6C53D}"/>
                  </a:ext>
                </a:extLst>
              </p:cNvPr>
              <p:cNvSpPr>
                <a:spLocks noChangeArrowheads="1"/>
              </p:cNvSpPr>
              <p:nvPr/>
            </p:nvSpPr>
            <p:spPr bwMode="auto">
              <a:xfrm rot="20413435" flipH="1">
                <a:off x="4223125" y="3642430"/>
                <a:ext cx="28373" cy="49539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vi-VN" altLang="vi-VN" sz="1867"/>
              </a:p>
            </p:txBody>
          </p:sp>
          <p:sp>
            <p:nvSpPr>
              <p:cNvPr id="14353" name="Google Shape;274;p48">
                <a:extLst>
                  <a:ext uri="{FF2B5EF4-FFF2-40B4-BE49-F238E27FC236}">
                    <a16:creationId xmlns:a16="http://schemas.microsoft.com/office/drawing/2014/main" id="{9E462B9F-0DCB-EDAD-6CA2-DA071ABC57F9}"/>
                  </a:ext>
                </a:extLst>
              </p:cNvPr>
              <p:cNvSpPr>
                <a:spLocks noChangeArrowheads="1"/>
              </p:cNvSpPr>
              <p:nvPr/>
            </p:nvSpPr>
            <p:spPr bwMode="auto">
              <a:xfrm flipH="1">
                <a:off x="4003753" y="3620963"/>
                <a:ext cx="331500" cy="3315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vi-VN" altLang="vi-VN" sz="1867"/>
              </a:p>
            </p:txBody>
          </p:sp>
        </p:grpSp>
      </p:grpSp>
      <p:sp>
        <p:nvSpPr>
          <p:cNvPr id="2" name="Google Shape;318;p51">
            <a:extLst>
              <a:ext uri="{FF2B5EF4-FFF2-40B4-BE49-F238E27FC236}">
                <a16:creationId xmlns:a16="http://schemas.microsoft.com/office/drawing/2014/main" id="{2A04557C-BF26-7178-406E-A0CA9CAB484F}"/>
              </a:ext>
            </a:extLst>
          </p:cNvPr>
          <p:cNvSpPr txBox="1">
            <a:spLocks/>
          </p:cNvSpPr>
          <p:nvPr/>
        </p:nvSpPr>
        <p:spPr bwMode="auto">
          <a:xfrm rot="377090">
            <a:off x="6640552" y="3178151"/>
            <a:ext cx="4978620" cy="14318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0" tIns="0" rIns="0" bIns="0" numCol="1" rtlCol="0" anchor="b" anchorCtr="0" compatLnSpc="1">
            <a:prstTxWarp prst="textNoShape">
              <a:avLst/>
            </a:prstTxWarp>
            <a:noAutofit/>
          </a:bodyPr>
          <a:lstStyle>
            <a:lvl1pPr marL="228600" lvl="0" indent="-228600" algn="ctr" defTabSz="914400" rtl="0" eaLnBrk="1" latinLnBrk="0" hangingPunct="1">
              <a:lnSpc>
                <a:spcPct val="100000"/>
              </a:lnSpc>
              <a:spcBef>
                <a:spcPts val="0"/>
              </a:spcBef>
              <a:spcAft>
                <a:spcPts val="0"/>
              </a:spcAft>
              <a:buClr>
                <a:schemeClr val="accent1"/>
              </a:buClr>
              <a:buSzPts val="2100"/>
              <a:buFont typeface="Raleway Thin"/>
              <a:buNone/>
              <a:defRPr sz="2400" kern="1200">
                <a:solidFill>
                  <a:schemeClr val="accent1"/>
                </a:solidFill>
                <a:latin typeface="Raleway Thin"/>
                <a:ea typeface="Raleway Thin"/>
                <a:cs typeface="Raleway Thin"/>
                <a:sym typeface="Raleway Thin"/>
              </a:defRPr>
            </a:lvl1pPr>
            <a:lvl2pPr marL="685800" lvl="1"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2pPr>
            <a:lvl3pPr marL="1143000" lvl="2"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3pPr>
            <a:lvl4pPr marL="1600200" lvl="3"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4pPr>
            <a:lvl5pPr marL="2057400" lvl="4"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5pPr>
            <a:lvl6pPr marL="2514600" lvl="5"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6pPr>
            <a:lvl7pPr marL="2971800" lvl="6"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7pPr>
            <a:lvl8pPr marL="3429000" lvl="7"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8pPr>
            <a:lvl9pPr marL="3886200" lvl="8" indent="-228600" algn="l" defTabSz="914400" rtl="0" eaLnBrk="1" latinLnBrk="0" hangingPunct="1">
              <a:lnSpc>
                <a:spcPct val="100000"/>
              </a:lnSpc>
              <a:spcBef>
                <a:spcPts val="0"/>
              </a:spcBef>
              <a:spcAft>
                <a:spcPts val="0"/>
              </a:spcAft>
              <a:buClr>
                <a:schemeClr val="accent1"/>
              </a:buClr>
              <a:buSzPts val="2100"/>
              <a:buFont typeface="Arial" panose="020B0604020202020204" pitchFamily="34" charset="0"/>
              <a:buNone/>
              <a:defRPr sz="2800" kern="1200">
                <a:solidFill>
                  <a:schemeClr val="accent1"/>
                </a:solidFill>
                <a:latin typeface="+mn-lt"/>
                <a:ea typeface="+mn-ea"/>
                <a:cs typeface="+mn-cs"/>
              </a:defRPr>
            </a:lvl9pPr>
          </a:lstStyle>
          <a:p>
            <a:pPr marL="342900" indent="-342900" algn="l">
              <a:buFontTx/>
              <a:buChar char="-"/>
            </a:pP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Dựa hoàn toàn vào uy tín của người vay</a:t>
            </a:r>
          </a:p>
          <a:p>
            <a:pPr marL="342900" indent="-342900" algn="l">
              <a:buFontTx/>
              <a:buChar char="-"/>
            </a:pP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Thủ tục vay đơn giản, số tiền vay ít</a:t>
            </a:r>
          </a:p>
          <a:p>
            <a:pPr marL="342900" indent="-342900" algn="l">
              <a:buFontTx/>
              <a:buChar char="-"/>
            </a:pPr>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Thời hạn cho vay ngắn, mức lãi xuất cao</a:t>
            </a:r>
          </a:p>
          <a:p>
            <a:pPr marL="0" indent="0" algn="l"/>
            <a:endParaRPr lang="vi-VN"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descr="Vay tín chấp theo lương dành cho cán bộ nhân viên">
            <a:extLst>
              <a:ext uri="{FF2B5EF4-FFF2-40B4-BE49-F238E27FC236}">
                <a16:creationId xmlns:a16="http://schemas.microsoft.com/office/drawing/2014/main" id="{FBB4CC33-DDEE-65DC-7589-05EE1DD332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5978" y="26988"/>
            <a:ext cx="4112733" cy="1842812"/>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50538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421</TotalTime>
  <Words>3500</Words>
  <Application>Microsoft Office PowerPoint</Application>
  <PresentationFormat>Widescreen</PresentationFormat>
  <Paragraphs>278</Paragraphs>
  <Slides>36</Slides>
  <Notes>24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Open Sans</vt:lpstr>
      <vt:lpstr>Raleway </vt:lpstr>
      <vt:lpstr>Raleway Medium</vt:lpstr>
      <vt:lpstr>Raleway Thin</vt:lpstr>
      <vt:lpstr>Tahoma</vt:lpstr>
      <vt:lpstr>Times New Roman</vt:lpstr>
      <vt:lpstr>Office Theme</vt:lpstr>
      <vt:lpstr>KHỞI ĐỘNG</vt:lpstr>
      <vt:lpstr>KHỞI ĐỘNG</vt:lpstr>
      <vt:lpstr>KHÁM PHÁ</vt:lpstr>
      <vt:lpstr>TÍN DỤNG NGÂN HÀNG</vt:lpstr>
      <vt:lpstr>1) TÍN DỤNG NGÂN HÀNG a) Đặc điểm của tín dụng ngân hàng</vt:lpstr>
      <vt:lpstr>Trong 2 phút, các nhóm cùng: - Vào mạng trên điện thoại bài viết “tín dụng đen là gì?  - Và xác định tín dụng đen có các đặc điểm như tín dụng ngân hàng không?   </vt:lpstr>
      <vt:lpstr>1) TÍN DỤNG NGÂN HÀNG a) Đặc điểm của tín dụng ngân hàng</vt:lpstr>
      <vt:lpstr>PowerPoint Presentation</vt:lpstr>
      <vt:lpstr>1) TÍN DỤNG NGÂN HÀNG b)  Một số hình thức của tín dụng ngân hàng</vt:lpstr>
      <vt:lpstr>1) TÍN DỤNG NGÂN HÀNG b)  Một số hình thức của tín dụng ngân hàng</vt:lpstr>
      <vt:lpstr>1) TÍN DỤNG NGÂN HÀNG b)  Một số hình thức của tín dụng ngân hàng</vt:lpstr>
      <vt:lpstr>Trong 2 phút, các nhóm cùng: - Liệt kê những hành vi mà người vay có thể thực hiện thể hiện thiếu trách nhiệm trong từng hình thức vay mà nhóm đã tìm hiểu?  - Mỗi hành vi đúng được 10 điểm? - Kết quả chấm chéo như trên.    </vt:lpstr>
      <vt:lpstr>PowerPoint Presentation</vt:lpstr>
      <vt:lpstr>PowerPoint Presentation</vt:lpstr>
      <vt:lpstr>TÍN DỤNG THƯƠNG MẠI</vt:lpstr>
      <vt:lpstr>PowerPoint Presentation</vt:lpstr>
      <vt:lpstr> KHÁI NIỆM</vt:lpstr>
      <vt:lpstr>TÍN DỤNG TIÊU DÙNG</vt:lpstr>
      <vt:lpstr>PowerPoint Presentation</vt:lpstr>
      <vt:lpstr>3) TÍN DỤNG TIÊU DÙNG a)  Đặc điểm của tín dụng tiêu dùng</vt:lpstr>
      <vt:lpstr>3) TÍN DỤNG TIÊU DÙNG b)  Một số dịch vụ của tín dụng tiêu dùng</vt:lpstr>
      <vt:lpstr>3) TÍN DỤNG TIÊU DÙNG b)  Một số dịch vụ của tín dụng tiêu dùng</vt:lpstr>
      <vt:lpstr>3) TÍN DỤNG TIÊU DÙNG b) Một số dịch vụ của tín dụng tiêu dùng</vt:lpstr>
      <vt:lpstr>3) TÍN DỤNG TIÊU DÙNG b)  Một số dịch vụ của tín dụng tiêu dùng</vt:lpstr>
      <vt:lpstr>TÍN DỤNG NHÀ NƯỚC</vt:lpstr>
      <vt:lpstr>4) TÍN DỤNG NHÀ NƯỚC a)  Đặc điểm tín dụng nhà nước</vt:lpstr>
      <vt:lpstr>PowerPoint Presentation</vt:lpstr>
      <vt:lpstr>PowerPoint Presentation</vt:lpstr>
      <vt:lpstr>PowerPoint Presentation</vt:lpstr>
      <vt:lpstr>PowerPoint Presentation</vt:lpstr>
      <vt:lpstr>LUYỆN TẬP</vt:lpstr>
      <vt:lpstr>LUYỆN TẬP</vt:lpstr>
      <vt:lpstr>LUYỆN TẬP</vt:lpstr>
      <vt:lpstr>LUYỆN TẬP</vt:lpstr>
      <vt:lpstr>VẬN DỤNG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KHỞI ĐỘNG</dc:title>
  <dc:creator>Windows 10</dc:creator>
  <cp:lastModifiedBy>Windows 10</cp:lastModifiedBy>
  <cp:revision>31</cp:revision>
  <dcterms:created xsi:type="dcterms:W3CDTF">2022-08-18T07:58:02Z</dcterms:created>
  <dcterms:modified xsi:type="dcterms:W3CDTF">2022-08-21T09:03:23Z</dcterms:modified>
</cp:coreProperties>
</file>