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3.xml" ContentType="application/inkml+xml"/>
  <Override PartName="/ppt/ink/ink4.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5.xml" ContentType="application/inkml+xml"/>
  <Override PartName="/ppt/ink/ink6.xml" ContentType="application/inkml+xml"/>
  <Override PartName="/ppt/ink/ink7.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9"/>
    <p:restoredTop sz="94677"/>
  </p:normalViewPr>
  <p:slideViewPr>
    <p:cSldViewPr snapToGrid="0" snapToObjects="1">
      <p:cViewPr varScale="1">
        <p:scale>
          <a:sx n="101" d="100"/>
          <a:sy n="101"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50A73-7A36-4140-B649-B2742ADB6BD8}"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A2209C3C-A6CF-BA43-94A5-75D2F4B6EDE0}">
      <dgm:prSet phldrT="[Text]" custT="1"/>
      <dgm:spPr/>
      <dgm:t>
        <a:bodyPr/>
        <a:lstStyle/>
        <a:p>
          <a:pPr>
            <a:lnSpc>
              <a:spcPct val="100000"/>
            </a:lnSpc>
            <a:defRPr b="1"/>
          </a:pPr>
          <a:r>
            <a:rPr lang="en-US" sz="1400">
              <a:latin typeface="Courier" pitchFamily="2" charset="0"/>
            </a:rPr>
            <a:t>1. SX NÔNG NGHIỆP</a:t>
          </a:r>
        </a:p>
      </dgm:t>
    </dgm:pt>
    <dgm:pt modelId="{224B37CC-376C-9642-BF64-C573BCC4FDDE}" type="parTrans" cxnId="{4FB8D4D6-38CE-CF4B-B74C-3BDD78F89139}">
      <dgm:prSet/>
      <dgm:spPr/>
      <dgm:t>
        <a:bodyPr/>
        <a:lstStyle/>
        <a:p>
          <a:endParaRPr lang="en-US" sz="1400"/>
        </a:p>
      </dgm:t>
    </dgm:pt>
    <dgm:pt modelId="{9AD67C2E-A95C-AD43-9459-E49945D150D9}" type="sibTrans" cxnId="{4FB8D4D6-38CE-CF4B-B74C-3BDD78F89139}">
      <dgm:prSet/>
      <dgm:spPr/>
      <dgm:t>
        <a:bodyPr/>
        <a:lstStyle/>
        <a:p>
          <a:endParaRPr lang="en-US" sz="1400"/>
        </a:p>
      </dgm:t>
    </dgm:pt>
    <dgm:pt modelId="{4A6A7183-E03E-BC41-9ADC-DE641AEAE440}">
      <dgm:prSet phldrT="[Text]" custT="1"/>
      <dgm:spPr/>
      <dgm:t>
        <a:bodyPr/>
        <a:lstStyle/>
        <a:p>
          <a:pPr>
            <a:lnSpc>
              <a:spcPct val="100000"/>
            </a:lnSpc>
          </a:pPr>
          <a:r>
            <a:rPr lang="en-US" sz="1400">
              <a:solidFill>
                <a:srgbClr val="0070C0"/>
              </a:solidFill>
              <a:latin typeface="Arial" panose="020B0604020202020204" pitchFamily="34" charset="0"/>
              <a:cs typeface="Arial" panose="020B0604020202020204" pitchFamily="34" charset="0"/>
            </a:rPr>
            <a:t>Tạo ra sản phẩm để phục vụ con người.</a:t>
          </a:r>
        </a:p>
      </dgm:t>
    </dgm:pt>
    <dgm:pt modelId="{C6857CFA-7795-2A45-9034-0C3EFF634B87}" type="parTrans" cxnId="{59AFD7B4-224D-F849-89A5-5EADC128544E}">
      <dgm:prSet/>
      <dgm:spPr/>
      <dgm:t>
        <a:bodyPr/>
        <a:lstStyle/>
        <a:p>
          <a:endParaRPr lang="en-US" sz="1400"/>
        </a:p>
      </dgm:t>
    </dgm:pt>
    <dgm:pt modelId="{94435668-1FCF-EE42-9703-8BED5BFCCC65}" type="sibTrans" cxnId="{59AFD7B4-224D-F849-89A5-5EADC128544E}">
      <dgm:prSet/>
      <dgm:spPr/>
      <dgm:t>
        <a:bodyPr/>
        <a:lstStyle/>
        <a:p>
          <a:endParaRPr lang="en-US" sz="1400"/>
        </a:p>
      </dgm:t>
    </dgm:pt>
    <dgm:pt modelId="{E8347B84-473E-7D4B-BFDB-6053403190DA}">
      <dgm:prSet phldrT="[Text]" custT="1"/>
      <dgm:spPr/>
      <dgm:t>
        <a:bodyPr/>
        <a:lstStyle/>
        <a:p>
          <a:pPr>
            <a:lnSpc>
              <a:spcPct val="100000"/>
            </a:lnSpc>
            <a:defRPr b="1"/>
          </a:pPr>
          <a:r>
            <a:rPr lang="en-US" sz="1400">
              <a:latin typeface="Courier" pitchFamily="2" charset="0"/>
            </a:rPr>
            <a:t>2. TIÊU DÙNG</a:t>
          </a:r>
        </a:p>
      </dgm:t>
    </dgm:pt>
    <dgm:pt modelId="{8111CE30-481A-E140-AFD9-5B15443C7E3F}" type="parTrans" cxnId="{6BFB22DA-C805-824E-A5EE-39227C76DB65}">
      <dgm:prSet/>
      <dgm:spPr/>
      <dgm:t>
        <a:bodyPr/>
        <a:lstStyle/>
        <a:p>
          <a:endParaRPr lang="en-US" sz="1400"/>
        </a:p>
      </dgm:t>
    </dgm:pt>
    <dgm:pt modelId="{95890335-CE67-F944-9E71-73C94C304E96}" type="sibTrans" cxnId="{6BFB22DA-C805-824E-A5EE-39227C76DB65}">
      <dgm:prSet/>
      <dgm:spPr/>
      <dgm:t>
        <a:bodyPr/>
        <a:lstStyle/>
        <a:p>
          <a:endParaRPr lang="en-US" sz="1400"/>
        </a:p>
      </dgm:t>
    </dgm:pt>
    <dgm:pt modelId="{22392F7B-1C20-E142-8126-6222FF6BAD6F}">
      <dgm:prSet phldrT="[Text]" custT="1"/>
      <dgm:spPr/>
      <dgm:t>
        <a:bodyPr/>
        <a:lstStyle/>
        <a:p>
          <a:pPr>
            <a:lnSpc>
              <a:spcPct val="100000"/>
            </a:lnSpc>
          </a:pPr>
          <a:r>
            <a:rPr lang="en-US" sz="1400">
              <a:solidFill>
                <a:srgbClr val="0070C0"/>
              </a:solidFill>
              <a:latin typeface="Arial" panose="020B0604020202020204" pitchFamily="34" charset="0"/>
              <a:cs typeface="Arial" panose="020B0604020202020204" pitchFamily="34" charset="0"/>
            </a:rPr>
            <a:t>Thúc đẩy sản xuất phát triển</a:t>
          </a:r>
        </a:p>
      </dgm:t>
    </dgm:pt>
    <dgm:pt modelId="{58DE5907-5D20-F342-9C2E-55A49B353248}" type="parTrans" cxnId="{773A43EC-2F51-5B49-A2B8-1CF678F13E2F}">
      <dgm:prSet/>
      <dgm:spPr/>
      <dgm:t>
        <a:bodyPr/>
        <a:lstStyle/>
        <a:p>
          <a:endParaRPr lang="en-US" sz="1400"/>
        </a:p>
      </dgm:t>
    </dgm:pt>
    <dgm:pt modelId="{15B79E7D-387F-7349-99E0-3145DAE031AC}" type="sibTrans" cxnId="{773A43EC-2F51-5B49-A2B8-1CF678F13E2F}">
      <dgm:prSet/>
      <dgm:spPr/>
      <dgm:t>
        <a:bodyPr/>
        <a:lstStyle/>
        <a:p>
          <a:endParaRPr lang="en-US" sz="1400"/>
        </a:p>
      </dgm:t>
    </dgm:pt>
    <dgm:pt modelId="{880E7D9F-05C7-414E-8401-233D371C49DC}">
      <dgm:prSet phldrT="[Text]" custT="1"/>
      <dgm:spPr/>
      <dgm:t>
        <a:bodyPr/>
        <a:lstStyle/>
        <a:p>
          <a:pPr>
            <a:lnSpc>
              <a:spcPct val="100000"/>
            </a:lnSpc>
            <a:defRPr b="1"/>
          </a:pPr>
          <a:r>
            <a:rPr lang="en-US" sz="1400">
              <a:latin typeface="Courier" pitchFamily="2" charset="0"/>
            </a:rPr>
            <a:t>3. TRAO ĐỔI HÀNG HOÁ</a:t>
          </a:r>
        </a:p>
      </dgm:t>
    </dgm:pt>
    <dgm:pt modelId="{A789B6F1-DD83-4346-9685-3C9349A20C6A}" type="parTrans" cxnId="{B8D18F65-A8DF-0A44-BAA9-3F9E4B225891}">
      <dgm:prSet/>
      <dgm:spPr/>
      <dgm:t>
        <a:bodyPr/>
        <a:lstStyle/>
        <a:p>
          <a:endParaRPr lang="en-US" sz="1400"/>
        </a:p>
      </dgm:t>
    </dgm:pt>
    <dgm:pt modelId="{220A486A-CB98-BC42-A06F-136187AE1E8E}" type="sibTrans" cxnId="{B8D18F65-A8DF-0A44-BAA9-3F9E4B225891}">
      <dgm:prSet/>
      <dgm:spPr/>
      <dgm:t>
        <a:bodyPr/>
        <a:lstStyle/>
        <a:p>
          <a:endParaRPr lang="en-US" sz="1400"/>
        </a:p>
      </dgm:t>
    </dgm:pt>
    <dgm:pt modelId="{F5B1C815-8BF4-B14D-8171-348F7755FC57}">
      <dgm:prSet phldrT="[Text]" custT="1"/>
      <dgm:spPr/>
      <dgm:t>
        <a:bodyPr/>
        <a:lstStyle/>
        <a:p>
          <a:pPr>
            <a:lnSpc>
              <a:spcPct val="100000"/>
            </a:lnSpc>
          </a:pPr>
          <a:r>
            <a:rPr lang="en-US" sz="1400" dirty="0" err="1">
              <a:solidFill>
                <a:srgbClr val="0070C0"/>
              </a:solidFill>
              <a:latin typeface="Arial" panose="020B0604020202020204" pitchFamily="34" charset="0"/>
              <a:cs typeface="Arial" panose="020B0604020202020204" pitchFamily="34" charset="0"/>
            </a:rPr>
            <a:t>Cầu</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nối</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sản</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xuất</a:t>
          </a:r>
          <a:r>
            <a:rPr lang="en-US" sz="1400" dirty="0">
              <a:solidFill>
                <a:srgbClr val="0070C0"/>
              </a:solidFill>
              <a:latin typeface="Arial" panose="020B0604020202020204" pitchFamily="34" charset="0"/>
              <a:cs typeface="Arial" panose="020B0604020202020204" pitchFamily="34" charset="0"/>
            </a:rPr>
            <a:t> – </a:t>
          </a:r>
          <a:r>
            <a:rPr lang="en-US" sz="1400" dirty="0" err="1">
              <a:solidFill>
                <a:srgbClr val="0070C0"/>
              </a:solidFill>
              <a:latin typeface="Arial" panose="020B0604020202020204" pitchFamily="34" charset="0"/>
              <a:cs typeface="Arial" panose="020B0604020202020204" pitchFamily="34" charset="0"/>
            </a:rPr>
            <a:t>tiêu</a:t>
          </a:r>
          <a:r>
            <a:rPr lang="en-US" sz="1400" dirty="0">
              <a:solidFill>
                <a:srgbClr val="0070C0"/>
              </a:solidFill>
              <a:latin typeface="Arial" panose="020B0604020202020204" pitchFamily="34" charset="0"/>
              <a:cs typeface="Arial" panose="020B0604020202020204" pitchFamily="34" charset="0"/>
            </a:rPr>
            <a:t> </a:t>
          </a:r>
          <a:r>
            <a:rPr lang="en-US" sz="1400" dirty="0" err="1">
              <a:solidFill>
                <a:srgbClr val="0070C0"/>
              </a:solidFill>
              <a:latin typeface="Arial" panose="020B0604020202020204" pitchFamily="34" charset="0"/>
              <a:cs typeface="Arial" panose="020B0604020202020204" pitchFamily="34" charset="0"/>
            </a:rPr>
            <a:t>dùng</a:t>
          </a:r>
          <a:endParaRPr lang="en-US" sz="1400" dirty="0">
            <a:solidFill>
              <a:srgbClr val="0070C0"/>
            </a:solidFill>
            <a:latin typeface="Arial" panose="020B0604020202020204" pitchFamily="34" charset="0"/>
            <a:cs typeface="Arial" panose="020B0604020202020204" pitchFamily="34" charset="0"/>
          </a:endParaRPr>
        </a:p>
      </dgm:t>
    </dgm:pt>
    <dgm:pt modelId="{EF772C6D-7BFD-1442-8DCE-239855834442}" type="parTrans" cxnId="{DF5CD4BE-97EC-C640-94BE-0F63CAEAA089}">
      <dgm:prSet/>
      <dgm:spPr/>
      <dgm:t>
        <a:bodyPr/>
        <a:lstStyle/>
        <a:p>
          <a:endParaRPr lang="en-US" sz="1400"/>
        </a:p>
      </dgm:t>
    </dgm:pt>
    <dgm:pt modelId="{985308D8-E00F-1F4F-8D4F-B5F684588AA5}" type="sibTrans" cxnId="{DF5CD4BE-97EC-C640-94BE-0F63CAEAA089}">
      <dgm:prSet/>
      <dgm:spPr/>
      <dgm:t>
        <a:bodyPr/>
        <a:lstStyle/>
        <a:p>
          <a:endParaRPr lang="en-US" sz="1400"/>
        </a:p>
      </dgm:t>
    </dgm:pt>
    <dgm:pt modelId="{347D65DF-5D5F-294A-A842-4DF4587107AC}">
      <dgm:prSet custT="1"/>
      <dgm:spPr/>
      <dgm:t>
        <a:bodyPr/>
        <a:lstStyle/>
        <a:p>
          <a:pPr>
            <a:lnSpc>
              <a:spcPct val="100000"/>
            </a:lnSpc>
            <a:defRPr b="1"/>
          </a:pPr>
          <a:r>
            <a:rPr lang="en-US" sz="1400">
              <a:latin typeface="Courier" pitchFamily="2" charset="0"/>
            </a:rPr>
            <a:t>4. PHÂN PHỐI HH </a:t>
          </a:r>
        </a:p>
      </dgm:t>
    </dgm:pt>
    <dgm:pt modelId="{466FC013-2221-CF4E-A344-F8B34E2BB011}" type="parTrans" cxnId="{E8056C8D-063B-7041-8BCB-AC2D96A6BF6C}">
      <dgm:prSet/>
      <dgm:spPr/>
      <dgm:t>
        <a:bodyPr/>
        <a:lstStyle/>
        <a:p>
          <a:endParaRPr lang="en-US" sz="1400"/>
        </a:p>
      </dgm:t>
    </dgm:pt>
    <dgm:pt modelId="{E87D3202-2F8E-1F42-82DC-81B3CA0EF55D}" type="sibTrans" cxnId="{E8056C8D-063B-7041-8BCB-AC2D96A6BF6C}">
      <dgm:prSet/>
      <dgm:spPr/>
      <dgm:t>
        <a:bodyPr/>
        <a:lstStyle/>
        <a:p>
          <a:endParaRPr lang="en-US" sz="1400"/>
        </a:p>
      </dgm:t>
    </dgm:pt>
    <dgm:pt modelId="{DCCB581D-5A70-C04D-B0A4-5677C8EA9F1A}">
      <dgm:prSet phldrT="[Text]" custT="1"/>
      <dgm:spPr/>
      <dgm:t>
        <a:bodyPr/>
        <a:lstStyle/>
        <a:p>
          <a:pPr>
            <a:lnSpc>
              <a:spcPct val="100000"/>
            </a:lnSpc>
          </a:pPr>
          <a:r>
            <a:rPr lang="en-US" sz="1400">
              <a:solidFill>
                <a:srgbClr val="0070C0"/>
              </a:solidFill>
              <a:latin typeface="Arial" panose="020B0604020202020204" pitchFamily="34" charset="0"/>
              <a:cs typeface="Arial" panose="020B0604020202020204" pitchFamily="34" charset="0"/>
            </a:rPr>
            <a:t>Cầu nối sản xuất – tiêu dùng</a:t>
          </a:r>
          <a:endParaRPr lang="en-US" sz="1400"/>
        </a:p>
      </dgm:t>
    </dgm:pt>
    <dgm:pt modelId="{C0169FA0-9A58-FD45-AAB2-BE665955322C}" type="parTrans" cxnId="{0F826D12-92A2-444B-B567-80A5B1E85EE3}">
      <dgm:prSet/>
      <dgm:spPr/>
      <dgm:t>
        <a:bodyPr/>
        <a:lstStyle/>
        <a:p>
          <a:endParaRPr lang="en-US" sz="1400"/>
        </a:p>
      </dgm:t>
    </dgm:pt>
    <dgm:pt modelId="{71EBFDFD-1B9E-5E47-AE48-149AEA72CC73}" type="sibTrans" cxnId="{0F826D12-92A2-444B-B567-80A5B1E85EE3}">
      <dgm:prSet/>
      <dgm:spPr/>
      <dgm:t>
        <a:bodyPr/>
        <a:lstStyle/>
        <a:p>
          <a:endParaRPr lang="en-US" sz="1400"/>
        </a:p>
      </dgm:t>
    </dgm:pt>
    <dgm:pt modelId="{A62BD6B8-4ED0-41D9-A690-5476D794E506}" type="pres">
      <dgm:prSet presAssocID="{F1050A73-7A36-4140-B649-B2742ADB6BD8}" presName="root" presStyleCnt="0">
        <dgm:presLayoutVars>
          <dgm:dir/>
          <dgm:resizeHandles val="exact"/>
        </dgm:presLayoutVars>
      </dgm:prSet>
      <dgm:spPr/>
    </dgm:pt>
    <dgm:pt modelId="{101DB517-6D73-421C-9D7E-A20C90B76235}" type="pres">
      <dgm:prSet presAssocID="{A2209C3C-A6CF-BA43-94A5-75D2F4B6EDE0}" presName="compNode" presStyleCnt="0"/>
      <dgm:spPr/>
    </dgm:pt>
    <dgm:pt modelId="{56C9D274-4BC3-4125-87B7-8423B17A30C0}" type="pres">
      <dgm:prSet presAssocID="{A2209C3C-A6CF-BA43-94A5-75D2F4B6ED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yramid with Levels"/>
        </a:ext>
      </dgm:extLst>
    </dgm:pt>
    <dgm:pt modelId="{6823D0E2-8EA5-4C31-933E-B4F98826609E}" type="pres">
      <dgm:prSet presAssocID="{A2209C3C-A6CF-BA43-94A5-75D2F4B6EDE0}" presName="iconSpace" presStyleCnt="0"/>
      <dgm:spPr/>
    </dgm:pt>
    <dgm:pt modelId="{5E9048A6-CC9A-4E5F-A017-B5061CC5BA50}" type="pres">
      <dgm:prSet presAssocID="{A2209C3C-A6CF-BA43-94A5-75D2F4B6EDE0}" presName="parTx" presStyleLbl="revTx" presStyleIdx="0" presStyleCnt="8">
        <dgm:presLayoutVars>
          <dgm:chMax val="0"/>
          <dgm:chPref val="0"/>
        </dgm:presLayoutVars>
      </dgm:prSet>
      <dgm:spPr/>
    </dgm:pt>
    <dgm:pt modelId="{7690BB6F-44C3-4644-946E-02AABEB5DF82}" type="pres">
      <dgm:prSet presAssocID="{A2209C3C-A6CF-BA43-94A5-75D2F4B6EDE0}" presName="txSpace" presStyleCnt="0"/>
      <dgm:spPr/>
    </dgm:pt>
    <dgm:pt modelId="{2B6A9839-84F9-4F75-913C-99291100C9ED}" type="pres">
      <dgm:prSet presAssocID="{A2209C3C-A6CF-BA43-94A5-75D2F4B6EDE0}" presName="desTx" presStyleLbl="revTx" presStyleIdx="1" presStyleCnt="8">
        <dgm:presLayoutVars/>
      </dgm:prSet>
      <dgm:spPr/>
    </dgm:pt>
    <dgm:pt modelId="{91D7E77D-677A-48C1-B8C0-78DE5A9FBF59}" type="pres">
      <dgm:prSet presAssocID="{9AD67C2E-A95C-AD43-9459-E49945D150D9}" presName="sibTrans" presStyleCnt="0"/>
      <dgm:spPr/>
    </dgm:pt>
    <dgm:pt modelId="{1B1E87A3-F8C6-4511-8029-199BDB7FBC8A}" type="pres">
      <dgm:prSet presAssocID="{E8347B84-473E-7D4B-BFDB-6053403190DA}" presName="compNode" presStyleCnt="0"/>
      <dgm:spPr/>
    </dgm:pt>
    <dgm:pt modelId="{CE98DF1B-D7A5-4C8C-8C59-90BD9F8D33E0}" type="pres">
      <dgm:prSet presAssocID="{E8347B84-473E-7D4B-BFDB-6053403190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ie"/>
        </a:ext>
      </dgm:extLst>
    </dgm:pt>
    <dgm:pt modelId="{1C237A6D-A5E7-4E4A-BE85-4610EEB94568}" type="pres">
      <dgm:prSet presAssocID="{E8347B84-473E-7D4B-BFDB-6053403190DA}" presName="iconSpace" presStyleCnt="0"/>
      <dgm:spPr/>
    </dgm:pt>
    <dgm:pt modelId="{BA5CD7D6-1B4E-426E-A2D2-8998624CE869}" type="pres">
      <dgm:prSet presAssocID="{E8347B84-473E-7D4B-BFDB-6053403190DA}" presName="parTx" presStyleLbl="revTx" presStyleIdx="2" presStyleCnt="8">
        <dgm:presLayoutVars>
          <dgm:chMax val="0"/>
          <dgm:chPref val="0"/>
        </dgm:presLayoutVars>
      </dgm:prSet>
      <dgm:spPr/>
    </dgm:pt>
    <dgm:pt modelId="{2564E061-B012-4C8B-8B31-926DBF1F8529}" type="pres">
      <dgm:prSet presAssocID="{E8347B84-473E-7D4B-BFDB-6053403190DA}" presName="txSpace" presStyleCnt="0"/>
      <dgm:spPr/>
    </dgm:pt>
    <dgm:pt modelId="{F069864A-7826-4626-9128-037969723638}" type="pres">
      <dgm:prSet presAssocID="{E8347B84-473E-7D4B-BFDB-6053403190DA}" presName="desTx" presStyleLbl="revTx" presStyleIdx="3" presStyleCnt="8">
        <dgm:presLayoutVars/>
      </dgm:prSet>
      <dgm:spPr/>
    </dgm:pt>
    <dgm:pt modelId="{B73D110F-DFC1-4655-B013-07FF77B479C5}" type="pres">
      <dgm:prSet presAssocID="{95890335-CE67-F944-9E71-73C94C304E96}" presName="sibTrans" presStyleCnt="0"/>
      <dgm:spPr/>
    </dgm:pt>
    <dgm:pt modelId="{AC3071EC-52FD-40FA-8D71-3948BF10CC65}" type="pres">
      <dgm:prSet presAssocID="{880E7D9F-05C7-414E-8401-233D371C49DC}" presName="compNode" presStyleCnt="0"/>
      <dgm:spPr/>
    </dgm:pt>
    <dgm:pt modelId="{8A6F0B6D-8AE6-4EB9-B815-9D6E3145FF31}" type="pres">
      <dgm:prSet presAssocID="{880E7D9F-05C7-414E-8401-233D371C49D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w"/>
        </a:ext>
      </dgm:extLst>
    </dgm:pt>
    <dgm:pt modelId="{D3AD88B1-E0E9-45C2-8716-C072CC6F804F}" type="pres">
      <dgm:prSet presAssocID="{880E7D9F-05C7-414E-8401-233D371C49DC}" presName="iconSpace" presStyleCnt="0"/>
      <dgm:spPr/>
    </dgm:pt>
    <dgm:pt modelId="{5DD0611B-437F-4133-A286-E202F545FEC2}" type="pres">
      <dgm:prSet presAssocID="{880E7D9F-05C7-414E-8401-233D371C49DC}" presName="parTx" presStyleLbl="revTx" presStyleIdx="4" presStyleCnt="8">
        <dgm:presLayoutVars>
          <dgm:chMax val="0"/>
          <dgm:chPref val="0"/>
        </dgm:presLayoutVars>
      </dgm:prSet>
      <dgm:spPr/>
    </dgm:pt>
    <dgm:pt modelId="{59CFC446-BAEA-47DD-A5D1-2E3273CB341D}" type="pres">
      <dgm:prSet presAssocID="{880E7D9F-05C7-414E-8401-233D371C49DC}" presName="txSpace" presStyleCnt="0"/>
      <dgm:spPr/>
    </dgm:pt>
    <dgm:pt modelId="{AB6ED20E-B682-466B-AC0D-E87EA0BCBF94}" type="pres">
      <dgm:prSet presAssocID="{880E7D9F-05C7-414E-8401-233D371C49DC}" presName="desTx" presStyleLbl="revTx" presStyleIdx="5" presStyleCnt="8">
        <dgm:presLayoutVars/>
      </dgm:prSet>
      <dgm:spPr/>
    </dgm:pt>
    <dgm:pt modelId="{EEAF351E-4F7A-4D47-A5A2-C7DFB566BA70}" type="pres">
      <dgm:prSet presAssocID="{220A486A-CB98-BC42-A06F-136187AE1E8E}" presName="sibTrans" presStyleCnt="0"/>
      <dgm:spPr/>
    </dgm:pt>
    <dgm:pt modelId="{4C88CC3E-6145-4C17-8E83-CB6EA8785C67}" type="pres">
      <dgm:prSet presAssocID="{347D65DF-5D5F-294A-A842-4DF4587107AC}" presName="compNode" presStyleCnt="0"/>
      <dgm:spPr/>
    </dgm:pt>
    <dgm:pt modelId="{AF046C84-E390-4E67-82A4-7BE5844D020F}" type="pres">
      <dgm:prSet presAssocID="{347D65DF-5D5F-294A-A842-4DF4587107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
        </a:ext>
      </dgm:extLst>
    </dgm:pt>
    <dgm:pt modelId="{DC94DB8A-8DE7-4B44-853F-29A9F16A0DF8}" type="pres">
      <dgm:prSet presAssocID="{347D65DF-5D5F-294A-A842-4DF4587107AC}" presName="iconSpace" presStyleCnt="0"/>
      <dgm:spPr/>
    </dgm:pt>
    <dgm:pt modelId="{09BB5F4F-A9E9-4BB7-AD72-688BF23F0B9B}" type="pres">
      <dgm:prSet presAssocID="{347D65DF-5D5F-294A-A842-4DF4587107AC}" presName="parTx" presStyleLbl="revTx" presStyleIdx="6" presStyleCnt="8">
        <dgm:presLayoutVars>
          <dgm:chMax val="0"/>
          <dgm:chPref val="0"/>
        </dgm:presLayoutVars>
      </dgm:prSet>
      <dgm:spPr/>
    </dgm:pt>
    <dgm:pt modelId="{062612FD-BCF5-46DB-81E0-33DDDE995B71}" type="pres">
      <dgm:prSet presAssocID="{347D65DF-5D5F-294A-A842-4DF4587107AC}" presName="txSpace" presStyleCnt="0"/>
      <dgm:spPr/>
    </dgm:pt>
    <dgm:pt modelId="{FF70D3DC-CBBF-4B2E-9339-53A1A2768EC2}" type="pres">
      <dgm:prSet presAssocID="{347D65DF-5D5F-294A-A842-4DF4587107AC}" presName="desTx" presStyleLbl="revTx" presStyleIdx="7" presStyleCnt="8">
        <dgm:presLayoutVars/>
      </dgm:prSet>
      <dgm:spPr/>
    </dgm:pt>
  </dgm:ptLst>
  <dgm:cxnLst>
    <dgm:cxn modelId="{57D6DB06-24AB-014A-BA48-24A7FCFCA91D}" type="presOf" srcId="{880E7D9F-05C7-414E-8401-233D371C49DC}" destId="{5DD0611B-437F-4133-A286-E202F545FEC2}" srcOrd="0" destOrd="0" presId="urn:microsoft.com/office/officeart/2018/5/layout/CenteredIconLabelDescriptionList"/>
    <dgm:cxn modelId="{0F826D12-92A2-444B-B567-80A5B1E85EE3}" srcId="{347D65DF-5D5F-294A-A842-4DF4587107AC}" destId="{DCCB581D-5A70-C04D-B0A4-5677C8EA9F1A}" srcOrd="0" destOrd="0" parTransId="{C0169FA0-9A58-FD45-AAB2-BE665955322C}" sibTransId="{71EBFDFD-1B9E-5E47-AE48-149AEA72CC73}"/>
    <dgm:cxn modelId="{6177101C-49FF-F047-9373-49CBC622AC8C}" type="presOf" srcId="{F1050A73-7A36-4140-B649-B2742ADB6BD8}" destId="{A62BD6B8-4ED0-41D9-A690-5476D794E506}" srcOrd="0" destOrd="0" presId="urn:microsoft.com/office/officeart/2018/5/layout/CenteredIconLabelDescriptionList"/>
    <dgm:cxn modelId="{1690742C-83D9-DC43-A5B4-88A1CF07C587}" type="presOf" srcId="{DCCB581D-5A70-C04D-B0A4-5677C8EA9F1A}" destId="{FF70D3DC-CBBF-4B2E-9339-53A1A2768EC2}" srcOrd="0" destOrd="0" presId="urn:microsoft.com/office/officeart/2018/5/layout/CenteredIconLabelDescriptionList"/>
    <dgm:cxn modelId="{6C7CA53B-1564-594C-B215-A65CC563B9B1}" type="presOf" srcId="{347D65DF-5D5F-294A-A842-4DF4587107AC}" destId="{09BB5F4F-A9E9-4BB7-AD72-688BF23F0B9B}" srcOrd="0" destOrd="0" presId="urn:microsoft.com/office/officeart/2018/5/layout/CenteredIconLabelDescriptionList"/>
    <dgm:cxn modelId="{4F00F656-BEBE-4845-9209-30381A3E5638}" type="presOf" srcId="{A2209C3C-A6CF-BA43-94A5-75D2F4B6EDE0}" destId="{5E9048A6-CC9A-4E5F-A017-B5061CC5BA50}" srcOrd="0" destOrd="0" presId="urn:microsoft.com/office/officeart/2018/5/layout/CenteredIconLabelDescriptionList"/>
    <dgm:cxn modelId="{B8D18F65-A8DF-0A44-BAA9-3F9E4B225891}" srcId="{F1050A73-7A36-4140-B649-B2742ADB6BD8}" destId="{880E7D9F-05C7-414E-8401-233D371C49DC}" srcOrd="2" destOrd="0" parTransId="{A789B6F1-DD83-4346-9685-3C9349A20C6A}" sibTransId="{220A486A-CB98-BC42-A06F-136187AE1E8E}"/>
    <dgm:cxn modelId="{CDC0796B-C162-3143-B6A4-7A5B51F2F3D6}" type="presOf" srcId="{22392F7B-1C20-E142-8126-6222FF6BAD6F}" destId="{F069864A-7826-4626-9128-037969723638}" srcOrd="0" destOrd="0" presId="urn:microsoft.com/office/officeart/2018/5/layout/CenteredIconLabelDescriptionList"/>
    <dgm:cxn modelId="{E8056C8D-063B-7041-8BCB-AC2D96A6BF6C}" srcId="{F1050A73-7A36-4140-B649-B2742ADB6BD8}" destId="{347D65DF-5D5F-294A-A842-4DF4587107AC}" srcOrd="3" destOrd="0" parTransId="{466FC013-2221-CF4E-A344-F8B34E2BB011}" sibTransId="{E87D3202-2F8E-1F42-82DC-81B3CA0EF55D}"/>
    <dgm:cxn modelId="{59AFD7B4-224D-F849-89A5-5EADC128544E}" srcId="{A2209C3C-A6CF-BA43-94A5-75D2F4B6EDE0}" destId="{4A6A7183-E03E-BC41-9ADC-DE641AEAE440}" srcOrd="0" destOrd="0" parTransId="{C6857CFA-7795-2A45-9034-0C3EFF634B87}" sibTransId="{94435668-1FCF-EE42-9703-8BED5BFCCC65}"/>
    <dgm:cxn modelId="{DF5CD4BE-97EC-C640-94BE-0F63CAEAA089}" srcId="{880E7D9F-05C7-414E-8401-233D371C49DC}" destId="{F5B1C815-8BF4-B14D-8171-348F7755FC57}" srcOrd="0" destOrd="0" parTransId="{EF772C6D-7BFD-1442-8DCE-239855834442}" sibTransId="{985308D8-E00F-1F4F-8D4F-B5F684588AA5}"/>
    <dgm:cxn modelId="{679B51D3-93E4-E74A-93BE-EF146086D536}" type="presOf" srcId="{4A6A7183-E03E-BC41-9ADC-DE641AEAE440}" destId="{2B6A9839-84F9-4F75-913C-99291100C9ED}" srcOrd="0" destOrd="0" presId="urn:microsoft.com/office/officeart/2018/5/layout/CenteredIconLabelDescriptionList"/>
    <dgm:cxn modelId="{CB4E64D4-63BD-8846-8525-77D4B2E7D87B}" type="presOf" srcId="{E8347B84-473E-7D4B-BFDB-6053403190DA}" destId="{BA5CD7D6-1B4E-426E-A2D2-8998624CE869}" srcOrd="0" destOrd="0" presId="urn:microsoft.com/office/officeart/2018/5/layout/CenteredIconLabelDescriptionList"/>
    <dgm:cxn modelId="{4FB8D4D6-38CE-CF4B-B74C-3BDD78F89139}" srcId="{F1050A73-7A36-4140-B649-B2742ADB6BD8}" destId="{A2209C3C-A6CF-BA43-94A5-75D2F4B6EDE0}" srcOrd="0" destOrd="0" parTransId="{224B37CC-376C-9642-BF64-C573BCC4FDDE}" sibTransId="{9AD67C2E-A95C-AD43-9459-E49945D150D9}"/>
    <dgm:cxn modelId="{6BFB22DA-C805-824E-A5EE-39227C76DB65}" srcId="{F1050A73-7A36-4140-B649-B2742ADB6BD8}" destId="{E8347B84-473E-7D4B-BFDB-6053403190DA}" srcOrd="1" destOrd="0" parTransId="{8111CE30-481A-E140-AFD9-5B15443C7E3F}" sibTransId="{95890335-CE67-F944-9E71-73C94C304E96}"/>
    <dgm:cxn modelId="{773A43EC-2F51-5B49-A2B8-1CF678F13E2F}" srcId="{E8347B84-473E-7D4B-BFDB-6053403190DA}" destId="{22392F7B-1C20-E142-8126-6222FF6BAD6F}" srcOrd="0" destOrd="0" parTransId="{58DE5907-5D20-F342-9C2E-55A49B353248}" sibTransId="{15B79E7D-387F-7349-99E0-3145DAE031AC}"/>
    <dgm:cxn modelId="{D95643F8-63BA-6E44-A4DE-EF635E95C384}" type="presOf" srcId="{F5B1C815-8BF4-B14D-8171-348F7755FC57}" destId="{AB6ED20E-B682-466B-AC0D-E87EA0BCBF94}" srcOrd="0" destOrd="0" presId="urn:microsoft.com/office/officeart/2018/5/layout/CenteredIconLabelDescriptionList"/>
    <dgm:cxn modelId="{0D5821B2-CE0E-8C4A-BC32-AADEAEF51616}" type="presParOf" srcId="{A62BD6B8-4ED0-41D9-A690-5476D794E506}" destId="{101DB517-6D73-421C-9D7E-A20C90B76235}" srcOrd="0" destOrd="0" presId="urn:microsoft.com/office/officeart/2018/5/layout/CenteredIconLabelDescriptionList"/>
    <dgm:cxn modelId="{B70BC5C8-F605-FE40-9C55-A96F07D1C436}" type="presParOf" srcId="{101DB517-6D73-421C-9D7E-A20C90B76235}" destId="{56C9D274-4BC3-4125-87B7-8423B17A30C0}" srcOrd="0" destOrd="0" presId="urn:microsoft.com/office/officeart/2018/5/layout/CenteredIconLabelDescriptionList"/>
    <dgm:cxn modelId="{D35A48AE-D3E0-FA48-94F2-649E19A64625}" type="presParOf" srcId="{101DB517-6D73-421C-9D7E-A20C90B76235}" destId="{6823D0E2-8EA5-4C31-933E-B4F98826609E}" srcOrd="1" destOrd="0" presId="urn:microsoft.com/office/officeart/2018/5/layout/CenteredIconLabelDescriptionList"/>
    <dgm:cxn modelId="{BA3C2483-511E-4C45-9A6A-2B38C9F3A25A}" type="presParOf" srcId="{101DB517-6D73-421C-9D7E-A20C90B76235}" destId="{5E9048A6-CC9A-4E5F-A017-B5061CC5BA50}" srcOrd="2" destOrd="0" presId="urn:microsoft.com/office/officeart/2018/5/layout/CenteredIconLabelDescriptionList"/>
    <dgm:cxn modelId="{DC9F3B8A-0CA0-8B45-B7FC-406AE195C9C0}" type="presParOf" srcId="{101DB517-6D73-421C-9D7E-A20C90B76235}" destId="{7690BB6F-44C3-4644-946E-02AABEB5DF82}" srcOrd="3" destOrd="0" presId="urn:microsoft.com/office/officeart/2018/5/layout/CenteredIconLabelDescriptionList"/>
    <dgm:cxn modelId="{77FCBAFD-0D34-544C-BEBB-B0830029D695}" type="presParOf" srcId="{101DB517-6D73-421C-9D7E-A20C90B76235}" destId="{2B6A9839-84F9-4F75-913C-99291100C9ED}" srcOrd="4" destOrd="0" presId="urn:microsoft.com/office/officeart/2018/5/layout/CenteredIconLabelDescriptionList"/>
    <dgm:cxn modelId="{453F91C9-0F69-F24C-B5F8-91AFEC975C11}" type="presParOf" srcId="{A62BD6B8-4ED0-41D9-A690-5476D794E506}" destId="{91D7E77D-677A-48C1-B8C0-78DE5A9FBF59}" srcOrd="1" destOrd="0" presId="urn:microsoft.com/office/officeart/2018/5/layout/CenteredIconLabelDescriptionList"/>
    <dgm:cxn modelId="{EE085432-2250-1547-875D-5F33856CB24C}" type="presParOf" srcId="{A62BD6B8-4ED0-41D9-A690-5476D794E506}" destId="{1B1E87A3-F8C6-4511-8029-199BDB7FBC8A}" srcOrd="2" destOrd="0" presId="urn:microsoft.com/office/officeart/2018/5/layout/CenteredIconLabelDescriptionList"/>
    <dgm:cxn modelId="{0246ABF8-FDEA-8D49-854D-ADB5C1F7F9FB}" type="presParOf" srcId="{1B1E87A3-F8C6-4511-8029-199BDB7FBC8A}" destId="{CE98DF1B-D7A5-4C8C-8C59-90BD9F8D33E0}" srcOrd="0" destOrd="0" presId="urn:microsoft.com/office/officeart/2018/5/layout/CenteredIconLabelDescriptionList"/>
    <dgm:cxn modelId="{8E8956BB-07FC-3249-ADB4-0CE2FD3BD866}" type="presParOf" srcId="{1B1E87A3-F8C6-4511-8029-199BDB7FBC8A}" destId="{1C237A6D-A5E7-4E4A-BE85-4610EEB94568}" srcOrd="1" destOrd="0" presId="urn:microsoft.com/office/officeart/2018/5/layout/CenteredIconLabelDescriptionList"/>
    <dgm:cxn modelId="{BF52AAFF-5ED8-D94A-89EE-0B93FC3F6A6E}" type="presParOf" srcId="{1B1E87A3-F8C6-4511-8029-199BDB7FBC8A}" destId="{BA5CD7D6-1B4E-426E-A2D2-8998624CE869}" srcOrd="2" destOrd="0" presId="urn:microsoft.com/office/officeart/2018/5/layout/CenteredIconLabelDescriptionList"/>
    <dgm:cxn modelId="{99F5428D-D83F-7445-A74F-3256B665E305}" type="presParOf" srcId="{1B1E87A3-F8C6-4511-8029-199BDB7FBC8A}" destId="{2564E061-B012-4C8B-8B31-926DBF1F8529}" srcOrd="3" destOrd="0" presId="urn:microsoft.com/office/officeart/2018/5/layout/CenteredIconLabelDescriptionList"/>
    <dgm:cxn modelId="{E343D3FC-53DB-BF41-9755-0020C916DC6C}" type="presParOf" srcId="{1B1E87A3-F8C6-4511-8029-199BDB7FBC8A}" destId="{F069864A-7826-4626-9128-037969723638}" srcOrd="4" destOrd="0" presId="urn:microsoft.com/office/officeart/2018/5/layout/CenteredIconLabelDescriptionList"/>
    <dgm:cxn modelId="{0AC6C746-86BC-3245-98AB-9FCC6B5038E1}" type="presParOf" srcId="{A62BD6B8-4ED0-41D9-A690-5476D794E506}" destId="{B73D110F-DFC1-4655-B013-07FF77B479C5}" srcOrd="3" destOrd="0" presId="urn:microsoft.com/office/officeart/2018/5/layout/CenteredIconLabelDescriptionList"/>
    <dgm:cxn modelId="{197362F5-4C8B-444D-83A9-46A583074331}" type="presParOf" srcId="{A62BD6B8-4ED0-41D9-A690-5476D794E506}" destId="{AC3071EC-52FD-40FA-8D71-3948BF10CC65}" srcOrd="4" destOrd="0" presId="urn:microsoft.com/office/officeart/2018/5/layout/CenteredIconLabelDescriptionList"/>
    <dgm:cxn modelId="{329FA22E-66F0-BD4B-BC7A-604658CB6C0D}" type="presParOf" srcId="{AC3071EC-52FD-40FA-8D71-3948BF10CC65}" destId="{8A6F0B6D-8AE6-4EB9-B815-9D6E3145FF31}" srcOrd="0" destOrd="0" presId="urn:microsoft.com/office/officeart/2018/5/layout/CenteredIconLabelDescriptionList"/>
    <dgm:cxn modelId="{74BC2E4F-F92D-544C-AFDF-D0B84EDED320}" type="presParOf" srcId="{AC3071EC-52FD-40FA-8D71-3948BF10CC65}" destId="{D3AD88B1-E0E9-45C2-8716-C072CC6F804F}" srcOrd="1" destOrd="0" presId="urn:microsoft.com/office/officeart/2018/5/layout/CenteredIconLabelDescriptionList"/>
    <dgm:cxn modelId="{CDC7FEE7-2FC3-4F40-8037-3223EC973CFB}" type="presParOf" srcId="{AC3071EC-52FD-40FA-8D71-3948BF10CC65}" destId="{5DD0611B-437F-4133-A286-E202F545FEC2}" srcOrd="2" destOrd="0" presId="urn:microsoft.com/office/officeart/2018/5/layout/CenteredIconLabelDescriptionList"/>
    <dgm:cxn modelId="{AFB747A7-9EF3-7749-8545-A1018529DB39}" type="presParOf" srcId="{AC3071EC-52FD-40FA-8D71-3948BF10CC65}" destId="{59CFC446-BAEA-47DD-A5D1-2E3273CB341D}" srcOrd="3" destOrd="0" presId="urn:microsoft.com/office/officeart/2018/5/layout/CenteredIconLabelDescriptionList"/>
    <dgm:cxn modelId="{38AD6879-D5D3-A344-8D96-B61B8EC63C62}" type="presParOf" srcId="{AC3071EC-52FD-40FA-8D71-3948BF10CC65}" destId="{AB6ED20E-B682-466B-AC0D-E87EA0BCBF94}" srcOrd="4" destOrd="0" presId="urn:microsoft.com/office/officeart/2018/5/layout/CenteredIconLabelDescriptionList"/>
    <dgm:cxn modelId="{C8A79735-156A-E44F-AF88-7C175470CEDC}" type="presParOf" srcId="{A62BD6B8-4ED0-41D9-A690-5476D794E506}" destId="{EEAF351E-4F7A-4D47-A5A2-C7DFB566BA70}" srcOrd="5" destOrd="0" presId="urn:microsoft.com/office/officeart/2018/5/layout/CenteredIconLabelDescriptionList"/>
    <dgm:cxn modelId="{5CB179A0-057E-1845-A1E5-7B6209AFED7B}" type="presParOf" srcId="{A62BD6B8-4ED0-41D9-A690-5476D794E506}" destId="{4C88CC3E-6145-4C17-8E83-CB6EA8785C67}" srcOrd="6" destOrd="0" presId="urn:microsoft.com/office/officeart/2018/5/layout/CenteredIconLabelDescriptionList"/>
    <dgm:cxn modelId="{8A4C04E0-17C5-424A-B074-92A6209C1C4F}" type="presParOf" srcId="{4C88CC3E-6145-4C17-8E83-CB6EA8785C67}" destId="{AF046C84-E390-4E67-82A4-7BE5844D020F}" srcOrd="0" destOrd="0" presId="urn:microsoft.com/office/officeart/2018/5/layout/CenteredIconLabelDescriptionList"/>
    <dgm:cxn modelId="{08D8316A-C1EA-A041-A1BE-05909DB257F9}" type="presParOf" srcId="{4C88CC3E-6145-4C17-8E83-CB6EA8785C67}" destId="{DC94DB8A-8DE7-4B44-853F-29A9F16A0DF8}" srcOrd="1" destOrd="0" presId="urn:microsoft.com/office/officeart/2018/5/layout/CenteredIconLabelDescriptionList"/>
    <dgm:cxn modelId="{129E51CE-0BEF-D643-94FE-B852FA3D046B}" type="presParOf" srcId="{4C88CC3E-6145-4C17-8E83-CB6EA8785C67}" destId="{09BB5F4F-A9E9-4BB7-AD72-688BF23F0B9B}" srcOrd="2" destOrd="0" presId="urn:microsoft.com/office/officeart/2018/5/layout/CenteredIconLabelDescriptionList"/>
    <dgm:cxn modelId="{A1B30D02-43C1-444F-BEE6-A25F769135E9}" type="presParOf" srcId="{4C88CC3E-6145-4C17-8E83-CB6EA8785C67}" destId="{062612FD-BCF5-46DB-81E0-33DDDE995B71}" srcOrd="3" destOrd="0" presId="urn:microsoft.com/office/officeart/2018/5/layout/CenteredIconLabelDescriptionList"/>
    <dgm:cxn modelId="{8F5759CE-C9DA-5647-9B81-378C140C444F}" type="presParOf" srcId="{4C88CC3E-6145-4C17-8E83-CB6EA8785C67}" destId="{FF70D3DC-CBBF-4B2E-9339-53A1A2768EC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EA6F0-225C-3946-81C5-EFCA9982D5CD}"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731DEC9-F81C-4748-BBB0-98FCC4C52620}">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Tạo</a:t>
          </a:r>
          <a:r>
            <a:rPr lang="en-US" sz="2400" dirty="0">
              <a:latin typeface="Times New Roman" panose="02020603050405020304" pitchFamily="18" charset="0"/>
              <a:cs typeface="Times New Roman" panose="02020603050405020304" pitchFamily="18" charset="0"/>
              <a:sym typeface="Wingdings" pitchFamily="2" charset="2"/>
            </a:rPr>
            <a:t> ra </a:t>
          </a:r>
          <a:r>
            <a:rPr lang="en-US" sz="2400" dirty="0" err="1">
              <a:latin typeface="Times New Roman" panose="02020603050405020304" pitchFamily="18" charset="0"/>
              <a:cs typeface="Times New Roman" panose="02020603050405020304" pitchFamily="18" charset="0"/>
              <a:sym typeface="Wingdings" pitchFamily="2" charset="2"/>
            </a:rPr>
            <a:t>lương</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thực</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thực</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phẩm</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để</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nuôi</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sống</a:t>
          </a:r>
          <a:r>
            <a:rPr lang="en-US" sz="2400" dirty="0">
              <a:latin typeface="Times New Roman" panose="02020603050405020304" pitchFamily="18" charset="0"/>
              <a:cs typeface="Times New Roman" panose="02020603050405020304" pitchFamily="18" charset="0"/>
              <a:sym typeface="Wingdings" pitchFamily="2" charset="2"/>
            </a:rPr>
            <a:t> con </a:t>
          </a:r>
          <a:r>
            <a:rPr lang="en-US" sz="2400" dirty="0" err="1">
              <a:latin typeface="Times New Roman" panose="02020603050405020304" pitchFamily="18" charset="0"/>
              <a:cs typeface="Times New Roman" panose="02020603050405020304" pitchFamily="18" charset="0"/>
              <a:sym typeface="Wingdings" pitchFamily="2" charset="2"/>
            </a:rPr>
            <a:t>người</a:t>
          </a:r>
          <a:r>
            <a:rPr lang="en-US" sz="2400" dirty="0">
              <a:latin typeface="Times New Roman" panose="02020603050405020304" pitchFamily="18" charset="0"/>
              <a:cs typeface="Times New Roman" panose="02020603050405020304" pitchFamily="18" charset="0"/>
              <a:sym typeface="Wingdings" pitchFamily="2" charset="2"/>
            </a:rPr>
            <a:t>.</a:t>
          </a:r>
          <a:endParaRPr lang="en-US" sz="2400" dirty="0">
            <a:latin typeface="Times New Roman" panose="02020603050405020304" pitchFamily="18" charset="0"/>
            <a:cs typeface="Times New Roman" panose="02020603050405020304" pitchFamily="18" charset="0"/>
          </a:endParaRPr>
        </a:p>
      </dgm:t>
    </dgm:pt>
    <dgm:pt modelId="{89AD78FF-3914-C341-BE46-CE04662BF224}" type="parTrans" cxnId="{B0CEEFAC-E468-4F42-A913-227A6815866C}">
      <dgm:prSet/>
      <dgm:spPr/>
      <dgm:t>
        <a:bodyPr/>
        <a:lstStyle/>
        <a:p>
          <a:endParaRPr lang="en-US" sz="2400">
            <a:latin typeface="Times New Roman" panose="02020603050405020304" pitchFamily="18" charset="0"/>
            <a:cs typeface="Times New Roman" panose="02020603050405020304" pitchFamily="18" charset="0"/>
          </a:endParaRPr>
        </a:p>
      </dgm:t>
    </dgm:pt>
    <dgm:pt modelId="{0EE6BD54-6C93-F446-A17E-E26766F2CE59}" type="sibTrans" cxnId="{B0CEEFAC-E468-4F42-A913-227A6815866C}">
      <dgm:prSet/>
      <dgm:spPr/>
      <dgm:t>
        <a:bodyPr/>
        <a:lstStyle/>
        <a:p>
          <a:endParaRPr lang="en-US" sz="2400">
            <a:latin typeface="Times New Roman" panose="02020603050405020304" pitchFamily="18" charset="0"/>
            <a:cs typeface="Times New Roman" panose="02020603050405020304" pitchFamily="18" charset="0"/>
          </a:endParaRPr>
        </a:p>
      </dgm:t>
    </dgm:pt>
    <dgm:pt modelId="{CA46EE0F-3EE5-9349-8C78-6E53C080B715}">
      <dgm:prSet phldrT="[Text]" custT="1"/>
      <dgm:spPr/>
      <dgm: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chuyền</a:t>
          </a:r>
          <a:r>
            <a:rPr lang="en-US" sz="2400" dirty="0">
              <a:latin typeface="Times New Roman" panose="02020603050405020304" pitchFamily="18" charset="0"/>
              <a:cs typeface="Times New Roman" panose="02020603050405020304" pitchFamily="18" charset="0"/>
            </a:rPr>
            <a:t> SX </a:t>
          </a:r>
          <a:r>
            <a:rPr lang="en-US" sz="2400" dirty="0" err="1">
              <a:latin typeface="Times New Roman" panose="02020603050405020304" pitchFamily="18" charset="0"/>
              <a:cs typeface="Times New Roman" panose="02020603050405020304" pitchFamily="18" charset="0"/>
            </a:rPr>
            <a: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Tạo</a:t>
          </a:r>
          <a:r>
            <a:rPr lang="en-US" sz="2400" dirty="0">
              <a:latin typeface="Times New Roman" panose="02020603050405020304" pitchFamily="18" charset="0"/>
              <a:cs typeface="Times New Roman" panose="02020603050405020304" pitchFamily="18" charset="0"/>
              <a:sym typeface="Wingdings" pitchFamily="2" charset="2"/>
            </a:rPr>
            <a:t> ra </a:t>
          </a:r>
          <a:r>
            <a:rPr lang="en-US" sz="2400" dirty="0" err="1">
              <a:latin typeface="Times New Roman" panose="02020603050405020304" pitchFamily="18" charset="0"/>
              <a:cs typeface="Times New Roman" panose="02020603050405020304" pitchFamily="18" charset="0"/>
              <a:sym typeface="Wingdings" pitchFamily="2" charset="2"/>
            </a:rPr>
            <a:t>phương</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tiện</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đi</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lại</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cho</a:t>
          </a:r>
          <a:r>
            <a:rPr lang="en-US" sz="2400" dirty="0">
              <a:latin typeface="Times New Roman" panose="02020603050405020304" pitchFamily="18" charset="0"/>
              <a:cs typeface="Times New Roman" panose="02020603050405020304" pitchFamily="18" charset="0"/>
              <a:sym typeface="Wingdings" pitchFamily="2" charset="2"/>
            </a:rPr>
            <a:t> XH</a:t>
          </a:r>
          <a:endParaRPr lang="en-US" sz="2400" dirty="0">
            <a:latin typeface="Times New Roman" panose="02020603050405020304" pitchFamily="18" charset="0"/>
            <a:cs typeface="Times New Roman" panose="02020603050405020304" pitchFamily="18" charset="0"/>
          </a:endParaRPr>
        </a:p>
      </dgm:t>
    </dgm:pt>
    <dgm:pt modelId="{128E1508-E15E-714D-B5E8-C2CBA3DA00CE}" type="sibTrans" cxnId="{1F9D5EED-F0CD-9F40-9792-67C19FAD1385}">
      <dgm:prSet/>
      <dgm:spPr/>
      <dgm:t>
        <a:bodyPr/>
        <a:lstStyle/>
        <a:p>
          <a:endParaRPr lang="en-US" sz="2400">
            <a:latin typeface="Times New Roman" panose="02020603050405020304" pitchFamily="18" charset="0"/>
            <a:cs typeface="Times New Roman" panose="02020603050405020304" pitchFamily="18" charset="0"/>
          </a:endParaRPr>
        </a:p>
      </dgm:t>
    </dgm:pt>
    <dgm:pt modelId="{77D2C260-6F0E-3D47-8F71-FD01DCB0619C}" type="parTrans" cxnId="{1F9D5EED-F0CD-9F40-9792-67C19FAD1385}">
      <dgm:prSet/>
      <dgm:spPr/>
      <dgm:t>
        <a:bodyPr/>
        <a:lstStyle/>
        <a:p>
          <a:endParaRPr lang="en-US" sz="2400">
            <a:latin typeface="Times New Roman" panose="02020603050405020304" pitchFamily="18" charset="0"/>
            <a:cs typeface="Times New Roman" panose="02020603050405020304" pitchFamily="18" charset="0"/>
          </a:endParaRPr>
        </a:p>
      </dgm:t>
    </dgm:pt>
    <dgm:pt modelId="{1CF031BA-7DE3-0144-8098-D7BB245C52F4}" type="pres">
      <dgm:prSet presAssocID="{278EA6F0-225C-3946-81C5-EFCA9982D5CD}" presName="linear" presStyleCnt="0">
        <dgm:presLayoutVars>
          <dgm:animLvl val="lvl"/>
          <dgm:resizeHandles val="exact"/>
        </dgm:presLayoutVars>
      </dgm:prSet>
      <dgm:spPr/>
    </dgm:pt>
    <dgm:pt modelId="{FD063766-6283-6947-802B-D6767D44AD4A}" type="pres">
      <dgm:prSet presAssocID="{CA46EE0F-3EE5-9349-8C78-6E53C080B715}" presName="parentText" presStyleLbl="node1" presStyleIdx="0" presStyleCnt="2">
        <dgm:presLayoutVars>
          <dgm:chMax val="0"/>
          <dgm:bulletEnabled val="1"/>
        </dgm:presLayoutVars>
      </dgm:prSet>
      <dgm:spPr/>
    </dgm:pt>
    <dgm:pt modelId="{983F673E-4E2F-ED4B-8AC8-CE1833370032}" type="pres">
      <dgm:prSet presAssocID="{128E1508-E15E-714D-B5E8-C2CBA3DA00CE}" presName="spacer" presStyleCnt="0"/>
      <dgm:spPr/>
    </dgm:pt>
    <dgm:pt modelId="{3531B281-D11B-3543-9B0C-94933EF26D9C}" type="pres">
      <dgm:prSet presAssocID="{B731DEC9-F81C-4748-BBB0-98FCC4C52620}" presName="parentText" presStyleLbl="node1" presStyleIdx="1" presStyleCnt="2" custScaleY="86714">
        <dgm:presLayoutVars>
          <dgm:chMax val="0"/>
          <dgm:bulletEnabled val="1"/>
        </dgm:presLayoutVars>
      </dgm:prSet>
      <dgm:spPr/>
    </dgm:pt>
  </dgm:ptLst>
  <dgm:cxnLst>
    <dgm:cxn modelId="{A9238E26-21F0-934F-9D3E-ED50A166512E}" type="presOf" srcId="{278EA6F0-225C-3946-81C5-EFCA9982D5CD}" destId="{1CF031BA-7DE3-0144-8098-D7BB245C52F4}" srcOrd="0" destOrd="0" presId="urn:microsoft.com/office/officeart/2005/8/layout/vList2"/>
    <dgm:cxn modelId="{BDE8E934-225C-1643-96A8-2ACE0666F5A1}" type="presOf" srcId="{CA46EE0F-3EE5-9349-8C78-6E53C080B715}" destId="{FD063766-6283-6947-802B-D6767D44AD4A}" srcOrd="0" destOrd="0" presId="urn:microsoft.com/office/officeart/2005/8/layout/vList2"/>
    <dgm:cxn modelId="{B0CEEFAC-E468-4F42-A913-227A6815866C}" srcId="{278EA6F0-225C-3946-81C5-EFCA9982D5CD}" destId="{B731DEC9-F81C-4748-BBB0-98FCC4C52620}" srcOrd="1" destOrd="0" parTransId="{89AD78FF-3914-C341-BE46-CE04662BF224}" sibTransId="{0EE6BD54-6C93-F446-A17E-E26766F2CE59}"/>
    <dgm:cxn modelId="{2BEBA4D2-FBC4-3F4F-B7DD-AC8E861293FA}" type="presOf" srcId="{B731DEC9-F81C-4748-BBB0-98FCC4C52620}" destId="{3531B281-D11B-3543-9B0C-94933EF26D9C}" srcOrd="0" destOrd="0" presId="urn:microsoft.com/office/officeart/2005/8/layout/vList2"/>
    <dgm:cxn modelId="{1F9D5EED-F0CD-9F40-9792-67C19FAD1385}" srcId="{278EA6F0-225C-3946-81C5-EFCA9982D5CD}" destId="{CA46EE0F-3EE5-9349-8C78-6E53C080B715}" srcOrd="0" destOrd="0" parTransId="{77D2C260-6F0E-3D47-8F71-FD01DCB0619C}" sibTransId="{128E1508-E15E-714D-B5E8-C2CBA3DA00CE}"/>
    <dgm:cxn modelId="{FD9DBEF5-A511-8D46-A16C-4A4A68C835C1}" type="presParOf" srcId="{1CF031BA-7DE3-0144-8098-D7BB245C52F4}" destId="{FD063766-6283-6947-802B-D6767D44AD4A}" srcOrd="0" destOrd="0" presId="urn:microsoft.com/office/officeart/2005/8/layout/vList2"/>
    <dgm:cxn modelId="{F2525B01-C3D2-1D4C-A9F9-7485852971DC}" type="presParOf" srcId="{1CF031BA-7DE3-0144-8098-D7BB245C52F4}" destId="{983F673E-4E2F-ED4B-8AC8-CE1833370032}" srcOrd="1" destOrd="0" presId="urn:microsoft.com/office/officeart/2005/8/layout/vList2"/>
    <dgm:cxn modelId="{35942D62-6065-5646-81A4-7901DF2F4826}" type="presParOf" srcId="{1CF031BA-7DE3-0144-8098-D7BB245C52F4}" destId="{3531B281-D11B-3543-9B0C-94933EF26D9C}"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64BC1-82D9-C846-BB2C-3641B73A1F15}" type="doc">
      <dgm:prSet loTypeId="urn:microsoft.com/office/officeart/2005/8/layout/hList9" loCatId="" qsTypeId="urn:microsoft.com/office/officeart/2005/8/quickstyle/simple1" qsCatId="simple" csTypeId="urn:microsoft.com/office/officeart/2005/8/colors/colorful1" csCatId="colorful" phldr="1"/>
      <dgm:spPr/>
      <dgm:t>
        <a:bodyPr/>
        <a:lstStyle/>
        <a:p>
          <a:endParaRPr lang="en-US"/>
        </a:p>
      </dgm:t>
    </dgm:pt>
    <dgm:pt modelId="{A27B637D-B32F-9141-96A0-5C12D21C2CA4}">
      <dgm:prSet phldrT="[Text]"/>
      <dgm:spPr/>
      <dgm:t>
        <a:bodyPr/>
        <a:lstStyle/>
        <a:p>
          <a:r>
            <a:rPr lang="en-US" dirty="0">
              <a:latin typeface="Courier" pitchFamily="2" charset="0"/>
            </a:rPr>
            <a:t>KHÁI NIỆM</a:t>
          </a:r>
        </a:p>
      </dgm:t>
    </dgm:pt>
    <dgm:pt modelId="{55FAA8E9-A77B-AF4B-AED9-40BF9AFFB4E9}" type="parTrans" cxnId="{120443BB-C895-E940-B8FA-65D70C235A3A}">
      <dgm:prSet/>
      <dgm:spPr/>
      <dgm:t>
        <a:bodyPr/>
        <a:lstStyle/>
        <a:p>
          <a:endParaRPr lang="en-US"/>
        </a:p>
      </dgm:t>
    </dgm:pt>
    <dgm:pt modelId="{77E1FDFA-091D-C44E-B848-AA838D1BB59C}" type="sibTrans" cxnId="{120443BB-C895-E940-B8FA-65D70C235A3A}">
      <dgm:prSet/>
      <dgm:spPr/>
      <dgm:t>
        <a:bodyPr/>
        <a:lstStyle/>
        <a:p>
          <a:endParaRPr lang="en-US"/>
        </a:p>
      </dgm:t>
    </dgm:pt>
    <dgm:pt modelId="{AC5CEBB4-843E-8248-9769-26D8CA05840A}">
      <dgm:prSet phldrT="[Text]"/>
      <dgm:spPr/>
      <dgm:t>
        <a:bodyPr/>
        <a:lstStyle/>
        <a:p>
          <a:r>
            <a:rPr lang="en-US" dirty="0">
              <a:latin typeface="Courier" pitchFamily="2" charset="0"/>
            </a:rPr>
            <a:t>VAI TRÒ</a:t>
          </a:r>
        </a:p>
      </dgm:t>
    </dgm:pt>
    <dgm:pt modelId="{7E96B7B7-EDE4-3A41-A825-65A9488C1F04}" type="parTrans" cxnId="{DD164354-15EB-D24E-B296-776F2DD1BB3A}">
      <dgm:prSet/>
      <dgm:spPr/>
      <dgm:t>
        <a:bodyPr/>
        <a:lstStyle/>
        <a:p>
          <a:endParaRPr lang="en-US"/>
        </a:p>
      </dgm:t>
    </dgm:pt>
    <dgm:pt modelId="{4974D568-B157-B949-9939-E8E57F684930}" type="sibTrans" cxnId="{DD164354-15EB-D24E-B296-776F2DD1BB3A}">
      <dgm:prSet/>
      <dgm:spPr/>
      <dgm:t>
        <a:bodyPr/>
        <a:lstStyle/>
        <a:p>
          <a:endParaRPr lang="en-US"/>
        </a:p>
      </dgm:t>
    </dgm:pt>
    <dgm:pt modelId="{5F0E7087-F396-7D4F-8B32-A0DF305E0ECC}">
      <dgm:prSet custT="1"/>
      <dgm:spPr/>
      <dgm:t>
        <a:bodyPr/>
        <a:lstStyle/>
        <a:p>
          <a:r>
            <a:rPr lang="vi-VN" altLang="en-VN" sz="1800" dirty="0">
              <a:latin typeface="Arial Unicode MS" panose="020B0604020202020204" pitchFamily="34" charset="-128"/>
              <a:ea typeface="Arial Unicode MS" panose="020B0604020202020204" pitchFamily="34" charset="-128"/>
              <a:cs typeface="Arial Unicode MS" panose="020B0604020202020204" pitchFamily="34" charset="-128"/>
            </a:rPr>
            <a:t>Hoạt động sản xuất là hoạt động con người sử’ dụng các yếu tố sản xuất để tạo ra các sản phẩm đáp ứng nhu cầu của đời sống xã hội</a:t>
          </a:r>
          <a:endParaRPr lang="en-VN" sz="1800" dirty="0"/>
        </a:p>
      </dgm:t>
    </dgm:pt>
    <dgm:pt modelId="{64F4716F-94F2-EF41-8892-3C558F94C2C7}" type="parTrans" cxnId="{E663A56D-37B7-AC40-A3EB-87969A9E101B}">
      <dgm:prSet/>
      <dgm:spPr/>
      <dgm:t>
        <a:bodyPr/>
        <a:lstStyle/>
        <a:p>
          <a:endParaRPr lang="en-US"/>
        </a:p>
      </dgm:t>
    </dgm:pt>
    <dgm:pt modelId="{06E58637-B711-184A-9F66-34A8D198A08B}" type="sibTrans" cxnId="{E663A56D-37B7-AC40-A3EB-87969A9E101B}">
      <dgm:prSet/>
      <dgm:spPr/>
      <dgm:t>
        <a:bodyPr/>
        <a:lstStyle/>
        <a:p>
          <a:endParaRPr lang="en-US"/>
        </a:p>
      </dgm:t>
    </dgm:pt>
    <dgm:pt modelId="{0F3DE9FF-554D-BB47-99CB-D1C6BA7DE9CC}">
      <dgm:prSet custT="1"/>
      <dgm:spPr/>
      <dgm:t>
        <a:bodyPr/>
        <a:lstStyle/>
        <a:p>
          <a:r>
            <a:rPr lang="vi-VN" altLang="en-VN" sz="1800" dirty="0">
              <a:latin typeface="Arial Unicode MS" panose="020B0604020202020204" pitchFamily="34" charset="-128"/>
              <a:ea typeface="Arial Unicode MS" panose="020B0604020202020204" pitchFamily="34" charset="-128"/>
              <a:cs typeface="Arial Unicode MS" panose="020B0604020202020204" pitchFamily="34" charset="-128"/>
            </a:rPr>
            <a:t>Hoạt động sản xuất đóng vai trò là hoạt động cơ bản nhất trong các hoạt động của con người, quyết định đến các hoạt động phân phối - trao đổi, tiêu dùng.</a:t>
          </a:r>
          <a:endParaRPr lang="en-US" altLang="en-VN"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D776AB6-39CF-F042-A21F-D3AE9350C448}" type="parTrans" cxnId="{69532956-CDD0-E442-899B-36134427F111}">
      <dgm:prSet/>
      <dgm:spPr/>
      <dgm:t>
        <a:bodyPr/>
        <a:lstStyle/>
        <a:p>
          <a:endParaRPr lang="en-US"/>
        </a:p>
      </dgm:t>
    </dgm:pt>
    <dgm:pt modelId="{A6DA03E5-6069-5C45-A9E0-2085B381B16F}" type="sibTrans" cxnId="{69532956-CDD0-E442-899B-36134427F111}">
      <dgm:prSet/>
      <dgm:spPr/>
      <dgm:t>
        <a:bodyPr/>
        <a:lstStyle/>
        <a:p>
          <a:endParaRPr lang="en-US"/>
        </a:p>
      </dgm:t>
    </dgm:pt>
    <dgm:pt modelId="{0D13A2B6-C9CB-A847-A3BC-050CB4A8B211}" type="pres">
      <dgm:prSet presAssocID="{FF364BC1-82D9-C846-BB2C-3641B73A1F15}" presName="list" presStyleCnt="0">
        <dgm:presLayoutVars>
          <dgm:dir/>
          <dgm:animLvl val="lvl"/>
        </dgm:presLayoutVars>
      </dgm:prSet>
      <dgm:spPr/>
    </dgm:pt>
    <dgm:pt modelId="{299EEC39-B0A1-A345-8D86-48A18370862B}" type="pres">
      <dgm:prSet presAssocID="{A27B637D-B32F-9141-96A0-5C12D21C2CA4}" presName="posSpace" presStyleCnt="0"/>
      <dgm:spPr/>
    </dgm:pt>
    <dgm:pt modelId="{EE653173-B455-CB40-AA82-3F4100479A87}" type="pres">
      <dgm:prSet presAssocID="{A27B637D-B32F-9141-96A0-5C12D21C2CA4}" presName="vertFlow" presStyleCnt="0"/>
      <dgm:spPr/>
    </dgm:pt>
    <dgm:pt modelId="{A1137B65-53F5-1B4B-87D2-6C31E093CC53}" type="pres">
      <dgm:prSet presAssocID="{A27B637D-B32F-9141-96A0-5C12D21C2CA4}" presName="topSpace" presStyleCnt="0"/>
      <dgm:spPr/>
    </dgm:pt>
    <dgm:pt modelId="{A0EE6381-91D3-5044-9E89-DEDD1ABFC375}" type="pres">
      <dgm:prSet presAssocID="{A27B637D-B32F-9141-96A0-5C12D21C2CA4}" presName="firstComp" presStyleCnt="0"/>
      <dgm:spPr/>
    </dgm:pt>
    <dgm:pt modelId="{D2E6ADF6-4CEE-9F42-975A-90B3AB8306BA}" type="pres">
      <dgm:prSet presAssocID="{A27B637D-B32F-9141-96A0-5C12D21C2CA4}" presName="firstChild" presStyleLbl="bgAccFollowNode1" presStyleIdx="0" presStyleCnt="2" custScaleY="275510"/>
      <dgm:spPr/>
    </dgm:pt>
    <dgm:pt modelId="{0C973B06-C25C-0A4E-95DB-5AFC79E85DB0}" type="pres">
      <dgm:prSet presAssocID="{A27B637D-B32F-9141-96A0-5C12D21C2CA4}" presName="firstChildTx" presStyleLbl="bgAccFollowNode1" presStyleIdx="0" presStyleCnt="2">
        <dgm:presLayoutVars>
          <dgm:bulletEnabled val="1"/>
        </dgm:presLayoutVars>
      </dgm:prSet>
      <dgm:spPr/>
    </dgm:pt>
    <dgm:pt modelId="{8088BA08-B74C-DA46-9589-AD7D9835AA35}" type="pres">
      <dgm:prSet presAssocID="{A27B637D-B32F-9141-96A0-5C12D21C2CA4}" presName="negSpace" presStyleCnt="0"/>
      <dgm:spPr/>
    </dgm:pt>
    <dgm:pt modelId="{C4FBA53B-C8D5-8342-8CC6-713C30F2879D}" type="pres">
      <dgm:prSet presAssocID="{A27B637D-B32F-9141-96A0-5C12D21C2CA4}" presName="circle" presStyleLbl="node1" presStyleIdx="0" presStyleCnt="2"/>
      <dgm:spPr/>
    </dgm:pt>
    <dgm:pt modelId="{8AB406D8-9AC7-0C4D-9B21-A3F18D4086B4}" type="pres">
      <dgm:prSet presAssocID="{77E1FDFA-091D-C44E-B848-AA838D1BB59C}" presName="transSpace" presStyleCnt="0"/>
      <dgm:spPr/>
    </dgm:pt>
    <dgm:pt modelId="{1F023B30-D4D2-9248-8DAC-148154ACE8E9}" type="pres">
      <dgm:prSet presAssocID="{AC5CEBB4-843E-8248-9769-26D8CA05840A}" presName="posSpace" presStyleCnt="0"/>
      <dgm:spPr/>
    </dgm:pt>
    <dgm:pt modelId="{B0EF4B4C-7F75-DA42-80FC-434D2EA06DCE}" type="pres">
      <dgm:prSet presAssocID="{AC5CEBB4-843E-8248-9769-26D8CA05840A}" presName="vertFlow" presStyleCnt="0"/>
      <dgm:spPr/>
    </dgm:pt>
    <dgm:pt modelId="{4D264160-B002-744B-A572-16011189641F}" type="pres">
      <dgm:prSet presAssocID="{AC5CEBB4-843E-8248-9769-26D8CA05840A}" presName="topSpace" presStyleCnt="0"/>
      <dgm:spPr/>
    </dgm:pt>
    <dgm:pt modelId="{4A09F630-FBAB-9B46-BAC8-3FB3AB115D91}" type="pres">
      <dgm:prSet presAssocID="{AC5CEBB4-843E-8248-9769-26D8CA05840A}" presName="firstComp" presStyleCnt="0"/>
      <dgm:spPr/>
    </dgm:pt>
    <dgm:pt modelId="{2E7568E7-566F-5748-A295-BE3461BC595D}" type="pres">
      <dgm:prSet presAssocID="{AC5CEBB4-843E-8248-9769-26D8CA05840A}" presName="firstChild" presStyleLbl="bgAccFollowNode1" presStyleIdx="1" presStyleCnt="2" custScaleY="275511"/>
      <dgm:spPr/>
    </dgm:pt>
    <dgm:pt modelId="{ECBF4E03-EBFA-4242-B388-0A1EF2EB2B97}" type="pres">
      <dgm:prSet presAssocID="{AC5CEBB4-843E-8248-9769-26D8CA05840A}" presName="firstChildTx" presStyleLbl="bgAccFollowNode1" presStyleIdx="1" presStyleCnt="2">
        <dgm:presLayoutVars>
          <dgm:bulletEnabled val="1"/>
        </dgm:presLayoutVars>
      </dgm:prSet>
      <dgm:spPr/>
    </dgm:pt>
    <dgm:pt modelId="{933C99F2-AEE6-8849-A598-BCDB823823D6}" type="pres">
      <dgm:prSet presAssocID="{AC5CEBB4-843E-8248-9769-26D8CA05840A}" presName="negSpace" presStyleCnt="0"/>
      <dgm:spPr/>
    </dgm:pt>
    <dgm:pt modelId="{3BEB8410-D90E-324C-9602-8B2D7C58C769}" type="pres">
      <dgm:prSet presAssocID="{AC5CEBB4-843E-8248-9769-26D8CA05840A}" presName="circle" presStyleLbl="node1" presStyleIdx="1" presStyleCnt="2"/>
      <dgm:spPr/>
    </dgm:pt>
  </dgm:ptLst>
  <dgm:cxnLst>
    <dgm:cxn modelId="{D088C707-9C20-6646-983A-EFAF8A532859}" type="presOf" srcId="{0F3DE9FF-554D-BB47-99CB-D1C6BA7DE9CC}" destId="{2E7568E7-566F-5748-A295-BE3461BC595D}" srcOrd="0" destOrd="0" presId="urn:microsoft.com/office/officeart/2005/8/layout/hList9"/>
    <dgm:cxn modelId="{35D29814-83BD-B74E-A32F-FD55909A6E13}" type="presOf" srcId="{AC5CEBB4-843E-8248-9769-26D8CA05840A}" destId="{3BEB8410-D90E-324C-9602-8B2D7C58C769}" srcOrd="0" destOrd="0" presId="urn:microsoft.com/office/officeart/2005/8/layout/hList9"/>
    <dgm:cxn modelId="{80A81B15-CF94-8540-B00A-84F1CE2C1548}" type="presOf" srcId="{5F0E7087-F396-7D4F-8B32-A0DF305E0ECC}" destId="{0C973B06-C25C-0A4E-95DB-5AFC79E85DB0}" srcOrd="1" destOrd="0" presId="urn:microsoft.com/office/officeart/2005/8/layout/hList9"/>
    <dgm:cxn modelId="{F413EE35-FDCD-A44C-A91C-45CAB0B326F1}" type="presOf" srcId="{5F0E7087-F396-7D4F-8B32-A0DF305E0ECC}" destId="{D2E6ADF6-4CEE-9F42-975A-90B3AB8306BA}" srcOrd="0" destOrd="0" presId="urn:microsoft.com/office/officeart/2005/8/layout/hList9"/>
    <dgm:cxn modelId="{4DA16A3A-C39D-8F45-956A-8F59AC467351}" type="presOf" srcId="{FF364BC1-82D9-C846-BB2C-3641B73A1F15}" destId="{0D13A2B6-C9CB-A847-A3BC-050CB4A8B211}" srcOrd="0" destOrd="0" presId="urn:microsoft.com/office/officeart/2005/8/layout/hList9"/>
    <dgm:cxn modelId="{DD164354-15EB-D24E-B296-776F2DD1BB3A}" srcId="{FF364BC1-82D9-C846-BB2C-3641B73A1F15}" destId="{AC5CEBB4-843E-8248-9769-26D8CA05840A}" srcOrd="1" destOrd="0" parTransId="{7E96B7B7-EDE4-3A41-A825-65A9488C1F04}" sibTransId="{4974D568-B157-B949-9939-E8E57F684930}"/>
    <dgm:cxn modelId="{69532956-CDD0-E442-899B-36134427F111}" srcId="{AC5CEBB4-843E-8248-9769-26D8CA05840A}" destId="{0F3DE9FF-554D-BB47-99CB-D1C6BA7DE9CC}" srcOrd="0" destOrd="0" parTransId="{BD776AB6-39CF-F042-A21F-D3AE9350C448}" sibTransId="{A6DA03E5-6069-5C45-A9E0-2085B381B16F}"/>
    <dgm:cxn modelId="{E663A56D-37B7-AC40-A3EB-87969A9E101B}" srcId="{A27B637D-B32F-9141-96A0-5C12D21C2CA4}" destId="{5F0E7087-F396-7D4F-8B32-A0DF305E0ECC}" srcOrd="0" destOrd="0" parTransId="{64F4716F-94F2-EF41-8892-3C558F94C2C7}" sibTransId="{06E58637-B711-184A-9F66-34A8D198A08B}"/>
    <dgm:cxn modelId="{830D7B86-E3AC-C648-9C95-CC242E49DD83}" type="presOf" srcId="{A27B637D-B32F-9141-96A0-5C12D21C2CA4}" destId="{C4FBA53B-C8D5-8342-8CC6-713C30F2879D}" srcOrd="0" destOrd="0" presId="urn:microsoft.com/office/officeart/2005/8/layout/hList9"/>
    <dgm:cxn modelId="{4B46C091-90FF-2D40-AB38-CDF8F91D5869}" type="presOf" srcId="{0F3DE9FF-554D-BB47-99CB-D1C6BA7DE9CC}" destId="{ECBF4E03-EBFA-4242-B388-0A1EF2EB2B97}" srcOrd="1" destOrd="0" presId="urn:microsoft.com/office/officeart/2005/8/layout/hList9"/>
    <dgm:cxn modelId="{120443BB-C895-E940-B8FA-65D70C235A3A}" srcId="{FF364BC1-82D9-C846-BB2C-3641B73A1F15}" destId="{A27B637D-B32F-9141-96A0-5C12D21C2CA4}" srcOrd="0" destOrd="0" parTransId="{55FAA8E9-A77B-AF4B-AED9-40BF9AFFB4E9}" sibTransId="{77E1FDFA-091D-C44E-B848-AA838D1BB59C}"/>
    <dgm:cxn modelId="{DC2CD2B7-7245-4442-B072-8522A0F7D652}" type="presParOf" srcId="{0D13A2B6-C9CB-A847-A3BC-050CB4A8B211}" destId="{299EEC39-B0A1-A345-8D86-48A18370862B}" srcOrd="0" destOrd="0" presId="urn:microsoft.com/office/officeart/2005/8/layout/hList9"/>
    <dgm:cxn modelId="{2AE1CDBE-D25C-BD4D-B52E-91BE7E262BCD}" type="presParOf" srcId="{0D13A2B6-C9CB-A847-A3BC-050CB4A8B211}" destId="{EE653173-B455-CB40-AA82-3F4100479A87}" srcOrd="1" destOrd="0" presId="urn:microsoft.com/office/officeart/2005/8/layout/hList9"/>
    <dgm:cxn modelId="{A6483474-CA86-BF42-B023-95F7E23E8BC4}" type="presParOf" srcId="{EE653173-B455-CB40-AA82-3F4100479A87}" destId="{A1137B65-53F5-1B4B-87D2-6C31E093CC53}" srcOrd="0" destOrd="0" presId="urn:microsoft.com/office/officeart/2005/8/layout/hList9"/>
    <dgm:cxn modelId="{39D66084-4EBD-644D-84CE-46D67AA1FABC}" type="presParOf" srcId="{EE653173-B455-CB40-AA82-3F4100479A87}" destId="{A0EE6381-91D3-5044-9E89-DEDD1ABFC375}" srcOrd="1" destOrd="0" presId="urn:microsoft.com/office/officeart/2005/8/layout/hList9"/>
    <dgm:cxn modelId="{8FE315B0-8010-7F4C-9CF6-992E27818A4E}" type="presParOf" srcId="{A0EE6381-91D3-5044-9E89-DEDD1ABFC375}" destId="{D2E6ADF6-4CEE-9F42-975A-90B3AB8306BA}" srcOrd="0" destOrd="0" presId="urn:microsoft.com/office/officeart/2005/8/layout/hList9"/>
    <dgm:cxn modelId="{AE1C1859-25C9-3846-ACED-180FA45F330D}" type="presParOf" srcId="{A0EE6381-91D3-5044-9E89-DEDD1ABFC375}" destId="{0C973B06-C25C-0A4E-95DB-5AFC79E85DB0}" srcOrd="1" destOrd="0" presId="urn:microsoft.com/office/officeart/2005/8/layout/hList9"/>
    <dgm:cxn modelId="{4CD4D655-8F3E-8C42-8DBA-0E6FE22ECFAF}" type="presParOf" srcId="{0D13A2B6-C9CB-A847-A3BC-050CB4A8B211}" destId="{8088BA08-B74C-DA46-9589-AD7D9835AA35}" srcOrd="2" destOrd="0" presId="urn:microsoft.com/office/officeart/2005/8/layout/hList9"/>
    <dgm:cxn modelId="{B6660B4F-DA06-8C41-955B-D1CF439C4454}" type="presParOf" srcId="{0D13A2B6-C9CB-A847-A3BC-050CB4A8B211}" destId="{C4FBA53B-C8D5-8342-8CC6-713C30F2879D}" srcOrd="3" destOrd="0" presId="urn:microsoft.com/office/officeart/2005/8/layout/hList9"/>
    <dgm:cxn modelId="{3361BF75-986D-C646-8655-B8EFF3A46C46}" type="presParOf" srcId="{0D13A2B6-C9CB-A847-A3BC-050CB4A8B211}" destId="{8AB406D8-9AC7-0C4D-9B21-A3F18D4086B4}" srcOrd="4" destOrd="0" presId="urn:microsoft.com/office/officeart/2005/8/layout/hList9"/>
    <dgm:cxn modelId="{24F819D3-2CDA-9D46-A647-B20A3B2ADE86}" type="presParOf" srcId="{0D13A2B6-C9CB-A847-A3BC-050CB4A8B211}" destId="{1F023B30-D4D2-9248-8DAC-148154ACE8E9}" srcOrd="5" destOrd="0" presId="urn:microsoft.com/office/officeart/2005/8/layout/hList9"/>
    <dgm:cxn modelId="{5A99E8B6-FE7F-0B46-91DA-A7ABFFCD1292}" type="presParOf" srcId="{0D13A2B6-C9CB-A847-A3BC-050CB4A8B211}" destId="{B0EF4B4C-7F75-DA42-80FC-434D2EA06DCE}" srcOrd="6" destOrd="0" presId="urn:microsoft.com/office/officeart/2005/8/layout/hList9"/>
    <dgm:cxn modelId="{8B6DC01A-411B-3B4B-B4C7-29AB45BB7567}" type="presParOf" srcId="{B0EF4B4C-7F75-DA42-80FC-434D2EA06DCE}" destId="{4D264160-B002-744B-A572-16011189641F}" srcOrd="0" destOrd="0" presId="urn:microsoft.com/office/officeart/2005/8/layout/hList9"/>
    <dgm:cxn modelId="{8900297A-5C61-6441-8169-8C463B5C5DDF}" type="presParOf" srcId="{B0EF4B4C-7F75-DA42-80FC-434D2EA06DCE}" destId="{4A09F630-FBAB-9B46-BAC8-3FB3AB115D91}" srcOrd="1" destOrd="0" presId="urn:microsoft.com/office/officeart/2005/8/layout/hList9"/>
    <dgm:cxn modelId="{C190A649-20D8-D944-8E9D-62565F095AC3}" type="presParOf" srcId="{4A09F630-FBAB-9B46-BAC8-3FB3AB115D91}" destId="{2E7568E7-566F-5748-A295-BE3461BC595D}" srcOrd="0" destOrd="0" presId="urn:microsoft.com/office/officeart/2005/8/layout/hList9"/>
    <dgm:cxn modelId="{6FC372D7-8DA9-5E44-8366-0B4B3110A70C}" type="presParOf" srcId="{4A09F630-FBAB-9B46-BAC8-3FB3AB115D91}" destId="{ECBF4E03-EBFA-4242-B388-0A1EF2EB2B97}" srcOrd="1" destOrd="0" presId="urn:microsoft.com/office/officeart/2005/8/layout/hList9"/>
    <dgm:cxn modelId="{9B757703-3DA5-0E4A-B225-08AD3336CD73}" type="presParOf" srcId="{0D13A2B6-C9CB-A847-A3BC-050CB4A8B211}" destId="{933C99F2-AEE6-8849-A598-BCDB823823D6}" srcOrd="7" destOrd="0" presId="urn:microsoft.com/office/officeart/2005/8/layout/hList9"/>
    <dgm:cxn modelId="{94D2441D-E03C-FD41-B3A9-27A913DFD07F}" type="presParOf" srcId="{0D13A2B6-C9CB-A847-A3BC-050CB4A8B211}" destId="{3BEB8410-D90E-324C-9602-8B2D7C58C76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25F5A-F9D6-7447-A421-7586B36E1DD2}"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en-US"/>
        </a:p>
      </dgm:t>
    </dgm:pt>
    <dgm:pt modelId="{16E3D265-59F5-554F-8BDE-9AC5B41945D5}">
      <dgm:prSet phldrT="[Text]" custT="1"/>
      <dgm:spPr/>
      <dgm:t>
        <a:bodyPr/>
        <a:lstStyle/>
        <a:p>
          <a:pPr>
            <a:buClr>
              <a:srgbClr val="000000"/>
            </a:buClr>
            <a:buFontTx/>
            <a:buChar char="-"/>
          </a:pPr>
          <a:r>
            <a:rPr lang="vi-VN" altLang="zh-CN" sz="1800" dirty="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rPr>
            <a:t>Phân phối thúc đẩy sản xuất phát triển nếu quan hệ phân phối phù hợp đồng thời có thể kìm hãm sản xuất và tiêu dùng khi nó không phù hợp. Trao đổi giúp người sản xuất bán được hàng, duy trì và phát triển được hoạt động sản xuất và người tiêu dùng mua được thứ mình cần, đáp ứng được nhu cầu tiêu dùng.</a:t>
          </a:r>
          <a:endParaRPr lang="en-US" sz="1800" dirty="0">
            <a:solidFill>
              <a:srgbClr val="002060"/>
            </a:solidFill>
            <a:latin typeface="Times New Roman" panose="02020603050405020304" pitchFamily="18" charset="0"/>
            <a:cs typeface="Times New Roman" panose="02020603050405020304" pitchFamily="18" charset="0"/>
          </a:endParaRPr>
        </a:p>
      </dgm:t>
    </dgm:pt>
    <dgm:pt modelId="{46C3AD65-4887-9645-807D-FDF28574C716}" type="parTrans" cxnId="{8C49C048-C698-A24F-B6D8-4E3F946AAE2A}">
      <dgm:prSet/>
      <dgm:spPr/>
      <dgm:t>
        <a:bodyPr/>
        <a:lstStyle/>
        <a:p>
          <a:endParaRPr lang="en-US" sz="1200"/>
        </a:p>
      </dgm:t>
    </dgm:pt>
    <dgm:pt modelId="{5AF39864-C436-7848-BD34-48E3E524B620}" type="sibTrans" cxnId="{8C49C048-C698-A24F-B6D8-4E3F946AAE2A}">
      <dgm:prSet/>
      <dgm:spPr/>
      <dgm:t>
        <a:bodyPr/>
        <a:lstStyle/>
        <a:p>
          <a:endParaRPr lang="en-US"/>
        </a:p>
      </dgm:t>
    </dgm:pt>
    <dgm:pt modelId="{7A978415-076C-584B-ACA5-C89F96D13318}">
      <dgm:prSet phldrT="[Text]"/>
      <dgm:spPr/>
      <dgm:t>
        <a:bodyPr/>
        <a:lstStyle/>
        <a:p>
          <a:r>
            <a:rPr lang="en-US" dirty="0">
              <a:latin typeface="Times New Roman" panose="02020603050405020304" pitchFamily="18" charset="0"/>
              <a:cs typeface="Times New Roman" panose="02020603050405020304" pitchFamily="18" charset="0"/>
            </a:rPr>
            <a:t>PHÂN PHỐI</a:t>
          </a:r>
        </a:p>
        <a:p>
          <a:r>
            <a:rPr lang="vi-VN" altLang="zh-CN" dirty="0">
              <a:latin typeface="Times New Roman" panose="02020603050405020304" pitchFamily="18" charset="0"/>
              <a:ea typeface="Arial Unicode MS" panose="020B0604020202020204" pitchFamily="34" charset="-128"/>
              <a:cs typeface="Times New Roman" panose="02020603050405020304" pitchFamily="18" charset="0"/>
            </a:rPr>
            <a:t>là hoạt động phân chia các yêu tô sản xuât cho các ngành sản xuât, các đơn vị sản xuất khác nhau để tạo ra sản phầm (phân phối cho sản xuất) và phân chia kết quả sản xuất cho tiêu dùng (phân phối cho tiêu dùng).</a:t>
          </a:r>
          <a:endParaRPr lang="en-US" dirty="0">
            <a:latin typeface="Times New Roman" panose="02020603050405020304" pitchFamily="18" charset="0"/>
            <a:cs typeface="Times New Roman" panose="02020603050405020304" pitchFamily="18" charset="0"/>
          </a:endParaRPr>
        </a:p>
      </dgm:t>
    </dgm:pt>
    <dgm:pt modelId="{82E597CB-B5EC-7D40-9413-5F0BB1261A40}" type="parTrans" cxnId="{F36FCD79-29C8-164D-A433-35E339EEA7D1}">
      <dgm:prSet/>
      <dgm:spPr/>
      <dgm:t>
        <a:bodyPr/>
        <a:lstStyle/>
        <a:p>
          <a:endParaRPr lang="en-US" sz="1200"/>
        </a:p>
      </dgm:t>
    </dgm:pt>
    <dgm:pt modelId="{9BFC19DC-BBBF-8C44-9180-4FD9E5203BFA}" type="sibTrans" cxnId="{F36FCD79-29C8-164D-A433-35E339EEA7D1}">
      <dgm:prSet/>
      <dgm:spPr/>
      <dgm:t>
        <a:bodyPr/>
        <a:lstStyle/>
        <a:p>
          <a:endParaRPr lang="en-US"/>
        </a:p>
      </dgm:t>
    </dgm:pt>
    <dgm:pt modelId="{E1F707A5-5F7B-B244-9A59-D68AA43AF23C}">
      <dgm:prSet phldrT="[Text]"/>
      <dgm:spPr/>
      <dgm:t>
        <a:bodyPr/>
        <a:lstStyle/>
        <a:p>
          <a:r>
            <a:rPr lang="en-US" dirty="0">
              <a:latin typeface="Times New Roman" panose="02020603050405020304" pitchFamily="18" charset="0"/>
              <a:cs typeface="Times New Roman" panose="02020603050405020304" pitchFamily="18" charset="0"/>
            </a:rPr>
            <a:t>TRAO ĐỔI</a:t>
          </a:r>
        </a:p>
        <a:p>
          <a:r>
            <a:rPr lang="vi-VN" altLang="zh-CN" dirty="0">
              <a:latin typeface="Times New Roman" panose="02020603050405020304" pitchFamily="18" charset="0"/>
              <a:ea typeface="Arial Unicode MS" panose="020B0604020202020204" pitchFamily="34" charset="-128"/>
              <a:cs typeface="Times New Roman" panose="02020603050405020304" pitchFamily="18" charset="0"/>
            </a:rPr>
            <a:t>là hoạt động đưa sản phẩm đến tay người tiêu dùng (bao gồm cả tiêu dùng cho sản xuất và tiêu dùng cho sinh hoạt).</a:t>
          </a:r>
          <a:endParaRPr lang="en-US" dirty="0">
            <a:latin typeface="Times New Roman" panose="02020603050405020304" pitchFamily="18" charset="0"/>
            <a:cs typeface="Times New Roman" panose="02020603050405020304" pitchFamily="18" charset="0"/>
          </a:endParaRPr>
        </a:p>
      </dgm:t>
    </dgm:pt>
    <dgm:pt modelId="{288943C7-4A24-7042-8EFF-054A1EA7A84F}" type="parTrans" cxnId="{87AC5644-490A-E04F-B67E-6CC501589129}">
      <dgm:prSet/>
      <dgm:spPr/>
      <dgm:t>
        <a:bodyPr/>
        <a:lstStyle/>
        <a:p>
          <a:endParaRPr lang="en-US" sz="1200"/>
        </a:p>
      </dgm:t>
    </dgm:pt>
    <dgm:pt modelId="{409A6747-B58C-5242-A5B1-A130ACF64B0E}" type="sibTrans" cxnId="{87AC5644-490A-E04F-B67E-6CC501589129}">
      <dgm:prSet/>
      <dgm:spPr/>
      <dgm:t>
        <a:bodyPr/>
        <a:lstStyle/>
        <a:p>
          <a:endParaRPr lang="en-US"/>
        </a:p>
      </dgm:t>
    </dgm:pt>
    <dgm:pt modelId="{B1906854-AD99-1147-8E41-CB4AAD56282A}">
      <dgm:prSet/>
      <dgm:spPr/>
      <dgm:t>
        <a:bodyPr/>
        <a:lstStyle/>
        <a:p>
          <a:endParaRPr lang="en-US"/>
        </a:p>
      </dgm:t>
    </dgm:pt>
    <dgm:pt modelId="{EE0945D6-BE9D-2047-BC69-340B113792F8}" type="parTrans" cxnId="{F9C8FBD6-53DB-5E45-BE9C-9B94ED6873B2}">
      <dgm:prSet/>
      <dgm:spPr/>
      <dgm:t>
        <a:bodyPr/>
        <a:lstStyle/>
        <a:p>
          <a:endParaRPr lang="en-US"/>
        </a:p>
      </dgm:t>
    </dgm:pt>
    <dgm:pt modelId="{051D3A1D-AD0D-B14C-B25C-3A3B34C51843}" type="sibTrans" cxnId="{F9C8FBD6-53DB-5E45-BE9C-9B94ED6873B2}">
      <dgm:prSet/>
      <dgm:spPr/>
      <dgm:t>
        <a:bodyPr/>
        <a:lstStyle/>
        <a:p>
          <a:endParaRPr lang="en-US"/>
        </a:p>
      </dgm:t>
    </dgm:pt>
    <dgm:pt modelId="{84855E4E-FCE8-5743-80A0-3456DF85EE6F}">
      <dgm:prSet/>
      <dgm:spPr/>
      <dgm:t>
        <a:bodyPr/>
        <a:lstStyle/>
        <a:p>
          <a:endParaRPr lang="en-US"/>
        </a:p>
      </dgm:t>
    </dgm:pt>
    <dgm:pt modelId="{7416652B-13A2-364E-B3ED-FE08B6D5DC3A}" type="parTrans" cxnId="{23A50CCF-4B05-F540-BD76-225168EC00C7}">
      <dgm:prSet/>
      <dgm:spPr/>
      <dgm:t>
        <a:bodyPr/>
        <a:lstStyle/>
        <a:p>
          <a:endParaRPr lang="en-US"/>
        </a:p>
      </dgm:t>
    </dgm:pt>
    <dgm:pt modelId="{FE130855-D97B-C445-801D-EF8516A2FCC0}" type="sibTrans" cxnId="{23A50CCF-4B05-F540-BD76-225168EC00C7}">
      <dgm:prSet/>
      <dgm:spPr/>
      <dgm:t>
        <a:bodyPr/>
        <a:lstStyle/>
        <a:p>
          <a:endParaRPr lang="en-US"/>
        </a:p>
      </dgm:t>
    </dgm:pt>
    <dgm:pt modelId="{30B33D35-852D-8E46-884F-2F29D17525B8}" type="pres">
      <dgm:prSet presAssocID="{97125F5A-F9D6-7447-A421-7586B36E1DD2}" presName="cycle" presStyleCnt="0">
        <dgm:presLayoutVars>
          <dgm:chMax val="1"/>
          <dgm:dir/>
          <dgm:animLvl val="ctr"/>
          <dgm:resizeHandles val="exact"/>
        </dgm:presLayoutVars>
      </dgm:prSet>
      <dgm:spPr/>
    </dgm:pt>
    <dgm:pt modelId="{60A003FB-FCBA-7047-B9C2-7487752D6FDA}" type="pres">
      <dgm:prSet presAssocID="{16E3D265-59F5-554F-8BDE-9AC5B41945D5}" presName="centerShape" presStyleLbl="node0" presStyleIdx="0" presStyleCnt="1" custScaleX="132663" custScaleY="125302" custLinFactNeighborY="-5180"/>
      <dgm:spPr/>
    </dgm:pt>
    <dgm:pt modelId="{68DA842D-4466-7241-8DB2-F4C8D7D94623}" type="pres">
      <dgm:prSet presAssocID="{82E597CB-B5EC-7D40-9413-5F0BB1261A40}" presName="parTrans" presStyleLbl="bgSibTrans2D1" presStyleIdx="0" presStyleCnt="2" custLinFactY="-82994" custLinFactNeighborX="72165" custLinFactNeighborY="-100000"/>
      <dgm:spPr/>
    </dgm:pt>
    <dgm:pt modelId="{B0A97791-1AB7-A84F-AD3A-A98B4A94E800}" type="pres">
      <dgm:prSet presAssocID="{7A978415-076C-584B-ACA5-C89F96D13318}" presName="node" presStyleLbl="node1" presStyleIdx="0" presStyleCnt="2" custScaleX="120226" custScaleY="140054" custRadScaleRad="124142" custRadScaleInc="-13959">
        <dgm:presLayoutVars>
          <dgm:bulletEnabled val="1"/>
        </dgm:presLayoutVars>
      </dgm:prSet>
      <dgm:spPr/>
    </dgm:pt>
    <dgm:pt modelId="{787C1041-6BA4-984F-964B-9CC8066DB5FD}" type="pres">
      <dgm:prSet presAssocID="{288943C7-4A24-7042-8EFF-054A1EA7A84F}" presName="parTrans" presStyleLbl="bgSibTrans2D1" presStyleIdx="1" presStyleCnt="2" custLinFactY="-78567" custLinFactNeighborX="-75876" custLinFactNeighborY="-100000"/>
      <dgm:spPr/>
    </dgm:pt>
    <dgm:pt modelId="{F4E500AA-9148-C047-80AF-FBA74C34E54C}" type="pres">
      <dgm:prSet presAssocID="{E1F707A5-5F7B-B244-9A59-D68AA43AF23C}" presName="node" presStyleLbl="node1" presStyleIdx="1" presStyleCnt="2" custScaleX="118000" custScaleY="135037" custRadScaleRad="106888" custRadScaleInc="6212">
        <dgm:presLayoutVars>
          <dgm:bulletEnabled val="1"/>
        </dgm:presLayoutVars>
      </dgm:prSet>
      <dgm:spPr/>
    </dgm:pt>
  </dgm:ptLst>
  <dgm:cxnLst>
    <dgm:cxn modelId="{AFF2E32F-FC38-234A-8E02-2DDDCFF4E36E}" type="presOf" srcId="{16E3D265-59F5-554F-8BDE-9AC5B41945D5}" destId="{60A003FB-FCBA-7047-B9C2-7487752D6FDA}" srcOrd="0" destOrd="0" presId="urn:microsoft.com/office/officeart/2005/8/layout/radial4"/>
    <dgm:cxn modelId="{87AC5644-490A-E04F-B67E-6CC501589129}" srcId="{16E3D265-59F5-554F-8BDE-9AC5B41945D5}" destId="{E1F707A5-5F7B-B244-9A59-D68AA43AF23C}" srcOrd="1" destOrd="0" parTransId="{288943C7-4A24-7042-8EFF-054A1EA7A84F}" sibTransId="{409A6747-B58C-5242-A5B1-A130ACF64B0E}"/>
    <dgm:cxn modelId="{8C49C048-C698-A24F-B6D8-4E3F946AAE2A}" srcId="{97125F5A-F9D6-7447-A421-7586B36E1DD2}" destId="{16E3D265-59F5-554F-8BDE-9AC5B41945D5}" srcOrd="0" destOrd="0" parTransId="{46C3AD65-4887-9645-807D-FDF28574C716}" sibTransId="{5AF39864-C436-7848-BD34-48E3E524B620}"/>
    <dgm:cxn modelId="{3D8E6F64-2282-4F4B-B8C9-FA94C158C17A}" type="presOf" srcId="{97125F5A-F9D6-7447-A421-7586B36E1DD2}" destId="{30B33D35-852D-8E46-884F-2F29D17525B8}" srcOrd="0" destOrd="0" presId="urn:microsoft.com/office/officeart/2005/8/layout/radial4"/>
    <dgm:cxn modelId="{25D7B370-8D00-3244-AC25-4B58445ABA67}" type="presOf" srcId="{82E597CB-B5EC-7D40-9413-5F0BB1261A40}" destId="{68DA842D-4466-7241-8DB2-F4C8D7D94623}" srcOrd="0" destOrd="0" presId="urn:microsoft.com/office/officeart/2005/8/layout/radial4"/>
    <dgm:cxn modelId="{F36FCD79-29C8-164D-A433-35E339EEA7D1}" srcId="{16E3D265-59F5-554F-8BDE-9AC5B41945D5}" destId="{7A978415-076C-584B-ACA5-C89F96D13318}" srcOrd="0" destOrd="0" parTransId="{82E597CB-B5EC-7D40-9413-5F0BB1261A40}" sibTransId="{9BFC19DC-BBBF-8C44-9180-4FD9E5203BFA}"/>
    <dgm:cxn modelId="{BB2A7CAD-C76B-7B43-85CC-049645130EE3}" type="presOf" srcId="{E1F707A5-5F7B-B244-9A59-D68AA43AF23C}" destId="{F4E500AA-9148-C047-80AF-FBA74C34E54C}" srcOrd="0" destOrd="0" presId="urn:microsoft.com/office/officeart/2005/8/layout/radial4"/>
    <dgm:cxn modelId="{63F132BF-501C-0D46-8B40-C91584F14987}" type="presOf" srcId="{7A978415-076C-584B-ACA5-C89F96D13318}" destId="{B0A97791-1AB7-A84F-AD3A-A98B4A94E800}" srcOrd="0" destOrd="0" presId="urn:microsoft.com/office/officeart/2005/8/layout/radial4"/>
    <dgm:cxn modelId="{23A50CCF-4B05-F540-BD76-225168EC00C7}" srcId="{97125F5A-F9D6-7447-A421-7586B36E1DD2}" destId="{84855E4E-FCE8-5743-80A0-3456DF85EE6F}" srcOrd="1" destOrd="0" parTransId="{7416652B-13A2-364E-B3ED-FE08B6D5DC3A}" sibTransId="{FE130855-D97B-C445-801D-EF8516A2FCC0}"/>
    <dgm:cxn modelId="{F9C8FBD6-53DB-5E45-BE9C-9B94ED6873B2}" srcId="{97125F5A-F9D6-7447-A421-7586B36E1DD2}" destId="{B1906854-AD99-1147-8E41-CB4AAD56282A}" srcOrd="2" destOrd="0" parTransId="{EE0945D6-BE9D-2047-BC69-340B113792F8}" sibTransId="{051D3A1D-AD0D-B14C-B25C-3A3B34C51843}"/>
    <dgm:cxn modelId="{F5362BF9-0A4F-4246-A801-6FA2B8DCDF01}" type="presOf" srcId="{288943C7-4A24-7042-8EFF-054A1EA7A84F}" destId="{787C1041-6BA4-984F-964B-9CC8066DB5FD}" srcOrd="0" destOrd="0" presId="urn:microsoft.com/office/officeart/2005/8/layout/radial4"/>
    <dgm:cxn modelId="{724A7C51-8B0C-2947-A1E1-992CC9BDCB2D}" type="presParOf" srcId="{30B33D35-852D-8E46-884F-2F29D17525B8}" destId="{60A003FB-FCBA-7047-B9C2-7487752D6FDA}" srcOrd="0" destOrd="0" presId="urn:microsoft.com/office/officeart/2005/8/layout/radial4"/>
    <dgm:cxn modelId="{3A8CB845-07DC-9E4A-B254-F76EA9A186D5}" type="presParOf" srcId="{30B33D35-852D-8E46-884F-2F29D17525B8}" destId="{68DA842D-4466-7241-8DB2-F4C8D7D94623}" srcOrd="1" destOrd="0" presId="urn:microsoft.com/office/officeart/2005/8/layout/radial4"/>
    <dgm:cxn modelId="{94E6B762-8FA9-5D47-BCBB-F627D709BF13}" type="presParOf" srcId="{30B33D35-852D-8E46-884F-2F29D17525B8}" destId="{B0A97791-1AB7-A84F-AD3A-A98B4A94E800}" srcOrd="2" destOrd="0" presId="urn:microsoft.com/office/officeart/2005/8/layout/radial4"/>
    <dgm:cxn modelId="{EA0B066E-FFF8-BE4B-9FA0-D03D8DE2B001}" type="presParOf" srcId="{30B33D35-852D-8E46-884F-2F29D17525B8}" destId="{787C1041-6BA4-984F-964B-9CC8066DB5FD}" srcOrd="3" destOrd="0" presId="urn:microsoft.com/office/officeart/2005/8/layout/radial4"/>
    <dgm:cxn modelId="{4B08ECA1-3781-2045-90B9-56AEF0F26CCC}" type="presParOf" srcId="{30B33D35-852D-8E46-884F-2F29D17525B8}" destId="{F4E500AA-9148-C047-80AF-FBA74C34E54C}"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257AD7-33CA-E74D-AD74-F3488029217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CD38FA0-D266-2A4B-AF87-4A068D5A67A6}">
      <dgm:prSet phldrT="[Text]"/>
      <dgm:spPr/>
      <dgm:t>
        <a:bodyPr/>
        <a:lstStyle/>
        <a:p>
          <a:r>
            <a:rPr lang="en-US"/>
            <a:t>THÔNG TIN 1</a:t>
          </a:r>
        </a:p>
      </dgm:t>
    </dgm:pt>
    <dgm:pt modelId="{80850C1E-18AD-DE4F-A2FA-8A2E504AD671}" type="parTrans" cxnId="{84EDAA9D-7A57-5B4A-84EF-F856D3A0202C}">
      <dgm:prSet/>
      <dgm:spPr/>
      <dgm:t>
        <a:bodyPr/>
        <a:lstStyle/>
        <a:p>
          <a:endParaRPr lang="en-US" sz="1600"/>
        </a:p>
      </dgm:t>
    </dgm:pt>
    <dgm:pt modelId="{B2195F77-FE5D-0641-BCE4-E6725B2AC1CA}" type="sibTrans" cxnId="{84EDAA9D-7A57-5B4A-84EF-F856D3A0202C}">
      <dgm:prSet/>
      <dgm:spPr/>
      <dgm:t>
        <a:bodyPr/>
        <a:lstStyle/>
        <a:p>
          <a:endParaRPr lang="en-US"/>
        </a:p>
      </dgm:t>
    </dgm:pt>
    <dgm:pt modelId="{11710CB8-FC48-F341-B633-82B6AD23F0D2}">
      <dgm:prSet phldrT="[Text]"/>
      <dgm:spPr/>
      <dgm:t>
        <a:bodyPr/>
        <a:lstStyle/>
        <a:p>
          <a:r>
            <a:rPr lang="en-US"/>
            <a:t>THÔNG TIN 2</a:t>
          </a:r>
        </a:p>
      </dgm:t>
    </dgm:pt>
    <dgm:pt modelId="{E013BBCB-DB82-F44E-8F35-3EEBAEF9F943}" type="parTrans" cxnId="{3427F5B8-4674-C44D-AC8A-86E2E7B92CF0}">
      <dgm:prSet/>
      <dgm:spPr/>
      <dgm:t>
        <a:bodyPr/>
        <a:lstStyle/>
        <a:p>
          <a:endParaRPr lang="en-US" sz="1600"/>
        </a:p>
      </dgm:t>
    </dgm:pt>
    <dgm:pt modelId="{DA806031-CAC9-3F4F-B58A-5F48CE310B7C}" type="sibTrans" cxnId="{3427F5B8-4674-C44D-AC8A-86E2E7B92CF0}">
      <dgm:prSet/>
      <dgm:spPr/>
      <dgm:t>
        <a:bodyPr/>
        <a:lstStyle/>
        <a:p>
          <a:endParaRPr lang="en-US"/>
        </a:p>
      </dgm:t>
    </dgm:pt>
    <dgm:pt modelId="{81D11361-F7AE-3348-A15F-7EB25098323F}">
      <dgm:prSet/>
      <dgm:spPr/>
      <dgm:t>
        <a:bodyPr/>
        <a:lstStyle/>
        <a:p>
          <a:r>
            <a:rPr lang="vi-VN" altLang="en-VN"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rPr>
            <a:t>Ban Giám đốc công ty X đã có quyết định phân bổ nguồn lực sản xuất và phân chia kết qủa sản xuất như thế nào? Quyết định này mang lại kết quả gì cho doanh nghiệp và người lao động?</a:t>
          </a:r>
        </a:p>
      </dgm:t>
    </dgm:pt>
    <dgm:pt modelId="{64995D2F-C452-5D4A-9AF7-9FDBDBE3D4D1}" type="parTrans" cxnId="{B9CE8965-3EEC-1147-A572-4A64B596A019}">
      <dgm:prSet/>
      <dgm:spPr/>
      <dgm:t>
        <a:bodyPr/>
        <a:lstStyle/>
        <a:p>
          <a:endParaRPr lang="en-US" sz="1600"/>
        </a:p>
      </dgm:t>
    </dgm:pt>
    <dgm:pt modelId="{6EFAEF5B-F08D-D746-BE2D-643CF2DDC8F7}" type="sibTrans" cxnId="{B9CE8965-3EEC-1147-A572-4A64B596A019}">
      <dgm:prSet/>
      <dgm:spPr/>
      <dgm:t>
        <a:bodyPr/>
        <a:lstStyle/>
        <a:p>
          <a:endParaRPr lang="en-US"/>
        </a:p>
      </dgm:t>
    </dgm:pt>
    <dgm:pt modelId="{67658661-6906-7942-BCE9-7FF03327C5E0}">
      <dgm:prSet/>
      <dgm:spPr/>
      <dgm:t>
        <a:bodyPr/>
        <a:lstStyle/>
        <a:p>
          <a:r>
            <a:rPr lang="vi-VN" altLang="en-VN" dirty="0">
              <a:latin typeface="Arial Unicode MS" panose="020B0604020202020204" pitchFamily="34" charset="-128"/>
              <a:ea typeface="Arial Unicode MS" panose="020B0604020202020204" pitchFamily="34" charset="-128"/>
              <a:cs typeface="Arial Unicode MS" panose="020B0604020202020204" pitchFamily="34" charset="-128"/>
            </a:rPr>
            <a:t>Phân bổ các nguồn lực sản xuất áo sơ mi nam để xuất khẩu.Tăng lương, thưởng cho người lao động, người có đóng góp nhiều cho công ty giúp mọi người phấn khởi, thi đua lao động sản xuất </a:t>
          </a:r>
        </a:p>
      </dgm:t>
    </dgm:pt>
    <dgm:pt modelId="{25E70F2E-FBB5-5E4C-A94E-DC2B1AD7D492}" type="parTrans" cxnId="{8085308D-B5F4-6B4B-9CA2-F1277B1FD10C}">
      <dgm:prSet/>
      <dgm:spPr/>
      <dgm:t>
        <a:bodyPr/>
        <a:lstStyle/>
        <a:p>
          <a:endParaRPr lang="en-US" sz="1600"/>
        </a:p>
      </dgm:t>
    </dgm:pt>
    <dgm:pt modelId="{9E490F49-3148-9B4F-88E6-8DA255EAD3DE}" type="sibTrans" cxnId="{8085308D-B5F4-6B4B-9CA2-F1277B1FD10C}">
      <dgm:prSet/>
      <dgm:spPr/>
      <dgm:t>
        <a:bodyPr/>
        <a:lstStyle/>
        <a:p>
          <a:endParaRPr lang="en-US"/>
        </a:p>
      </dgm:t>
    </dgm:pt>
    <dgm:pt modelId="{220F1345-2E67-E84E-BD8A-9589E677C37A}">
      <dgm:prSet/>
      <dgm:spPr/>
      <dgm:t>
        <a:bodyPr/>
        <a:lstStyle/>
        <a:p>
          <a:r>
            <a:rPr lang="vi-VN" altLang="en-VN"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rPr>
            <a:t>Trong thông tin trên, người dân xã Cán Cấu đến chợ để làm gì? Việc duy trì hoạt động trao đổi ở chợ Cán Cấu có vai trò gì đối với đời sống của người dân nơi đây? </a:t>
          </a:r>
          <a:endParaRPr lang="en-US" altLang="en-VN"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endParaRPr>
        </a:p>
      </dgm:t>
    </dgm:pt>
    <dgm:pt modelId="{45A1862A-0F05-7C4C-9608-032ACDF38FF9}" type="parTrans" cxnId="{3124FD35-7C99-4F4A-9BDC-731F4E397B61}">
      <dgm:prSet/>
      <dgm:spPr/>
      <dgm:t>
        <a:bodyPr/>
        <a:lstStyle/>
        <a:p>
          <a:endParaRPr lang="en-US" sz="1600"/>
        </a:p>
      </dgm:t>
    </dgm:pt>
    <dgm:pt modelId="{05C33AB9-443C-1646-A52B-74FB635796B5}" type="sibTrans" cxnId="{3124FD35-7C99-4F4A-9BDC-731F4E397B61}">
      <dgm:prSet/>
      <dgm:spPr/>
      <dgm:t>
        <a:bodyPr/>
        <a:lstStyle/>
        <a:p>
          <a:endParaRPr lang="en-US"/>
        </a:p>
      </dgm:t>
    </dgm:pt>
    <dgm:pt modelId="{E544A08B-47B1-B445-9A10-880EAE815EA8}">
      <dgm:prSet/>
      <dgm:spPr/>
      <dgm:t>
        <a:bodyPr/>
        <a:lstStyle/>
        <a:p>
          <a:r>
            <a:rPr lang="vi-VN" altLang="en-VN"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rPr>
            <a:t>Đến chợ trao đổi hàng hoá, mua sắm vật dụng cho sinh hoạt và sản xuất. Việc duy trì chợ phiên là nét đẹp văn hoá, là nơi giao thương mua bán</a:t>
          </a:r>
          <a:endParaRPr lang="en-US" altLang="en-VN"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endParaRPr>
        </a:p>
      </dgm:t>
    </dgm:pt>
    <dgm:pt modelId="{FEAB7754-B055-D141-AFF5-2D9E9F54ADA8}" type="parTrans" cxnId="{5D86659B-0FFD-AF4D-A0F3-EE247CBA4968}">
      <dgm:prSet/>
      <dgm:spPr/>
      <dgm:t>
        <a:bodyPr/>
        <a:lstStyle/>
        <a:p>
          <a:endParaRPr lang="en-US"/>
        </a:p>
      </dgm:t>
    </dgm:pt>
    <dgm:pt modelId="{21591973-4FA5-5A4B-B8A6-2D458A8DFD45}" type="sibTrans" cxnId="{5D86659B-0FFD-AF4D-A0F3-EE247CBA4968}">
      <dgm:prSet/>
      <dgm:spPr/>
      <dgm:t>
        <a:bodyPr/>
        <a:lstStyle/>
        <a:p>
          <a:endParaRPr lang="en-US"/>
        </a:p>
      </dgm:t>
    </dgm:pt>
    <dgm:pt modelId="{C2BC1993-CE8E-6546-9E62-7993850E2C4B}" type="pres">
      <dgm:prSet presAssocID="{EA257AD7-33CA-E74D-AD74-F3488029217B}" presName="linear" presStyleCnt="0">
        <dgm:presLayoutVars>
          <dgm:dir/>
          <dgm:animLvl val="lvl"/>
          <dgm:resizeHandles val="exact"/>
        </dgm:presLayoutVars>
      </dgm:prSet>
      <dgm:spPr/>
    </dgm:pt>
    <dgm:pt modelId="{B6F70620-04BA-9949-BD6A-CCFFF9BBEDA5}" type="pres">
      <dgm:prSet presAssocID="{1CD38FA0-D266-2A4B-AF87-4A068D5A67A6}" presName="parentLin" presStyleCnt="0"/>
      <dgm:spPr/>
    </dgm:pt>
    <dgm:pt modelId="{30F45175-39E3-A24D-8170-025CE25463CE}" type="pres">
      <dgm:prSet presAssocID="{1CD38FA0-D266-2A4B-AF87-4A068D5A67A6}" presName="parentLeftMargin" presStyleLbl="node1" presStyleIdx="0" presStyleCnt="2"/>
      <dgm:spPr/>
    </dgm:pt>
    <dgm:pt modelId="{6F806F61-72B7-CE4D-8053-C64F5661DD91}" type="pres">
      <dgm:prSet presAssocID="{1CD38FA0-D266-2A4B-AF87-4A068D5A67A6}" presName="parentText" presStyleLbl="node1" presStyleIdx="0" presStyleCnt="2">
        <dgm:presLayoutVars>
          <dgm:chMax val="0"/>
          <dgm:bulletEnabled val="1"/>
        </dgm:presLayoutVars>
      </dgm:prSet>
      <dgm:spPr/>
    </dgm:pt>
    <dgm:pt modelId="{9454BA04-B8A0-B04B-8D29-09DC6CF167FD}" type="pres">
      <dgm:prSet presAssocID="{1CD38FA0-D266-2A4B-AF87-4A068D5A67A6}" presName="negativeSpace" presStyleCnt="0"/>
      <dgm:spPr/>
    </dgm:pt>
    <dgm:pt modelId="{4F683046-0BDD-264D-A477-BA95701D839E}" type="pres">
      <dgm:prSet presAssocID="{1CD38FA0-D266-2A4B-AF87-4A068D5A67A6}" presName="childText" presStyleLbl="conFgAcc1" presStyleIdx="0" presStyleCnt="2">
        <dgm:presLayoutVars>
          <dgm:bulletEnabled val="1"/>
        </dgm:presLayoutVars>
      </dgm:prSet>
      <dgm:spPr/>
    </dgm:pt>
    <dgm:pt modelId="{A3FD9784-1C69-3249-AA1F-2A752B55243A}" type="pres">
      <dgm:prSet presAssocID="{B2195F77-FE5D-0641-BCE4-E6725B2AC1CA}" presName="spaceBetweenRectangles" presStyleCnt="0"/>
      <dgm:spPr/>
    </dgm:pt>
    <dgm:pt modelId="{E950633D-4701-2346-999B-6B328661D1F4}" type="pres">
      <dgm:prSet presAssocID="{11710CB8-FC48-F341-B633-82B6AD23F0D2}" presName="parentLin" presStyleCnt="0"/>
      <dgm:spPr/>
    </dgm:pt>
    <dgm:pt modelId="{573C1489-FB77-2841-A4EB-F85597BF686A}" type="pres">
      <dgm:prSet presAssocID="{11710CB8-FC48-F341-B633-82B6AD23F0D2}" presName="parentLeftMargin" presStyleLbl="node1" presStyleIdx="0" presStyleCnt="2"/>
      <dgm:spPr/>
    </dgm:pt>
    <dgm:pt modelId="{8D62A99B-4F52-884A-9B28-438AB578E49B}" type="pres">
      <dgm:prSet presAssocID="{11710CB8-FC48-F341-B633-82B6AD23F0D2}" presName="parentText" presStyleLbl="node1" presStyleIdx="1" presStyleCnt="2">
        <dgm:presLayoutVars>
          <dgm:chMax val="0"/>
          <dgm:bulletEnabled val="1"/>
        </dgm:presLayoutVars>
      </dgm:prSet>
      <dgm:spPr/>
    </dgm:pt>
    <dgm:pt modelId="{0133C364-1BFC-0C4F-91E2-E5ED778AB848}" type="pres">
      <dgm:prSet presAssocID="{11710CB8-FC48-F341-B633-82B6AD23F0D2}" presName="negativeSpace" presStyleCnt="0"/>
      <dgm:spPr/>
    </dgm:pt>
    <dgm:pt modelId="{EC75D835-CCFC-DA4A-A8DB-23A707DC70AA}" type="pres">
      <dgm:prSet presAssocID="{11710CB8-FC48-F341-B633-82B6AD23F0D2}" presName="childText" presStyleLbl="conFgAcc1" presStyleIdx="1" presStyleCnt="2">
        <dgm:presLayoutVars>
          <dgm:bulletEnabled val="1"/>
        </dgm:presLayoutVars>
      </dgm:prSet>
      <dgm:spPr/>
    </dgm:pt>
  </dgm:ptLst>
  <dgm:cxnLst>
    <dgm:cxn modelId="{F57D8C12-A6A0-8B40-A65F-AF6BC355A3F3}" type="presOf" srcId="{1CD38FA0-D266-2A4B-AF87-4A068D5A67A6}" destId="{6F806F61-72B7-CE4D-8053-C64F5661DD91}" srcOrd="1" destOrd="0" presId="urn:microsoft.com/office/officeart/2005/8/layout/list1"/>
    <dgm:cxn modelId="{3124FD35-7C99-4F4A-9BDC-731F4E397B61}" srcId="{11710CB8-FC48-F341-B633-82B6AD23F0D2}" destId="{220F1345-2E67-E84E-BD8A-9589E677C37A}" srcOrd="0" destOrd="0" parTransId="{45A1862A-0F05-7C4C-9608-032ACDF38FF9}" sibTransId="{05C33AB9-443C-1646-A52B-74FB635796B5}"/>
    <dgm:cxn modelId="{FBA13A3C-13EC-C542-ADD1-4A018DD0FF7D}" type="presOf" srcId="{E544A08B-47B1-B445-9A10-880EAE815EA8}" destId="{EC75D835-CCFC-DA4A-A8DB-23A707DC70AA}" srcOrd="0" destOrd="1" presId="urn:microsoft.com/office/officeart/2005/8/layout/list1"/>
    <dgm:cxn modelId="{B9CE8965-3EEC-1147-A572-4A64B596A019}" srcId="{1CD38FA0-D266-2A4B-AF87-4A068D5A67A6}" destId="{81D11361-F7AE-3348-A15F-7EB25098323F}" srcOrd="0" destOrd="0" parTransId="{64995D2F-C452-5D4A-9AF7-9FDBDBE3D4D1}" sibTransId="{6EFAEF5B-F08D-D746-BE2D-643CF2DDC8F7}"/>
    <dgm:cxn modelId="{FAD0C16B-1180-714D-9BF3-AC36C9DB165F}" type="presOf" srcId="{11710CB8-FC48-F341-B633-82B6AD23F0D2}" destId="{573C1489-FB77-2841-A4EB-F85597BF686A}" srcOrd="0" destOrd="0" presId="urn:microsoft.com/office/officeart/2005/8/layout/list1"/>
    <dgm:cxn modelId="{8085308D-B5F4-6B4B-9CA2-F1277B1FD10C}" srcId="{1CD38FA0-D266-2A4B-AF87-4A068D5A67A6}" destId="{67658661-6906-7942-BCE9-7FF03327C5E0}" srcOrd="1" destOrd="0" parTransId="{25E70F2E-FBB5-5E4C-A94E-DC2B1AD7D492}" sibTransId="{9E490F49-3148-9B4F-88E6-8DA255EAD3DE}"/>
    <dgm:cxn modelId="{23A53D98-7F9D-EE4D-860B-7D35E1C23AE3}" type="presOf" srcId="{11710CB8-FC48-F341-B633-82B6AD23F0D2}" destId="{8D62A99B-4F52-884A-9B28-438AB578E49B}" srcOrd="1" destOrd="0" presId="urn:microsoft.com/office/officeart/2005/8/layout/list1"/>
    <dgm:cxn modelId="{7FB77599-3136-3E4F-B559-01F0D8CFA79C}" type="presOf" srcId="{EA257AD7-33CA-E74D-AD74-F3488029217B}" destId="{C2BC1993-CE8E-6546-9E62-7993850E2C4B}" srcOrd="0" destOrd="0" presId="urn:microsoft.com/office/officeart/2005/8/layout/list1"/>
    <dgm:cxn modelId="{5D86659B-0FFD-AF4D-A0F3-EE247CBA4968}" srcId="{11710CB8-FC48-F341-B633-82B6AD23F0D2}" destId="{E544A08B-47B1-B445-9A10-880EAE815EA8}" srcOrd="1" destOrd="0" parTransId="{FEAB7754-B055-D141-AFF5-2D9E9F54ADA8}" sibTransId="{21591973-4FA5-5A4B-B8A6-2D458A8DFD45}"/>
    <dgm:cxn modelId="{84EDAA9D-7A57-5B4A-84EF-F856D3A0202C}" srcId="{EA257AD7-33CA-E74D-AD74-F3488029217B}" destId="{1CD38FA0-D266-2A4B-AF87-4A068D5A67A6}" srcOrd="0" destOrd="0" parTransId="{80850C1E-18AD-DE4F-A2FA-8A2E504AD671}" sibTransId="{B2195F77-FE5D-0641-BCE4-E6725B2AC1CA}"/>
    <dgm:cxn modelId="{522E22AB-1902-C046-BAD1-3C2535EEE221}" type="presOf" srcId="{81D11361-F7AE-3348-A15F-7EB25098323F}" destId="{4F683046-0BDD-264D-A477-BA95701D839E}" srcOrd="0" destOrd="0" presId="urn:microsoft.com/office/officeart/2005/8/layout/list1"/>
    <dgm:cxn modelId="{3427F5B8-4674-C44D-AC8A-86E2E7B92CF0}" srcId="{EA257AD7-33CA-E74D-AD74-F3488029217B}" destId="{11710CB8-FC48-F341-B633-82B6AD23F0D2}" srcOrd="1" destOrd="0" parTransId="{E013BBCB-DB82-F44E-8F35-3EEBAEF9F943}" sibTransId="{DA806031-CAC9-3F4F-B58A-5F48CE310B7C}"/>
    <dgm:cxn modelId="{FC477FC4-94C6-2A47-ADFD-1D62F5F2DEFE}" type="presOf" srcId="{1CD38FA0-D266-2A4B-AF87-4A068D5A67A6}" destId="{30F45175-39E3-A24D-8170-025CE25463CE}" srcOrd="0" destOrd="0" presId="urn:microsoft.com/office/officeart/2005/8/layout/list1"/>
    <dgm:cxn modelId="{E4D6A3D5-5728-CC42-8190-13A92695DAA8}" type="presOf" srcId="{67658661-6906-7942-BCE9-7FF03327C5E0}" destId="{4F683046-0BDD-264D-A477-BA95701D839E}" srcOrd="0" destOrd="1" presId="urn:microsoft.com/office/officeart/2005/8/layout/list1"/>
    <dgm:cxn modelId="{BA9FC2FC-ADC4-6C4D-9071-4D22F7239448}" type="presOf" srcId="{220F1345-2E67-E84E-BD8A-9589E677C37A}" destId="{EC75D835-CCFC-DA4A-A8DB-23A707DC70AA}" srcOrd="0" destOrd="0" presId="urn:microsoft.com/office/officeart/2005/8/layout/list1"/>
    <dgm:cxn modelId="{2D957646-5AB4-BF4C-A989-1F9F8F8E065E}" type="presParOf" srcId="{C2BC1993-CE8E-6546-9E62-7993850E2C4B}" destId="{B6F70620-04BA-9949-BD6A-CCFFF9BBEDA5}" srcOrd="0" destOrd="0" presId="urn:microsoft.com/office/officeart/2005/8/layout/list1"/>
    <dgm:cxn modelId="{F38C7A99-A74D-C04F-AF08-1C379320E518}" type="presParOf" srcId="{B6F70620-04BA-9949-BD6A-CCFFF9BBEDA5}" destId="{30F45175-39E3-A24D-8170-025CE25463CE}" srcOrd="0" destOrd="0" presId="urn:microsoft.com/office/officeart/2005/8/layout/list1"/>
    <dgm:cxn modelId="{37643CB4-7A7D-C64D-B0D9-62106A89B26A}" type="presParOf" srcId="{B6F70620-04BA-9949-BD6A-CCFFF9BBEDA5}" destId="{6F806F61-72B7-CE4D-8053-C64F5661DD91}" srcOrd="1" destOrd="0" presId="urn:microsoft.com/office/officeart/2005/8/layout/list1"/>
    <dgm:cxn modelId="{F71998DD-08C1-C946-9BDA-7AF39A1B2E18}" type="presParOf" srcId="{C2BC1993-CE8E-6546-9E62-7993850E2C4B}" destId="{9454BA04-B8A0-B04B-8D29-09DC6CF167FD}" srcOrd="1" destOrd="0" presId="urn:microsoft.com/office/officeart/2005/8/layout/list1"/>
    <dgm:cxn modelId="{39337347-EFCE-AB48-95A1-D263AE793E79}" type="presParOf" srcId="{C2BC1993-CE8E-6546-9E62-7993850E2C4B}" destId="{4F683046-0BDD-264D-A477-BA95701D839E}" srcOrd="2" destOrd="0" presId="urn:microsoft.com/office/officeart/2005/8/layout/list1"/>
    <dgm:cxn modelId="{B4EFF83A-499A-2F43-ABF0-2D11BEEDF11A}" type="presParOf" srcId="{C2BC1993-CE8E-6546-9E62-7993850E2C4B}" destId="{A3FD9784-1C69-3249-AA1F-2A752B55243A}" srcOrd="3" destOrd="0" presId="urn:microsoft.com/office/officeart/2005/8/layout/list1"/>
    <dgm:cxn modelId="{C1F305C5-D3DB-D44F-86A3-9D771AE51C43}" type="presParOf" srcId="{C2BC1993-CE8E-6546-9E62-7993850E2C4B}" destId="{E950633D-4701-2346-999B-6B328661D1F4}" srcOrd="4" destOrd="0" presId="urn:microsoft.com/office/officeart/2005/8/layout/list1"/>
    <dgm:cxn modelId="{A412910B-27D0-9C41-997A-EF415C16F660}" type="presParOf" srcId="{E950633D-4701-2346-999B-6B328661D1F4}" destId="{573C1489-FB77-2841-A4EB-F85597BF686A}" srcOrd="0" destOrd="0" presId="urn:microsoft.com/office/officeart/2005/8/layout/list1"/>
    <dgm:cxn modelId="{7AB3DA7F-2073-B143-BB4F-0A0AA81D2129}" type="presParOf" srcId="{E950633D-4701-2346-999B-6B328661D1F4}" destId="{8D62A99B-4F52-884A-9B28-438AB578E49B}" srcOrd="1" destOrd="0" presId="urn:microsoft.com/office/officeart/2005/8/layout/list1"/>
    <dgm:cxn modelId="{BBEDA65F-021A-E24D-B584-BB40E3F90103}" type="presParOf" srcId="{C2BC1993-CE8E-6546-9E62-7993850E2C4B}" destId="{0133C364-1BFC-0C4F-91E2-E5ED778AB848}" srcOrd="5" destOrd="0" presId="urn:microsoft.com/office/officeart/2005/8/layout/list1"/>
    <dgm:cxn modelId="{E45286A2-7AB0-7E49-8FEB-4C70D1CC8311}" type="presParOf" srcId="{C2BC1993-CE8E-6546-9E62-7993850E2C4B}" destId="{EC75D835-CCFC-DA4A-A8DB-23A707DC70A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777DBA-E618-434F-8F48-FF1E7D7DAAE2}"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en-US"/>
        </a:p>
      </dgm:t>
    </dgm:pt>
    <dgm:pt modelId="{BE20D248-4078-EB4C-8885-E93D5AD401CA}">
      <dgm:prSet/>
      <dgm:spPr/>
      <dgm:t>
        <a:bodyPr/>
        <a:lstStyle/>
        <a:p>
          <a:r>
            <a:rPr lang="vi-VN" altLang="en-VN" b="1" dirty="0">
              <a:solidFill>
                <a:srgbClr val="002060"/>
              </a:solidFill>
              <a:latin typeface="Times New Roman" panose="02020603050405020304" pitchFamily="18" charset="0"/>
            </a:rPr>
            <a:t>Xác định số lượng, cơ cấu sản phẩm</a:t>
          </a:r>
          <a:endParaRPr lang="en-US" altLang="en-VN" b="1" dirty="0">
            <a:solidFill>
              <a:srgbClr val="002060"/>
            </a:solidFill>
            <a:latin typeface="Times New Roman" panose="02020603050405020304" pitchFamily="18" charset="0"/>
          </a:endParaRPr>
        </a:p>
      </dgm:t>
    </dgm:pt>
    <dgm:pt modelId="{5B98C4AB-6BB1-D549-86B2-E1CF8EB46F81}" type="parTrans" cxnId="{3B0417D9-7677-7B49-A0F0-EB9C74F023AA}">
      <dgm:prSet/>
      <dgm:spPr/>
      <dgm:t>
        <a:bodyPr/>
        <a:lstStyle/>
        <a:p>
          <a:endParaRPr lang="en-US"/>
        </a:p>
      </dgm:t>
    </dgm:pt>
    <dgm:pt modelId="{58ED9C43-3258-0A4B-A66A-32C58C6A0B84}" type="sibTrans" cxnId="{3B0417D9-7677-7B49-A0F0-EB9C74F023AA}">
      <dgm:prSet/>
      <dgm:spPr/>
      <dgm:t>
        <a:bodyPr/>
        <a:lstStyle/>
        <a:p>
          <a:endParaRPr lang="en-US"/>
        </a:p>
      </dgm:t>
    </dgm:pt>
    <dgm:pt modelId="{775BA595-A8D1-894E-930A-90E2DC5AD146}">
      <dgm:prSet/>
      <dgm:spPr/>
      <dgm:t>
        <a:bodyPr/>
        <a:lstStyle/>
        <a:p>
          <a:r>
            <a:rPr lang="vi-VN" altLang="en-VN" b="1" dirty="0">
              <a:solidFill>
                <a:srgbClr val="002060"/>
              </a:solidFill>
              <a:latin typeface="Times New Roman" panose="02020603050405020304" pitchFamily="18" charset="0"/>
            </a:rPr>
            <a:t>Là đơn đặt hàng của xã hội đối với sản xuất</a:t>
          </a:r>
          <a:r>
            <a:rPr lang="vi-VN" altLang="en-VN" dirty="0">
              <a:solidFill>
                <a:srgbClr val="002060"/>
              </a:solidFill>
              <a:latin typeface="Times New Roman" panose="02020603050405020304" pitchFamily="18" charset="0"/>
            </a:rPr>
            <a:t> </a:t>
          </a:r>
          <a:endParaRPr lang="en-US" altLang="en-VN" dirty="0">
            <a:solidFill>
              <a:srgbClr val="002060"/>
            </a:solidFill>
            <a:latin typeface="Times New Roman" panose="02020603050405020304" pitchFamily="18" charset="0"/>
          </a:endParaRPr>
        </a:p>
      </dgm:t>
    </dgm:pt>
    <dgm:pt modelId="{DA2A6E85-10DD-F342-92B1-260523FABEB6}" type="parTrans" cxnId="{913E0D92-D4D5-A040-9BD6-A48F7D7A3CEA}">
      <dgm:prSet/>
      <dgm:spPr/>
      <dgm:t>
        <a:bodyPr/>
        <a:lstStyle/>
        <a:p>
          <a:endParaRPr lang="en-US"/>
        </a:p>
      </dgm:t>
    </dgm:pt>
    <dgm:pt modelId="{44F86103-8D10-1F45-BC02-A6FA4B094DE1}" type="sibTrans" cxnId="{913E0D92-D4D5-A040-9BD6-A48F7D7A3CEA}">
      <dgm:prSet/>
      <dgm:spPr/>
      <dgm:t>
        <a:bodyPr/>
        <a:lstStyle/>
        <a:p>
          <a:endParaRPr lang="en-US"/>
        </a:p>
      </dgm:t>
    </dgm:pt>
    <dgm:pt modelId="{573B6F58-C1B2-7949-8FAC-F636F42CFC12}">
      <dgm:prSet/>
      <dgm:spPr/>
      <dgm:t>
        <a:bodyPr/>
        <a:lstStyle/>
        <a:p>
          <a:r>
            <a:rPr lang="vi-VN" altLang="en-VN" b="1">
              <a:solidFill>
                <a:srgbClr val="002060"/>
              </a:solidFill>
              <a:latin typeface="Times New Roman" panose="02020603050405020304" pitchFamily="18" charset="0"/>
            </a:rPr>
            <a:t>Tiêu dùng được coi là mục đích của sản xuất</a:t>
          </a:r>
          <a:r>
            <a:rPr lang="vi-VN" altLang="en-VN">
              <a:solidFill>
                <a:srgbClr val="002060"/>
              </a:solidFill>
            </a:rPr>
            <a:t> </a:t>
          </a:r>
          <a:endParaRPr lang="en-US" altLang="en-VN" dirty="0">
            <a:solidFill>
              <a:srgbClr val="002060"/>
            </a:solidFill>
          </a:endParaRPr>
        </a:p>
      </dgm:t>
    </dgm:pt>
    <dgm:pt modelId="{5C28BA14-4534-F54E-BB5C-9338691132DC}" type="parTrans" cxnId="{CE31FC78-FEC9-EF4A-9130-6E95198525BE}">
      <dgm:prSet/>
      <dgm:spPr/>
      <dgm:t>
        <a:bodyPr/>
        <a:lstStyle/>
        <a:p>
          <a:endParaRPr lang="en-US"/>
        </a:p>
      </dgm:t>
    </dgm:pt>
    <dgm:pt modelId="{A736027D-630B-234C-A631-936404F28050}" type="sibTrans" cxnId="{CE31FC78-FEC9-EF4A-9130-6E95198525BE}">
      <dgm:prSet/>
      <dgm:spPr/>
      <dgm:t>
        <a:bodyPr/>
        <a:lstStyle/>
        <a:p>
          <a:endParaRPr lang="en-US"/>
        </a:p>
      </dgm:t>
    </dgm:pt>
    <dgm:pt modelId="{D1090BCE-E2E8-DF4B-B1D9-A1356EA20516}">
      <dgm:prSet/>
      <dgm:spPr/>
      <dgm:t>
        <a:bodyPr/>
        <a:lstStyle/>
        <a:p>
          <a:r>
            <a:rPr lang="vi-VN" altLang="en-VN" b="1" dirty="0">
              <a:solidFill>
                <a:srgbClr val="002060"/>
              </a:solidFill>
              <a:latin typeface="Times New Roman" panose="02020603050405020304" pitchFamily="18" charset="0"/>
            </a:rPr>
            <a:t>Thúc đẩy mở rộng sản xuất nếu sản phẩm tiêu thụ được</a:t>
          </a:r>
          <a:endParaRPr lang="en-US" altLang="en-VN" b="1" dirty="0">
            <a:solidFill>
              <a:srgbClr val="002060"/>
            </a:solidFill>
            <a:latin typeface="Times New Roman" panose="02020603050405020304" pitchFamily="18" charset="0"/>
          </a:endParaRPr>
        </a:p>
      </dgm:t>
    </dgm:pt>
    <dgm:pt modelId="{B4B69DF6-026D-4146-8FF0-813833B8119C}" type="parTrans" cxnId="{724229DE-43B2-674E-8B55-C4F7D80D9829}">
      <dgm:prSet/>
      <dgm:spPr/>
      <dgm:t>
        <a:bodyPr/>
        <a:lstStyle/>
        <a:p>
          <a:endParaRPr lang="en-US"/>
        </a:p>
      </dgm:t>
    </dgm:pt>
    <dgm:pt modelId="{7157758F-7C2B-F34D-9EB2-23ACE6069054}" type="sibTrans" cxnId="{724229DE-43B2-674E-8B55-C4F7D80D9829}">
      <dgm:prSet/>
      <dgm:spPr/>
      <dgm:t>
        <a:bodyPr/>
        <a:lstStyle/>
        <a:p>
          <a:endParaRPr lang="en-US"/>
        </a:p>
      </dgm:t>
    </dgm:pt>
    <dgm:pt modelId="{1052921E-1E2D-BA46-BC66-E0FE1AC5F457}">
      <dgm:prSet/>
      <dgm:spPr/>
      <dgm:t>
        <a:bodyPr/>
        <a:lstStyle/>
        <a:p>
          <a:r>
            <a:rPr lang="vi-VN" altLang="en-VN" b="1" dirty="0">
              <a:solidFill>
                <a:srgbClr val="002060"/>
              </a:solidFill>
              <a:latin typeface="Times New Roman" panose="02020603050405020304" pitchFamily="18" charset="0"/>
            </a:rPr>
            <a:t>Kìm hãm sản xuất nếu sản phẩm tiêu thụ được</a:t>
          </a:r>
          <a:endParaRPr lang="en-US" altLang="en-VN" b="1" dirty="0">
            <a:solidFill>
              <a:srgbClr val="002060"/>
            </a:solidFill>
            <a:latin typeface="Times New Roman" panose="02020603050405020304" pitchFamily="18" charset="0"/>
          </a:endParaRPr>
        </a:p>
      </dgm:t>
    </dgm:pt>
    <dgm:pt modelId="{BE06356B-DE3B-5E4D-9552-3A07E943C102}" type="parTrans" cxnId="{4233A627-DED7-8C4B-80D2-DCB320A9E90E}">
      <dgm:prSet/>
      <dgm:spPr/>
      <dgm:t>
        <a:bodyPr/>
        <a:lstStyle/>
        <a:p>
          <a:endParaRPr lang="en-US"/>
        </a:p>
      </dgm:t>
    </dgm:pt>
    <dgm:pt modelId="{F6C33BD4-778D-0E42-88AE-4F1A930C5672}" type="sibTrans" cxnId="{4233A627-DED7-8C4B-80D2-DCB320A9E90E}">
      <dgm:prSet/>
      <dgm:spPr/>
      <dgm:t>
        <a:bodyPr/>
        <a:lstStyle/>
        <a:p>
          <a:endParaRPr lang="en-US"/>
        </a:p>
      </dgm:t>
    </dgm:pt>
    <dgm:pt modelId="{5EC86416-BCD7-FC44-8ADA-7D1CE5B5F915}" type="pres">
      <dgm:prSet presAssocID="{11777DBA-E618-434F-8F48-FF1E7D7DAAE2}" presName="Name0" presStyleCnt="0">
        <dgm:presLayoutVars>
          <dgm:chMax val="7"/>
          <dgm:chPref val="7"/>
          <dgm:dir/>
        </dgm:presLayoutVars>
      </dgm:prSet>
      <dgm:spPr/>
    </dgm:pt>
    <dgm:pt modelId="{2E6D0A76-F43F-4040-A5FA-3F819E2BEE6D}" type="pres">
      <dgm:prSet presAssocID="{11777DBA-E618-434F-8F48-FF1E7D7DAAE2}" presName="Name1" presStyleCnt="0"/>
      <dgm:spPr/>
    </dgm:pt>
    <dgm:pt modelId="{DC8C7585-C746-B84D-97C6-53EFA5AFECA4}" type="pres">
      <dgm:prSet presAssocID="{11777DBA-E618-434F-8F48-FF1E7D7DAAE2}" presName="cycle" presStyleCnt="0"/>
      <dgm:spPr/>
    </dgm:pt>
    <dgm:pt modelId="{370E6B4A-B2CF-EE42-94E5-F4278D756AAF}" type="pres">
      <dgm:prSet presAssocID="{11777DBA-E618-434F-8F48-FF1E7D7DAAE2}" presName="srcNode" presStyleLbl="node1" presStyleIdx="0" presStyleCnt="5"/>
      <dgm:spPr/>
    </dgm:pt>
    <dgm:pt modelId="{8E2E32A9-30F2-CC47-A0DB-D9D8C187755A}" type="pres">
      <dgm:prSet presAssocID="{11777DBA-E618-434F-8F48-FF1E7D7DAAE2}" presName="conn" presStyleLbl="parChTrans1D2" presStyleIdx="0" presStyleCnt="1"/>
      <dgm:spPr/>
    </dgm:pt>
    <dgm:pt modelId="{32C6D8E0-831A-A44B-AC8D-ED115CE161F2}" type="pres">
      <dgm:prSet presAssocID="{11777DBA-E618-434F-8F48-FF1E7D7DAAE2}" presName="extraNode" presStyleLbl="node1" presStyleIdx="0" presStyleCnt="5"/>
      <dgm:spPr/>
    </dgm:pt>
    <dgm:pt modelId="{533C4BA2-0BFA-1A46-9D44-C8A65D98A870}" type="pres">
      <dgm:prSet presAssocID="{11777DBA-E618-434F-8F48-FF1E7D7DAAE2}" presName="dstNode" presStyleLbl="node1" presStyleIdx="0" presStyleCnt="5"/>
      <dgm:spPr/>
    </dgm:pt>
    <dgm:pt modelId="{CBA9D3B5-0DEA-D24D-9986-32222E325A05}" type="pres">
      <dgm:prSet presAssocID="{BE20D248-4078-EB4C-8885-E93D5AD401CA}" presName="text_1" presStyleLbl="node1" presStyleIdx="0" presStyleCnt="5">
        <dgm:presLayoutVars>
          <dgm:bulletEnabled val="1"/>
        </dgm:presLayoutVars>
      </dgm:prSet>
      <dgm:spPr/>
    </dgm:pt>
    <dgm:pt modelId="{6AEEAB9F-D0D9-3048-989B-0EB598C0B99C}" type="pres">
      <dgm:prSet presAssocID="{BE20D248-4078-EB4C-8885-E93D5AD401CA}" presName="accent_1" presStyleCnt="0"/>
      <dgm:spPr/>
    </dgm:pt>
    <dgm:pt modelId="{AEC74000-728C-1D43-8E19-868C40DD1C04}" type="pres">
      <dgm:prSet presAssocID="{BE20D248-4078-EB4C-8885-E93D5AD401CA}" presName="accentRepeatNode" presStyleLbl="solidFgAcc1" presStyleIdx="0" presStyleCnt="5"/>
      <dgm:spPr>
        <a:solidFill>
          <a:schemeClr val="tx2">
            <a:lumMod val="50000"/>
            <a:lumOff val="50000"/>
          </a:schemeClr>
        </a:solidFill>
      </dgm:spPr>
    </dgm:pt>
    <dgm:pt modelId="{4094B2D3-6861-B04B-A746-C5E07CBE64DE}" type="pres">
      <dgm:prSet presAssocID="{775BA595-A8D1-894E-930A-90E2DC5AD146}" presName="text_2" presStyleLbl="node1" presStyleIdx="1" presStyleCnt="5">
        <dgm:presLayoutVars>
          <dgm:bulletEnabled val="1"/>
        </dgm:presLayoutVars>
      </dgm:prSet>
      <dgm:spPr/>
    </dgm:pt>
    <dgm:pt modelId="{014F57C2-9AD3-6D42-9463-C47378948997}" type="pres">
      <dgm:prSet presAssocID="{775BA595-A8D1-894E-930A-90E2DC5AD146}" presName="accent_2" presStyleCnt="0"/>
      <dgm:spPr/>
    </dgm:pt>
    <dgm:pt modelId="{DB67542F-FAFA-C846-BD27-D7FB960027E3}" type="pres">
      <dgm:prSet presAssocID="{775BA595-A8D1-894E-930A-90E2DC5AD146}" presName="accentRepeatNode" presStyleLbl="solidFgAcc1" presStyleIdx="1" presStyleCnt="5"/>
      <dgm:spPr>
        <a:solidFill>
          <a:schemeClr val="accent2">
            <a:lumMod val="75000"/>
          </a:schemeClr>
        </a:solidFill>
      </dgm:spPr>
    </dgm:pt>
    <dgm:pt modelId="{5E57C4CE-A6F4-D242-9FA7-31E2774D9E0B}" type="pres">
      <dgm:prSet presAssocID="{573B6F58-C1B2-7949-8FAC-F636F42CFC12}" presName="text_3" presStyleLbl="node1" presStyleIdx="2" presStyleCnt="5">
        <dgm:presLayoutVars>
          <dgm:bulletEnabled val="1"/>
        </dgm:presLayoutVars>
      </dgm:prSet>
      <dgm:spPr/>
    </dgm:pt>
    <dgm:pt modelId="{6E141B20-AAAA-5342-A587-04C2AD821097}" type="pres">
      <dgm:prSet presAssocID="{573B6F58-C1B2-7949-8FAC-F636F42CFC12}" presName="accent_3" presStyleCnt="0"/>
      <dgm:spPr/>
    </dgm:pt>
    <dgm:pt modelId="{A744543D-A1B7-874F-937F-587869A8ABA6}" type="pres">
      <dgm:prSet presAssocID="{573B6F58-C1B2-7949-8FAC-F636F42CFC12}" presName="accentRepeatNode" presStyleLbl="solidFgAcc1" presStyleIdx="2" presStyleCnt="5"/>
      <dgm:spPr>
        <a:solidFill>
          <a:srgbClr val="FF0000"/>
        </a:solidFill>
      </dgm:spPr>
    </dgm:pt>
    <dgm:pt modelId="{7DC5FE47-D7E5-764F-BDCD-1C7B322AA418}" type="pres">
      <dgm:prSet presAssocID="{D1090BCE-E2E8-DF4B-B1D9-A1356EA20516}" presName="text_4" presStyleLbl="node1" presStyleIdx="3" presStyleCnt="5">
        <dgm:presLayoutVars>
          <dgm:bulletEnabled val="1"/>
        </dgm:presLayoutVars>
      </dgm:prSet>
      <dgm:spPr/>
    </dgm:pt>
    <dgm:pt modelId="{CA78B5BF-DA5C-5B4B-82F1-32D72D4A3891}" type="pres">
      <dgm:prSet presAssocID="{D1090BCE-E2E8-DF4B-B1D9-A1356EA20516}" presName="accent_4" presStyleCnt="0"/>
      <dgm:spPr/>
    </dgm:pt>
    <dgm:pt modelId="{602C35AC-33C5-FF4D-9C66-309E266EBAE2}" type="pres">
      <dgm:prSet presAssocID="{D1090BCE-E2E8-DF4B-B1D9-A1356EA20516}" presName="accentRepeatNode" presStyleLbl="solidFgAcc1" presStyleIdx="3" presStyleCnt="5"/>
      <dgm:spPr>
        <a:solidFill>
          <a:srgbClr val="00B0F0"/>
        </a:solidFill>
      </dgm:spPr>
    </dgm:pt>
    <dgm:pt modelId="{57DACE4B-B3F3-DD43-B49B-ED2A5FF9CDA8}" type="pres">
      <dgm:prSet presAssocID="{1052921E-1E2D-BA46-BC66-E0FE1AC5F457}" presName="text_5" presStyleLbl="node1" presStyleIdx="4" presStyleCnt="5">
        <dgm:presLayoutVars>
          <dgm:bulletEnabled val="1"/>
        </dgm:presLayoutVars>
      </dgm:prSet>
      <dgm:spPr/>
    </dgm:pt>
    <dgm:pt modelId="{F968B7A1-34C4-0F48-9F3E-3761C5E62AB7}" type="pres">
      <dgm:prSet presAssocID="{1052921E-1E2D-BA46-BC66-E0FE1AC5F457}" presName="accent_5" presStyleCnt="0"/>
      <dgm:spPr/>
    </dgm:pt>
    <dgm:pt modelId="{0326F856-BEEA-6242-BF66-AF17649710FD}" type="pres">
      <dgm:prSet presAssocID="{1052921E-1E2D-BA46-BC66-E0FE1AC5F457}" presName="accentRepeatNode" presStyleLbl="solidFgAcc1" presStyleIdx="4" presStyleCnt="5"/>
      <dgm:spPr>
        <a:solidFill>
          <a:srgbClr val="FFFF00"/>
        </a:solidFill>
      </dgm:spPr>
    </dgm:pt>
  </dgm:ptLst>
  <dgm:cxnLst>
    <dgm:cxn modelId="{03659C24-5859-9D4D-BD9D-E3080FAB207F}" type="presOf" srcId="{775BA595-A8D1-894E-930A-90E2DC5AD146}" destId="{4094B2D3-6861-B04B-A746-C5E07CBE64DE}" srcOrd="0" destOrd="0" presId="urn:microsoft.com/office/officeart/2008/layout/VerticalCurvedList"/>
    <dgm:cxn modelId="{4233A627-DED7-8C4B-80D2-DCB320A9E90E}" srcId="{11777DBA-E618-434F-8F48-FF1E7D7DAAE2}" destId="{1052921E-1E2D-BA46-BC66-E0FE1AC5F457}" srcOrd="4" destOrd="0" parTransId="{BE06356B-DE3B-5E4D-9552-3A07E943C102}" sibTransId="{F6C33BD4-778D-0E42-88AE-4F1A930C5672}"/>
    <dgm:cxn modelId="{9F137C37-D30E-9B4E-8184-285B86286A73}" type="presOf" srcId="{11777DBA-E618-434F-8F48-FF1E7D7DAAE2}" destId="{5EC86416-BCD7-FC44-8ADA-7D1CE5B5F915}" srcOrd="0" destOrd="0" presId="urn:microsoft.com/office/officeart/2008/layout/VerticalCurvedList"/>
    <dgm:cxn modelId="{AE298543-D6E1-664B-BF62-E3560746EB30}" type="presOf" srcId="{573B6F58-C1B2-7949-8FAC-F636F42CFC12}" destId="{5E57C4CE-A6F4-D242-9FA7-31E2774D9E0B}" srcOrd="0" destOrd="0" presId="urn:microsoft.com/office/officeart/2008/layout/VerticalCurvedList"/>
    <dgm:cxn modelId="{0D866759-229C-7144-BB33-EF52FDE32E47}" type="presOf" srcId="{1052921E-1E2D-BA46-BC66-E0FE1AC5F457}" destId="{57DACE4B-B3F3-DD43-B49B-ED2A5FF9CDA8}" srcOrd="0" destOrd="0" presId="urn:microsoft.com/office/officeart/2008/layout/VerticalCurvedList"/>
    <dgm:cxn modelId="{CE31FC78-FEC9-EF4A-9130-6E95198525BE}" srcId="{11777DBA-E618-434F-8F48-FF1E7D7DAAE2}" destId="{573B6F58-C1B2-7949-8FAC-F636F42CFC12}" srcOrd="2" destOrd="0" parTransId="{5C28BA14-4534-F54E-BB5C-9338691132DC}" sibTransId="{A736027D-630B-234C-A631-936404F28050}"/>
    <dgm:cxn modelId="{913E0D92-D4D5-A040-9BD6-A48F7D7A3CEA}" srcId="{11777DBA-E618-434F-8F48-FF1E7D7DAAE2}" destId="{775BA595-A8D1-894E-930A-90E2DC5AD146}" srcOrd="1" destOrd="0" parTransId="{DA2A6E85-10DD-F342-92B1-260523FABEB6}" sibTransId="{44F86103-8D10-1F45-BC02-A6FA4B094DE1}"/>
    <dgm:cxn modelId="{7EBF44B3-FF72-FD43-98D9-8AA91CEF419B}" type="presOf" srcId="{D1090BCE-E2E8-DF4B-B1D9-A1356EA20516}" destId="{7DC5FE47-D7E5-764F-BDCD-1C7B322AA418}" srcOrd="0" destOrd="0" presId="urn:microsoft.com/office/officeart/2008/layout/VerticalCurvedList"/>
    <dgm:cxn modelId="{3B0417D9-7677-7B49-A0F0-EB9C74F023AA}" srcId="{11777DBA-E618-434F-8F48-FF1E7D7DAAE2}" destId="{BE20D248-4078-EB4C-8885-E93D5AD401CA}" srcOrd="0" destOrd="0" parTransId="{5B98C4AB-6BB1-D549-86B2-E1CF8EB46F81}" sibTransId="{58ED9C43-3258-0A4B-A66A-32C58C6A0B84}"/>
    <dgm:cxn modelId="{724229DE-43B2-674E-8B55-C4F7D80D9829}" srcId="{11777DBA-E618-434F-8F48-FF1E7D7DAAE2}" destId="{D1090BCE-E2E8-DF4B-B1D9-A1356EA20516}" srcOrd="3" destOrd="0" parTransId="{B4B69DF6-026D-4146-8FF0-813833B8119C}" sibTransId="{7157758F-7C2B-F34D-9EB2-23ACE6069054}"/>
    <dgm:cxn modelId="{C06930EC-E6D2-F24C-9F3D-C94CF0B320EB}" type="presOf" srcId="{BE20D248-4078-EB4C-8885-E93D5AD401CA}" destId="{CBA9D3B5-0DEA-D24D-9986-32222E325A05}" srcOrd="0" destOrd="0" presId="urn:microsoft.com/office/officeart/2008/layout/VerticalCurvedList"/>
    <dgm:cxn modelId="{688445F1-8A74-DA42-A810-8F397B45E352}" type="presOf" srcId="{58ED9C43-3258-0A4B-A66A-32C58C6A0B84}" destId="{8E2E32A9-30F2-CC47-A0DB-D9D8C187755A}" srcOrd="0" destOrd="0" presId="urn:microsoft.com/office/officeart/2008/layout/VerticalCurvedList"/>
    <dgm:cxn modelId="{2D04C727-ADB7-DB4C-AAC5-EEDA9CFFBC0E}" type="presParOf" srcId="{5EC86416-BCD7-FC44-8ADA-7D1CE5B5F915}" destId="{2E6D0A76-F43F-4040-A5FA-3F819E2BEE6D}" srcOrd="0" destOrd="0" presId="urn:microsoft.com/office/officeart/2008/layout/VerticalCurvedList"/>
    <dgm:cxn modelId="{8BC262B5-611C-D945-9C1B-80E072CFBADA}" type="presParOf" srcId="{2E6D0A76-F43F-4040-A5FA-3F819E2BEE6D}" destId="{DC8C7585-C746-B84D-97C6-53EFA5AFECA4}" srcOrd="0" destOrd="0" presId="urn:microsoft.com/office/officeart/2008/layout/VerticalCurvedList"/>
    <dgm:cxn modelId="{81AD38D9-4CF8-FD40-B12D-A813EE2D5F69}" type="presParOf" srcId="{DC8C7585-C746-B84D-97C6-53EFA5AFECA4}" destId="{370E6B4A-B2CF-EE42-94E5-F4278D756AAF}" srcOrd="0" destOrd="0" presId="urn:microsoft.com/office/officeart/2008/layout/VerticalCurvedList"/>
    <dgm:cxn modelId="{479FB42D-4A19-5149-B05C-B635CEBEAACD}" type="presParOf" srcId="{DC8C7585-C746-B84D-97C6-53EFA5AFECA4}" destId="{8E2E32A9-30F2-CC47-A0DB-D9D8C187755A}" srcOrd="1" destOrd="0" presId="urn:microsoft.com/office/officeart/2008/layout/VerticalCurvedList"/>
    <dgm:cxn modelId="{06A2E6CF-CD1D-2349-ADA4-4FBF52A5EBE0}" type="presParOf" srcId="{DC8C7585-C746-B84D-97C6-53EFA5AFECA4}" destId="{32C6D8E0-831A-A44B-AC8D-ED115CE161F2}" srcOrd="2" destOrd="0" presId="urn:microsoft.com/office/officeart/2008/layout/VerticalCurvedList"/>
    <dgm:cxn modelId="{0B873464-4A1A-654A-83DA-A2462EDF178B}" type="presParOf" srcId="{DC8C7585-C746-B84D-97C6-53EFA5AFECA4}" destId="{533C4BA2-0BFA-1A46-9D44-C8A65D98A870}" srcOrd="3" destOrd="0" presId="urn:microsoft.com/office/officeart/2008/layout/VerticalCurvedList"/>
    <dgm:cxn modelId="{4E9EF9D5-F93C-8449-B1C7-6CA3B8EF99E5}" type="presParOf" srcId="{2E6D0A76-F43F-4040-A5FA-3F819E2BEE6D}" destId="{CBA9D3B5-0DEA-D24D-9986-32222E325A05}" srcOrd="1" destOrd="0" presId="urn:microsoft.com/office/officeart/2008/layout/VerticalCurvedList"/>
    <dgm:cxn modelId="{DC6B6635-E1AA-9542-9F14-B9165569FCB3}" type="presParOf" srcId="{2E6D0A76-F43F-4040-A5FA-3F819E2BEE6D}" destId="{6AEEAB9F-D0D9-3048-989B-0EB598C0B99C}" srcOrd="2" destOrd="0" presId="urn:microsoft.com/office/officeart/2008/layout/VerticalCurvedList"/>
    <dgm:cxn modelId="{87AC3927-CAE4-FA46-8671-CE3D69C9C0C4}" type="presParOf" srcId="{6AEEAB9F-D0D9-3048-989B-0EB598C0B99C}" destId="{AEC74000-728C-1D43-8E19-868C40DD1C04}" srcOrd="0" destOrd="0" presId="urn:microsoft.com/office/officeart/2008/layout/VerticalCurvedList"/>
    <dgm:cxn modelId="{0705B620-E3C1-E54F-9C98-77FC8DE5CF78}" type="presParOf" srcId="{2E6D0A76-F43F-4040-A5FA-3F819E2BEE6D}" destId="{4094B2D3-6861-B04B-A746-C5E07CBE64DE}" srcOrd="3" destOrd="0" presId="urn:microsoft.com/office/officeart/2008/layout/VerticalCurvedList"/>
    <dgm:cxn modelId="{8DCE2E86-E5E3-B240-A6FF-840AEFA96731}" type="presParOf" srcId="{2E6D0A76-F43F-4040-A5FA-3F819E2BEE6D}" destId="{014F57C2-9AD3-6D42-9463-C47378948997}" srcOrd="4" destOrd="0" presId="urn:microsoft.com/office/officeart/2008/layout/VerticalCurvedList"/>
    <dgm:cxn modelId="{95A884DB-14A6-E64C-A8DA-B3F365D6E4E0}" type="presParOf" srcId="{014F57C2-9AD3-6D42-9463-C47378948997}" destId="{DB67542F-FAFA-C846-BD27-D7FB960027E3}" srcOrd="0" destOrd="0" presId="urn:microsoft.com/office/officeart/2008/layout/VerticalCurvedList"/>
    <dgm:cxn modelId="{50E29B9A-9C1D-F24D-8CBE-F8D175385510}" type="presParOf" srcId="{2E6D0A76-F43F-4040-A5FA-3F819E2BEE6D}" destId="{5E57C4CE-A6F4-D242-9FA7-31E2774D9E0B}" srcOrd="5" destOrd="0" presId="urn:microsoft.com/office/officeart/2008/layout/VerticalCurvedList"/>
    <dgm:cxn modelId="{8648BE9E-2473-2F43-8585-3688EF85638D}" type="presParOf" srcId="{2E6D0A76-F43F-4040-A5FA-3F819E2BEE6D}" destId="{6E141B20-AAAA-5342-A587-04C2AD821097}" srcOrd="6" destOrd="0" presId="urn:microsoft.com/office/officeart/2008/layout/VerticalCurvedList"/>
    <dgm:cxn modelId="{3F72926A-A321-A84A-98D1-D83675A0ADB5}" type="presParOf" srcId="{6E141B20-AAAA-5342-A587-04C2AD821097}" destId="{A744543D-A1B7-874F-937F-587869A8ABA6}" srcOrd="0" destOrd="0" presId="urn:microsoft.com/office/officeart/2008/layout/VerticalCurvedList"/>
    <dgm:cxn modelId="{02575351-04A3-E448-AA10-BD2FDF1849BA}" type="presParOf" srcId="{2E6D0A76-F43F-4040-A5FA-3F819E2BEE6D}" destId="{7DC5FE47-D7E5-764F-BDCD-1C7B322AA418}" srcOrd="7" destOrd="0" presId="urn:microsoft.com/office/officeart/2008/layout/VerticalCurvedList"/>
    <dgm:cxn modelId="{6E807AAE-CB4F-9F46-B44E-17083E5DBC48}" type="presParOf" srcId="{2E6D0A76-F43F-4040-A5FA-3F819E2BEE6D}" destId="{CA78B5BF-DA5C-5B4B-82F1-32D72D4A3891}" srcOrd="8" destOrd="0" presId="urn:microsoft.com/office/officeart/2008/layout/VerticalCurvedList"/>
    <dgm:cxn modelId="{8356FD03-FD1E-6A49-BEA5-33E101214EF3}" type="presParOf" srcId="{CA78B5BF-DA5C-5B4B-82F1-32D72D4A3891}" destId="{602C35AC-33C5-FF4D-9C66-309E266EBAE2}" srcOrd="0" destOrd="0" presId="urn:microsoft.com/office/officeart/2008/layout/VerticalCurvedList"/>
    <dgm:cxn modelId="{DA817AF7-53F8-C34E-A9D4-66CAD88D770A}" type="presParOf" srcId="{2E6D0A76-F43F-4040-A5FA-3F819E2BEE6D}" destId="{57DACE4B-B3F3-DD43-B49B-ED2A5FF9CDA8}" srcOrd="9" destOrd="0" presId="urn:microsoft.com/office/officeart/2008/layout/VerticalCurvedList"/>
    <dgm:cxn modelId="{E6FED3F7-091D-C44B-A4D3-3A94B528C9EF}" type="presParOf" srcId="{2E6D0A76-F43F-4040-A5FA-3F819E2BEE6D}" destId="{F968B7A1-34C4-0F48-9F3E-3761C5E62AB7}" srcOrd="10" destOrd="0" presId="urn:microsoft.com/office/officeart/2008/layout/VerticalCurvedList"/>
    <dgm:cxn modelId="{B5EEA265-1D3A-784A-A88A-77DFC1B352DF}" type="presParOf" srcId="{F968B7A1-34C4-0F48-9F3E-3761C5E62AB7}" destId="{0326F856-BEEA-6242-BF66-AF17649710F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77AACF-AF15-1C41-8963-7C1058F4A77E}" type="doc">
      <dgm:prSet loTypeId="urn:microsoft.com/office/officeart/2005/8/layout/venn1" loCatId="" qsTypeId="urn:microsoft.com/office/officeart/2005/8/quickstyle/simple1" qsCatId="simple" csTypeId="urn:microsoft.com/office/officeart/2005/8/colors/colorful1" csCatId="colorful" phldr="1"/>
      <dgm:spPr/>
      <dgm:t>
        <a:bodyPr/>
        <a:lstStyle/>
        <a:p>
          <a:endParaRPr lang="en-US"/>
        </a:p>
      </dgm:t>
    </dgm:pt>
    <dgm:pt modelId="{863080A3-CD0E-A743-9824-C4C5082B5403}">
      <dgm:prSet phldrT="[Text]" custT="1"/>
      <dgm:spPr>
        <a:solidFill>
          <a:schemeClr val="accent2">
            <a:hueOff val="0"/>
            <a:satOff val="0"/>
            <a:lumOff val="0"/>
            <a:alpha val="40000"/>
          </a:schemeClr>
        </a:solidFill>
        <a:ln>
          <a:solidFill>
            <a:schemeClr val="accent1"/>
          </a:solidFill>
        </a:ln>
      </dgm:spPr>
      <dgm:t>
        <a:bodyPr/>
        <a:lstStyle/>
        <a:p>
          <a:r>
            <a:rPr lang="en-US" sz="2000">
              <a:solidFill>
                <a:srgbClr val="C00000"/>
              </a:solidFill>
              <a:latin typeface="Times New Roman" panose="02020603050405020304" pitchFamily="18" charset="0"/>
              <a:cs typeface="Times New Roman" panose="02020603050405020304" pitchFamily="18" charset="0"/>
            </a:rPr>
            <a:t>SX</a:t>
          </a:r>
          <a:endParaRPr lang="en-US" sz="2000" dirty="0">
            <a:solidFill>
              <a:srgbClr val="C00000"/>
            </a:solidFill>
            <a:latin typeface="Times New Roman" panose="02020603050405020304" pitchFamily="18" charset="0"/>
            <a:cs typeface="Times New Roman" panose="02020603050405020304" pitchFamily="18" charset="0"/>
          </a:endParaRPr>
        </a:p>
      </dgm:t>
    </dgm:pt>
    <dgm:pt modelId="{422F293D-1960-694A-8C61-3728740CD2C3}" type="parTrans" cxnId="{667C3AA2-DF6C-C446-8C14-833A694CFE3F}">
      <dgm:prSet/>
      <dgm:spPr/>
      <dgm:t>
        <a:bodyPr/>
        <a:lstStyle/>
        <a:p>
          <a:endParaRPr lang="en-US" sz="2000">
            <a:latin typeface="Times New Roman" panose="02020603050405020304" pitchFamily="18" charset="0"/>
            <a:cs typeface="Times New Roman" panose="02020603050405020304" pitchFamily="18" charset="0"/>
          </a:endParaRPr>
        </a:p>
      </dgm:t>
    </dgm:pt>
    <dgm:pt modelId="{A8FE4E0F-E018-6048-A08A-40D676B74152}" type="sibTrans" cxnId="{667C3AA2-DF6C-C446-8C14-833A694CFE3F}">
      <dgm:prSet/>
      <dgm:spPr/>
      <dgm:t>
        <a:bodyPr/>
        <a:lstStyle/>
        <a:p>
          <a:endParaRPr lang="en-US" sz="2000">
            <a:latin typeface="Times New Roman" panose="02020603050405020304" pitchFamily="18" charset="0"/>
            <a:cs typeface="Times New Roman" panose="02020603050405020304" pitchFamily="18" charset="0"/>
          </a:endParaRPr>
        </a:p>
      </dgm:t>
    </dgm:pt>
    <dgm:pt modelId="{D5D1F181-51C3-384F-BDB6-6A590BEB28E3}">
      <dgm:prSet phldrT="[Text]" custT="1"/>
      <dgm:spPr>
        <a:solidFill>
          <a:schemeClr val="accent2">
            <a:hueOff val="0"/>
            <a:satOff val="0"/>
            <a:lumOff val="0"/>
            <a:alpha val="40000"/>
          </a:schemeClr>
        </a:solidFill>
        <a:ln>
          <a:solidFill>
            <a:schemeClr val="accent1"/>
          </a:solidFill>
        </a:ln>
      </dgm:spPr>
      <dgm:t>
        <a:bodyPr/>
        <a:lstStyle/>
        <a:p>
          <a:r>
            <a:rPr lang="en-US" sz="2000">
              <a:solidFill>
                <a:srgbClr val="C00000"/>
              </a:solidFill>
              <a:latin typeface="Times New Roman" panose="02020603050405020304" pitchFamily="18" charset="0"/>
              <a:cs typeface="Times New Roman" panose="02020603050405020304" pitchFamily="18" charset="0"/>
            </a:rPr>
            <a:t>LÀ GỐC</a:t>
          </a:r>
          <a:endParaRPr lang="en-US" sz="2000" dirty="0">
            <a:solidFill>
              <a:srgbClr val="C00000"/>
            </a:solidFill>
            <a:latin typeface="Times New Roman" panose="02020603050405020304" pitchFamily="18" charset="0"/>
            <a:cs typeface="Times New Roman" panose="02020603050405020304" pitchFamily="18" charset="0"/>
          </a:endParaRPr>
        </a:p>
      </dgm:t>
    </dgm:pt>
    <dgm:pt modelId="{B48CDC07-1946-DD48-BA03-3897A8AA30B3}" type="parTrans" cxnId="{40FABA0E-5419-1346-9C9C-66B9C969AE64}">
      <dgm:prSet/>
      <dgm:spPr/>
      <dgm:t>
        <a:bodyPr/>
        <a:lstStyle/>
        <a:p>
          <a:endParaRPr lang="en-US" sz="2000">
            <a:latin typeface="Times New Roman" panose="02020603050405020304" pitchFamily="18" charset="0"/>
            <a:cs typeface="Times New Roman" panose="02020603050405020304" pitchFamily="18" charset="0"/>
          </a:endParaRPr>
        </a:p>
      </dgm:t>
    </dgm:pt>
    <dgm:pt modelId="{D7A28C8A-D3B5-134E-8C9F-74D30DF0E512}" type="sibTrans" cxnId="{40FABA0E-5419-1346-9C9C-66B9C969AE64}">
      <dgm:prSet/>
      <dgm:spPr/>
      <dgm:t>
        <a:bodyPr/>
        <a:lstStyle/>
        <a:p>
          <a:endParaRPr lang="en-US" sz="2000">
            <a:latin typeface="Times New Roman" panose="02020603050405020304" pitchFamily="18" charset="0"/>
            <a:cs typeface="Times New Roman" panose="02020603050405020304" pitchFamily="18" charset="0"/>
          </a:endParaRPr>
        </a:p>
      </dgm:t>
    </dgm:pt>
    <dgm:pt modelId="{E3E6076A-9D79-4448-816A-3A3182959BF5}">
      <dgm:prSet phldrT="[Text]" custT="1"/>
      <dgm:spPr>
        <a:solidFill>
          <a:schemeClr val="accent2">
            <a:hueOff val="0"/>
            <a:satOff val="0"/>
            <a:lumOff val="0"/>
            <a:alpha val="40000"/>
          </a:schemeClr>
        </a:solidFill>
        <a:ln>
          <a:solidFill>
            <a:schemeClr val="accent1"/>
          </a:solidFill>
        </a:ln>
      </dgm:spPr>
      <dgm:t>
        <a:bodyPr/>
        <a:lstStyle/>
        <a:p>
          <a:r>
            <a:rPr lang="en-US" sz="2000">
              <a:solidFill>
                <a:srgbClr val="C00000"/>
              </a:solidFill>
              <a:latin typeface="Times New Roman" panose="02020603050405020304" pitchFamily="18" charset="0"/>
              <a:cs typeface="Times New Roman" panose="02020603050405020304" pitchFamily="18" charset="0"/>
            </a:rPr>
            <a:t>CÓ VAI TRÒ QUYẾT ĐỊNH</a:t>
          </a:r>
          <a:endParaRPr lang="en-US" sz="2000" dirty="0">
            <a:solidFill>
              <a:srgbClr val="C00000"/>
            </a:solidFill>
            <a:latin typeface="Times New Roman" panose="02020603050405020304" pitchFamily="18" charset="0"/>
            <a:cs typeface="Times New Roman" panose="02020603050405020304" pitchFamily="18" charset="0"/>
          </a:endParaRPr>
        </a:p>
      </dgm:t>
    </dgm:pt>
    <dgm:pt modelId="{9BC48959-9CEF-E048-B352-7D9A41E00964}" type="parTrans" cxnId="{13C02A5B-3C8D-804F-A5F1-303414036947}">
      <dgm:prSet/>
      <dgm:spPr/>
      <dgm:t>
        <a:bodyPr/>
        <a:lstStyle/>
        <a:p>
          <a:endParaRPr lang="en-US" sz="2000">
            <a:latin typeface="Times New Roman" panose="02020603050405020304" pitchFamily="18" charset="0"/>
            <a:cs typeface="Times New Roman" panose="02020603050405020304" pitchFamily="18" charset="0"/>
          </a:endParaRPr>
        </a:p>
      </dgm:t>
    </dgm:pt>
    <dgm:pt modelId="{7E964C30-06E7-C544-BC2F-94BDB3E1B34E}" type="sibTrans" cxnId="{13C02A5B-3C8D-804F-A5F1-303414036947}">
      <dgm:prSet/>
      <dgm:spPr/>
      <dgm:t>
        <a:bodyPr/>
        <a:lstStyle/>
        <a:p>
          <a:endParaRPr lang="en-US" sz="2000">
            <a:latin typeface="Times New Roman" panose="02020603050405020304" pitchFamily="18" charset="0"/>
            <a:cs typeface="Times New Roman" panose="02020603050405020304" pitchFamily="18" charset="0"/>
          </a:endParaRPr>
        </a:p>
      </dgm:t>
    </dgm:pt>
    <dgm:pt modelId="{B61D1B22-068F-B645-A5DD-30665B889F6F}">
      <dgm:prSet phldrT="[Text]" custT="1"/>
      <dgm:spPr>
        <a:ln>
          <a:solidFill>
            <a:srgbClr val="00B050"/>
          </a:solidFill>
        </a:ln>
      </dgm:spPr>
      <dgm:t>
        <a:bodyPr/>
        <a:lstStyle/>
        <a:p>
          <a:r>
            <a:rPr lang="en-US" sz="2000">
              <a:solidFill>
                <a:srgbClr val="00B050"/>
              </a:solidFill>
              <a:latin typeface="Times New Roman" panose="02020603050405020304" pitchFamily="18" charset="0"/>
              <a:cs typeface="Times New Roman" panose="02020603050405020304" pitchFamily="18" charset="0"/>
            </a:rPr>
            <a:t>TIÊU DÙNG</a:t>
          </a:r>
          <a:endParaRPr lang="en-US" sz="2000" dirty="0">
            <a:solidFill>
              <a:srgbClr val="00B050"/>
            </a:solidFill>
            <a:latin typeface="Times New Roman" panose="02020603050405020304" pitchFamily="18" charset="0"/>
            <a:cs typeface="Times New Roman" panose="02020603050405020304" pitchFamily="18" charset="0"/>
          </a:endParaRPr>
        </a:p>
      </dgm:t>
    </dgm:pt>
    <dgm:pt modelId="{80EECF42-4091-E544-99B4-741C9ADB2BD1}" type="parTrans" cxnId="{96EC5ADB-2138-B848-978D-7476A52F9B92}">
      <dgm:prSet/>
      <dgm:spPr/>
      <dgm:t>
        <a:bodyPr/>
        <a:lstStyle/>
        <a:p>
          <a:endParaRPr lang="en-US" sz="2000">
            <a:latin typeface="Times New Roman" panose="02020603050405020304" pitchFamily="18" charset="0"/>
            <a:cs typeface="Times New Roman" panose="02020603050405020304" pitchFamily="18" charset="0"/>
          </a:endParaRPr>
        </a:p>
      </dgm:t>
    </dgm:pt>
    <dgm:pt modelId="{AAE4506B-EDED-C64F-94A8-86D3D032D8C5}" type="sibTrans" cxnId="{96EC5ADB-2138-B848-978D-7476A52F9B92}">
      <dgm:prSet/>
      <dgm:spPr/>
      <dgm:t>
        <a:bodyPr/>
        <a:lstStyle/>
        <a:p>
          <a:endParaRPr lang="en-US" sz="2000">
            <a:latin typeface="Times New Roman" panose="02020603050405020304" pitchFamily="18" charset="0"/>
            <a:cs typeface="Times New Roman" panose="02020603050405020304" pitchFamily="18" charset="0"/>
          </a:endParaRPr>
        </a:p>
      </dgm:t>
    </dgm:pt>
    <dgm:pt modelId="{0D24293C-0081-2346-A4A7-7054C457F557}">
      <dgm:prSet phldrT="[Text]" custT="1"/>
      <dgm:spPr>
        <a:ln>
          <a:solidFill>
            <a:srgbClr val="00B050"/>
          </a:solidFill>
        </a:ln>
      </dgm:spPr>
      <dgm:t>
        <a:bodyPr/>
        <a:lstStyle/>
        <a:p>
          <a:r>
            <a:rPr lang="en-US" sz="2000">
              <a:solidFill>
                <a:srgbClr val="00B050"/>
              </a:solidFill>
              <a:latin typeface="Times New Roman" panose="02020603050405020304" pitchFamily="18" charset="0"/>
              <a:cs typeface="Times New Roman" panose="02020603050405020304" pitchFamily="18" charset="0"/>
            </a:rPr>
            <a:t>LÀ MỤC ĐÍCH</a:t>
          </a:r>
          <a:endParaRPr lang="en-US" sz="2000" dirty="0">
            <a:solidFill>
              <a:srgbClr val="00B050"/>
            </a:solidFill>
            <a:latin typeface="Times New Roman" panose="02020603050405020304" pitchFamily="18" charset="0"/>
            <a:cs typeface="Times New Roman" panose="02020603050405020304" pitchFamily="18" charset="0"/>
          </a:endParaRPr>
        </a:p>
      </dgm:t>
    </dgm:pt>
    <dgm:pt modelId="{099EE452-4427-3445-AE18-D323E7A94505}" type="parTrans" cxnId="{83E2606B-9A5C-D244-9611-E7D7639C1744}">
      <dgm:prSet/>
      <dgm:spPr/>
      <dgm:t>
        <a:bodyPr/>
        <a:lstStyle/>
        <a:p>
          <a:endParaRPr lang="en-US" sz="2000">
            <a:latin typeface="Times New Roman" panose="02020603050405020304" pitchFamily="18" charset="0"/>
            <a:cs typeface="Times New Roman" panose="02020603050405020304" pitchFamily="18" charset="0"/>
          </a:endParaRPr>
        </a:p>
      </dgm:t>
    </dgm:pt>
    <dgm:pt modelId="{23E527DE-D3F7-FA4B-B580-0D6751D6ADCC}" type="sibTrans" cxnId="{83E2606B-9A5C-D244-9611-E7D7639C1744}">
      <dgm:prSet/>
      <dgm:spPr/>
      <dgm:t>
        <a:bodyPr/>
        <a:lstStyle/>
        <a:p>
          <a:endParaRPr lang="en-US" sz="2000">
            <a:latin typeface="Times New Roman" panose="02020603050405020304" pitchFamily="18" charset="0"/>
            <a:cs typeface="Times New Roman" panose="02020603050405020304" pitchFamily="18" charset="0"/>
          </a:endParaRPr>
        </a:p>
      </dgm:t>
    </dgm:pt>
    <dgm:pt modelId="{00569D23-C9F9-5240-8536-E4E62C553435}">
      <dgm:prSet phldrT="[Text]" custT="1"/>
      <dgm:spPr>
        <a:ln>
          <a:solidFill>
            <a:srgbClr val="00B050"/>
          </a:solidFill>
        </a:ln>
      </dgm:spPr>
      <dgm:t>
        <a:bodyPr/>
        <a:lstStyle/>
        <a:p>
          <a:r>
            <a:rPr lang="en-US" sz="2000">
              <a:solidFill>
                <a:srgbClr val="00B050"/>
              </a:solidFill>
              <a:latin typeface="Times New Roman" panose="02020603050405020304" pitchFamily="18" charset="0"/>
              <a:cs typeface="Times New Roman" panose="02020603050405020304" pitchFamily="18" charset="0"/>
            </a:rPr>
            <a:t>LÀ ĐỘNG LỰC CỦA SX</a:t>
          </a:r>
          <a:endParaRPr lang="en-US" sz="2000" dirty="0">
            <a:solidFill>
              <a:srgbClr val="00B050"/>
            </a:solidFill>
            <a:latin typeface="Times New Roman" panose="02020603050405020304" pitchFamily="18" charset="0"/>
            <a:cs typeface="Times New Roman" panose="02020603050405020304" pitchFamily="18" charset="0"/>
          </a:endParaRPr>
        </a:p>
      </dgm:t>
    </dgm:pt>
    <dgm:pt modelId="{40061313-2BEE-804D-91E1-00229840BE6E}" type="parTrans" cxnId="{5787E8E8-EEB0-904B-A0E9-37A3A917E6ED}">
      <dgm:prSet/>
      <dgm:spPr/>
      <dgm:t>
        <a:bodyPr/>
        <a:lstStyle/>
        <a:p>
          <a:endParaRPr lang="en-US" sz="2000">
            <a:latin typeface="Times New Roman" panose="02020603050405020304" pitchFamily="18" charset="0"/>
            <a:cs typeface="Times New Roman" panose="02020603050405020304" pitchFamily="18" charset="0"/>
          </a:endParaRPr>
        </a:p>
      </dgm:t>
    </dgm:pt>
    <dgm:pt modelId="{6006E940-6F04-9D4B-A072-095D1A348CD4}" type="sibTrans" cxnId="{5787E8E8-EEB0-904B-A0E9-37A3A917E6ED}">
      <dgm:prSet/>
      <dgm:spPr/>
      <dgm:t>
        <a:bodyPr/>
        <a:lstStyle/>
        <a:p>
          <a:endParaRPr lang="en-US" sz="2000">
            <a:latin typeface="Times New Roman" panose="02020603050405020304" pitchFamily="18" charset="0"/>
            <a:cs typeface="Times New Roman" panose="02020603050405020304" pitchFamily="18" charset="0"/>
          </a:endParaRPr>
        </a:p>
      </dgm:t>
    </dgm:pt>
    <dgm:pt modelId="{E82FC458-6E01-5D48-8065-308B93401DB2}">
      <dgm:prSet phldrT="[Text]" custT="1"/>
      <dgm:spPr>
        <a:solidFill>
          <a:schemeClr val="accent4">
            <a:lumMod val="40000"/>
            <a:lumOff val="60000"/>
            <a:alpha val="50000"/>
          </a:schemeClr>
        </a:solidFill>
        <a:ln>
          <a:solidFill>
            <a:srgbClr val="00B050"/>
          </a:solidFill>
        </a:ln>
      </dgm:spPr>
      <dgm:t>
        <a:bodyPr/>
        <a:lstStyle/>
        <a:p>
          <a:r>
            <a:rPr lang="en-US" sz="2000" dirty="0">
              <a:solidFill>
                <a:srgbClr val="002060"/>
              </a:solidFill>
              <a:latin typeface="Times New Roman" panose="02020603050405020304" pitchFamily="18" charset="0"/>
              <a:cs typeface="Times New Roman" panose="02020603050405020304" pitchFamily="18" charset="0"/>
            </a:rPr>
            <a:t>PHÂN PHỐI VÀ TRAO ĐỔI</a:t>
          </a:r>
        </a:p>
      </dgm:t>
    </dgm:pt>
    <dgm:pt modelId="{C1E78539-B93F-1748-814D-37417443A0D3}" type="parTrans" cxnId="{B2821989-1E48-574B-8CE7-4672647EEF72}">
      <dgm:prSet/>
      <dgm:spPr/>
      <dgm:t>
        <a:bodyPr/>
        <a:lstStyle/>
        <a:p>
          <a:endParaRPr lang="en-US" sz="2000">
            <a:latin typeface="Times New Roman" panose="02020603050405020304" pitchFamily="18" charset="0"/>
            <a:cs typeface="Times New Roman" panose="02020603050405020304" pitchFamily="18" charset="0"/>
          </a:endParaRPr>
        </a:p>
      </dgm:t>
    </dgm:pt>
    <dgm:pt modelId="{66466514-2040-9644-B6D1-FF7C1E09899C}" type="sibTrans" cxnId="{B2821989-1E48-574B-8CE7-4672647EEF72}">
      <dgm:prSet/>
      <dgm:spPr/>
      <dgm:t>
        <a:bodyPr/>
        <a:lstStyle/>
        <a:p>
          <a:endParaRPr lang="en-US" sz="2000">
            <a:latin typeface="Times New Roman" panose="02020603050405020304" pitchFamily="18" charset="0"/>
            <a:cs typeface="Times New Roman" panose="02020603050405020304" pitchFamily="18" charset="0"/>
          </a:endParaRPr>
        </a:p>
      </dgm:t>
    </dgm:pt>
    <dgm:pt modelId="{60D2CB40-F149-5949-9B1B-29BC1B92EC0F}">
      <dgm:prSet phldrT="[Text]" custT="1"/>
      <dgm:spPr>
        <a:solidFill>
          <a:schemeClr val="accent4">
            <a:lumMod val="40000"/>
            <a:lumOff val="60000"/>
            <a:alpha val="50000"/>
          </a:schemeClr>
        </a:solidFill>
        <a:ln>
          <a:solidFill>
            <a:srgbClr val="00B050"/>
          </a:solidFill>
        </a:ln>
      </dgm:spPr>
      <dgm:t>
        <a:bodyPr/>
        <a:lstStyle/>
        <a:p>
          <a:r>
            <a:rPr lang="en-US" sz="2000">
              <a:solidFill>
                <a:srgbClr val="002060"/>
              </a:solidFill>
              <a:latin typeface="Times New Roman" panose="02020603050405020304" pitchFamily="18" charset="0"/>
              <a:cs typeface="Times New Roman" panose="02020603050405020304" pitchFamily="18" charset="0"/>
            </a:rPr>
            <a:t>LÀ CẦU NỐI SX - TD</a:t>
          </a:r>
          <a:endParaRPr lang="en-US" sz="2000" dirty="0">
            <a:solidFill>
              <a:srgbClr val="002060"/>
            </a:solidFill>
            <a:latin typeface="Times New Roman" panose="02020603050405020304" pitchFamily="18" charset="0"/>
            <a:cs typeface="Times New Roman" panose="02020603050405020304" pitchFamily="18" charset="0"/>
          </a:endParaRPr>
        </a:p>
      </dgm:t>
    </dgm:pt>
    <dgm:pt modelId="{5B20C2B0-A19F-C44C-B27D-E4264426FA89}" type="parTrans" cxnId="{692B8050-8F57-4448-A8D2-3EC18C720CB9}">
      <dgm:prSet/>
      <dgm:spPr/>
      <dgm:t>
        <a:bodyPr/>
        <a:lstStyle/>
        <a:p>
          <a:endParaRPr lang="en-US" sz="2000">
            <a:latin typeface="Times New Roman" panose="02020603050405020304" pitchFamily="18" charset="0"/>
            <a:cs typeface="Times New Roman" panose="02020603050405020304" pitchFamily="18" charset="0"/>
          </a:endParaRPr>
        </a:p>
      </dgm:t>
    </dgm:pt>
    <dgm:pt modelId="{68D05D77-5DA5-5046-8B0D-E2357515B9B4}" type="sibTrans" cxnId="{692B8050-8F57-4448-A8D2-3EC18C720CB9}">
      <dgm:prSet/>
      <dgm:spPr/>
      <dgm:t>
        <a:bodyPr/>
        <a:lstStyle/>
        <a:p>
          <a:endParaRPr lang="en-US" sz="2000">
            <a:latin typeface="Times New Roman" panose="02020603050405020304" pitchFamily="18" charset="0"/>
            <a:cs typeface="Times New Roman" panose="02020603050405020304" pitchFamily="18" charset="0"/>
          </a:endParaRPr>
        </a:p>
      </dgm:t>
    </dgm:pt>
    <dgm:pt modelId="{38D2E963-7C74-1541-A854-CF8CCF1F78AE}">
      <dgm:prSet phldrT="[Text]" custT="1"/>
      <dgm:spPr>
        <a:solidFill>
          <a:schemeClr val="accent4">
            <a:lumMod val="40000"/>
            <a:lumOff val="60000"/>
            <a:alpha val="50000"/>
          </a:schemeClr>
        </a:solidFill>
        <a:ln>
          <a:solidFill>
            <a:srgbClr val="00B050"/>
          </a:solidFill>
        </a:ln>
      </dgm:spPr>
      <dgm:t>
        <a:bodyPr/>
        <a:lstStyle/>
        <a:p>
          <a:r>
            <a:rPr lang="en-US" sz="2000">
              <a:solidFill>
                <a:srgbClr val="002060"/>
              </a:solidFill>
              <a:latin typeface="Times New Roman" panose="02020603050405020304" pitchFamily="18" charset="0"/>
              <a:cs typeface="Times New Roman" panose="02020603050405020304" pitchFamily="18" charset="0"/>
            </a:rPr>
            <a:t>CÓ TÁC ĐỘNG ĐẾN CẢ SX VÀ TD</a:t>
          </a:r>
          <a:endParaRPr lang="en-US" sz="2000" dirty="0">
            <a:solidFill>
              <a:srgbClr val="002060"/>
            </a:solidFill>
            <a:latin typeface="Times New Roman" panose="02020603050405020304" pitchFamily="18" charset="0"/>
            <a:cs typeface="Times New Roman" panose="02020603050405020304" pitchFamily="18" charset="0"/>
          </a:endParaRPr>
        </a:p>
      </dgm:t>
    </dgm:pt>
    <dgm:pt modelId="{D7927460-B9EF-C147-8F56-40B2F9624B0C}" type="parTrans" cxnId="{780FA24D-4595-D744-B37B-623C52920D8A}">
      <dgm:prSet/>
      <dgm:spPr/>
      <dgm:t>
        <a:bodyPr/>
        <a:lstStyle/>
        <a:p>
          <a:endParaRPr lang="en-US" sz="2000">
            <a:latin typeface="Times New Roman" panose="02020603050405020304" pitchFamily="18" charset="0"/>
            <a:cs typeface="Times New Roman" panose="02020603050405020304" pitchFamily="18" charset="0"/>
          </a:endParaRPr>
        </a:p>
      </dgm:t>
    </dgm:pt>
    <dgm:pt modelId="{A1779E0A-D6B5-7D43-A4C9-A27C0E41D0B0}" type="sibTrans" cxnId="{780FA24D-4595-D744-B37B-623C52920D8A}">
      <dgm:prSet/>
      <dgm:spPr/>
      <dgm:t>
        <a:bodyPr/>
        <a:lstStyle/>
        <a:p>
          <a:endParaRPr lang="en-US" sz="2000">
            <a:latin typeface="Times New Roman" panose="02020603050405020304" pitchFamily="18" charset="0"/>
            <a:cs typeface="Times New Roman" panose="02020603050405020304" pitchFamily="18" charset="0"/>
          </a:endParaRPr>
        </a:p>
      </dgm:t>
    </dgm:pt>
    <dgm:pt modelId="{67FCBF4E-9D59-6B49-BD04-1C994BC9FE52}" type="pres">
      <dgm:prSet presAssocID="{0077AACF-AF15-1C41-8963-7C1058F4A77E}" presName="compositeShape" presStyleCnt="0">
        <dgm:presLayoutVars>
          <dgm:chMax val="7"/>
          <dgm:dir/>
          <dgm:resizeHandles val="exact"/>
        </dgm:presLayoutVars>
      </dgm:prSet>
      <dgm:spPr/>
    </dgm:pt>
    <dgm:pt modelId="{BE622920-AA8C-8247-85C5-853C49C86A77}" type="pres">
      <dgm:prSet presAssocID="{863080A3-CD0E-A743-9824-C4C5082B5403}" presName="circ1" presStyleLbl="vennNode1" presStyleIdx="0" presStyleCnt="3" custScaleX="99998" custScaleY="101084" custLinFactNeighborX="-9192"/>
      <dgm:spPr/>
    </dgm:pt>
    <dgm:pt modelId="{CD2BFE10-BD24-DA4F-86CB-54AC03A3301A}" type="pres">
      <dgm:prSet presAssocID="{863080A3-CD0E-A743-9824-C4C5082B5403}" presName="circ1Tx" presStyleLbl="revTx" presStyleIdx="0" presStyleCnt="0">
        <dgm:presLayoutVars>
          <dgm:chMax val="0"/>
          <dgm:chPref val="0"/>
          <dgm:bulletEnabled val="1"/>
        </dgm:presLayoutVars>
      </dgm:prSet>
      <dgm:spPr/>
    </dgm:pt>
    <dgm:pt modelId="{84166FDF-0D26-6947-BC76-8DD1E812746B}" type="pres">
      <dgm:prSet presAssocID="{B61D1B22-068F-B645-A5DD-30665B889F6F}" presName="circ2" presStyleLbl="vennNode1" presStyleIdx="1" presStyleCnt="3" custLinFactNeighborX="3447"/>
      <dgm:spPr/>
    </dgm:pt>
    <dgm:pt modelId="{EC11FEB6-AADB-CA40-BC7E-64C6D0DD61FD}" type="pres">
      <dgm:prSet presAssocID="{B61D1B22-068F-B645-A5DD-30665B889F6F}" presName="circ2Tx" presStyleLbl="revTx" presStyleIdx="0" presStyleCnt="0">
        <dgm:presLayoutVars>
          <dgm:chMax val="0"/>
          <dgm:chPref val="0"/>
          <dgm:bulletEnabled val="1"/>
        </dgm:presLayoutVars>
      </dgm:prSet>
      <dgm:spPr/>
    </dgm:pt>
    <dgm:pt modelId="{E79F9F05-BBDD-3345-BF38-1FF761810ED1}" type="pres">
      <dgm:prSet presAssocID="{E82FC458-6E01-5D48-8065-308B93401DB2}" presName="circ3" presStyleLbl="vennNode1" presStyleIdx="2" presStyleCnt="3" custLinFactNeighborX="-19920"/>
      <dgm:spPr/>
    </dgm:pt>
    <dgm:pt modelId="{9D6B1EC3-29DF-4748-BAE5-2A2D9F9EF0F5}" type="pres">
      <dgm:prSet presAssocID="{E82FC458-6E01-5D48-8065-308B93401DB2}" presName="circ3Tx" presStyleLbl="revTx" presStyleIdx="0" presStyleCnt="0">
        <dgm:presLayoutVars>
          <dgm:chMax val="0"/>
          <dgm:chPref val="0"/>
          <dgm:bulletEnabled val="1"/>
        </dgm:presLayoutVars>
      </dgm:prSet>
      <dgm:spPr/>
    </dgm:pt>
  </dgm:ptLst>
  <dgm:cxnLst>
    <dgm:cxn modelId="{F0D83703-F15C-2F41-9A95-73E7AF19C19E}" type="presOf" srcId="{00569D23-C9F9-5240-8536-E4E62C553435}" destId="{84166FDF-0D26-6947-BC76-8DD1E812746B}" srcOrd="0" destOrd="2" presId="urn:microsoft.com/office/officeart/2005/8/layout/venn1"/>
    <dgm:cxn modelId="{40FABA0E-5419-1346-9C9C-66B9C969AE64}" srcId="{863080A3-CD0E-A743-9824-C4C5082B5403}" destId="{D5D1F181-51C3-384F-BDB6-6A590BEB28E3}" srcOrd="0" destOrd="0" parTransId="{B48CDC07-1946-DD48-BA03-3897A8AA30B3}" sibTransId="{D7A28C8A-D3B5-134E-8C9F-74D30DF0E512}"/>
    <dgm:cxn modelId="{ACAF7E11-01B4-9349-AB09-CBB0043E6475}" type="presOf" srcId="{60D2CB40-F149-5949-9B1B-29BC1B92EC0F}" destId="{E79F9F05-BBDD-3345-BF38-1FF761810ED1}" srcOrd="0" destOrd="1" presId="urn:microsoft.com/office/officeart/2005/8/layout/venn1"/>
    <dgm:cxn modelId="{E11D9F40-E5B5-894A-85E1-66F1FF09B7F2}" type="presOf" srcId="{0D24293C-0081-2346-A4A7-7054C457F557}" destId="{EC11FEB6-AADB-CA40-BC7E-64C6D0DD61FD}" srcOrd="1" destOrd="1" presId="urn:microsoft.com/office/officeart/2005/8/layout/venn1"/>
    <dgm:cxn modelId="{C78B6D4B-EAD1-0149-AD6E-B65FCA35C3C7}" type="presOf" srcId="{38D2E963-7C74-1541-A854-CF8CCF1F78AE}" destId="{E79F9F05-BBDD-3345-BF38-1FF761810ED1}" srcOrd="0" destOrd="2" presId="urn:microsoft.com/office/officeart/2005/8/layout/venn1"/>
    <dgm:cxn modelId="{780FA24D-4595-D744-B37B-623C52920D8A}" srcId="{E82FC458-6E01-5D48-8065-308B93401DB2}" destId="{38D2E963-7C74-1541-A854-CF8CCF1F78AE}" srcOrd="1" destOrd="0" parTransId="{D7927460-B9EF-C147-8F56-40B2F9624B0C}" sibTransId="{A1779E0A-D6B5-7D43-A4C9-A27C0E41D0B0}"/>
    <dgm:cxn modelId="{A4F1564F-FC26-FD49-90B2-23222B62B1F4}" type="presOf" srcId="{0077AACF-AF15-1C41-8963-7C1058F4A77E}" destId="{67FCBF4E-9D59-6B49-BD04-1C994BC9FE52}" srcOrd="0" destOrd="0" presId="urn:microsoft.com/office/officeart/2005/8/layout/venn1"/>
    <dgm:cxn modelId="{692B8050-8F57-4448-A8D2-3EC18C720CB9}" srcId="{E82FC458-6E01-5D48-8065-308B93401DB2}" destId="{60D2CB40-F149-5949-9B1B-29BC1B92EC0F}" srcOrd="0" destOrd="0" parTransId="{5B20C2B0-A19F-C44C-B27D-E4264426FA89}" sibTransId="{68D05D77-5DA5-5046-8B0D-E2357515B9B4}"/>
    <dgm:cxn modelId="{13C02A5B-3C8D-804F-A5F1-303414036947}" srcId="{863080A3-CD0E-A743-9824-C4C5082B5403}" destId="{E3E6076A-9D79-4448-816A-3A3182959BF5}" srcOrd="1" destOrd="0" parTransId="{9BC48959-9CEF-E048-B352-7D9A41E00964}" sibTransId="{7E964C30-06E7-C544-BC2F-94BDB3E1B34E}"/>
    <dgm:cxn modelId="{F6AF0F5D-87F7-0F4D-AD72-3FC9A8FC1B07}" type="presOf" srcId="{E82FC458-6E01-5D48-8065-308B93401DB2}" destId="{9D6B1EC3-29DF-4748-BAE5-2A2D9F9EF0F5}" srcOrd="1" destOrd="0" presId="urn:microsoft.com/office/officeart/2005/8/layout/venn1"/>
    <dgm:cxn modelId="{AE638F63-5B50-FE46-BBFF-D9080A2D41FF}" type="presOf" srcId="{B61D1B22-068F-B645-A5DD-30665B889F6F}" destId="{EC11FEB6-AADB-CA40-BC7E-64C6D0DD61FD}" srcOrd="1" destOrd="0" presId="urn:microsoft.com/office/officeart/2005/8/layout/venn1"/>
    <dgm:cxn modelId="{83E2606B-9A5C-D244-9611-E7D7639C1744}" srcId="{B61D1B22-068F-B645-A5DD-30665B889F6F}" destId="{0D24293C-0081-2346-A4A7-7054C457F557}" srcOrd="0" destOrd="0" parTransId="{099EE452-4427-3445-AE18-D323E7A94505}" sibTransId="{23E527DE-D3F7-FA4B-B580-0D6751D6ADCC}"/>
    <dgm:cxn modelId="{6817B870-BE80-4D42-BDC9-7A298162F018}" type="presOf" srcId="{D5D1F181-51C3-384F-BDB6-6A590BEB28E3}" destId="{BE622920-AA8C-8247-85C5-853C49C86A77}" srcOrd="0" destOrd="1" presId="urn:microsoft.com/office/officeart/2005/8/layout/venn1"/>
    <dgm:cxn modelId="{DA22C773-7037-8E47-A50A-18A76804EBE4}" type="presOf" srcId="{E82FC458-6E01-5D48-8065-308B93401DB2}" destId="{E79F9F05-BBDD-3345-BF38-1FF761810ED1}" srcOrd="0" destOrd="0" presId="urn:microsoft.com/office/officeart/2005/8/layout/venn1"/>
    <dgm:cxn modelId="{1681F476-0D61-1743-B2EC-79398847B68C}" type="presOf" srcId="{60D2CB40-F149-5949-9B1B-29BC1B92EC0F}" destId="{9D6B1EC3-29DF-4748-BAE5-2A2D9F9EF0F5}" srcOrd="1" destOrd="1" presId="urn:microsoft.com/office/officeart/2005/8/layout/venn1"/>
    <dgm:cxn modelId="{A8AF6977-3766-6442-AAB4-8C727CE56CEF}" type="presOf" srcId="{D5D1F181-51C3-384F-BDB6-6A590BEB28E3}" destId="{CD2BFE10-BD24-DA4F-86CB-54AC03A3301A}" srcOrd="1" destOrd="1" presId="urn:microsoft.com/office/officeart/2005/8/layout/venn1"/>
    <dgm:cxn modelId="{B2821989-1E48-574B-8CE7-4672647EEF72}" srcId="{0077AACF-AF15-1C41-8963-7C1058F4A77E}" destId="{E82FC458-6E01-5D48-8065-308B93401DB2}" srcOrd="2" destOrd="0" parTransId="{C1E78539-B93F-1748-814D-37417443A0D3}" sibTransId="{66466514-2040-9644-B6D1-FF7C1E09899C}"/>
    <dgm:cxn modelId="{5FD2E58B-6418-9944-8788-CC876897C266}" type="presOf" srcId="{B61D1B22-068F-B645-A5DD-30665B889F6F}" destId="{84166FDF-0D26-6947-BC76-8DD1E812746B}" srcOrd="0" destOrd="0" presId="urn:microsoft.com/office/officeart/2005/8/layout/venn1"/>
    <dgm:cxn modelId="{667C3AA2-DF6C-C446-8C14-833A694CFE3F}" srcId="{0077AACF-AF15-1C41-8963-7C1058F4A77E}" destId="{863080A3-CD0E-A743-9824-C4C5082B5403}" srcOrd="0" destOrd="0" parTransId="{422F293D-1960-694A-8C61-3728740CD2C3}" sibTransId="{A8FE4E0F-E018-6048-A08A-40D676B74152}"/>
    <dgm:cxn modelId="{2171B6AA-0F0F-0E45-8BDA-7F1D0A0794E3}" type="presOf" srcId="{0D24293C-0081-2346-A4A7-7054C457F557}" destId="{84166FDF-0D26-6947-BC76-8DD1E812746B}" srcOrd="0" destOrd="1" presId="urn:microsoft.com/office/officeart/2005/8/layout/venn1"/>
    <dgm:cxn modelId="{2C1FC2AC-B909-B641-A8B4-354F7D606D7D}" type="presOf" srcId="{38D2E963-7C74-1541-A854-CF8CCF1F78AE}" destId="{9D6B1EC3-29DF-4748-BAE5-2A2D9F9EF0F5}" srcOrd="1" destOrd="2" presId="urn:microsoft.com/office/officeart/2005/8/layout/venn1"/>
    <dgm:cxn modelId="{CA4FDCB1-E207-7544-9808-7B3B05B59981}" type="presOf" srcId="{863080A3-CD0E-A743-9824-C4C5082B5403}" destId="{CD2BFE10-BD24-DA4F-86CB-54AC03A3301A}" srcOrd="1" destOrd="0" presId="urn:microsoft.com/office/officeart/2005/8/layout/venn1"/>
    <dgm:cxn modelId="{602578B3-D0D2-EE49-B586-12E623183B48}" type="presOf" srcId="{E3E6076A-9D79-4448-816A-3A3182959BF5}" destId="{CD2BFE10-BD24-DA4F-86CB-54AC03A3301A}" srcOrd="1" destOrd="2" presId="urn:microsoft.com/office/officeart/2005/8/layout/venn1"/>
    <dgm:cxn modelId="{449C5EBB-5B98-A64E-BDAB-59C42419D51C}" type="presOf" srcId="{E3E6076A-9D79-4448-816A-3A3182959BF5}" destId="{BE622920-AA8C-8247-85C5-853C49C86A77}" srcOrd="0" destOrd="2" presId="urn:microsoft.com/office/officeart/2005/8/layout/venn1"/>
    <dgm:cxn modelId="{96EC5ADB-2138-B848-978D-7476A52F9B92}" srcId="{0077AACF-AF15-1C41-8963-7C1058F4A77E}" destId="{B61D1B22-068F-B645-A5DD-30665B889F6F}" srcOrd="1" destOrd="0" parTransId="{80EECF42-4091-E544-99B4-741C9ADB2BD1}" sibTransId="{AAE4506B-EDED-C64F-94A8-86D3D032D8C5}"/>
    <dgm:cxn modelId="{5787E8E8-EEB0-904B-A0E9-37A3A917E6ED}" srcId="{B61D1B22-068F-B645-A5DD-30665B889F6F}" destId="{00569D23-C9F9-5240-8536-E4E62C553435}" srcOrd="1" destOrd="0" parTransId="{40061313-2BEE-804D-91E1-00229840BE6E}" sibTransId="{6006E940-6F04-9D4B-A072-095D1A348CD4}"/>
    <dgm:cxn modelId="{F1C886FB-3D31-614A-9E32-55F4B30E6EA4}" type="presOf" srcId="{863080A3-CD0E-A743-9824-C4C5082B5403}" destId="{BE622920-AA8C-8247-85C5-853C49C86A77}" srcOrd="0" destOrd="0" presId="urn:microsoft.com/office/officeart/2005/8/layout/venn1"/>
    <dgm:cxn modelId="{AADC85FF-B629-DA4A-8C3E-89C4857EDEDC}" type="presOf" srcId="{00569D23-C9F9-5240-8536-E4E62C553435}" destId="{EC11FEB6-AADB-CA40-BC7E-64C6D0DD61FD}" srcOrd="1" destOrd="2" presId="urn:microsoft.com/office/officeart/2005/8/layout/venn1"/>
    <dgm:cxn modelId="{AE9243FD-6F24-8742-B723-73516DF582A9}" type="presParOf" srcId="{67FCBF4E-9D59-6B49-BD04-1C994BC9FE52}" destId="{BE622920-AA8C-8247-85C5-853C49C86A77}" srcOrd="0" destOrd="0" presId="urn:microsoft.com/office/officeart/2005/8/layout/venn1"/>
    <dgm:cxn modelId="{E8C02966-66E7-A847-AAD7-495508B6224C}" type="presParOf" srcId="{67FCBF4E-9D59-6B49-BD04-1C994BC9FE52}" destId="{CD2BFE10-BD24-DA4F-86CB-54AC03A3301A}" srcOrd="1" destOrd="0" presId="urn:microsoft.com/office/officeart/2005/8/layout/venn1"/>
    <dgm:cxn modelId="{F3AC2A20-96D0-C743-BC58-3D75032B6548}" type="presParOf" srcId="{67FCBF4E-9D59-6B49-BD04-1C994BC9FE52}" destId="{84166FDF-0D26-6947-BC76-8DD1E812746B}" srcOrd="2" destOrd="0" presId="urn:microsoft.com/office/officeart/2005/8/layout/venn1"/>
    <dgm:cxn modelId="{01982597-3531-F343-AC81-6E15A585230C}" type="presParOf" srcId="{67FCBF4E-9D59-6B49-BD04-1C994BC9FE52}" destId="{EC11FEB6-AADB-CA40-BC7E-64C6D0DD61FD}" srcOrd="3" destOrd="0" presId="urn:microsoft.com/office/officeart/2005/8/layout/venn1"/>
    <dgm:cxn modelId="{44241A5D-0D76-5344-B7E6-E337452E8618}" type="presParOf" srcId="{67FCBF4E-9D59-6B49-BD04-1C994BC9FE52}" destId="{E79F9F05-BBDD-3345-BF38-1FF761810ED1}" srcOrd="4" destOrd="0" presId="urn:microsoft.com/office/officeart/2005/8/layout/venn1"/>
    <dgm:cxn modelId="{045CF186-DF9E-1742-B7AD-7B17A0B70E78}" type="presParOf" srcId="{67FCBF4E-9D59-6B49-BD04-1C994BC9FE52}" destId="{9D6B1EC3-29DF-4748-BAE5-2A2D9F9EF0F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9F1CE4-6EB0-4FA2-B34D-CE514298009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AC7E3E-1AAB-46E3-88E9-5470D38BD9D9}">
      <dgm:prSet/>
      <dgm:spPr/>
      <dgm:t>
        <a:bodyPr/>
        <a:lstStyle/>
        <a:p>
          <a:r>
            <a:rPr lang="vi-VN" b="1" dirty="0">
              <a:latin typeface="Times New Roman" panose="02020603050405020304" pitchFamily="18" charset="0"/>
              <a:cs typeface="Times New Roman" panose="02020603050405020304" pitchFamily="18" charset="0"/>
            </a:rPr>
            <a:t>Em hãy đọc các trường hợp sau để trả lời câu hỏi</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2B42B7EF-DC0C-4ED1-863C-F2CA233B11CA}" type="parTrans" cxnId="{21098B10-A7E5-42E0-9C38-ABFC1CA2EF1E}">
      <dgm:prSet/>
      <dgm:spPr/>
      <dgm:t>
        <a:bodyPr/>
        <a:lstStyle/>
        <a:p>
          <a:endParaRPr lang="en-US">
            <a:latin typeface="Times New Roman" panose="02020603050405020304" pitchFamily="18" charset="0"/>
            <a:cs typeface="Times New Roman" panose="02020603050405020304" pitchFamily="18" charset="0"/>
          </a:endParaRPr>
        </a:p>
      </dgm:t>
    </dgm:pt>
    <dgm:pt modelId="{9B0CC11E-153D-4655-9E7A-F52FFC7D939B}" type="sibTrans" cxnId="{21098B10-A7E5-42E0-9C38-ABFC1CA2EF1E}">
      <dgm:prSet/>
      <dgm:spPr/>
      <dgm:t>
        <a:bodyPr/>
        <a:lstStyle/>
        <a:p>
          <a:endParaRPr lang="en-US">
            <a:latin typeface="Times New Roman" panose="02020603050405020304" pitchFamily="18" charset="0"/>
            <a:cs typeface="Times New Roman" panose="02020603050405020304" pitchFamily="18" charset="0"/>
          </a:endParaRPr>
        </a:p>
      </dgm:t>
    </dgm:pt>
    <dgm:pt modelId="{6CDB9E0B-2991-44A6-B9BC-446747644619}">
      <dgm:prSet/>
      <dgm:spPr/>
      <dgm:t>
        <a:bodyPr/>
        <a:lstStyle/>
        <a:p>
          <a:r>
            <a:rPr lang="vi-VN" dirty="0">
              <a:latin typeface="Times New Roman" panose="02020603050405020304" pitchFamily="18" charset="0"/>
              <a:cs typeface="Times New Roman" panose="02020603050405020304" pitchFamily="18" charset="0"/>
            </a:rPr>
            <a:t>Do ảnh hưởng của dịch bệnh, nhiều doanh nghiệp gặp khó khăn nên phải thu hẹp sản xuất, kéo theo nhiều lao động mất việc làm. Doanh nghiệp Y chọn giải pháp thương lượng với người lao động cùng chia sẻ khó khăn với doanh nghiệp, mỗi người chỉ đi làm nửa thời gian và hưởng mức lương bán thời gian, sau khi sản xuất ổn định sẽ được hưởng đầy đủ mức lương.</a:t>
          </a:r>
          <a:endParaRPr lang="en-US" dirty="0">
            <a:latin typeface="Times New Roman" panose="02020603050405020304" pitchFamily="18" charset="0"/>
            <a:cs typeface="Times New Roman" panose="02020603050405020304" pitchFamily="18" charset="0"/>
          </a:endParaRPr>
        </a:p>
      </dgm:t>
    </dgm:pt>
    <dgm:pt modelId="{0AF3F2B8-3BFC-47A4-A3A0-35556773C4D8}" type="parTrans" cxnId="{01866E17-AB88-4DE2-8396-D58AA573F875}">
      <dgm:prSet/>
      <dgm:spPr/>
      <dgm:t>
        <a:bodyPr/>
        <a:lstStyle/>
        <a:p>
          <a:endParaRPr lang="en-US">
            <a:latin typeface="Times New Roman" panose="02020603050405020304" pitchFamily="18" charset="0"/>
            <a:cs typeface="Times New Roman" panose="02020603050405020304" pitchFamily="18" charset="0"/>
          </a:endParaRPr>
        </a:p>
      </dgm:t>
    </dgm:pt>
    <dgm:pt modelId="{84DFB6FC-3A38-4E61-979E-F8E903A11210}" type="sibTrans" cxnId="{01866E17-AB88-4DE2-8396-D58AA573F875}">
      <dgm:prSet/>
      <dgm:spPr/>
      <dgm:t>
        <a:bodyPr/>
        <a:lstStyle/>
        <a:p>
          <a:endParaRPr lang="en-US">
            <a:latin typeface="Times New Roman" panose="02020603050405020304" pitchFamily="18" charset="0"/>
            <a:cs typeface="Times New Roman" panose="02020603050405020304" pitchFamily="18" charset="0"/>
          </a:endParaRPr>
        </a:p>
      </dgm:t>
    </dgm:pt>
    <dgm:pt modelId="{E2D986F5-7451-B546-900C-AE852349ADC4}">
      <dgm:prSet/>
      <dgm:spPr/>
      <dgm:t>
        <a:bodyPr/>
        <a:lstStyle/>
        <a:p>
          <a:r>
            <a:rPr lang="vi-VN" altLang="en-VN" i="1"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Giải pháp điều chỉnh hoạt động phân phối thu nhập của doanh nghiệp Y giúp doanh nghiệp tiếp tục duy trì được hoạt động sản xuất, giữ chân được người lao động. Người lao động sẽ tiếp tục có việc làm, có thu nhập tuy thấp nhưng vẫn duy trì được cuộc sống, giữ được việc làm ổn định.</a:t>
          </a:r>
        </a:p>
      </dgm:t>
    </dgm:pt>
    <dgm:pt modelId="{81E9F185-750C-4643-A98A-DCCB98A65BDE}" type="parTrans" cxnId="{0FDD41CB-068A-6545-B1A8-B473D609322E}">
      <dgm:prSet/>
      <dgm:spPr/>
      <dgm:t>
        <a:bodyPr/>
        <a:lstStyle/>
        <a:p>
          <a:endParaRPr lang="en-US"/>
        </a:p>
      </dgm:t>
    </dgm:pt>
    <dgm:pt modelId="{C2D90E0E-DC84-114A-883B-2C210E8AF7BF}" type="sibTrans" cxnId="{0FDD41CB-068A-6545-B1A8-B473D609322E}">
      <dgm:prSet/>
      <dgm:spPr/>
      <dgm:t>
        <a:bodyPr/>
        <a:lstStyle/>
        <a:p>
          <a:endParaRPr lang="en-US"/>
        </a:p>
      </dgm:t>
    </dgm:pt>
    <dgm:pt modelId="{041349A0-6355-1642-8BC3-3DD6164E9FFA}" type="pres">
      <dgm:prSet presAssocID="{A59F1CE4-6EB0-4FA2-B34D-CE514298009E}" presName="linear" presStyleCnt="0">
        <dgm:presLayoutVars>
          <dgm:animLvl val="lvl"/>
          <dgm:resizeHandles val="exact"/>
        </dgm:presLayoutVars>
      </dgm:prSet>
      <dgm:spPr/>
    </dgm:pt>
    <dgm:pt modelId="{AB73D2C5-DCC2-504E-A04A-62BA16D5D841}" type="pres">
      <dgm:prSet presAssocID="{1BAC7E3E-1AAB-46E3-88E9-5470D38BD9D9}" presName="parentText" presStyleLbl="node1" presStyleIdx="0" presStyleCnt="3" custScaleY="37224">
        <dgm:presLayoutVars>
          <dgm:chMax val="0"/>
          <dgm:bulletEnabled val="1"/>
        </dgm:presLayoutVars>
      </dgm:prSet>
      <dgm:spPr/>
    </dgm:pt>
    <dgm:pt modelId="{5FB5A669-CBDF-EB4A-B4D0-5F913BDF54FB}" type="pres">
      <dgm:prSet presAssocID="{9B0CC11E-153D-4655-9E7A-F52FFC7D939B}" presName="spacer" presStyleCnt="0"/>
      <dgm:spPr/>
    </dgm:pt>
    <dgm:pt modelId="{FCC80E44-055C-3047-ACE3-F70F6121AF82}" type="pres">
      <dgm:prSet presAssocID="{6CDB9E0B-2991-44A6-B9BC-446747644619}" presName="parentText" presStyleLbl="node1" presStyleIdx="1" presStyleCnt="3">
        <dgm:presLayoutVars>
          <dgm:chMax val="0"/>
          <dgm:bulletEnabled val="1"/>
        </dgm:presLayoutVars>
      </dgm:prSet>
      <dgm:spPr/>
    </dgm:pt>
    <dgm:pt modelId="{C094FC6F-01BB-9342-A08F-C9A355AF8C62}" type="pres">
      <dgm:prSet presAssocID="{84DFB6FC-3A38-4E61-979E-F8E903A11210}" presName="spacer" presStyleCnt="0"/>
      <dgm:spPr/>
    </dgm:pt>
    <dgm:pt modelId="{F6A96A41-FBC1-E74B-82F4-D2CFB38CDC74}" type="pres">
      <dgm:prSet presAssocID="{E2D986F5-7451-B546-900C-AE852349ADC4}" presName="parentText" presStyleLbl="node1" presStyleIdx="2" presStyleCnt="3">
        <dgm:presLayoutVars>
          <dgm:chMax val="0"/>
          <dgm:bulletEnabled val="1"/>
        </dgm:presLayoutVars>
      </dgm:prSet>
      <dgm:spPr/>
    </dgm:pt>
  </dgm:ptLst>
  <dgm:cxnLst>
    <dgm:cxn modelId="{21098B10-A7E5-42E0-9C38-ABFC1CA2EF1E}" srcId="{A59F1CE4-6EB0-4FA2-B34D-CE514298009E}" destId="{1BAC7E3E-1AAB-46E3-88E9-5470D38BD9D9}" srcOrd="0" destOrd="0" parTransId="{2B42B7EF-DC0C-4ED1-863C-F2CA233B11CA}" sibTransId="{9B0CC11E-153D-4655-9E7A-F52FFC7D939B}"/>
    <dgm:cxn modelId="{01866E17-AB88-4DE2-8396-D58AA573F875}" srcId="{A59F1CE4-6EB0-4FA2-B34D-CE514298009E}" destId="{6CDB9E0B-2991-44A6-B9BC-446747644619}" srcOrd="1" destOrd="0" parTransId="{0AF3F2B8-3BFC-47A4-A3A0-35556773C4D8}" sibTransId="{84DFB6FC-3A38-4E61-979E-F8E903A11210}"/>
    <dgm:cxn modelId="{5521D71C-E4A6-DF4F-BF2C-1AC1CB4C1142}" type="presOf" srcId="{1BAC7E3E-1AAB-46E3-88E9-5470D38BD9D9}" destId="{AB73D2C5-DCC2-504E-A04A-62BA16D5D841}" srcOrd="0" destOrd="0" presId="urn:microsoft.com/office/officeart/2005/8/layout/vList2"/>
    <dgm:cxn modelId="{19899232-47E2-4A41-A223-DE20D9EA3066}" type="presOf" srcId="{6CDB9E0B-2991-44A6-B9BC-446747644619}" destId="{FCC80E44-055C-3047-ACE3-F70F6121AF82}" srcOrd="0" destOrd="0" presId="urn:microsoft.com/office/officeart/2005/8/layout/vList2"/>
    <dgm:cxn modelId="{78861444-79CC-7442-8833-B8B7A9BE4CE6}" type="presOf" srcId="{A59F1CE4-6EB0-4FA2-B34D-CE514298009E}" destId="{041349A0-6355-1642-8BC3-3DD6164E9FFA}" srcOrd="0" destOrd="0" presId="urn:microsoft.com/office/officeart/2005/8/layout/vList2"/>
    <dgm:cxn modelId="{D741D19C-6C53-2740-872C-94C91B97F37C}" type="presOf" srcId="{E2D986F5-7451-B546-900C-AE852349ADC4}" destId="{F6A96A41-FBC1-E74B-82F4-D2CFB38CDC74}" srcOrd="0" destOrd="0" presId="urn:microsoft.com/office/officeart/2005/8/layout/vList2"/>
    <dgm:cxn modelId="{0FDD41CB-068A-6545-B1A8-B473D609322E}" srcId="{A59F1CE4-6EB0-4FA2-B34D-CE514298009E}" destId="{E2D986F5-7451-B546-900C-AE852349ADC4}" srcOrd="2" destOrd="0" parTransId="{81E9F185-750C-4643-A98A-DCCB98A65BDE}" sibTransId="{C2D90E0E-DC84-114A-883B-2C210E8AF7BF}"/>
    <dgm:cxn modelId="{71ADE036-26CE-6746-8C87-E79B93F86050}" type="presParOf" srcId="{041349A0-6355-1642-8BC3-3DD6164E9FFA}" destId="{AB73D2C5-DCC2-504E-A04A-62BA16D5D841}" srcOrd="0" destOrd="0" presId="urn:microsoft.com/office/officeart/2005/8/layout/vList2"/>
    <dgm:cxn modelId="{AE29BDA1-BE34-D842-99D5-189694B65325}" type="presParOf" srcId="{041349A0-6355-1642-8BC3-3DD6164E9FFA}" destId="{5FB5A669-CBDF-EB4A-B4D0-5F913BDF54FB}" srcOrd="1" destOrd="0" presId="urn:microsoft.com/office/officeart/2005/8/layout/vList2"/>
    <dgm:cxn modelId="{730662DA-8E6B-3144-81A6-EFD607814F95}" type="presParOf" srcId="{041349A0-6355-1642-8BC3-3DD6164E9FFA}" destId="{FCC80E44-055C-3047-ACE3-F70F6121AF82}" srcOrd="2" destOrd="0" presId="urn:microsoft.com/office/officeart/2005/8/layout/vList2"/>
    <dgm:cxn modelId="{B3D10693-0CEE-A84B-989B-4F71B31E4342}" type="presParOf" srcId="{041349A0-6355-1642-8BC3-3DD6164E9FFA}" destId="{C094FC6F-01BB-9342-A08F-C9A355AF8C62}" srcOrd="3" destOrd="0" presId="urn:microsoft.com/office/officeart/2005/8/layout/vList2"/>
    <dgm:cxn modelId="{19D29B69-9265-F24D-835B-701DF3323FC5}" type="presParOf" srcId="{041349A0-6355-1642-8BC3-3DD6164E9FFA}" destId="{F6A96A41-FBC1-E74B-82F4-D2CFB38CDC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1DEA88-6027-4142-B2E9-430FBC9EE0F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6196D846-65F2-5747-8B8F-DFC382DF9247}">
      <dgm:prSet phldrT="[Text]" custT="1"/>
      <dgm:spPr/>
      <dgm:t>
        <a:bodyPr/>
        <a:lstStyle/>
        <a:p>
          <a:r>
            <a:rPr lang="en-US" sz="2800" dirty="0">
              <a:latin typeface="Courier" pitchFamily="2" charset="0"/>
            </a:rPr>
            <a:t>CỬA HÀNG </a:t>
          </a:r>
        </a:p>
      </dgm:t>
    </dgm:pt>
    <dgm:pt modelId="{4CD88CD7-65CC-4D4B-A1D5-5076D0347A39}" type="parTrans" cxnId="{19AE29F1-735F-9D4E-876F-2DB8FE189391}">
      <dgm:prSet/>
      <dgm:spPr/>
      <dgm:t>
        <a:bodyPr/>
        <a:lstStyle/>
        <a:p>
          <a:endParaRPr lang="en-US"/>
        </a:p>
      </dgm:t>
    </dgm:pt>
    <dgm:pt modelId="{784CD54A-871A-2842-89EC-192EC1E3B632}" type="sibTrans" cxnId="{19AE29F1-735F-9D4E-876F-2DB8FE189391}">
      <dgm:prSet/>
      <dgm:spPr/>
      <dgm:t>
        <a:bodyPr/>
        <a:lstStyle/>
        <a:p>
          <a:endParaRPr lang="en-US"/>
        </a:p>
      </dgm:t>
    </dgm:pt>
    <dgm:pt modelId="{0EA53B4C-BFCC-BA43-B728-63B1DE87035D}">
      <dgm:prSet phldrT="[Text]"/>
      <dgm:spPr/>
      <dgm:t>
        <a:bodyPr/>
        <a:lstStyle/>
        <a:p>
          <a:r>
            <a:rPr lang="vi-VN" altLang="en-VN"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Việc làm giả sản phẩm một số thương hiệu nổi tiếng là vi phạm pháp luật về cạnh tranh nên chị H không nên làm như vậy </a:t>
          </a:r>
          <a:endParaRPr lang="en-US" dirty="0"/>
        </a:p>
      </dgm:t>
    </dgm:pt>
    <dgm:pt modelId="{87247B99-96ED-414C-872E-830CE16FA8FC}" type="parTrans" cxnId="{D6E8EDF7-38DA-E143-BA2B-D6371BA79D9B}">
      <dgm:prSet/>
      <dgm:spPr/>
      <dgm:t>
        <a:bodyPr/>
        <a:lstStyle/>
        <a:p>
          <a:endParaRPr lang="en-US"/>
        </a:p>
      </dgm:t>
    </dgm:pt>
    <dgm:pt modelId="{414D524B-B772-3D4A-9D37-F46302736CA0}" type="sibTrans" cxnId="{D6E8EDF7-38DA-E143-BA2B-D6371BA79D9B}">
      <dgm:prSet/>
      <dgm:spPr/>
      <dgm:t>
        <a:bodyPr/>
        <a:lstStyle/>
        <a:p>
          <a:endParaRPr lang="en-US"/>
        </a:p>
      </dgm:t>
    </dgm:pt>
    <dgm:pt modelId="{07164B59-4AD6-3F40-96B0-420A2DEF6AE7}">
      <dgm:prSet phldrT="[Text]" phldr="1"/>
      <dgm:spPr/>
      <dgm:t>
        <a:bodyPr/>
        <a:lstStyle/>
        <a:p>
          <a:endParaRPr lang="en-US"/>
        </a:p>
      </dgm:t>
    </dgm:pt>
    <dgm:pt modelId="{442ACB78-63CE-0141-8745-521B7420FB0E}" type="parTrans" cxnId="{0E4ED598-36A1-174F-9290-2A087AB07E63}">
      <dgm:prSet/>
      <dgm:spPr/>
      <dgm:t>
        <a:bodyPr/>
        <a:lstStyle/>
        <a:p>
          <a:endParaRPr lang="en-US"/>
        </a:p>
      </dgm:t>
    </dgm:pt>
    <dgm:pt modelId="{9561D792-C1BF-2449-B1C5-11077B766EE7}" type="sibTrans" cxnId="{0E4ED598-36A1-174F-9290-2A087AB07E63}">
      <dgm:prSet/>
      <dgm:spPr/>
      <dgm:t>
        <a:bodyPr/>
        <a:lstStyle/>
        <a:p>
          <a:endParaRPr lang="en-US"/>
        </a:p>
      </dgm:t>
    </dgm:pt>
    <dgm:pt modelId="{A3C0DAA6-CC25-DD4D-A113-B04B0A6D35A3}">
      <dgm:prSet phldrT="[Text]" custT="1"/>
      <dgm:spPr/>
      <dgm:t>
        <a:bodyPr/>
        <a:lstStyle/>
        <a:p>
          <a:r>
            <a:rPr lang="en-US" sz="2800" dirty="0">
              <a:latin typeface="Courier" pitchFamily="2" charset="0"/>
            </a:rPr>
            <a:t>QUÁN NET</a:t>
          </a:r>
        </a:p>
      </dgm:t>
    </dgm:pt>
    <dgm:pt modelId="{6FB65919-4B39-744C-9A58-C3B87B550405}" type="parTrans" cxnId="{55959797-DE07-544D-BC71-A4CC7ADE5B2D}">
      <dgm:prSet/>
      <dgm:spPr/>
      <dgm:t>
        <a:bodyPr/>
        <a:lstStyle/>
        <a:p>
          <a:endParaRPr lang="en-US"/>
        </a:p>
      </dgm:t>
    </dgm:pt>
    <dgm:pt modelId="{C32B8DC3-82BF-8B43-B85A-4A2A03A8923F}" type="sibTrans" cxnId="{55959797-DE07-544D-BC71-A4CC7ADE5B2D}">
      <dgm:prSet/>
      <dgm:spPr/>
      <dgm:t>
        <a:bodyPr/>
        <a:lstStyle/>
        <a:p>
          <a:endParaRPr lang="en-US"/>
        </a:p>
      </dgm:t>
    </dgm:pt>
    <dgm:pt modelId="{5AA30A47-7F9C-7344-B70E-00E2A2599A6D}">
      <dgm:prSet phldrT="[Text]"/>
      <dgm:spPr/>
      <dgm:t>
        <a:bodyPr/>
        <a:lstStyle/>
        <a:p>
          <a:r>
            <a:rPr lang="vi-VN" altLang="en-VN"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Nếu là N, em sẽ nói với bố mẹ rằng các bạn HS rất ham chơi trò chơi điện tử, bố mẹ kinh doanh vì muốn thu được nhiều tiền từ HS trốn học, bỏ tiết đê’ chơi điện tử là không nên.</a:t>
          </a:r>
          <a:endParaRPr lang="en-US" dirty="0"/>
        </a:p>
      </dgm:t>
    </dgm:pt>
    <dgm:pt modelId="{2F50D203-6B1A-DE46-A25B-F437B4EED8F4}" type="parTrans" cxnId="{0AE91B72-E035-494B-8B55-78B8C7E1BF11}">
      <dgm:prSet/>
      <dgm:spPr/>
      <dgm:t>
        <a:bodyPr/>
        <a:lstStyle/>
        <a:p>
          <a:endParaRPr lang="en-US"/>
        </a:p>
      </dgm:t>
    </dgm:pt>
    <dgm:pt modelId="{895A01C9-FC11-0B42-8D80-FE45055547BA}" type="sibTrans" cxnId="{0AE91B72-E035-494B-8B55-78B8C7E1BF11}">
      <dgm:prSet/>
      <dgm:spPr/>
      <dgm:t>
        <a:bodyPr/>
        <a:lstStyle/>
        <a:p>
          <a:endParaRPr lang="en-US"/>
        </a:p>
      </dgm:t>
    </dgm:pt>
    <dgm:pt modelId="{59BAB413-8C23-6748-AE65-2D3C5EED592B}">
      <dgm:prSet phldrT="[Text]" phldr="1"/>
      <dgm:spPr/>
      <dgm:t>
        <a:bodyPr/>
        <a:lstStyle/>
        <a:p>
          <a:endParaRPr lang="en-US"/>
        </a:p>
      </dgm:t>
    </dgm:pt>
    <dgm:pt modelId="{58CF0B5D-C442-FC42-975B-C57F7B991549}" type="parTrans" cxnId="{249D4AF0-6BDA-4843-AA96-2F26474B3A58}">
      <dgm:prSet/>
      <dgm:spPr/>
      <dgm:t>
        <a:bodyPr/>
        <a:lstStyle/>
        <a:p>
          <a:endParaRPr lang="en-US"/>
        </a:p>
      </dgm:t>
    </dgm:pt>
    <dgm:pt modelId="{731177B5-164D-B84B-89FE-53EDAF47835E}" type="sibTrans" cxnId="{249D4AF0-6BDA-4843-AA96-2F26474B3A58}">
      <dgm:prSet/>
      <dgm:spPr/>
      <dgm:t>
        <a:bodyPr/>
        <a:lstStyle/>
        <a:p>
          <a:endParaRPr lang="en-US"/>
        </a:p>
      </dgm:t>
    </dgm:pt>
    <dgm:pt modelId="{E58D54B6-802D-F047-A63E-2E6B33466E94}" type="pres">
      <dgm:prSet presAssocID="{3E1DEA88-6027-4142-B2E9-430FBC9EE0FA}" presName="Name0" presStyleCnt="0">
        <dgm:presLayoutVars>
          <dgm:dir/>
          <dgm:animLvl val="lvl"/>
          <dgm:resizeHandles val="exact"/>
        </dgm:presLayoutVars>
      </dgm:prSet>
      <dgm:spPr/>
    </dgm:pt>
    <dgm:pt modelId="{B1CF529B-ACFF-0D4A-9B65-4DE90C5D475F}" type="pres">
      <dgm:prSet presAssocID="{6196D846-65F2-5747-8B8F-DFC382DF9247}" presName="composite" presStyleCnt="0"/>
      <dgm:spPr/>
    </dgm:pt>
    <dgm:pt modelId="{69DAF5DC-8797-F242-8332-5ABBC0CBBD45}" type="pres">
      <dgm:prSet presAssocID="{6196D846-65F2-5747-8B8F-DFC382DF9247}" presName="parTx" presStyleLbl="alignNode1" presStyleIdx="0" presStyleCnt="2">
        <dgm:presLayoutVars>
          <dgm:chMax val="0"/>
          <dgm:chPref val="0"/>
          <dgm:bulletEnabled val="1"/>
        </dgm:presLayoutVars>
      </dgm:prSet>
      <dgm:spPr/>
    </dgm:pt>
    <dgm:pt modelId="{52F30C70-A93E-B748-BBE3-7649D6E099D3}" type="pres">
      <dgm:prSet presAssocID="{6196D846-65F2-5747-8B8F-DFC382DF9247}" presName="desTx" presStyleLbl="alignAccFollowNode1" presStyleIdx="0" presStyleCnt="2">
        <dgm:presLayoutVars>
          <dgm:bulletEnabled val="1"/>
        </dgm:presLayoutVars>
      </dgm:prSet>
      <dgm:spPr/>
    </dgm:pt>
    <dgm:pt modelId="{9059B612-DFD2-224C-A962-2A95A3C09D18}" type="pres">
      <dgm:prSet presAssocID="{784CD54A-871A-2842-89EC-192EC1E3B632}" presName="space" presStyleCnt="0"/>
      <dgm:spPr/>
    </dgm:pt>
    <dgm:pt modelId="{3C38A19A-017D-6040-9A47-5949F901E3C6}" type="pres">
      <dgm:prSet presAssocID="{A3C0DAA6-CC25-DD4D-A113-B04B0A6D35A3}" presName="composite" presStyleCnt="0"/>
      <dgm:spPr/>
    </dgm:pt>
    <dgm:pt modelId="{FAD4E98D-262E-ED47-B354-2A6C3277C2D4}" type="pres">
      <dgm:prSet presAssocID="{A3C0DAA6-CC25-DD4D-A113-B04B0A6D35A3}" presName="parTx" presStyleLbl="alignNode1" presStyleIdx="1" presStyleCnt="2">
        <dgm:presLayoutVars>
          <dgm:chMax val="0"/>
          <dgm:chPref val="0"/>
          <dgm:bulletEnabled val="1"/>
        </dgm:presLayoutVars>
      </dgm:prSet>
      <dgm:spPr/>
    </dgm:pt>
    <dgm:pt modelId="{A3BB8AFD-8D02-F64D-BE4D-6E0487AC2814}" type="pres">
      <dgm:prSet presAssocID="{A3C0DAA6-CC25-DD4D-A113-B04B0A6D35A3}" presName="desTx" presStyleLbl="alignAccFollowNode1" presStyleIdx="1" presStyleCnt="2">
        <dgm:presLayoutVars>
          <dgm:bulletEnabled val="1"/>
        </dgm:presLayoutVars>
      </dgm:prSet>
      <dgm:spPr/>
    </dgm:pt>
  </dgm:ptLst>
  <dgm:cxnLst>
    <dgm:cxn modelId="{EE5E9546-73F4-7446-A884-E247682D10C6}" type="presOf" srcId="{3E1DEA88-6027-4142-B2E9-430FBC9EE0FA}" destId="{E58D54B6-802D-F047-A63E-2E6B33466E94}" srcOrd="0" destOrd="0" presId="urn:microsoft.com/office/officeart/2005/8/layout/hList1"/>
    <dgm:cxn modelId="{E8A08F4F-E8A7-DB48-8173-104D0A8BE4C8}" type="presOf" srcId="{5AA30A47-7F9C-7344-B70E-00E2A2599A6D}" destId="{A3BB8AFD-8D02-F64D-BE4D-6E0487AC2814}" srcOrd="0" destOrd="0" presId="urn:microsoft.com/office/officeart/2005/8/layout/hList1"/>
    <dgm:cxn modelId="{0AE91B72-E035-494B-8B55-78B8C7E1BF11}" srcId="{A3C0DAA6-CC25-DD4D-A113-B04B0A6D35A3}" destId="{5AA30A47-7F9C-7344-B70E-00E2A2599A6D}" srcOrd="0" destOrd="0" parTransId="{2F50D203-6B1A-DE46-A25B-F437B4EED8F4}" sibTransId="{895A01C9-FC11-0B42-8D80-FE45055547BA}"/>
    <dgm:cxn modelId="{55959797-DE07-544D-BC71-A4CC7ADE5B2D}" srcId="{3E1DEA88-6027-4142-B2E9-430FBC9EE0FA}" destId="{A3C0DAA6-CC25-DD4D-A113-B04B0A6D35A3}" srcOrd="1" destOrd="0" parTransId="{6FB65919-4B39-744C-9A58-C3B87B550405}" sibTransId="{C32B8DC3-82BF-8B43-B85A-4A2A03A8923F}"/>
    <dgm:cxn modelId="{0E4ED598-36A1-174F-9290-2A087AB07E63}" srcId="{6196D846-65F2-5747-8B8F-DFC382DF9247}" destId="{07164B59-4AD6-3F40-96B0-420A2DEF6AE7}" srcOrd="1" destOrd="0" parTransId="{442ACB78-63CE-0141-8745-521B7420FB0E}" sibTransId="{9561D792-C1BF-2449-B1C5-11077B766EE7}"/>
    <dgm:cxn modelId="{DD43319B-0EA6-D346-B234-BE46CB19F464}" type="presOf" srcId="{0EA53B4C-BFCC-BA43-B728-63B1DE87035D}" destId="{52F30C70-A93E-B748-BBE3-7649D6E099D3}" srcOrd="0" destOrd="0" presId="urn:microsoft.com/office/officeart/2005/8/layout/hList1"/>
    <dgm:cxn modelId="{ACBBA5A6-74CC-D044-A5FB-DE9B20C96AF4}" type="presOf" srcId="{A3C0DAA6-CC25-DD4D-A113-B04B0A6D35A3}" destId="{FAD4E98D-262E-ED47-B354-2A6C3277C2D4}" srcOrd="0" destOrd="0" presId="urn:microsoft.com/office/officeart/2005/8/layout/hList1"/>
    <dgm:cxn modelId="{40FC52C7-9B24-664A-AAE1-B74DDEE13279}" type="presOf" srcId="{59BAB413-8C23-6748-AE65-2D3C5EED592B}" destId="{A3BB8AFD-8D02-F64D-BE4D-6E0487AC2814}" srcOrd="0" destOrd="1" presId="urn:microsoft.com/office/officeart/2005/8/layout/hList1"/>
    <dgm:cxn modelId="{019528CC-6236-CE4F-A1B5-09C43C5B8E9B}" type="presOf" srcId="{07164B59-4AD6-3F40-96B0-420A2DEF6AE7}" destId="{52F30C70-A93E-B748-BBE3-7649D6E099D3}" srcOrd="0" destOrd="1" presId="urn:microsoft.com/office/officeart/2005/8/layout/hList1"/>
    <dgm:cxn modelId="{249D4AF0-6BDA-4843-AA96-2F26474B3A58}" srcId="{A3C0DAA6-CC25-DD4D-A113-B04B0A6D35A3}" destId="{59BAB413-8C23-6748-AE65-2D3C5EED592B}" srcOrd="1" destOrd="0" parTransId="{58CF0B5D-C442-FC42-975B-C57F7B991549}" sibTransId="{731177B5-164D-B84B-89FE-53EDAF47835E}"/>
    <dgm:cxn modelId="{19AE29F1-735F-9D4E-876F-2DB8FE189391}" srcId="{3E1DEA88-6027-4142-B2E9-430FBC9EE0FA}" destId="{6196D846-65F2-5747-8B8F-DFC382DF9247}" srcOrd="0" destOrd="0" parTransId="{4CD88CD7-65CC-4D4B-A1D5-5076D0347A39}" sibTransId="{784CD54A-871A-2842-89EC-192EC1E3B632}"/>
    <dgm:cxn modelId="{80DFC8F2-97EC-1744-8D1F-DCEFF34636F3}" type="presOf" srcId="{6196D846-65F2-5747-8B8F-DFC382DF9247}" destId="{69DAF5DC-8797-F242-8332-5ABBC0CBBD45}" srcOrd="0" destOrd="0" presId="urn:microsoft.com/office/officeart/2005/8/layout/hList1"/>
    <dgm:cxn modelId="{D6E8EDF7-38DA-E143-BA2B-D6371BA79D9B}" srcId="{6196D846-65F2-5747-8B8F-DFC382DF9247}" destId="{0EA53B4C-BFCC-BA43-B728-63B1DE87035D}" srcOrd="0" destOrd="0" parTransId="{87247B99-96ED-414C-872E-830CE16FA8FC}" sibTransId="{414D524B-B772-3D4A-9D37-F46302736CA0}"/>
    <dgm:cxn modelId="{96774F9F-FB9B-7949-80BF-9BB347AE9825}" type="presParOf" srcId="{E58D54B6-802D-F047-A63E-2E6B33466E94}" destId="{B1CF529B-ACFF-0D4A-9B65-4DE90C5D475F}" srcOrd="0" destOrd="0" presId="urn:microsoft.com/office/officeart/2005/8/layout/hList1"/>
    <dgm:cxn modelId="{013C0707-65AD-3942-9E9B-C53A87652C7A}" type="presParOf" srcId="{B1CF529B-ACFF-0D4A-9B65-4DE90C5D475F}" destId="{69DAF5DC-8797-F242-8332-5ABBC0CBBD45}" srcOrd="0" destOrd="0" presId="urn:microsoft.com/office/officeart/2005/8/layout/hList1"/>
    <dgm:cxn modelId="{F2D90652-13C3-014A-9E55-495710557635}" type="presParOf" srcId="{B1CF529B-ACFF-0D4A-9B65-4DE90C5D475F}" destId="{52F30C70-A93E-B748-BBE3-7649D6E099D3}" srcOrd="1" destOrd="0" presId="urn:microsoft.com/office/officeart/2005/8/layout/hList1"/>
    <dgm:cxn modelId="{71CB9E4B-DC3E-4541-8BD3-08DE2EAA6842}" type="presParOf" srcId="{E58D54B6-802D-F047-A63E-2E6B33466E94}" destId="{9059B612-DFD2-224C-A962-2A95A3C09D18}" srcOrd="1" destOrd="0" presId="urn:microsoft.com/office/officeart/2005/8/layout/hList1"/>
    <dgm:cxn modelId="{0FFBA06B-297A-2540-B0AA-78582E448E52}" type="presParOf" srcId="{E58D54B6-802D-F047-A63E-2E6B33466E94}" destId="{3C38A19A-017D-6040-9A47-5949F901E3C6}" srcOrd="2" destOrd="0" presId="urn:microsoft.com/office/officeart/2005/8/layout/hList1"/>
    <dgm:cxn modelId="{ED980BE0-31DA-494E-86C4-038575588E38}" type="presParOf" srcId="{3C38A19A-017D-6040-9A47-5949F901E3C6}" destId="{FAD4E98D-262E-ED47-B354-2A6C3277C2D4}" srcOrd="0" destOrd="0" presId="urn:microsoft.com/office/officeart/2005/8/layout/hList1"/>
    <dgm:cxn modelId="{9F37038B-055D-474C-83DD-44EC572D3725}" type="presParOf" srcId="{3C38A19A-017D-6040-9A47-5949F901E3C6}" destId="{A3BB8AFD-8D02-F64D-BE4D-6E0487AC28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9D274-4BC3-4125-87B7-8423B17A30C0}">
      <dsp:nvSpPr>
        <dsp:cNvPr id="0" name=""/>
        <dsp:cNvSpPr/>
      </dsp:nvSpPr>
      <dsp:spPr>
        <a:xfrm>
          <a:off x="762194" y="1169550"/>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048A6-CC9A-4E5F-A017-B5061CC5BA50}">
      <dsp:nvSpPr>
        <dsp:cNvPr id="0" name=""/>
        <dsp:cNvSpPr/>
      </dsp:nvSpPr>
      <dsp:spPr>
        <a:xfrm>
          <a:off x="8092" y="2063954"/>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latin typeface="Courier" pitchFamily="2" charset="0"/>
            </a:rPr>
            <a:t>1. SX NÔNG NGHIỆP</a:t>
          </a:r>
        </a:p>
      </dsp:txBody>
      <dsp:txXfrm>
        <a:off x="8092" y="2063954"/>
        <a:ext cx="2320312" cy="348046"/>
      </dsp:txXfrm>
    </dsp:sp>
    <dsp:sp modelId="{2B6A9839-84F9-4F75-913C-99291100C9ED}">
      <dsp:nvSpPr>
        <dsp:cNvPr id="0" name=""/>
        <dsp:cNvSpPr/>
      </dsp:nvSpPr>
      <dsp:spPr>
        <a:xfrm>
          <a:off x="8092" y="2450277"/>
          <a:ext cx="2320312" cy="63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solidFill>
                <a:srgbClr val="0070C0"/>
              </a:solidFill>
              <a:latin typeface="Arial" panose="020B0604020202020204" pitchFamily="34" charset="0"/>
              <a:cs typeface="Arial" panose="020B0604020202020204" pitchFamily="34" charset="0"/>
            </a:rPr>
            <a:t>Tạo ra sản phẩm để phục vụ con người.</a:t>
          </a:r>
        </a:p>
      </dsp:txBody>
      <dsp:txXfrm>
        <a:off x="8092" y="2450277"/>
        <a:ext cx="2320312" cy="633084"/>
      </dsp:txXfrm>
    </dsp:sp>
    <dsp:sp modelId="{CE98DF1B-D7A5-4C8C-8C59-90BD9F8D33E0}">
      <dsp:nvSpPr>
        <dsp:cNvPr id="0" name=""/>
        <dsp:cNvSpPr/>
      </dsp:nvSpPr>
      <dsp:spPr>
        <a:xfrm>
          <a:off x="3488561" y="1169550"/>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CD7D6-1B4E-426E-A2D2-8998624CE869}">
      <dsp:nvSpPr>
        <dsp:cNvPr id="0" name=""/>
        <dsp:cNvSpPr/>
      </dsp:nvSpPr>
      <dsp:spPr>
        <a:xfrm>
          <a:off x="2734460" y="2063954"/>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latin typeface="Courier" pitchFamily="2" charset="0"/>
            </a:rPr>
            <a:t>2. TIÊU DÙNG</a:t>
          </a:r>
        </a:p>
      </dsp:txBody>
      <dsp:txXfrm>
        <a:off x="2734460" y="2063954"/>
        <a:ext cx="2320312" cy="348046"/>
      </dsp:txXfrm>
    </dsp:sp>
    <dsp:sp modelId="{F069864A-7826-4626-9128-037969723638}">
      <dsp:nvSpPr>
        <dsp:cNvPr id="0" name=""/>
        <dsp:cNvSpPr/>
      </dsp:nvSpPr>
      <dsp:spPr>
        <a:xfrm>
          <a:off x="2734460" y="2450277"/>
          <a:ext cx="2320312" cy="63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solidFill>
                <a:srgbClr val="0070C0"/>
              </a:solidFill>
              <a:latin typeface="Arial" panose="020B0604020202020204" pitchFamily="34" charset="0"/>
              <a:cs typeface="Arial" panose="020B0604020202020204" pitchFamily="34" charset="0"/>
            </a:rPr>
            <a:t>Thúc đẩy sản xuất phát triển</a:t>
          </a:r>
        </a:p>
      </dsp:txBody>
      <dsp:txXfrm>
        <a:off x="2734460" y="2450277"/>
        <a:ext cx="2320312" cy="633084"/>
      </dsp:txXfrm>
    </dsp:sp>
    <dsp:sp modelId="{8A6F0B6D-8AE6-4EB9-B815-9D6E3145FF31}">
      <dsp:nvSpPr>
        <dsp:cNvPr id="0" name=""/>
        <dsp:cNvSpPr/>
      </dsp:nvSpPr>
      <dsp:spPr>
        <a:xfrm>
          <a:off x="6214928" y="1169550"/>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0611B-437F-4133-A286-E202F545FEC2}">
      <dsp:nvSpPr>
        <dsp:cNvPr id="0" name=""/>
        <dsp:cNvSpPr/>
      </dsp:nvSpPr>
      <dsp:spPr>
        <a:xfrm>
          <a:off x="5460827" y="2063954"/>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latin typeface="Courier" pitchFamily="2" charset="0"/>
            </a:rPr>
            <a:t>3. TRAO ĐỔI HÀNG HOÁ</a:t>
          </a:r>
        </a:p>
      </dsp:txBody>
      <dsp:txXfrm>
        <a:off x="5460827" y="2063954"/>
        <a:ext cx="2320312" cy="348046"/>
      </dsp:txXfrm>
    </dsp:sp>
    <dsp:sp modelId="{AB6ED20E-B682-466B-AC0D-E87EA0BCBF94}">
      <dsp:nvSpPr>
        <dsp:cNvPr id="0" name=""/>
        <dsp:cNvSpPr/>
      </dsp:nvSpPr>
      <dsp:spPr>
        <a:xfrm>
          <a:off x="5460827" y="2450277"/>
          <a:ext cx="2320312" cy="63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err="1">
              <a:solidFill>
                <a:srgbClr val="0070C0"/>
              </a:solidFill>
              <a:latin typeface="Arial" panose="020B0604020202020204" pitchFamily="34" charset="0"/>
              <a:cs typeface="Arial" panose="020B0604020202020204" pitchFamily="34" charset="0"/>
            </a:rPr>
            <a:t>Cầu</a:t>
          </a:r>
          <a:r>
            <a:rPr lang="en-US" sz="1400" kern="1200" dirty="0">
              <a:solidFill>
                <a:srgbClr val="0070C0"/>
              </a:solidFill>
              <a:latin typeface="Arial" panose="020B0604020202020204" pitchFamily="34" charset="0"/>
              <a:cs typeface="Arial" panose="020B0604020202020204" pitchFamily="34" charset="0"/>
            </a:rPr>
            <a:t> </a:t>
          </a:r>
          <a:r>
            <a:rPr lang="en-US" sz="1400" kern="1200" dirty="0" err="1">
              <a:solidFill>
                <a:srgbClr val="0070C0"/>
              </a:solidFill>
              <a:latin typeface="Arial" panose="020B0604020202020204" pitchFamily="34" charset="0"/>
              <a:cs typeface="Arial" panose="020B0604020202020204" pitchFamily="34" charset="0"/>
            </a:rPr>
            <a:t>nối</a:t>
          </a:r>
          <a:r>
            <a:rPr lang="en-US" sz="1400" kern="1200" dirty="0">
              <a:solidFill>
                <a:srgbClr val="0070C0"/>
              </a:solidFill>
              <a:latin typeface="Arial" panose="020B0604020202020204" pitchFamily="34" charset="0"/>
              <a:cs typeface="Arial" panose="020B0604020202020204" pitchFamily="34" charset="0"/>
            </a:rPr>
            <a:t> </a:t>
          </a:r>
          <a:r>
            <a:rPr lang="en-US" sz="1400" kern="1200" dirty="0" err="1">
              <a:solidFill>
                <a:srgbClr val="0070C0"/>
              </a:solidFill>
              <a:latin typeface="Arial" panose="020B0604020202020204" pitchFamily="34" charset="0"/>
              <a:cs typeface="Arial" panose="020B0604020202020204" pitchFamily="34" charset="0"/>
            </a:rPr>
            <a:t>sản</a:t>
          </a:r>
          <a:r>
            <a:rPr lang="en-US" sz="1400" kern="1200" dirty="0">
              <a:solidFill>
                <a:srgbClr val="0070C0"/>
              </a:solidFill>
              <a:latin typeface="Arial" panose="020B0604020202020204" pitchFamily="34" charset="0"/>
              <a:cs typeface="Arial" panose="020B0604020202020204" pitchFamily="34" charset="0"/>
            </a:rPr>
            <a:t> </a:t>
          </a:r>
          <a:r>
            <a:rPr lang="en-US" sz="1400" kern="1200" dirty="0" err="1">
              <a:solidFill>
                <a:srgbClr val="0070C0"/>
              </a:solidFill>
              <a:latin typeface="Arial" panose="020B0604020202020204" pitchFamily="34" charset="0"/>
              <a:cs typeface="Arial" panose="020B0604020202020204" pitchFamily="34" charset="0"/>
            </a:rPr>
            <a:t>xuất</a:t>
          </a:r>
          <a:r>
            <a:rPr lang="en-US" sz="1400" kern="1200" dirty="0">
              <a:solidFill>
                <a:srgbClr val="0070C0"/>
              </a:solidFill>
              <a:latin typeface="Arial" panose="020B0604020202020204" pitchFamily="34" charset="0"/>
              <a:cs typeface="Arial" panose="020B0604020202020204" pitchFamily="34" charset="0"/>
            </a:rPr>
            <a:t> – </a:t>
          </a:r>
          <a:r>
            <a:rPr lang="en-US" sz="1400" kern="1200" dirty="0" err="1">
              <a:solidFill>
                <a:srgbClr val="0070C0"/>
              </a:solidFill>
              <a:latin typeface="Arial" panose="020B0604020202020204" pitchFamily="34" charset="0"/>
              <a:cs typeface="Arial" panose="020B0604020202020204" pitchFamily="34" charset="0"/>
            </a:rPr>
            <a:t>tiêu</a:t>
          </a:r>
          <a:r>
            <a:rPr lang="en-US" sz="1400" kern="1200" dirty="0">
              <a:solidFill>
                <a:srgbClr val="0070C0"/>
              </a:solidFill>
              <a:latin typeface="Arial" panose="020B0604020202020204" pitchFamily="34" charset="0"/>
              <a:cs typeface="Arial" panose="020B0604020202020204" pitchFamily="34" charset="0"/>
            </a:rPr>
            <a:t> </a:t>
          </a:r>
          <a:r>
            <a:rPr lang="en-US" sz="1400" kern="1200" dirty="0" err="1">
              <a:solidFill>
                <a:srgbClr val="0070C0"/>
              </a:solidFill>
              <a:latin typeface="Arial" panose="020B0604020202020204" pitchFamily="34" charset="0"/>
              <a:cs typeface="Arial" panose="020B0604020202020204" pitchFamily="34" charset="0"/>
            </a:rPr>
            <a:t>dùng</a:t>
          </a:r>
          <a:endParaRPr lang="en-US" sz="1400" kern="1200" dirty="0">
            <a:solidFill>
              <a:srgbClr val="0070C0"/>
            </a:solidFill>
            <a:latin typeface="Arial" panose="020B0604020202020204" pitchFamily="34" charset="0"/>
            <a:cs typeface="Arial" panose="020B0604020202020204" pitchFamily="34" charset="0"/>
          </a:endParaRPr>
        </a:p>
      </dsp:txBody>
      <dsp:txXfrm>
        <a:off x="5460827" y="2450277"/>
        <a:ext cx="2320312" cy="633084"/>
      </dsp:txXfrm>
    </dsp:sp>
    <dsp:sp modelId="{AF046C84-E390-4E67-82A4-7BE5844D020F}">
      <dsp:nvSpPr>
        <dsp:cNvPr id="0" name=""/>
        <dsp:cNvSpPr/>
      </dsp:nvSpPr>
      <dsp:spPr>
        <a:xfrm>
          <a:off x="8941296" y="1169550"/>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BB5F4F-A9E9-4BB7-AD72-688BF23F0B9B}">
      <dsp:nvSpPr>
        <dsp:cNvPr id="0" name=""/>
        <dsp:cNvSpPr/>
      </dsp:nvSpPr>
      <dsp:spPr>
        <a:xfrm>
          <a:off x="8187194" y="2063954"/>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latin typeface="Courier" pitchFamily="2" charset="0"/>
            </a:rPr>
            <a:t>4. PHÂN PHỐI HH </a:t>
          </a:r>
        </a:p>
      </dsp:txBody>
      <dsp:txXfrm>
        <a:off x="8187194" y="2063954"/>
        <a:ext cx="2320312" cy="348046"/>
      </dsp:txXfrm>
    </dsp:sp>
    <dsp:sp modelId="{FF70D3DC-CBBF-4B2E-9339-53A1A2768EC2}">
      <dsp:nvSpPr>
        <dsp:cNvPr id="0" name=""/>
        <dsp:cNvSpPr/>
      </dsp:nvSpPr>
      <dsp:spPr>
        <a:xfrm>
          <a:off x="8187194" y="2450277"/>
          <a:ext cx="2320312" cy="63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solidFill>
                <a:srgbClr val="0070C0"/>
              </a:solidFill>
              <a:latin typeface="Arial" panose="020B0604020202020204" pitchFamily="34" charset="0"/>
              <a:cs typeface="Arial" panose="020B0604020202020204" pitchFamily="34" charset="0"/>
            </a:rPr>
            <a:t>Cầu nối sản xuất – tiêu dùng</a:t>
          </a:r>
          <a:endParaRPr lang="en-US" sz="1400" kern="1200"/>
        </a:p>
      </dsp:txBody>
      <dsp:txXfrm>
        <a:off x="8187194" y="2450277"/>
        <a:ext cx="2320312" cy="633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63766-6283-6947-802B-D6767D44AD4A}">
      <dsp:nvSpPr>
        <dsp:cNvPr id="0" name=""/>
        <dsp:cNvSpPr/>
      </dsp:nvSpPr>
      <dsp:spPr>
        <a:xfrm>
          <a:off x="0" y="3144"/>
          <a:ext cx="7152640" cy="936000"/>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1.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đang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chuyền</a:t>
          </a:r>
          <a:r>
            <a:rPr lang="en-US" sz="2400" kern="1200" dirty="0">
              <a:latin typeface="Times New Roman" panose="02020603050405020304" pitchFamily="18" charset="0"/>
              <a:cs typeface="Times New Roman" panose="02020603050405020304" pitchFamily="18" charset="0"/>
            </a:rPr>
            <a:t> SX </a:t>
          </a:r>
          <a:r>
            <a:rPr lang="en-US" sz="2400" kern="1200" dirty="0" err="1">
              <a:latin typeface="Times New Roman" panose="02020603050405020304" pitchFamily="18" charset="0"/>
              <a:cs typeface="Times New Roman" panose="02020603050405020304" pitchFamily="18" charset="0"/>
            </a:rPr>
            <a:t>ô</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tô</a:t>
          </a:r>
          <a:r>
            <a:rPr lang="en-US" sz="2400" kern="1200" dirty="0">
              <a:latin typeface="Times New Roman" panose="02020603050405020304" pitchFamily="18" charset="0"/>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Tạo</a:t>
          </a:r>
          <a:r>
            <a:rPr lang="en-US" sz="2400" kern="1200" dirty="0">
              <a:latin typeface="Times New Roman" panose="02020603050405020304" pitchFamily="18" charset="0"/>
              <a:cs typeface="Times New Roman" panose="02020603050405020304" pitchFamily="18" charset="0"/>
              <a:sym typeface="Wingdings" pitchFamily="2" charset="2"/>
            </a:rPr>
            <a:t> ra </a:t>
          </a:r>
          <a:r>
            <a:rPr lang="en-US" sz="2400" kern="1200" dirty="0" err="1">
              <a:latin typeface="Times New Roman" panose="02020603050405020304" pitchFamily="18" charset="0"/>
              <a:cs typeface="Times New Roman" panose="02020603050405020304" pitchFamily="18" charset="0"/>
              <a:sym typeface="Wingdings" pitchFamily="2" charset="2"/>
            </a:rPr>
            <a:t>phương</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tiện</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đi</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lại</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cho</a:t>
          </a:r>
          <a:r>
            <a:rPr lang="en-US" sz="2400" kern="1200" dirty="0">
              <a:latin typeface="Times New Roman" panose="02020603050405020304" pitchFamily="18" charset="0"/>
              <a:cs typeface="Times New Roman" panose="02020603050405020304" pitchFamily="18" charset="0"/>
              <a:sym typeface="Wingdings" pitchFamily="2" charset="2"/>
            </a:rPr>
            <a:t> XH</a:t>
          </a:r>
          <a:endParaRPr lang="en-US" sz="2400" kern="1200" dirty="0">
            <a:latin typeface="Times New Roman" panose="02020603050405020304" pitchFamily="18" charset="0"/>
            <a:cs typeface="Times New Roman" panose="02020603050405020304" pitchFamily="18" charset="0"/>
          </a:endParaRPr>
        </a:p>
      </dsp:txBody>
      <dsp:txXfrm>
        <a:off x="45692" y="48836"/>
        <a:ext cx="7061256" cy="844616"/>
      </dsp:txXfrm>
    </dsp:sp>
    <dsp:sp modelId="{3531B281-D11B-3543-9B0C-94933EF26D9C}">
      <dsp:nvSpPr>
        <dsp:cNvPr id="0" name=""/>
        <dsp:cNvSpPr/>
      </dsp:nvSpPr>
      <dsp:spPr>
        <a:xfrm>
          <a:off x="0" y="1083144"/>
          <a:ext cx="7152640" cy="811643"/>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2.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đang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lúa</a:t>
          </a:r>
          <a:r>
            <a:rPr lang="en-US" sz="2400" kern="1200" dirty="0">
              <a:latin typeface="Times New Roman" panose="02020603050405020304" pitchFamily="18" charset="0"/>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Tạo</a:t>
          </a:r>
          <a:r>
            <a:rPr lang="en-US" sz="2400" kern="1200" dirty="0">
              <a:latin typeface="Times New Roman" panose="02020603050405020304" pitchFamily="18" charset="0"/>
              <a:cs typeface="Times New Roman" panose="02020603050405020304" pitchFamily="18" charset="0"/>
              <a:sym typeface="Wingdings" pitchFamily="2" charset="2"/>
            </a:rPr>
            <a:t> ra </a:t>
          </a:r>
          <a:r>
            <a:rPr lang="en-US" sz="2400" kern="1200" dirty="0" err="1">
              <a:latin typeface="Times New Roman" panose="02020603050405020304" pitchFamily="18" charset="0"/>
              <a:cs typeface="Times New Roman" panose="02020603050405020304" pitchFamily="18" charset="0"/>
              <a:sym typeface="Wingdings" pitchFamily="2" charset="2"/>
            </a:rPr>
            <a:t>lương</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thực</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thực</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phẩm</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để</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nuôi</a:t>
          </a:r>
          <a:r>
            <a:rPr lang="en-US" sz="2400" kern="1200" dirty="0">
              <a:latin typeface="Times New Roman" panose="02020603050405020304" pitchFamily="18" charset="0"/>
              <a:cs typeface="Times New Roman" panose="02020603050405020304" pitchFamily="18" charset="0"/>
              <a:sym typeface="Wingdings" pitchFamily="2" charset="2"/>
            </a:rPr>
            <a:t> </a:t>
          </a:r>
          <a:r>
            <a:rPr lang="en-US" sz="2400" kern="1200" dirty="0" err="1">
              <a:latin typeface="Times New Roman" panose="02020603050405020304" pitchFamily="18" charset="0"/>
              <a:cs typeface="Times New Roman" panose="02020603050405020304" pitchFamily="18" charset="0"/>
              <a:sym typeface="Wingdings" pitchFamily="2" charset="2"/>
            </a:rPr>
            <a:t>sống</a:t>
          </a:r>
          <a:r>
            <a:rPr lang="en-US" sz="2400" kern="1200" dirty="0">
              <a:latin typeface="Times New Roman" panose="02020603050405020304" pitchFamily="18" charset="0"/>
              <a:cs typeface="Times New Roman" panose="02020603050405020304" pitchFamily="18" charset="0"/>
              <a:sym typeface="Wingdings" pitchFamily="2" charset="2"/>
            </a:rPr>
            <a:t> con </a:t>
          </a:r>
          <a:r>
            <a:rPr lang="en-US" sz="2400" kern="1200" dirty="0" err="1">
              <a:latin typeface="Times New Roman" panose="02020603050405020304" pitchFamily="18" charset="0"/>
              <a:cs typeface="Times New Roman" panose="02020603050405020304" pitchFamily="18" charset="0"/>
              <a:sym typeface="Wingdings" pitchFamily="2" charset="2"/>
            </a:rPr>
            <a:t>người</a:t>
          </a:r>
          <a:r>
            <a:rPr lang="en-US" sz="2400" kern="1200" dirty="0">
              <a:latin typeface="Times New Roman" panose="02020603050405020304" pitchFamily="18" charset="0"/>
              <a:cs typeface="Times New Roman" panose="02020603050405020304" pitchFamily="18" charset="0"/>
              <a:sym typeface="Wingdings" pitchFamily="2" charset="2"/>
            </a:rPr>
            <a:t>.</a:t>
          </a:r>
          <a:endParaRPr lang="en-US" sz="2400" kern="1200" dirty="0">
            <a:latin typeface="Times New Roman" panose="02020603050405020304" pitchFamily="18" charset="0"/>
            <a:cs typeface="Times New Roman" panose="02020603050405020304" pitchFamily="18" charset="0"/>
          </a:endParaRPr>
        </a:p>
      </dsp:txBody>
      <dsp:txXfrm>
        <a:off x="39621" y="1122765"/>
        <a:ext cx="7073398" cy="732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6ADF6-4CEE-9F42-975A-90B3AB8306BA}">
      <dsp:nvSpPr>
        <dsp:cNvPr id="0" name=""/>
        <dsp:cNvSpPr/>
      </dsp:nvSpPr>
      <dsp:spPr>
        <a:xfrm>
          <a:off x="1150983" y="1074881"/>
          <a:ext cx="2155567" cy="39611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vi-VN" altLang="en-VN" sz="1800" kern="1200" dirty="0">
              <a:latin typeface="Arial Unicode MS" panose="020B0604020202020204" pitchFamily="34" charset="-128"/>
              <a:ea typeface="Arial Unicode MS" panose="020B0604020202020204" pitchFamily="34" charset="-128"/>
              <a:cs typeface="Arial Unicode MS" panose="020B0604020202020204" pitchFamily="34" charset="-128"/>
            </a:rPr>
            <a:t>Hoạt động sản xuất là hoạt động con người sử’ dụng các yếu tố sản xuất để tạo ra các sản phẩm đáp ứng nhu cầu của đời sống xã hội</a:t>
          </a:r>
          <a:endParaRPr lang="en-VN" sz="1800" kern="1200" dirty="0"/>
        </a:p>
      </dsp:txBody>
      <dsp:txXfrm>
        <a:off x="1495874" y="1074881"/>
        <a:ext cx="1810676" cy="3961182"/>
      </dsp:txXfrm>
    </dsp:sp>
    <dsp:sp modelId="{C4FBA53B-C8D5-8342-8CC6-713C30F2879D}">
      <dsp:nvSpPr>
        <dsp:cNvPr id="0" name=""/>
        <dsp:cNvSpPr/>
      </dsp:nvSpPr>
      <dsp:spPr>
        <a:xfrm>
          <a:off x="1347" y="500063"/>
          <a:ext cx="1437045" cy="14370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ourier" pitchFamily="2" charset="0"/>
            </a:rPr>
            <a:t>KHÁI NIỆM</a:t>
          </a:r>
        </a:p>
      </dsp:txBody>
      <dsp:txXfrm>
        <a:off x="211797" y="710513"/>
        <a:ext cx="1016145" cy="1016145"/>
      </dsp:txXfrm>
    </dsp:sp>
    <dsp:sp modelId="{2E7568E7-566F-5748-A295-BE3461BC595D}">
      <dsp:nvSpPr>
        <dsp:cNvPr id="0" name=""/>
        <dsp:cNvSpPr/>
      </dsp:nvSpPr>
      <dsp:spPr>
        <a:xfrm>
          <a:off x="4743596" y="1074881"/>
          <a:ext cx="2155567" cy="396119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vi-VN" altLang="en-VN" sz="1800" kern="1200" dirty="0">
              <a:latin typeface="Arial Unicode MS" panose="020B0604020202020204" pitchFamily="34" charset="-128"/>
              <a:ea typeface="Arial Unicode MS" panose="020B0604020202020204" pitchFamily="34" charset="-128"/>
              <a:cs typeface="Arial Unicode MS" panose="020B0604020202020204" pitchFamily="34" charset="-128"/>
            </a:rPr>
            <a:t>Hoạt động sản xuất đóng vai trò là hoạt động cơ bản nhất trong các hoạt động của con người, quyết định đến các hoạt động phân phối - trao đổi, tiêu dùng.</a:t>
          </a:r>
          <a:endParaRPr lang="en-US" altLang="en-VN"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088487" y="1074881"/>
        <a:ext cx="1810676" cy="3961196"/>
      </dsp:txXfrm>
    </dsp:sp>
    <dsp:sp modelId="{3BEB8410-D90E-324C-9602-8B2D7C58C769}">
      <dsp:nvSpPr>
        <dsp:cNvPr id="0" name=""/>
        <dsp:cNvSpPr/>
      </dsp:nvSpPr>
      <dsp:spPr>
        <a:xfrm>
          <a:off x="3593960" y="500063"/>
          <a:ext cx="1437045" cy="14370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ourier" pitchFamily="2" charset="0"/>
            </a:rPr>
            <a:t>VAI TRÒ</a:t>
          </a:r>
        </a:p>
      </dsp:txBody>
      <dsp:txXfrm>
        <a:off x="3804410" y="710513"/>
        <a:ext cx="1016145" cy="1016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003FB-FCBA-7047-B9C2-7487752D6FDA}">
      <dsp:nvSpPr>
        <dsp:cNvPr id="0" name=""/>
        <dsp:cNvSpPr/>
      </dsp:nvSpPr>
      <dsp:spPr>
        <a:xfrm>
          <a:off x="3721101" y="1297693"/>
          <a:ext cx="4135053" cy="39056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Clr>
              <a:srgbClr val="000000"/>
            </a:buClr>
            <a:buFontTx/>
            <a:buNone/>
          </a:pPr>
          <a:r>
            <a:rPr lang="vi-VN" altLang="zh-CN" sz="1800" kern="1200" dirty="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rPr>
            <a:t>Phân phối thúc đẩy sản xuất phát triển nếu quan hệ phân phối phù hợp đồng thời có thể kìm hãm sản xuất và tiêu dùng khi nó không phù hợp. Trao đổi giúp người sản xuất bán được hàng, duy trì và phát triển được hoạt động sản xuất và người tiêu dùng mua được thứ mình cần, đáp ứng được nhu cầu tiêu dùng.</a:t>
          </a:r>
          <a:endParaRPr lang="en-US" sz="1800" kern="1200" dirty="0">
            <a:solidFill>
              <a:srgbClr val="002060"/>
            </a:solidFill>
            <a:latin typeface="Times New Roman" panose="02020603050405020304" pitchFamily="18" charset="0"/>
            <a:cs typeface="Times New Roman" panose="02020603050405020304" pitchFamily="18" charset="0"/>
          </a:endParaRPr>
        </a:p>
      </dsp:txBody>
      <dsp:txXfrm>
        <a:off x="4326665" y="1869657"/>
        <a:ext cx="2923925" cy="2761686"/>
      </dsp:txXfrm>
    </dsp:sp>
    <dsp:sp modelId="{68DA842D-4466-7241-8DB2-F4C8D7D94623}">
      <dsp:nvSpPr>
        <dsp:cNvPr id="0" name=""/>
        <dsp:cNvSpPr/>
      </dsp:nvSpPr>
      <dsp:spPr>
        <a:xfrm rot="12100926">
          <a:off x="3247736" y="-17960"/>
          <a:ext cx="2138683" cy="88833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A97791-1AB7-A84F-AD3A-A98B4A94E800}">
      <dsp:nvSpPr>
        <dsp:cNvPr id="0" name=""/>
        <dsp:cNvSpPr/>
      </dsp:nvSpPr>
      <dsp:spPr>
        <a:xfrm>
          <a:off x="0" y="-2133"/>
          <a:ext cx="3560027" cy="33177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PHÂN PHỐI</a:t>
          </a:r>
        </a:p>
        <a:p>
          <a:pPr marL="0" lvl="0" indent="0" algn="ctr" defTabSz="977900">
            <a:lnSpc>
              <a:spcPct val="90000"/>
            </a:lnSpc>
            <a:spcBef>
              <a:spcPct val="0"/>
            </a:spcBef>
            <a:spcAft>
              <a:spcPct val="35000"/>
            </a:spcAft>
            <a:buNone/>
          </a:pPr>
          <a:r>
            <a:rPr lang="vi-VN" altLang="zh-CN" sz="2200" kern="1200" dirty="0">
              <a:latin typeface="Times New Roman" panose="02020603050405020304" pitchFamily="18" charset="0"/>
              <a:ea typeface="Arial Unicode MS" panose="020B0604020202020204" pitchFamily="34" charset="-128"/>
              <a:cs typeface="Times New Roman" panose="02020603050405020304" pitchFamily="18" charset="0"/>
            </a:rPr>
            <a:t>là hoạt động phân chia các yêu tô sản xuât cho các ngành sản xuât, các đơn vị sản xuất khác nhau để tạo ra sản phầm (phân phối cho sản xuất) và phân chia kết quả sản xuất cho tiêu dùng (phân phối cho tiêu dùng).</a:t>
          </a:r>
          <a:endParaRPr lang="en-US" sz="2200" kern="1200" dirty="0">
            <a:latin typeface="Times New Roman" panose="02020603050405020304" pitchFamily="18" charset="0"/>
            <a:cs typeface="Times New Roman" panose="02020603050405020304" pitchFamily="18" charset="0"/>
          </a:endParaRPr>
        </a:p>
      </dsp:txBody>
      <dsp:txXfrm>
        <a:off x="97173" y="95040"/>
        <a:ext cx="3365681" cy="3123379"/>
      </dsp:txXfrm>
    </dsp:sp>
    <dsp:sp modelId="{787C1041-6BA4-984F-964B-9CC8066DB5FD}">
      <dsp:nvSpPr>
        <dsp:cNvPr id="0" name=""/>
        <dsp:cNvSpPr/>
      </dsp:nvSpPr>
      <dsp:spPr>
        <a:xfrm rot="20139418">
          <a:off x="5985050" y="-135208"/>
          <a:ext cx="2223751" cy="88833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E500AA-9148-C047-80AF-FBA74C34E54C}">
      <dsp:nvSpPr>
        <dsp:cNvPr id="0" name=""/>
        <dsp:cNvSpPr/>
      </dsp:nvSpPr>
      <dsp:spPr>
        <a:xfrm>
          <a:off x="8050186" y="-162523"/>
          <a:ext cx="3494113" cy="31988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TRAO ĐỔI</a:t>
          </a:r>
        </a:p>
        <a:p>
          <a:pPr marL="0" lvl="0" indent="0" algn="ctr" defTabSz="977900">
            <a:lnSpc>
              <a:spcPct val="90000"/>
            </a:lnSpc>
            <a:spcBef>
              <a:spcPct val="0"/>
            </a:spcBef>
            <a:spcAft>
              <a:spcPct val="35000"/>
            </a:spcAft>
            <a:buNone/>
          </a:pPr>
          <a:r>
            <a:rPr lang="vi-VN" altLang="zh-CN" sz="2200" kern="1200" dirty="0">
              <a:latin typeface="Times New Roman" panose="02020603050405020304" pitchFamily="18" charset="0"/>
              <a:ea typeface="Arial Unicode MS" panose="020B0604020202020204" pitchFamily="34" charset="-128"/>
              <a:cs typeface="Times New Roman" panose="02020603050405020304" pitchFamily="18" charset="0"/>
            </a:rPr>
            <a:t>là hoạt động đưa sản phẩm đến tay người tiêu dùng (bao gồm cả tiêu dùng cho sản xuất và tiêu dùng cho sinh hoạt).</a:t>
          </a:r>
          <a:endParaRPr lang="en-US" sz="2200" kern="1200" dirty="0">
            <a:latin typeface="Times New Roman" panose="02020603050405020304" pitchFamily="18" charset="0"/>
            <a:cs typeface="Times New Roman" panose="02020603050405020304" pitchFamily="18" charset="0"/>
          </a:endParaRPr>
        </a:p>
      </dsp:txBody>
      <dsp:txXfrm>
        <a:off x="8143878" y="-68831"/>
        <a:ext cx="3306729" cy="3011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83046-0BDD-264D-A477-BA95701D839E}">
      <dsp:nvSpPr>
        <dsp:cNvPr id="0" name=""/>
        <dsp:cNvSpPr/>
      </dsp:nvSpPr>
      <dsp:spPr>
        <a:xfrm>
          <a:off x="0" y="412320"/>
          <a:ext cx="6900512" cy="2315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vi-VN" altLang="en-VN" sz="1500" kern="1200"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rPr>
            <a:t>Ban Giám đốc công ty X đã có quyết định phân bổ nguồn lực sản xuất và phân chia kết qủa sản xuất như thế nào? Quyết định này mang lại kết quả gì cho doanh nghiệp và người lao động?</a:t>
          </a:r>
        </a:p>
        <a:p>
          <a:pPr marL="114300" lvl="1" indent="-114300" algn="l" defTabSz="666750">
            <a:lnSpc>
              <a:spcPct val="90000"/>
            </a:lnSpc>
            <a:spcBef>
              <a:spcPct val="0"/>
            </a:spcBef>
            <a:spcAft>
              <a:spcPct val="15000"/>
            </a:spcAft>
            <a:buChar char="•"/>
          </a:pPr>
          <a:r>
            <a:rPr lang="vi-VN" altLang="en-VN" sz="1500" kern="1200" dirty="0">
              <a:latin typeface="Arial Unicode MS" panose="020B0604020202020204" pitchFamily="34" charset="-128"/>
              <a:ea typeface="Arial Unicode MS" panose="020B0604020202020204" pitchFamily="34" charset="-128"/>
              <a:cs typeface="Arial Unicode MS" panose="020B0604020202020204" pitchFamily="34" charset="-128"/>
            </a:rPr>
            <a:t>Phân bổ các nguồn lực sản xuất áo sơ mi nam để xuất khẩu.Tăng lương, thưởng cho người lao động, người có đóng góp nhiều cho công ty giúp mọi người phấn khởi, thi đua lao động sản xuất </a:t>
          </a:r>
        </a:p>
      </dsp:txBody>
      <dsp:txXfrm>
        <a:off x="0" y="412320"/>
        <a:ext cx="6900512" cy="2315250"/>
      </dsp:txXfrm>
    </dsp:sp>
    <dsp:sp modelId="{6F806F61-72B7-CE4D-8053-C64F5661DD91}">
      <dsp:nvSpPr>
        <dsp:cNvPr id="0" name=""/>
        <dsp:cNvSpPr/>
      </dsp:nvSpPr>
      <dsp:spPr>
        <a:xfrm>
          <a:off x="345025" y="190920"/>
          <a:ext cx="4830358"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a:t>THÔNG TIN 1</a:t>
          </a:r>
        </a:p>
      </dsp:txBody>
      <dsp:txXfrm>
        <a:off x="366641" y="212536"/>
        <a:ext cx="4787126" cy="399568"/>
      </dsp:txXfrm>
    </dsp:sp>
    <dsp:sp modelId="{EC75D835-CCFC-DA4A-A8DB-23A707DC70AA}">
      <dsp:nvSpPr>
        <dsp:cNvPr id="0" name=""/>
        <dsp:cNvSpPr/>
      </dsp:nvSpPr>
      <dsp:spPr>
        <a:xfrm>
          <a:off x="0" y="3029970"/>
          <a:ext cx="6900512" cy="2315250"/>
        </a:xfrm>
        <a:prstGeom prst="rect">
          <a:avLst/>
        </a:prstGeom>
        <a:solidFill>
          <a:schemeClr val="lt1">
            <a:alpha val="90000"/>
            <a:hueOff val="0"/>
            <a:satOff val="0"/>
            <a:lumOff val="0"/>
            <a:alphaOff val="0"/>
          </a:schemeClr>
        </a:solidFill>
        <a:ln w="12700" cap="flat" cmpd="sng" algn="ctr">
          <a:solidFill>
            <a:schemeClr val="accent5">
              <a:hueOff val="1494875"/>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vi-VN" altLang="en-VN" sz="1500" kern="1200"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rPr>
            <a:t>Trong thông tin trên, người dân xã Cán Cấu đến chợ để làm gì? Việc duy trì hoạt động trao đổi ở chợ Cán Cấu có vai trò gì đối với đời sống của người dân nơi đây? </a:t>
          </a:r>
          <a:endParaRPr lang="en-US" altLang="en-VN" sz="1500" kern="1200"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endParaRPr>
        </a:p>
        <a:p>
          <a:pPr marL="114300" lvl="1" indent="-114300" algn="l" defTabSz="666750">
            <a:lnSpc>
              <a:spcPct val="90000"/>
            </a:lnSpc>
            <a:spcBef>
              <a:spcPct val="0"/>
            </a:spcBef>
            <a:spcAft>
              <a:spcPct val="15000"/>
            </a:spcAft>
            <a:buChar char="•"/>
          </a:pPr>
          <a:r>
            <a:rPr lang="vi-VN" altLang="en-VN" sz="1500" kern="1200"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rPr>
            <a:t>Đến chợ trao đổi hàng hoá, mua sắm vật dụng cho sinh hoạt và sản xuất. Việc duy trì chợ phiên là nét đẹp văn hoá, là nơi giao thương mua bán</a:t>
          </a:r>
          <a:endParaRPr lang="en-US" altLang="en-VN" sz="1500" kern="1200" dirty="0">
            <a:latin typeface="Arial Unicode MS" panose="020B0604020202020204" pitchFamily="34" charset="-128"/>
            <a:ea typeface="Arial Unicode MS" panose="020B0604020202020204" pitchFamily="34" charset="-128"/>
            <a:cs typeface="Arial Unicode MS" panose="020B0604020202020204" pitchFamily="34" charset="-128"/>
            <a:sym typeface="Calibri" panose="020F0502020204030204" pitchFamily="34" charset="0"/>
          </a:endParaRPr>
        </a:p>
      </dsp:txBody>
      <dsp:txXfrm>
        <a:off x="0" y="3029970"/>
        <a:ext cx="6900512" cy="2315250"/>
      </dsp:txXfrm>
    </dsp:sp>
    <dsp:sp modelId="{8D62A99B-4F52-884A-9B28-438AB578E49B}">
      <dsp:nvSpPr>
        <dsp:cNvPr id="0" name=""/>
        <dsp:cNvSpPr/>
      </dsp:nvSpPr>
      <dsp:spPr>
        <a:xfrm>
          <a:off x="345025" y="2808570"/>
          <a:ext cx="4830358" cy="442800"/>
        </a:xfrm>
        <a:prstGeom prst="roundRect">
          <a:avLst/>
        </a:prstGeom>
        <a:solidFill>
          <a:schemeClr val="accent5">
            <a:hueOff val="1494875"/>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a:t>THÔNG TIN 2</a:t>
          </a:r>
        </a:p>
      </dsp:txBody>
      <dsp:txXfrm>
        <a:off x="366641" y="2830186"/>
        <a:ext cx="4787126"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E32A9-30F2-CC47-A0DB-D9D8C187755A}">
      <dsp:nvSpPr>
        <dsp:cNvPr id="0" name=""/>
        <dsp:cNvSpPr/>
      </dsp:nvSpPr>
      <dsp:spPr>
        <a:xfrm>
          <a:off x="-4808067" y="-736900"/>
          <a:ext cx="5726713" cy="5726713"/>
        </a:xfrm>
        <a:prstGeom prst="blockArc">
          <a:avLst>
            <a:gd name="adj1" fmla="val 18900000"/>
            <a:gd name="adj2" fmla="val 2700000"/>
            <a:gd name="adj3" fmla="val 377"/>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A9D3B5-0DEA-D24D-9986-32222E325A05}">
      <dsp:nvSpPr>
        <dsp:cNvPr id="0" name=""/>
        <dsp:cNvSpPr/>
      </dsp:nvSpPr>
      <dsp:spPr>
        <a:xfrm>
          <a:off x="401994" y="265721"/>
          <a:ext cx="10055434" cy="531784"/>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104" tIns="71120" rIns="71120" bIns="71120" numCol="1" spcCol="1270" anchor="ctr" anchorCtr="0">
          <a:noAutofit/>
        </a:bodyPr>
        <a:lstStyle/>
        <a:p>
          <a:pPr marL="0" lvl="0" indent="0" algn="l" defTabSz="1244600">
            <a:lnSpc>
              <a:spcPct val="90000"/>
            </a:lnSpc>
            <a:spcBef>
              <a:spcPct val="0"/>
            </a:spcBef>
            <a:spcAft>
              <a:spcPct val="35000"/>
            </a:spcAft>
            <a:buNone/>
          </a:pPr>
          <a:r>
            <a:rPr lang="vi-VN" altLang="en-VN" sz="2800" b="1" kern="1200" dirty="0">
              <a:solidFill>
                <a:srgbClr val="002060"/>
              </a:solidFill>
              <a:latin typeface="Times New Roman" panose="02020603050405020304" pitchFamily="18" charset="0"/>
            </a:rPr>
            <a:t>Xác định số lượng, cơ cấu sản phẩm</a:t>
          </a:r>
          <a:endParaRPr lang="en-US" altLang="en-VN" sz="2800" b="1" kern="1200" dirty="0">
            <a:solidFill>
              <a:srgbClr val="002060"/>
            </a:solidFill>
            <a:latin typeface="Times New Roman" panose="02020603050405020304" pitchFamily="18" charset="0"/>
          </a:endParaRPr>
        </a:p>
      </dsp:txBody>
      <dsp:txXfrm>
        <a:off x="401994" y="265721"/>
        <a:ext cx="10055434" cy="531784"/>
      </dsp:txXfrm>
    </dsp:sp>
    <dsp:sp modelId="{AEC74000-728C-1D43-8E19-868C40DD1C04}">
      <dsp:nvSpPr>
        <dsp:cNvPr id="0" name=""/>
        <dsp:cNvSpPr/>
      </dsp:nvSpPr>
      <dsp:spPr>
        <a:xfrm>
          <a:off x="69629" y="199248"/>
          <a:ext cx="664730" cy="664730"/>
        </a:xfrm>
        <a:prstGeom prst="ellipse">
          <a:avLst/>
        </a:prstGeom>
        <a:solidFill>
          <a:schemeClr val="tx2">
            <a:lumMod val="50000"/>
            <a:lumOff val="5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94B2D3-6861-B04B-A746-C5E07CBE64DE}">
      <dsp:nvSpPr>
        <dsp:cNvPr id="0" name=""/>
        <dsp:cNvSpPr/>
      </dsp:nvSpPr>
      <dsp:spPr>
        <a:xfrm>
          <a:off x="783055" y="1063142"/>
          <a:ext cx="9674374" cy="531784"/>
        </a:xfrm>
        <a:prstGeom prst="rect">
          <a:avLst/>
        </a:prstGeom>
        <a:solidFill>
          <a:schemeClr val="accent2">
            <a:shade val="80000"/>
            <a:hueOff val="-8884"/>
            <a:satOff val="-4472"/>
            <a:lumOff val="7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104" tIns="71120" rIns="71120" bIns="71120" numCol="1" spcCol="1270" anchor="ctr" anchorCtr="0">
          <a:noAutofit/>
        </a:bodyPr>
        <a:lstStyle/>
        <a:p>
          <a:pPr marL="0" lvl="0" indent="0" algn="l" defTabSz="1244600">
            <a:lnSpc>
              <a:spcPct val="90000"/>
            </a:lnSpc>
            <a:spcBef>
              <a:spcPct val="0"/>
            </a:spcBef>
            <a:spcAft>
              <a:spcPct val="35000"/>
            </a:spcAft>
            <a:buNone/>
          </a:pPr>
          <a:r>
            <a:rPr lang="vi-VN" altLang="en-VN" sz="2800" b="1" kern="1200" dirty="0">
              <a:solidFill>
                <a:srgbClr val="002060"/>
              </a:solidFill>
              <a:latin typeface="Times New Roman" panose="02020603050405020304" pitchFamily="18" charset="0"/>
            </a:rPr>
            <a:t>Là đơn đặt hàng của xã hội đối với sản xuất</a:t>
          </a:r>
          <a:r>
            <a:rPr lang="vi-VN" altLang="en-VN" sz="2800" kern="1200" dirty="0">
              <a:solidFill>
                <a:srgbClr val="002060"/>
              </a:solidFill>
              <a:latin typeface="Times New Roman" panose="02020603050405020304" pitchFamily="18" charset="0"/>
            </a:rPr>
            <a:t> </a:t>
          </a:r>
          <a:endParaRPr lang="en-US" altLang="en-VN" sz="2800" kern="1200" dirty="0">
            <a:solidFill>
              <a:srgbClr val="002060"/>
            </a:solidFill>
            <a:latin typeface="Times New Roman" panose="02020603050405020304" pitchFamily="18" charset="0"/>
          </a:endParaRPr>
        </a:p>
      </dsp:txBody>
      <dsp:txXfrm>
        <a:off x="783055" y="1063142"/>
        <a:ext cx="9674374" cy="531784"/>
      </dsp:txXfrm>
    </dsp:sp>
    <dsp:sp modelId="{DB67542F-FAFA-C846-BD27-D7FB960027E3}">
      <dsp:nvSpPr>
        <dsp:cNvPr id="0" name=""/>
        <dsp:cNvSpPr/>
      </dsp:nvSpPr>
      <dsp:spPr>
        <a:xfrm>
          <a:off x="450690" y="996669"/>
          <a:ext cx="664730" cy="664730"/>
        </a:xfrm>
        <a:prstGeom prst="ellipse">
          <a:avLst/>
        </a:prstGeom>
        <a:solidFill>
          <a:schemeClr val="accent2">
            <a:lumMod val="75000"/>
          </a:schemeClr>
        </a:solidFill>
        <a:ln w="12700" cap="flat" cmpd="sng" algn="ctr">
          <a:solidFill>
            <a:schemeClr val="accent2">
              <a:shade val="80000"/>
              <a:hueOff val="-8884"/>
              <a:satOff val="-4472"/>
              <a:lumOff val="72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7C4CE-A6F4-D242-9FA7-31E2774D9E0B}">
      <dsp:nvSpPr>
        <dsp:cNvPr id="0" name=""/>
        <dsp:cNvSpPr/>
      </dsp:nvSpPr>
      <dsp:spPr>
        <a:xfrm>
          <a:off x="900010" y="1860563"/>
          <a:ext cx="9557418" cy="531784"/>
        </a:xfrm>
        <a:prstGeom prst="rect">
          <a:avLst/>
        </a:prstGeom>
        <a:solidFill>
          <a:schemeClr val="accent2">
            <a:shade val="80000"/>
            <a:hueOff val="-17769"/>
            <a:satOff val="-8944"/>
            <a:lumOff val="144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104" tIns="71120" rIns="71120" bIns="71120" numCol="1" spcCol="1270" anchor="ctr" anchorCtr="0">
          <a:noAutofit/>
        </a:bodyPr>
        <a:lstStyle/>
        <a:p>
          <a:pPr marL="0" lvl="0" indent="0" algn="l" defTabSz="1244600">
            <a:lnSpc>
              <a:spcPct val="90000"/>
            </a:lnSpc>
            <a:spcBef>
              <a:spcPct val="0"/>
            </a:spcBef>
            <a:spcAft>
              <a:spcPct val="35000"/>
            </a:spcAft>
            <a:buNone/>
          </a:pPr>
          <a:r>
            <a:rPr lang="vi-VN" altLang="en-VN" sz="2800" b="1" kern="1200">
              <a:solidFill>
                <a:srgbClr val="002060"/>
              </a:solidFill>
              <a:latin typeface="Times New Roman" panose="02020603050405020304" pitchFamily="18" charset="0"/>
            </a:rPr>
            <a:t>Tiêu dùng được coi là mục đích của sản xuất</a:t>
          </a:r>
          <a:r>
            <a:rPr lang="vi-VN" altLang="en-VN" sz="2800" kern="1200">
              <a:solidFill>
                <a:srgbClr val="002060"/>
              </a:solidFill>
            </a:rPr>
            <a:t> </a:t>
          </a:r>
          <a:endParaRPr lang="en-US" altLang="en-VN" sz="2800" kern="1200" dirty="0">
            <a:solidFill>
              <a:srgbClr val="002060"/>
            </a:solidFill>
          </a:endParaRPr>
        </a:p>
      </dsp:txBody>
      <dsp:txXfrm>
        <a:off x="900010" y="1860563"/>
        <a:ext cx="9557418" cy="531784"/>
      </dsp:txXfrm>
    </dsp:sp>
    <dsp:sp modelId="{A744543D-A1B7-874F-937F-587869A8ABA6}">
      <dsp:nvSpPr>
        <dsp:cNvPr id="0" name=""/>
        <dsp:cNvSpPr/>
      </dsp:nvSpPr>
      <dsp:spPr>
        <a:xfrm>
          <a:off x="567645" y="1794090"/>
          <a:ext cx="664730" cy="664730"/>
        </a:xfrm>
        <a:prstGeom prst="ellipse">
          <a:avLst/>
        </a:prstGeom>
        <a:solidFill>
          <a:srgbClr val="FF0000"/>
        </a:solidFill>
        <a:ln w="12700" cap="flat" cmpd="sng" algn="ctr">
          <a:solidFill>
            <a:schemeClr val="accent2">
              <a:shade val="80000"/>
              <a:hueOff val="-17769"/>
              <a:satOff val="-8944"/>
              <a:lumOff val="144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5FE47-D7E5-764F-BDCD-1C7B322AA418}">
      <dsp:nvSpPr>
        <dsp:cNvPr id="0" name=""/>
        <dsp:cNvSpPr/>
      </dsp:nvSpPr>
      <dsp:spPr>
        <a:xfrm>
          <a:off x="783055" y="2657984"/>
          <a:ext cx="9674374" cy="531784"/>
        </a:xfrm>
        <a:prstGeom prst="rect">
          <a:avLst/>
        </a:prstGeom>
        <a:solidFill>
          <a:schemeClr val="accent2">
            <a:shade val="80000"/>
            <a:hueOff val="-26653"/>
            <a:satOff val="-13415"/>
            <a:lumOff val="21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104" tIns="71120" rIns="71120" bIns="71120" numCol="1" spcCol="1270" anchor="ctr" anchorCtr="0">
          <a:noAutofit/>
        </a:bodyPr>
        <a:lstStyle/>
        <a:p>
          <a:pPr marL="0" lvl="0" indent="0" algn="l" defTabSz="1244600">
            <a:lnSpc>
              <a:spcPct val="90000"/>
            </a:lnSpc>
            <a:spcBef>
              <a:spcPct val="0"/>
            </a:spcBef>
            <a:spcAft>
              <a:spcPct val="35000"/>
            </a:spcAft>
            <a:buNone/>
          </a:pPr>
          <a:r>
            <a:rPr lang="vi-VN" altLang="en-VN" sz="2800" b="1" kern="1200" dirty="0">
              <a:solidFill>
                <a:srgbClr val="002060"/>
              </a:solidFill>
              <a:latin typeface="Times New Roman" panose="02020603050405020304" pitchFamily="18" charset="0"/>
            </a:rPr>
            <a:t>Thúc đẩy mở rộng sản xuất nếu sản phẩm tiêu thụ được</a:t>
          </a:r>
          <a:endParaRPr lang="en-US" altLang="en-VN" sz="2800" b="1" kern="1200" dirty="0">
            <a:solidFill>
              <a:srgbClr val="002060"/>
            </a:solidFill>
            <a:latin typeface="Times New Roman" panose="02020603050405020304" pitchFamily="18" charset="0"/>
          </a:endParaRPr>
        </a:p>
      </dsp:txBody>
      <dsp:txXfrm>
        <a:off x="783055" y="2657984"/>
        <a:ext cx="9674374" cy="531784"/>
      </dsp:txXfrm>
    </dsp:sp>
    <dsp:sp modelId="{602C35AC-33C5-FF4D-9C66-309E266EBAE2}">
      <dsp:nvSpPr>
        <dsp:cNvPr id="0" name=""/>
        <dsp:cNvSpPr/>
      </dsp:nvSpPr>
      <dsp:spPr>
        <a:xfrm>
          <a:off x="450690" y="2591511"/>
          <a:ext cx="664730" cy="664730"/>
        </a:xfrm>
        <a:prstGeom prst="ellipse">
          <a:avLst/>
        </a:prstGeom>
        <a:solidFill>
          <a:srgbClr val="00B0F0"/>
        </a:solidFill>
        <a:ln w="12700" cap="flat" cmpd="sng" algn="ctr">
          <a:solidFill>
            <a:schemeClr val="accent2">
              <a:shade val="80000"/>
              <a:hueOff val="-26653"/>
              <a:satOff val="-13415"/>
              <a:lumOff val="217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DACE4B-B3F3-DD43-B49B-ED2A5FF9CDA8}">
      <dsp:nvSpPr>
        <dsp:cNvPr id="0" name=""/>
        <dsp:cNvSpPr/>
      </dsp:nvSpPr>
      <dsp:spPr>
        <a:xfrm>
          <a:off x="401994" y="3455405"/>
          <a:ext cx="10055434" cy="531784"/>
        </a:xfrm>
        <a:prstGeom prst="rect">
          <a:avLst/>
        </a:prstGeom>
        <a:solidFill>
          <a:schemeClr val="accent2">
            <a:shade val="80000"/>
            <a:hueOff val="-35537"/>
            <a:satOff val="-17887"/>
            <a:lumOff val="289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104" tIns="71120" rIns="71120" bIns="71120" numCol="1" spcCol="1270" anchor="ctr" anchorCtr="0">
          <a:noAutofit/>
        </a:bodyPr>
        <a:lstStyle/>
        <a:p>
          <a:pPr marL="0" lvl="0" indent="0" algn="l" defTabSz="1244600">
            <a:lnSpc>
              <a:spcPct val="90000"/>
            </a:lnSpc>
            <a:spcBef>
              <a:spcPct val="0"/>
            </a:spcBef>
            <a:spcAft>
              <a:spcPct val="35000"/>
            </a:spcAft>
            <a:buNone/>
          </a:pPr>
          <a:r>
            <a:rPr lang="vi-VN" altLang="en-VN" sz="2800" b="1" kern="1200" dirty="0">
              <a:solidFill>
                <a:srgbClr val="002060"/>
              </a:solidFill>
              <a:latin typeface="Times New Roman" panose="02020603050405020304" pitchFamily="18" charset="0"/>
            </a:rPr>
            <a:t>Kìm hãm sản xuất nếu sản phẩm tiêu thụ được</a:t>
          </a:r>
          <a:endParaRPr lang="en-US" altLang="en-VN" sz="2800" b="1" kern="1200" dirty="0">
            <a:solidFill>
              <a:srgbClr val="002060"/>
            </a:solidFill>
            <a:latin typeface="Times New Roman" panose="02020603050405020304" pitchFamily="18" charset="0"/>
          </a:endParaRPr>
        </a:p>
      </dsp:txBody>
      <dsp:txXfrm>
        <a:off x="401994" y="3455405"/>
        <a:ext cx="10055434" cy="531784"/>
      </dsp:txXfrm>
    </dsp:sp>
    <dsp:sp modelId="{0326F856-BEEA-6242-BF66-AF17649710FD}">
      <dsp:nvSpPr>
        <dsp:cNvPr id="0" name=""/>
        <dsp:cNvSpPr/>
      </dsp:nvSpPr>
      <dsp:spPr>
        <a:xfrm>
          <a:off x="69629" y="3388932"/>
          <a:ext cx="664730" cy="664730"/>
        </a:xfrm>
        <a:prstGeom prst="ellipse">
          <a:avLst/>
        </a:prstGeom>
        <a:solidFill>
          <a:srgbClr val="FFFF00"/>
        </a:solidFill>
        <a:ln w="12700" cap="flat" cmpd="sng" algn="ctr">
          <a:solidFill>
            <a:schemeClr val="accent2">
              <a:shade val="80000"/>
              <a:hueOff val="-35537"/>
              <a:satOff val="-17887"/>
              <a:lumOff val="2894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2920-AA8C-8247-85C5-853C49C86A77}">
      <dsp:nvSpPr>
        <dsp:cNvPr id="0" name=""/>
        <dsp:cNvSpPr/>
      </dsp:nvSpPr>
      <dsp:spPr>
        <a:xfrm>
          <a:off x="3754545" y="151108"/>
          <a:ext cx="3312015" cy="3347984"/>
        </a:xfrm>
        <a:prstGeom prst="ellipse">
          <a:avLst/>
        </a:prstGeom>
        <a:solidFill>
          <a:schemeClr val="accent2">
            <a:hueOff val="0"/>
            <a:satOff val="0"/>
            <a:lumOff val="0"/>
            <a:alpha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kern="1200">
              <a:solidFill>
                <a:srgbClr val="C00000"/>
              </a:solidFill>
              <a:latin typeface="Times New Roman" panose="02020603050405020304" pitchFamily="18" charset="0"/>
              <a:cs typeface="Times New Roman" panose="02020603050405020304" pitchFamily="18" charset="0"/>
            </a:rPr>
            <a:t>SX</a:t>
          </a:r>
          <a:endParaRPr lang="en-US" sz="2000" kern="1200" dirty="0">
            <a:solidFill>
              <a:srgbClr val="C0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a:solidFill>
                <a:srgbClr val="C00000"/>
              </a:solidFill>
              <a:latin typeface="Times New Roman" panose="02020603050405020304" pitchFamily="18" charset="0"/>
              <a:cs typeface="Times New Roman" panose="02020603050405020304" pitchFamily="18" charset="0"/>
            </a:rPr>
            <a:t>LÀ GỐC</a:t>
          </a:r>
          <a:endParaRPr lang="en-US" sz="2000" kern="1200" dirty="0">
            <a:solidFill>
              <a:srgbClr val="C0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a:solidFill>
                <a:srgbClr val="C00000"/>
              </a:solidFill>
              <a:latin typeface="Times New Roman" panose="02020603050405020304" pitchFamily="18" charset="0"/>
              <a:cs typeface="Times New Roman" panose="02020603050405020304" pitchFamily="18" charset="0"/>
            </a:rPr>
            <a:t>CÓ VAI TRÒ QUYẾT ĐỊNH</a:t>
          </a:r>
          <a:endParaRPr lang="en-US" sz="2000" kern="1200" dirty="0">
            <a:solidFill>
              <a:srgbClr val="C00000"/>
            </a:solidFill>
            <a:latin typeface="Times New Roman" panose="02020603050405020304" pitchFamily="18" charset="0"/>
            <a:cs typeface="Times New Roman" panose="02020603050405020304" pitchFamily="18" charset="0"/>
          </a:endParaRPr>
        </a:p>
      </dsp:txBody>
      <dsp:txXfrm>
        <a:off x="4196147" y="737005"/>
        <a:ext cx="2428811" cy="1506592"/>
      </dsp:txXfrm>
    </dsp:sp>
    <dsp:sp modelId="{84166FDF-0D26-6947-BC76-8DD1E812746B}">
      <dsp:nvSpPr>
        <dsp:cNvPr id="0" name=""/>
        <dsp:cNvSpPr/>
      </dsp:nvSpPr>
      <dsp:spPr>
        <a:xfrm>
          <a:off x="5368236" y="2239110"/>
          <a:ext cx="3312081" cy="3312081"/>
        </a:xfrm>
        <a:prstGeom prst="ellipse">
          <a:avLst/>
        </a:prstGeom>
        <a:solidFill>
          <a:schemeClr val="accent3">
            <a:alpha val="5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kern="1200">
              <a:solidFill>
                <a:srgbClr val="00B050"/>
              </a:solidFill>
              <a:latin typeface="Times New Roman" panose="02020603050405020304" pitchFamily="18" charset="0"/>
              <a:cs typeface="Times New Roman" panose="02020603050405020304" pitchFamily="18" charset="0"/>
            </a:rPr>
            <a:t>TIÊU DÙNG</a:t>
          </a:r>
          <a:endParaRPr lang="en-US" sz="2000" kern="1200" dirty="0">
            <a:solidFill>
              <a:srgbClr val="00B05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a:solidFill>
                <a:srgbClr val="00B050"/>
              </a:solidFill>
              <a:latin typeface="Times New Roman" panose="02020603050405020304" pitchFamily="18" charset="0"/>
              <a:cs typeface="Times New Roman" panose="02020603050405020304" pitchFamily="18" charset="0"/>
            </a:rPr>
            <a:t>LÀ MỤC ĐÍCH</a:t>
          </a:r>
          <a:endParaRPr lang="en-US" sz="2000" kern="1200" dirty="0">
            <a:solidFill>
              <a:srgbClr val="00B05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a:solidFill>
                <a:srgbClr val="00B050"/>
              </a:solidFill>
              <a:latin typeface="Times New Roman" panose="02020603050405020304" pitchFamily="18" charset="0"/>
              <a:cs typeface="Times New Roman" panose="02020603050405020304" pitchFamily="18" charset="0"/>
            </a:rPr>
            <a:t>LÀ ĐỘNG LỰC CỦA SX</a:t>
          </a:r>
          <a:endParaRPr lang="en-US" sz="2000" kern="1200" dirty="0">
            <a:solidFill>
              <a:srgbClr val="00B050"/>
            </a:solidFill>
            <a:latin typeface="Times New Roman" panose="02020603050405020304" pitchFamily="18" charset="0"/>
            <a:cs typeface="Times New Roman" panose="02020603050405020304" pitchFamily="18" charset="0"/>
          </a:endParaRPr>
        </a:p>
      </dsp:txBody>
      <dsp:txXfrm>
        <a:off x="6381180" y="3094731"/>
        <a:ext cx="1987248" cy="1821644"/>
      </dsp:txXfrm>
    </dsp:sp>
    <dsp:sp modelId="{E79F9F05-BBDD-3345-BF38-1FF761810ED1}">
      <dsp:nvSpPr>
        <dsp:cNvPr id="0" name=""/>
        <dsp:cNvSpPr/>
      </dsp:nvSpPr>
      <dsp:spPr>
        <a:xfrm>
          <a:off x="2204083" y="2239110"/>
          <a:ext cx="3312081" cy="3312081"/>
        </a:xfrm>
        <a:prstGeom prst="ellipse">
          <a:avLst/>
        </a:prstGeom>
        <a:solidFill>
          <a:schemeClr val="accent4">
            <a:lumMod val="40000"/>
            <a:lumOff val="60000"/>
            <a:alpha val="5000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PHÂN PHỐI VÀ TRAO ĐỔI</a:t>
          </a:r>
        </a:p>
        <a:p>
          <a:pPr marL="228600" lvl="1" indent="-228600" algn="l" defTabSz="889000">
            <a:lnSpc>
              <a:spcPct val="90000"/>
            </a:lnSpc>
            <a:spcBef>
              <a:spcPct val="0"/>
            </a:spcBef>
            <a:spcAft>
              <a:spcPct val="15000"/>
            </a:spcAft>
            <a:buChar char="•"/>
          </a:pPr>
          <a:r>
            <a:rPr lang="en-US" sz="2000" kern="1200">
              <a:solidFill>
                <a:srgbClr val="002060"/>
              </a:solidFill>
              <a:latin typeface="Times New Roman" panose="02020603050405020304" pitchFamily="18" charset="0"/>
              <a:cs typeface="Times New Roman" panose="02020603050405020304" pitchFamily="18" charset="0"/>
            </a:rPr>
            <a:t>LÀ CẦU NỐI SX - TD</a:t>
          </a:r>
          <a:endParaRPr lang="en-US" sz="2000" kern="1200" dirty="0">
            <a:solidFill>
              <a:srgbClr val="00206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a:solidFill>
                <a:srgbClr val="002060"/>
              </a:solidFill>
              <a:latin typeface="Times New Roman" panose="02020603050405020304" pitchFamily="18" charset="0"/>
              <a:cs typeface="Times New Roman" panose="02020603050405020304" pitchFamily="18" charset="0"/>
            </a:rPr>
            <a:t>CÓ TÁC ĐỘNG ĐẾN CẢ SX VÀ TD</a:t>
          </a:r>
          <a:endParaRPr lang="en-US" sz="2000" kern="1200" dirty="0">
            <a:solidFill>
              <a:srgbClr val="002060"/>
            </a:solidFill>
            <a:latin typeface="Times New Roman" panose="02020603050405020304" pitchFamily="18" charset="0"/>
            <a:cs typeface="Times New Roman" panose="02020603050405020304" pitchFamily="18" charset="0"/>
          </a:endParaRPr>
        </a:p>
      </dsp:txBody>
      <dsp:txXfrm>
        <a:off x="2515971" y="3094731"/>
        <a:ext cx="1987248" cy="18216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D2C5-DCC2-504E-A04A-62BA16D5D841}">
      <dsp:nvSpPr>
        <dsp:cNvPr id="0" name=""/>
        <dsp:cNvSpPr/>
      </dsp:nvSpPr>
      <dsp:spPr>
        <a:xfrm>
          <a:off x="0" y="282333"/>
          <a:ext cx="7298263" cy="897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vi-VN" sz="2000" b="1" kern="1200" dirty="0">
              <a:latin typeface="Times New Roman" panose="02020603050405020304" pitchFamily="18" charset="0"/>
              <a:cs typeface="Times New Roman" panose="02020603050405020304" pitchFamily="18" charset="0"/>
            </a:rPr>
            <a:t>Em hãy đọc các trường hợp sau để trả lời câu hỏi</a:t>
          </a:r>
          <a:r>
            <a:rPr lang="vi-VN" sz="2000"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43822" y="326155"/>
        <a:ext cx="7210619" cy="810056"/>
      </dsp:txXfrm>
    </dsp:sp>
    <dsp:sp modelId="{FCC80E44-055C-3047-ACE3-F70F6121AF82}">
      <dsp:nvSpPr>
        <dsp:cNvPr id="0" name=""/>
        <dsp:cNvSpPr/>
      </dsp:nvSpPr>
      <dsp:spPr>
        <a:xfrm>
          <a:off x="0" y="1237633"/>
          <a:ext cx="7298263" cy="2411616"/>
        </a:xfrm>
        <a:prstGeom prst="roundRect">
          <a:avLst/>
        </a:prstGeom>
        <a:solidFill>
          <a:schemeClr val="accent2">
            <a:hueOff val="74745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vi-VN" sz="2000" kern="1200" dirty="0">
              <a:latin typeface="Times New Roman" panose="02020603050405020304" pitchFamily="18" charset="0"/>
              <a:cs typeface="Times New Roman" panose="02020603050405020304" pitchFamily="18" charset="0"/>
            </a:rPr>
            <a:t>Do ảnh hưởng của dịch bệnh, nhiều doanh nghiệp gặp khó khăn nên phải thu hẹp sản xuất, kéo theo nhiều lao động mất việc làm. Doanh nghiệp Y chọn giải pháp thương lượng với người lao động cùng chia sẻ khó khăn với doanh nghiệp, mỗi người chỉ đi làm nửa thời gian và hưởng mức lương bán thời gian, sau khi sản xuất ổn định sẽ được hưởng đầy đủ mức lương.</a:t>
          </a:r>
          <a:endParaRPr lang="en-US" sz="2000" kern="1200" dirty="0">
            <a:latin typeface="Times New Roman" panose="02020603050405020304" pitchFamily="18" charset="0"/>
            <a:cs typeface="Times New Roman" panose="02020603050405020304" pitchFamily="18" charset="0"/>
          </a:endParaRPr>
        </a:p>
      </dsp:txBody>
      <dsp:txXfrm>
        <a:off x="117725" y="1355358"/>
        <a:ext cx="7062813" cy="2176166"/>
      </dsp:txXfrm>
    </dsp:sp>
    <dsp:sp modelId="{F6A96A41-FBC1-E74B-82F4-D2CFB38CDC74}">
      <dsp:nvSpPr>
        <dsp:cNvPr id="0" name=""/>
        <dsp:cNvSpPr/>
      </dsp:nvSpPr>
      <dsp:spPr>
        <a:xfrm>
          <a:off x="0" y="3706850"/>
          <a:ext cx="7298263" cy="2411616"/>
        </a:xfrm>
        <a:prstGeom prst="roundRect">
          <a:avLst/>
        </a:prstGeom>
        <a:solidFill>
          <a:schemeClr val="accent2">
            <a:hueOff val="149491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vi-VN" altLang="en-VN" sz="2000" i="1" kern="1200"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Giải pháp điều chỉnh hoạt động phân phối thu nhập của doanh nghiệp Y giúp doanh nghiệp tiếp tục duy trì được hoạt động sản xuất, giữ chân được người lao động. Người lao động sẽ tiếp tục có việc làm, có thu nhập tuy thấp nhưng vẫn duy trì được cuộc sống, giữ được việc làm ổn định.</a:t>
          </a:r>
        </a:p>
      </dsp:txBody>
      <dsp:txXfrm>
        <a:off x="117725" y="3824575"/>
        <a:ext cx="7062813" cy="2176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AF5DC-8797-F242-8332-5ABBC0CBBD45}">
      <dsp:nvSpPr>
        <dsp:cNvPr id="0" name=""/>
        <dsp:cNvSpPr/>
      </dsp:nvSpPr>
      <dsp:spPr>
        <a:xfrm>
          <a:off x="51" y="56084"/>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urier" pitchFamily="2" charset="0"/>
            </a:rPr>
            <a:t>CỬA HÀNG </a:t>
          </a:r>
        </a:p>
      </dsp:txBody>
      <dsp:txXfrm>
        <a:off x="51" y="56084"/>
        <a:ext cx="4913783" cy="662400"/>
      </dsp:txXfrm>
    </dsp:sp>
    <dsp:sp modelId="{52F30C70-A93E-B748-BBE3-7649D6E099D3}">
      <dsp:nvSpPr>
        <dsp:cNvPr id="0" name=""/>
        <dsp:cNvSpPr/>
      </dsp:nvSpPr>
      <dsp:spPr>
        <a:xfrm>
          <a:off x="51" y="718484"/>
          <a:ext cx="4913783" cy="34783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vi-VN" altLang="en-VN" sz="2300" kern="1200"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Việc làm giả sản phẩm một số thương hiệu nổi tiếng là vi phạm pháp luật về cạnh tranh nên chị H không nên làm như vậy </a:t>
          </a:r>
          <a:endParaRPr lang="en-US" sz="2300" kern="1200" dirty="0"/>
        </a:p>
        <a:p>
          <a:pPr marL="228600" lvl="1" indent="-228600" algn="l" defTabSz="1022350">
            <a:lnSpc>
              <a:spcPct val="90000"/>
            </a:lnSpc>
            <a:spcBef>
              <a:spcPct val="0"/>
            </a:spcBef>
            <a:spcAft>
              <a:spcPct val="15000"/>
            </a:spcAft>
            <a:buChar char="•"/>
          </a:pPr>
          <a:endParaRPr lang="en-US" sz="2300" kern="1200"/>
        </a:p>
      </dsp:txBody>
      <dsp:txXfrm>
        <a:off x="51" y="718484"/>
        <a:ext cx="4913783" cy="3478343"/>
      </dsp:txXfrm>
    </dsp:sp>
    <dsp:sp modelId="{FAD4E98D-262E-ED47-B354-2A6C3277C2D4}">
      <dsp:nvSpPr>
        <dsp:cNvPr id="0" name=""/>
        <dsp:cNvSpPr/>
      </dsp:nvSpPr>
      <dsp:spPr>
        <a:xfrm>
          <a:off x="5601764" y="56084"/>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urier" pitchFamily="2" charset="0"/>
            </a:rPr>
            <a:t>QUÁN NET</a:t>
          </a:r>
        </a:p>
      </dsp:txBody>
      <dsp:txXfrm>
        <a:off x="5601764" y="56084"/>
        <a:ext cx="4913783" cy="662400"/>
      </dsp:txXfrm>
    </dsp:sp>
    <dsp:sp modelId="{A3BB8AFD-8D02-F64D-BE4D-6E0487AC2814}">
      <dsp:nvSpPr>
        <dsp:cNvPr id="0" name=""/>
        <dsp:cNvSpPr/>
      </dsp:nvSpPr>
      <dsp:spPr>
        <a:xfrm>
          <a:off x="5601764" y="718484"/>
          <a:ext cx="4913783" cy="34783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vi-VN" altLang="en-VN" sz="2300" kern="1200"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Nếu là N, em sẽ nói với bố mẹ rằng các bạn HS rất ham chơi trò chơi điện tử, bố mẹ kinh doanh vì muốn thu được nhiều tiền từ HS trốn học, bỏ tiết đê’ chơi điện tử là không nên.</a:t>
          </a:r>
          <a:endParaRPr lang="en-US" sz="2300" kern="1200" dirty="0"/>
        </a:p>
        <a:p>
          <a:pPr marL="228600" lvl="1" indent="-228600" algn="l" defTabSz="1022350">
            <a:lnSpc>
              <a:spcPct val="90000"/>
            </a:lnSpc>
            <a:spcBef>
              <a:spcPct val="0"/>
            </a:spcBef>
            <a:spcAft>
              <a:spcPct val="15000"/>
            </a:spcAft>
            <a:buChar char="•"/>
          </a:pPr>
          <a:endParaRPr lang="en-US" sz="2300" kern="1200"/>
        </a:p>
      </dsp:txBody>
      <dsp:txXfrm>
        <a:off x="5601764" y="718484"/>
        <a:ext cx="4913783" cy="347834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15:59:55.74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16:09:50.47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16:44:01.97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16:49:03.13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17:14:08.10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17:19:35.40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0T17:23:07.48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6372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6232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3619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000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773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261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238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3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5932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33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51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75298284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hyperlink" Target="https://kinhtemoitruong.vn/de-xuat-quy-dinh-to-chuc-hoat-dong-quy-bao-ve-moi-truong-dia-phuong-17300.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ietnamsolar.vn/nang-luong-xanh-la-gi-co-ung-dung-gi-noi-bat/" TargetMode="Externa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hyperlink" Target="https://wellgal.com/organic-foods-antioxidants-pesticides-study-shows/" TargetMode="Externa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hyperlink" Target="https://pixabay.com/en/ecommerce-selling-online-2140603/" TargetMode="Externa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technofaq.org/posts/2017/05/best-5-ecommerce-platform-for-your-online-store/" TargetMode="Externa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destination-review.com/ta-da-hieu-het-ve-san-pham-dung-mot-lan-lam-tu-nhua-trong-du-lich/" TargetMode="External"/><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s://ianfa.vn/huong-dan-su-dung-san-pham-tu-hat-nhua-pe/" TargetMode="Externa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hyperlink" Target="https://binhthienhong.com/cac-san-pham-than-thien-voi-moi-truong-2020" TargetMode="Externa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hyperlink" Target="https://quangduc.com/a70308/so-tao-quan-tan-suu"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hyperlink" Target="https://thefinanser.com/2021/02/the-start-up-i-h.htm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uphong.vn/san-xuat-xanh/" TargetMode="External"/><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vitationhouse.com/card/24056"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4.png"/><Relationship Id="rId7" Type="http://schemas.openxmlformats.org/officeDocument/2006/relationships/diagramLayout" Target="../diagrams/layout2.xml"/><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7.jpg"/><Relationship Id="rId10" Type="http://schemas.microsoft.com/office/2007/relationships/diagramDrawing" Target="../diagrams/drawing2.xml"/><Relationship Id="rId4" Type="http://schemas.openxmlformats.org/officeDocument/2006/relationships/image" Target="../media/image16.jp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5715DE-363F-6769-DB1B-E5CCAEF58C41}"/>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p:spPr>
      </p:pic>
      <p:sp>
        <p:nvSpPr>
          <p:cNvPr id="2" name="Title 1">
            <a:extLst>
              <a:ext uri="{FF2B5EF4-FFF2-40B4-BE49-F238E27FC236}">
                <a16:creationId xmlns:a16="http://schemas.microsoft.com/office/drawing/2014/main" id="{E9EF9619-C568-7943-87C5-9B37B53C1E8F}"/>
              </a:ext>
            </a:extLst>
          </p:cNvPr>
          <p:cNvSpPr>
            <a:spLocks noGrp="1"/>
          </p:cNvSpPr>
          <p:nvPr>
            <p:ph type="ctrTitle"/>
          </p:nvPr>
        </p:nvSpPr>
        <p:spPr>
          <a:xfrm>
            <a:off x="1524000" y="1122363"/>
            <a:ext cx="9144000" cy="3063240"/>
          </a:xfrm>
        </p:spPr>
        <p:txBody>
          <a:bodyPr>
            <a:normAutofit/>
          </a:bodyPr>
          <a:lstStyle/>
          <a:p>
            <a:pPr algn="ctr"/>
            <a:r>
              <a:rPr lang="en-VN" dirty="0"/>
              <a:t>BÀI 1</a:t>
            </a:r>
            <a:endParaRPr lang="en-VN"/>
          </a:p>
        </p:txBody>
      </p:sp>
      <p:sp>
        <p:nvSpPr>
          <p:cNvPr id="3" name="Subtitle 2">
            <a:extLst>
              <a:ext uri="{FF2B5EF4-FFF2-40B4-BE49-F238E27FC236}">
                <a16:creationId xmlns:a16="http://schemas.microsoft.com/office/drawing/2014/main" id="{C86F1D33-C908-DB4C-A724-DBC1B5D8575A}"/>
              </a:ext>
            </a:extLst>
          </p:cNvPr>
          <p:cNvSpPr>
            <a:spLocks noGrp="1"/>
          </p:cNvSpPr>
          <p:nvPr>
            <p:ph type="subTitle" idx="1"/>
          </p:nvPr>
        </p:nvSpPr>
        <p:spPr>
          <a:xfrm>
            <a:off x="1524000" y="4599432"/>
            <a:ext cx="9144000" cy="1225296"/>
          </a:xfrm>
        </p:spPr>
        <p:txBody>
          <a:bodyPr>
            <a:normAutofit/>
          </a:bodyPr>
          <a:lstStyle/>
          <a:p>
            <a:pPr algn="ctr"/>
            <a:r>
              <a:rPr lang="en-VN" sz="3200" dirty="0">
                <a:latin typeface="Arial" panose="020B0604020202020204" pitchFamily="34" charset="0"/>
                <a:cs typeface="Arial" panose="020B0604020202020204" pitchFamily="34" charset="0"/>
              </a:rPr>
              <a:t>CÁC HOẠT ĐỘNG KINH TÊ CƠ BẢN TRONG ĐỜI SỐNG XÃ HỘI</a:t>
            </a:r>
            <a:endParaRPr lang="en-VN" sz="3200">
              <a:latin typeface="Arial" panose="020B0604020202020204" pitchFamily="34" charset="0"/>
              <a:cs typeface="Arial" panose="020B0604020202020204" pitchFamily="34" charset="0"/>
            </a:endParaRP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5527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10EF7-6025-D243-98C2-2A073319B831}"/>
              </a:ext>
            </a:extLst>
          </p:cNvPr>
          <p:cNvSpPr>
            <a:spLocks noGrp="1"/>
          </p:cNvSpPr>
          <p:nvPr>
            <p:ph type="title"/>
          </p:nvPr>
        </p:nvSpPr>
        <p:spPr>
          <a:xfrm>
            <a:off x="635000" y="640823"/>
            <a:ext cx="3418659" cy="5583148"/>
          </a:xfrm>
        </p:spPr>
        <p:txBody>
          <a:bodyPr anchor="ctr">
            <a:normAutofit/>
          </a:bodyPr>
          <a:lstStyle/>
          <a:p>
            <a:r>
              <a:rPr lang="en-VN" sz="6000" dirty="0">
                <a:solidFill>
                  <a:srgbClr val="0070C0"/>
                </a:solidFill>
              </a:rPr>
              <a:t>HOẠT ĐỘNG SẢN XUẤT</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46B383"/>
          </a:solidFill>
          <a:ln w="34925">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1ABED91-9102-DA44-9D4C-7560B1F34AD2}"/>
              </a:ext>
            </a:extLst>
          </p:cNvPr>
          <p:cNvGraphicFramePr>
            <a:graphicFrameLocks noGrp="1"/>
          </p:cNvGraphicFramePr>
          <p:nvPr>
            <p:ph idx="1"/>
            <p:extLst>
              <p:ext uri="{D42A27DB-BD31-4B8C-83A1-F6EECF244321}">
                <p14:modId xmlns:p14="http://schemas.microsoft.com/office/powerpoint/2010/main" val="32007558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3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2CAE9-4A67-FC4E-9FC8-F667CF1FB2E5}"/>
              </a:ext>
            </a:extLst>
          </p:cNvPr>
          <p:cNvSpPr>
            <a:spLocks noGrp="1"/>
          </p:cNvSpPr>
          <p:nvPr>
            <p:ph type="title"/>
          </p:nvPr>
        </p:nvSpPr>
        <p:spPr>
          <a:xfrm>
            <a:off x="640080" y="325370"/>
            <a:ext cx="11145520" cy="1036070"/>
          </a:xfrm>
        </p:spPr>
        <p:txBody>
          <a:bodyPr anchor="t">
            <a:normAutofit/>
          </a:bodyPr>
          <a:lstStyle/>
          <a:p>
            <a:pPr>
              <a:lnSpc>
                <a:spcPct val="90000"/>
              </a:lnSpc>
            </a:pPr>
            <a:r>
              <a:rPr lang="en-VN" dirty="0">
                <a:solidFill>
                  <a:srgbClr val="0070C0"/>
                </a:solidFill>
              </a:rPr>
              <a:t>2. Hoạt động phân phối – trao đổi</a:t>
            </a:r>
          </a:p>
        </p:txBody>
      </p:sp>
      <p:sp>
        <p:nvSpPr>
          <p:cNvPr id="2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6B383"/>
          </a:solidFill>
          <a:ln w="38100"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F1870F6-8F73-CF4A-B46B-3F0AD1AC505C}"/>
              </a:ext>
            </a:extLst>
          </p:cNvPr>
          <p:cNvGraphicFramePr>
            <a:graphicFrameLocks noGrp="1"/>
          </p:cNvGraphicFramePr>
          <p:nvPr>
            <p:ph idx="1"/>
            <p:extLst>
              <p:ext uri="{D42A27DB-BD31-4B8C-83A1-F6EECF244321}">
                <p14:modId xmlns:p14="http://schemas.microsoft.com/office/powerpoint/2010/main" val="3660309003"/>
              </p:ext>
            </p:extLst>
          </p:nvPr>
        </p:nvGraphicFramePr>
        <p:xfrm>
          <a:off x="241300" y="1524000"/>
          <a:ext cx="11544300" cy="521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14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46B3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24C4F1-B769-B843-AAC1-DB02DEB8E9A3}"/>
              </a:ext>
            </a:extLst>
          </p:cNvPr>
          <p:cNvSpPr>
            <a:spLocks noGrp="1"/>
          </p:cNvSpPr>
          <p:nvPr>
            <p:ph type="title"/>
          </p:nvPr>
        </p:nvSpPr>
        <p:spPr>
          <a:xfrm>
            <a:off x="635001" y="640823"/>
            <a:ext cx="3103194" cy="5583148"/>
          </a:xfrm>
        </p:spPr>
        <p:txBody>
          <a:bodyPr anchor="ctr">
            <a:normAutofit/>
          </a:bodyPr>
          <a:lstStyle/>
          <a:p>
            <a:r>
              <a:rPr lang="en-VN">
                <a:solidFill>
                  <a:schemeClr val="bg1"/>
                </a:solidFill>
              </a:rPr>
              <a:t>2. Hoạt động phân phối – trao đổi</a:t>
            </a:r>
          </a:p>
        </p:txBody>
      </p:sp>
      <p:graphicFrame>
        <p:nvGraphicFramePr>
          <p:cNvPr id="4" name="Content Placeholder 3">
            <a:extLst>
              <a:ext uri="{FF2B5EF4-FFF2-40B4-BE49-F238E27FC236}">
                <a16:creationId xmlns:a16="http://schemas.microsoft.com/office/drawing/2014/main" id="{B514BA1D-9037-7445-845F-43AB951DCF07}"/>
              </a:ext>
            </a:extLst>
          </p:cNvPr>
          <p:cNvGraphicFramePr>
            <a:graphicFrameLocks noGrp="1"/>
          </p:cNvGraphicFramePr>
          <p:nvPr>
            <p:ph idx="1"/>
            <p:extLst>
              <p:ext uri="{D42A27DB-BD31-4B8C-83A1-F6EECF244321}">
                <p14:modId xmlns:p14="http://schemas.microsoft.com/office/powerpoint/2010/main" val="2502070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55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93F28-2536-EC4E-9E82-C6631E615310}"/>
              </a:ext>
            </a:extLst>
          </p:cNvPr>
          <p:cNvSpPr>
            <a:spLocks noGrp="1"/>
          </p:cNvSpPr>
          <p:nvPr>
            <p:ph type="title"/>
          </p:nvPr>
        </p:nvSpPr>
        <p:spPr>
          <a:xfrm>
            <a:off x="630936" y="630936"/>
            <a:ext cx="3419856" cy="1463040"/>
          </a:xfrm>
        </p:spPr>
        <p:txBody>
          <a:bodyPr anchor="ctr">
            <a:normAutofit/>
          </a:bodyPr>
          <a:lstStyle/>
          <a:p>
            <a:pPr>
              <a:lnSpc>
                <a:spcPct val="90000"/>
              </a:lnSpc>
            </a:pPr>
            <a:r>
              <a:rPr lang="en-VN" sz="4100" dirty="0">
                <a:solidFill>
                  <a:srgbClr val="0070C0"/>
                </a:solidFill>
              </a:rPr>
              <a:t>2. Hoạt động tiêu dùng</a:t>
            </a:r>
          </a:p>
        </p:txBody>
      </p:sp>
      <p:sp>
        <p:nvSpPr>
          <p:cNvPr id="18" name="Content Placeholder 8">
            <a:extLst>
              <a:ext uri="{FF2B5EF4-FFF2-40B4-BE49-F238E27FC236}">
                <a16:creationId xmlns:a16="http://schemas.microsoft.com/office/drawing/2014/main" id="{2705BC40-D9F5-CF49-1766-9AA835B1F57E}"/>
              </a:ext>
            </a:extLst>
          </p:cNvPr>
          <p:cNvSpPr>
            <a:spLocks noGrp="1"/>
          </p:cNvSpPr>
          <p:nvPr>
            <p:ph idx="1"/>
          </p:nvPr>
        </p:nvSpPr>
        <p:spPr>
          <a:xfrm>
            <a:off x="4654295" y="630936"/>
            <a:ext cx="6894576" cy="1463040"/>
          </a:xfrm>
        </p:spPr>
        <p:txBody>
          <a:bodyPr anchor="ctr">
            <a:normAutofit lnSpcReduction="10000"/>
          </a:bodyPr>
          <a:lstStyle/>
          <a:p>
            <a:r>
              <a:rPr lang="vi-VN" altLang="zh-CN" sz="2000" b="1" dirty="0">
                <a:solidFill>
                  <a:srgbClr val="CC9900"/>
                </a:solidFill>
                <a:latin typeface="Arial Unicode MS" panose="020B0604020202020204" pitchFamily="34" charset="-128"/>
                <a:ea typeface="Arial Unicode MS" panose="020B0604020202020204" pitchFamily="34" charset="-128"/>
                <a:cs typeface="Arial Unicode MS" panose="020B0604020202020204" pitchFamily="34" charset="-128"/>
              </a:rPr>
              <a:t>Ở tranh 1, gạo được sử dụng với mục đích để con người tiêu dùng trực tiếp.</a:t>
            </a:r>
          </a:p>
          <a:p>
            <a:r>
              <a:rPr lang="vi-VN" altLang="zh-CN" sz="2000" b="1" dirty="0">
                <a:solidFill>
                  <a:srgbClr val="CC9900"/>
                </a:solidFill>
                <a:latin typeface="Arial Unicode MS" panose="020B0604020202020204" pitchFamily="34" charset="-128"/>
                <a:ea typeface="Arial Unicode MS" panose="020B0604020202020204" pitchFamily="34" charset="-128"/>
                <a:cs typeface="Arial Unicode MS" panose="020B0604020202020204" pitchFamily="34" charset="-128"/>
              </a:rPr>
              <a:t>Còn gạo ở tranh 2 được sử dụng làm đầu vào của một hoạt động kinh tế khác (kinh doanh quán cơm bình dân).</a:t>
            </a:r>
            <a:endParaRPr lang="en-US" sz="2000" dirty="0"/>
          </a:p>
        </p:txBody>
      </p:sp>
      <mc:AlternateContent xmlns:mc="http://schemas.openxmlformats.org/markup-compatibility/2006">
        <mc:Choice xmlns:p14="http://schemas.microsoft.com/office/powerpoint/2010/main" Requires="p14">
          <p:contentPart p14:bwMode="auto" r:id="rId2">
            <p14:nvContentPartPr>
              <p14:cNvPr id="19"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9"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1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rgbClr val="46B383"/>
          </a:solidFill>
          <a:ln w="34925">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F2EB8CBF-0752-FC46-91CB-14D2D9D3F86B}"/>
              </a:ext>
            </a:extLst>
          </p:cNvPr>
          <p:cNvPicPr>
            <a:picLocks noChangeAspect="1"/>
          </p:cNvPicPr>
          <p:nvPr/>
        </p:nvPicPr>
        <p:blipFill>
          <a:blip r:embed="rId4"/>
          <a:stretch>
            <a:fillRect/>
          </a:stretch>
        </p:blipFill>
        <p:spPr>
          <a:xfrm>
            <a:off x="630936" y="2400915"/>
            <a:ext cx="10917936" cy="3739393"/>
          </a:xfrm>
          <a:prstGeom prst="rect">
            <a:avLst/>
          </a:prstGeom>
        </p:spPr>
      </p:pic>
    </p:spTree>
    <p:extLst>
      <p:ext uri="{BB962C8B-B14F-4D97-AF65-F5344CB8AC3E}">
        <p14:creationId xmlns:p14="http://schemas.microsoft.com/office/powerpoint/2010/main" val="237969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F7BB9-0659-9C4C-9474-56AC7B9C96FC}"/>
              </a:ext>
            </a:extLst>
          </p:cNvPr>
          <p:cNvSpPr>
            <a:spLocks noGrp="1"/>
          </p:cNvSpPr>
          <p:nvPr>
            <p:ph type="title"/>
          </p:nvPr>
        </p:nvSpPr>
        <p:spPr>
          <a:xfrm>
            <a:off x="640080" y="4777739"/>
            <a:ext cx="3418990" cy="1412119"/>
          </a:xfrm>
        </p:spPr>
        <p:txBody>
          <a:bodyPr>
            <a:normAutofit/>
          </a:bodyPr>
          <a:lstStyle/>
          <a:p>
            <a:pPr>
              <a:lnSpc>
                <a:spcPct val="90000"/>
              </a:lnSpc>
            </a:pPr>
            <a:r>
              <a:rPr lang="en-VN" sz="3000" dirty="0">
                <a:solidFill>
                  <a:srgbClr val="0070C0"/>
                </a:solidFill>
              </a:rPr>
              <a:t>Hãy đọc thông tin và trả lời câu hỏi</a:t>
            </a:r>
          </a:p>
        </p:txBody>
      </p:sp>
      <p:pic>
        <p:nvPicPr>
          <p:cNvPr id="5" name="Content Placeholder 4" descr="A picture containing text, person, hand&#10;&#10;Description automatically generated">
            <a:extLst>
              <a:ext uri="{FF2B5EF4-FFF2-40B4-BE49-F238E27FC236}">
                <a16:creationId xmlns:a16="http://schemas.microsoft.com/office/drawing/2014/main" id="{9D0DB759-567D-B545-8444-8DFD19B377E1}"/>
              </a:ext>
            </a:extLst>
          </p:cNvPr>
          <p:cNvPicPr>
            <a:picLocks noChangeAspect="1"/>
          </p:cNvPicPr>
          <p:nvPr/>
        </p:nvPicPr>
        <p:blipFill rotWithShape="1">
          <a:blip r:embed="rId2"/>
          <a:srcRect t="29280" b="4837"/>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6"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46B383"/>
          </a:solidFill>
          <a:ln w="38100"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732B4B2-427A-1F08-317F-F6547753CAFB}"/>
              </a:ext>
            </a:extLst>
          </p:cNvPr>
          <p:cNvSpPr>
            <a:spLocks noGrp="1"/>
          </p:cNvSpPr>
          <p:nvPr>
            <p:ph idx="1"/>
          </p:nvPr>
        </p:nvSpPr>
        <p:spPr>
          <a:xfrm>
            <a:off x="4654294" y="4777739"/>
            <a:ext cx="6897626" cy="1399223"/>
          </a:xfrm>
        </p:spPr>
        <p:txBody>
          <a:bodyPr anchor="ctr">
            <a:normAutofit/>
          </a:bodyPr>
          <a:lstStyle/>
          <a:p>
            <a:r>
              <a:rPr lang="vi-VN" altLang="en-VN" sz="1800" i="1" dirty="0">
                <a:latin typeface="Arial Unicode MS" panose="020B0604020202020204" pitchFamily="34" charset="-128"/>
                <a:ea typeface="Arial Unicode MS" panose="020B0604020202020204" pitchFamily="34" charset="-128"/>
                <a:cs typeface="Arial Unicode MS" panose="020B0604020202020204" pitchFamily="34" charset="-128"/>
              </a:rPr>
              <a:t>Dịch bệnh COVID- 19 khiến hoạt động tiêu dùng thay đổi như thế nào? Những thay đổi của hoạt động tiêu dùng có tác động gì đến đời sống</a:t>
            </a:r>
            <a:r>
              <a:rPr lang="vi-VN" altLang="en-VN" sz="1800" dirty="0">
                <a:latin typeface="Arial Unicode MS" panose="020B0604020202020204" pitchFamily="34" charset="-128"/>
                <a:ea typeface="Arial Unicode MS" panose="020B0604020202020204" pitchFamily="34" charset="-128"/>
                <a:cs typeface="Arial Unicode MS" panose="020B0604020202020204" pitchFamily="34" charset="-128"/>
              </a:rPr>
              <a:t> xã </a:t>
            </a:r>
            <a:r>
              <a:rPr lang="vi-VN" altLang="en-VN" sz="1800" i="1" dirty="0">
                <a:latin typeface="Arial Unicode MS" panose="020B0604020202020204" pitchFamily="34" charset="-128"/>
                <a:ea typeface="Arial Unicode MS" panose="020B0604020202020204" pitchFamily="34" charset="-128"/>
                <a:cs typeface="Arial Unicode MS" panose="020B0604020202020204" pitchFamily="34" charset="-128"/>
              </a:rPr>
              <a:t>hội?</a:t>
            </a:r>
          </a:p>
          <a:p>
            <a:endParaRPr lang="en-US" sz="1800" dirty="0"/>
          </a:p>
        </p:txBody>
      </p:sp>
    </p:spTree>
    <p:extLst>
      <p:ext uri="{BB962C8B-B14F-4D97-AF65-F5344CB8AC3E}">
        <p14:creationId xmlns:p14="http://schemas.microsoft.com/office/powerpoint/2010/main" val="101713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2FE87-FE3D-724B-8413-94D73AF631E1}"/>
              </a:ext>
            </a:extLst>
          </p:cNvPr>
          <p:cNvSpPr>
            <a:spLocks noGrp="1"/>
          </p:cNvSpPr>
          <p:nvPr>
            <p:ph type="title"/>
          </p:nvPr>
        </p:nvSpPr>
        <p:spPr>
          <a:xfrm>
            <a:off x="630936" y="4562856"/>
            <a:ext cx="3419856" cy="1600200"/>
          </a:xfrm>
        </p:spPr>
        <p:txBody>
          <a:bodyPr anchor="ctr">
            <a:normAutofit/>
          </a:bodyPr>
          <a:lstStyle/>
          <a:p>
            <a:r>
              <a:rPr lang="en-VN" dirty="0">
                <a:solidFill>
                  <a:srgbClr val="0070C0"/>
                </a:solidFill>
              </a:rPr>
              <a:t>TIÊU DÙNG LÀ GÌ?</a:t>
            </a:r>
          </a:p>
        </p:txBody>
      </p:sp>
      <mc:AlternateContent xmlns:mc="http://schemas.openxmlformats.org/markup-compatibility/2006">
        <mc:Choice xmlns:p14="http://schemas.microsoft.com/office/powerpoint/2010/main" Requires="p14">
          <p:contentPart p14:bwMode="auto" r:id="rId2">
            <p14:nvContentPartPr>
              <p14: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2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46B383"/>
          </a:solidFill>
          <a:ln w="34925">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F0E37E0-4EEE-EE9A-946C-BF888D1C9EAB}"/>
              </a:ext>
            </a:extLst>
          </p:cNvPr>
          <p:cNvSpPr>
            <a:spLocks noGrp="1"/>
          </p:cNvSpPr>
          <p:nvPr>
            <p:ph idx="1"/>
          </p:nvPr>
        </p:nvSpPr>
        <p:spPr>
          <a:xfrm>
            <a:off x="4654295" y="4562856"/>
            <a:ext cx="6894576" cy="1600200"/>
          </a:xfrm>
        </p:spPr>
        <p:txBody>
          <a:bodyPr anchor="ctr">
            <a:normAutofit/>
          </a:bodyPr>
          <a:lstStyle/>
          <a:p>
            <a:r>
              <a:rPr lang="vi-VN" altLang="en-VN" sz="2000" i="1" dirty="0">
                <a:latin typeface="Arial Unicode MS" panose="020B0604020202020204" pitchFamily="34" charset="-128"/>
                <a:ea typeface="Arial Unicode MS" panose="020B0604020202020204" pitchFamily="34" charset="-128"/>
                <a:cs typeface="Arial Unicode MS" panose="020B0604020202020204" pitchFamily="34" charset="-128"/>
              </a:rPr>
              <a:t>Tiêu dùng là hoạt động con người sử dụng các sản phẩm hàng hoá, dịch vụ đ</a:t>
            </a:r>
            <a:r>
              <a:rPr lang="en-US" altLang="en-VN" sz="2000" i="1" dirty="0" err="1">
                <a:latin typeface="Arial Unicode MS" panose="020B0604020202020204" pitchFamily="34" charset="-128"/>
                <a:ea typeface="Arial Unicode MS" panose="020B0604020202020204" pitchFamily="34" charset="-128"/>
                <a:cs typeface="Arial Unicode MS" panose="020B0604020202020204" pitchFamily="34" charset="-128"/>
              </a:rPr>
              <a:t>ể</a:t>
            </a:r>
            <a:r>
              <a:rPr lang="vi-VN" altLang="en-VN" sz="2000" i="1" dirty="0">
                <a:latin typeface="Arial Unicode MS" panose="020B0604020202020204" pitchFamily="34" charset="-128"/>
                <a:ea typeface="Arial Unicode MS" panose="020B0604020202020204" pitchFamily="34" charset="-128"/>
                <a:cs typeface="Arial Unicode MS" panose="020B0604020202020204" pitchFamily="34" charset="-128"/>
              </a:rPr>
              <a:t> thoả mãn nhu cầu sản xuất và sinh hoạt.</a:t>
            </a:r>
          </a:p>
          <a:p>
            <a:pPr marL="0" indent="0">
              <a:buNone/>
            </a:pPr>
            <a:endParaRPr lang="en-US" sz="2000" dirty="0"/>
          </a:p>
        </p:txBody>
      </p:sp>
      <p:pic>
        <p:nvPicPr>
          <p:cNvPr id="7" name="Picture 6" descr="A picture containing text, clipart&#10;&#10;Description automatically generated">
            <a:extLst>
              <a:ext uri="{FF2B5EF4-FFF2-40B4-BE49-F238E27FC236}">
                <a16:creationId xmlns:a16="http://schemas.microsoft.com/office/drawing/2014/main" id="{392C8DD1-E4C7-BE4E-A744-868C1E003DA3}"/>
              </a:ext>
            </a:extLst>
          </p:cNvPr>
          <p:cNvPicPr>
            <a:picLocks noChangeAspect="1"/>
          </p:cNvPicPr>
          <p:nvPr/>
        </p:nvPicPr>
        <p:blipFill rotWithShape="1">
          <a:blip r:embed="rId4"/>
          <a:srcRect r="11782"/>
          <a:stretch/>
        </p:blipFill>
        <p:spPr>
          <a:xfrm>
            <a:off x="463296" y="397215"/>
            <a:ext cx="5471160" cy="3814146"/>
          </a:xfrm>
          <a:prstGeom prst="rect">
            <a:avLst/>
          </a:prstGeom>
        </p:spPr>
      </p:pic>
      <p:pic>
        <p:nvPicPr>
          <p:cNvPr id="5" name="Content Placeholder 4" descr="A group of people in clothing&#10;&#10;Description automatically generated with low confidence">
            <a:extLst>
              <a:ext uri="{FF2B5EF4-FFF2-40B4-BE49-F238E27FC236}">
                <a16:creationId xmlns:a16="http://schemas.microsoft.com/office/drawing/2014/main" id="{808EA6E7-01B0-944F-9138-3C1C2AC1CAC1}"/>
              </a:ext>
            </a:extLst>
          </p:cNvPr>
          <p:cNvPicPr>
            <a:picLocks noChangeAspect="1"/>
          </p:cNvPicPr>
          <p:nvPr/>
        </p:nvPicPr>
        <p:blipFill rotWithShape="1">
          <a:blip r:embed="rId5"/>
          <a:srcRect r="12702" b="1"/>
          <a:stretch/>
        </p:blipFill>
        <p:spPr>
          <a:xfrm>
            <a:off x="6254496" y="392804"/>
            <a:ext cx="5471160" cy="3822967"/>
          </a:xfrm>
          <a:prstGeom prst="rect">
            <a:avLst/>
          </a:prstGeom>
        </p:spPr>
      </p:pic>
    </p:spTree>
    <p:extLst>
      <p:ext uri="{BB962C8B-B14F-4D97-AF65-F5344CB8AC3E}">
        <p14:creationId xmlns:p14="http://schemas.microsoft.com/office/powerpoint/2010/main" val="411635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6D15-7FB1-244C-B1E5-49CF4FC53C55}"/>
              </a:ext>
            </a:extLst>
          </p:cNvPr>
          <p:cNvSpPr>
            <a:spLocks noGrp="1"/>
          </p:cNvSpPr>
          <p:nvPr>
            <p:ph type="title"/>
          </p:nvPr>
        </p:nvSpPr>
        <p:spPr/>
        <p:txBody>
          <a:bodyPr/>
          <a:lstStyle/>
          <a:p>
            <a:r>
              <a:rPr lang="en-VN" dirty="0">
                <a:solidFill>
                  <a:srgbClr val="0070C0"/>
                </a:solidFill>
              </a:rPr>
              <a:t>Vai trò của tiêu dùng</a:t>
            </a:r>
          </a:p>
        </p:txBody>
      </p:sp>
      <p:graphicFrame>
        <p:nvGraphicFramePr>
          <p:cNvPr id="4" name="Content Placeholder 3">
            <a:extLst>
              <a:ext uri="{FF2B5EF4-FFF2-40B4-BE49-F238E27FC236}">
                <a16:creationId xmlns:a16="http://schemas.microsoft.com/office/drawing/2014/main" id="{B00FA86B-8145-2E4C-B338-90F1BD078141}"/>
              </a:ext>
            </a:extLst>
          </p:cNvPr>
          <p:cNvGraphicFramePr>
            <a:graphicFrameLocks noGrp="1"/>
          </p:cNvGraphicFramePr>
          <p:nvPr>
            <p:ph idx="1"/>
            <p:extLst>
              <p:ext uri="{D42A27DB-BD31-4B8C-83A1-F6EECF244321}">
                <p14:modId xmlns:p14="http://schemas.microsoft.com/office/powerpoint/2010/main" val="1409215179"/>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27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F730-7A41-BB41-9C2D-389DFA6F6865}"/>
              </a:ext>
            </a:extLst>
          </p:cNvPr>
          <p:cNvSpPr>
            <a:spLocks noGrp="1"/>
          </p:cNvSpPr>
          <p:nvPr>
            <p:ph type="title"/>
          </p:nvPr>
        </p:nvSpPr>
        <p:spPr>
          <a:xfrm>
            <a:off x="838200" y="365125"/>
            <a:ext cx="10515600" cy="688975"/>
          </a:xfrm>
        </p:spPr>
        <p:txBody>
          <a:bodyPr anchor="t">
            <a:normAutofit/>
          </a:bodyPr>
          <a:lstStyle/>
          <a:p>
            <a:r>
              <a:rPr lang="en-US" sz="2800">
                <a:solidFill>
                  <a:srgbClr val="002060"/>
                </a:solidFill>
              </a:rPr>
              <a:t>M</a:t>
            </a:r>
            <a:r>
              <a:rPr lang="en-VN" sz="2800">
                <a:solidFill>
                  <a:srgbClr val="002060"/>
                </a:solidFill>
              </a:rPr>
              <a:t>ối quan hệ: SX- PHÂN PHỐI –TRAO ĐỔI – TIÊU DÙNG</a:t>
            </a:r>
            <a:endParaRPr lang="en-VN" sz="2800" dirty="0">
              <a:solidFill>
                <a:srgbClr val="002060"/>
              </a:solidFill>
            </a:endParaRPr>
          </a:p>
        </p:txBody>
      </p:sp>
      <p:graphicFrame>
        <p:nvGraphicFramePr>
          <p:cNvPr id="4" name="Content Placeholder 3">
            <a:extLst>
              <a:ext uri="{FF2B5EF4-FFF2-40B4-BE49-F238E27FC236}">
                <a16:creationId xmlns:a16="http://schemas.microsoft.com/office/drawing/2014/main" id="{76F9435C-683D-854D-9C77-43667071A77E}"/>
              </a:ext>
            </a:extLst>
          </p:cNvPr>
          <p:cNvGraphicFramePr>
            <a:graphicFrameLocks noGrp="1"/>
          </p:cNvGraphicFramePr>
          <p:nvPr>
            <p:ph idx="1"/>
            <p:extLst>
              <p:ext uri="{D42A27DB-BD31-4B8C-83A1-F6EECF244321}">
                <p14:modId xmlns:p14="http://schemas.microsoft.com/office/powerpoint/2010/main" val="883657367"/>
              </p:ext>
            </p:extLst>
          </p:nvPr>
        </p:nvGraphicFramePr>
        <p:xfrm>
          <a:off x="316800" y="1054100"/>
          <a:ext cx="11430000" cy="570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4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59DF0-4CE9-8D4B-94FB-8C1B745FB023}"/>
              </a:ext>
            </a:extLst>
          </p:cNvPr>
          <p:cNvSpPr>
            <a:spLocks noGrp="1"/>
          </p:cNvSpPr>
          <p:nvPr>
            <p:ph type="title"/>
          </p:nvPr>
        </p:nvSpPr>
        <p:spPr>
          <a:xfrm>
            <a:off x="640080" y="325369"/>
            <a:ext cx="4368602" cy="1956841"/>
          </a:xfrm>
        </p:spPr>
        <p:txBody>
          <a:bodyPr anchor="t">
            <a:normAutofit/>
          </a:bodyPr>
          <a:lstStyle/>
          <a:p>
            <a:pPr>
              <a:lnSpc>
                <a:spcPct val="90000"/>
              </a:lnSpc>
            </a:pPr>
            <a:r>
              <a:rPr lang="en-VN" sz="2600" dirty="0">
                <a:solidFill>
                  <a:srgbClr val="00B050"/>
                </a:solidFill>
              </a:rPr>
              <a:t>LUYỆN TẬP</a:t>
            </a:r>
            <a:br>
              <a:rPr lang="en-VN" sz="2600" dirty="0"/>
            </a:br>
            <a:r>
              <a:rPr lang="vi-VN" altLang="en-VN" sz="2600" b="1" dirty="0">
                <a:latin typeface="Times New Roman" panose="02020603050405020304" pitchFamily="18" charset="0"/>
              </a:rPr>
              <a:t>1. Em hãy đọc các trường hợp sau để trả lời câu hỏi</a:t>
            </a:r>
            <a:r>
              <a:rPr lang="vi-VN" altLang="zh-CN" sz="2600" dirty="0">
                <a:latin typeface="Times New Roman" panose="02020603050405020304" pitchFamily="18" charset="0"/>
              </a:rPr>
              <a:t> </a:t>
            </a:r>
            <a:br>
              <a:rPr lang="vi-VN" altLang="zh-CN" sz="2600" dirty="0">
                <a:latin typeface="Times New Roman" panose="02020603050405020304" pitchFamily="18" charset="0"/>
              </a:rPr>
            </a:br>
            <a:endParaRPr lang="en-VN" sz="2600" dirty="0"/>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6B383"/>
          </a:solidFill>
          <a:ln w="38100"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8">
            <a:extLst>
              <a:ext uri="{FF2B5EF4-FFF2-40B4-BE49-F238E27FC236}">
                <a16:creationId xmlns:a16="http://schemas.microsoft.com/office/drawing/2014/main" id="{753B9564-4E1E-4258-DF6B-B37D1FF9DFB9}"/>
              </a:ext>
            </a:extLst>
          </p:cNvPr>
          <p:cNvSpPr>
            <a:spLocks noGrp="1"/>
          </p:cNvSpPr>
          <p:nvPr>
            <p:ph idx="1"/>
          </p:nvPr>
        </p:nvSpPr>
        <p:spPr>
          <a:xfrm>
            <a:off x="640080" y="2872899"/>
            <a:ext cx="4243589" cy="3320668"/>
          </a:xfrm>
        </p:spPr>
        <p:txBody>
          <a:bodyPr>
            <a:normAutofit/>
          </a:bodyPr>
          <a:lstStyle/>
          <a:p>
            <a:r>
              <a:rPr lang="vi-VN" altLang="en-VN" dirty="0">
                <a:latin typeface="Arial Unicode MS" panose="020B0604020202020204" pitchFamily="34" charset="-128"/>
                <a:ea typeface="Arial Unicode MS" panose="020B0604020202020204" pitchFamily="34" charset="-128"/>
                <a:cs typeface="Arial Unicode MS" panose="020B0604020202020204" pitchFamily="34" charset="-128"/>
              </a:rPr>
              <a:t>1/ Em hiểu thế nào là sản xuất xanh?</a:t>
            </a:r>
            <a:endParaRPr lang="vi-VN" altLang="zh-CN"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vi-VN" altLang="zh-CN" dirty="0">
                <a:latin typeface="Arial Unicode MS" panose="020B0604020202020204" pitchFamily="34" charset="-128"/>
                <a:ea typeface="Arial Unicode MS" panose="020B0604020202020204" pitchFamily="34" charset="-128"/>
                <a:cs typeface="Arial Unicode MS" panose="020B0604020202020204" pitchFamily="34" charset="-128"/>
              </a:rPr>
              <a:t>2/ Việc thực hiện sản xuất xanh sẽ mang lại lợi ích gì cho doanh nghiệp và xã hội?</a:t>
            </a:r>
          </a:p>
          <a:p>
            <a:endParaRPr lang="en-US" dirty="0"/>
          </a:p>
        </p:txBody>
      </p:sp>
      <p:pic>
        <p:nvPicPr>
          <p:cNvPr id="5" name="Content Placeholder 4" descr="A picture containing green, plant&#10;&#10;Description automatically generated">
            <a:extLst>
              <a:ext uri="{FF2B5EF4-FFF2-40B4-BE49-F238E27FC236}">
                <a16:creationId xmlns:a16="http://schemas.microsoft.com/office/drawing/2014/main" id="{95D7749A-6A10-3E45-B801-E9E62367BF1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048" r="3653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83465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32BA3-C95C-2545-BCB6-1329EC9D4299}"/>
              </a:ext>
            </a:extLst>
          </p:cNvPr>
          <p:cNvSpPr>
            <a:spLocks noGrp="1"/>
          </p:cNvSpPr>
          <p:nvPr>
            <p:ph type="title"/>
          </p:nvPr>
        </p:nvSpPr>
        <p:spPr>
          <a:xfrm>
            <a:off x="4797501" y="329184"/>
            <a:ext cx="6755626" cy="1783080"/>
          </a:xfrm>
        </p:spPr>
        <p:txBody>
          <a:bodyPr anchor="b">
            <a:normAutofit/>
          </a:bodyPr>
          <a:lstStyle/>
          <a:p>
            <a:r>
              <a:rPr lang="en-US" sz="7200"/>
              <a:t>T</a:t>
            </a:r>
            <a:r>
              <a:rPr lang="en-VN" sz="7200"/>
              <a:t>rả lời</a:t>
            </a:r>
          </a:p>
        </p:txBody>
      </p:sp>
      <p:sp>
        <p:nvSpPr>
          <p:cNvPr id="23"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6B383"/>
          </a:solidFill>
          <a:ln w="38100"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58C038C-0251-2B7B-0F66-9EE31C27490F}"/>
              </a:ext>
            </a:extLst>
          </p:cNvPr>
          <p:cNvSpPr>
            <a:spLocks noGrp="1"/>
          </p:cNvSpPr>
          <p:nvPr>
            <p:ph idx="1"/>
          </p:nvPr>
        </p:nvSpPr>
        <p:spPr>
          <a:xfrm>
            <a:off x="4797494" y="2706624"/>
            <a:ext cx="6755626" cy="3483864"/>
          </a:xfrm>
        </p:spPr>
        <p:txBody>
          <a:bodyPr>
            <a:normAutofit/>
          </a:bodyPr>
          <a:lstStyle/>
          <a:p>
            <a:pPr>
              <a:lnSpc>
                <a:spcPct val="100000"/>
              </a:lnSpc>
            </a:pPr>
            <a:r>
              <a:rPr lang="vi-VN" altLang="en-VN" sz="2200">
                <a:latin typeface="Arial Unicode MS" panose="020B0604020202020204" pitchFamily="34" charset="-128"/>
                <a:ea typeface="Arial Unicode MS" panose="020B0604020202020204" pitchFamily="34" charset="-128"/>
                <a:cs typeface="Arial Unicode MS" panose="020B0604020202020204" pitchFamily="34" charset="-128"/>
              </a:rPr>
              <a:t>Sản xuất xanh là việc áp dụng các giải pháp tiết kiệm năng lượng như: sử dụng nguyên vật liệu, phương tiện tiêu thụ ít điện năng, điện mặt trời, không gây ô nhiễm môi trường,... </a:t>
            </a:r>
          </a:p>
          <a:p>
            <a:pPr>
              <a:lnSpc>
                <a:spcPct val="100000"/>
              </a:lnSpc>
            </a:pPr>
            <a:r>
              <a:rPr lang="vi-VN" altLang="en-VN" sz="2200">
                <a:latin typeface="Arial Unicode MS" panose="020B0604020202020204" pitchFamily="34" charset="-128"/>
                <a:ea typeface="Arial Unicode MS" panose="020B0604020202020204" pitchFamily="34" charset="-128"/>
                <a:cs typeface="Arial Unicode MS" panose="020B0604020202020204" pitchFamily="34" charset="-128"/>
              </a:rPr>
              <a:t>Sản xuất xanh mang lại lợi ích cho doanh nghiệp như: tiết kiệm chi phí, hạ giá thành sản phẩm, tăng lợi thế cạnh tranh</a:t>
            </a:r>
          </a:p>
          <a:p>
            <a:pPr>
              <a:lnSpc>
                <a:spcPct val="100000"/>
              </a:lnSpc>
            </a:pPr>
            <a:r>
              <a:rPr lang="vi-VN" altLang="en-VN" sz="2200">
                <a:latin typeface="Arial Unicode MS" panose="020B0604020202020204" pitchFamily="34" charset="-128"/>
                <a:ea typeface="Arial Unicode MS" panose="020B0604020202020204" pitchFamily="34" charset="-128"/>
                <a:cs typeface="Arial Unicode MS" panose="020B0604020202020204" pitchFamily="34" charset="-128"/>
              </a:rPr>
              <a:t>Sản xuất xanh thúc đẩy sự phát triển bền vững của nền kinh tế.</a:t>
            </a:r>
          </a:p>
          <a:p>
            <a:pPr>
              <a:lnSpc>
                <a:spcPct val="100000"/>
              </a:lnSpc>
            </a:pPr>
            <a:endParaRPr lang="en-US" sz="2200"/>
          </a:p>
        </p:txBody>
      </p:sp>
      <p:pic>
        <p:nvPicPr>
          <p:cNvPr id="7" name="Picture 6" descr="A picture containing text, blue, colorful&#10;&#10;Description automatically generated">
            <a:extLst>
              <a:ext uri="{FF2B5EF4-FFF2-40B4-BE49-F238E27FC236}">
                <a16:creationId xmlns:a16="http://schemas.microsoft.com/office/drawing/2014/main" id="{C20F90D0-2A59-9347-B40E-8E80198934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0040" y="410120"/>
            <a:ext cx="4014216" cy="3221408"/>
          </a:xfrm>
          <a:prstGeom prst="rect">
            <a:avLst/>
          </a:prstGeom>
        </p:spPr>
      </p:pic>
      <p:pic>
        <p:nvPicPr>
          <p:cNvPr id="5" name="Content Placeholder 4" descr="A picture containing text, marketplace&#10;&#10;Description automatically generated">
            <a:extLst>
              <a:ext uri="{FF2B5EF4-FFF2-40B4-BE49-F238E27FC236}">
                <a16:creationId xmlns:a16="http://schemas.microsoft.com/office/drawing/2014/main" id="{1C56E767-5DAE-3840-BABF-CB35319818E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9994" y="4361688"/>
            <a:ext cx="3496019" cy="2176272"/>
          </a:xfrm>
          <a:prstGeom prst="rect">
            <a:avLst/>
          </a:prstGeom>
        </p:spPr>
      </p:pic>
    </p:spTree>
    <p:extLst>
      <p:ext uri="{BB962C8B-B14F-4D97-AF65-F5344CB8AC3E}">
        <p14:creationId xmlns:p14="http://schemas.microsoft.com/office/powerpoint/2010/main" val="306055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C72E9-9A67-B649-848B-EEB61B21FF62}"/>
              </a:ext>
            </a:extLst>
          </p:cNvPr>
          <p:cNvSpPr>
            <a:spLocks noGrp="1"/>
          </p:cNvSpPr>
          <p:nvPr>
            <p:ph type="title"/>
          </p:nvPr>
        </p:nvSpPr>
        <p:spPr>
          <a:xfrm>
            <a:off x="841248" y="548640"/>
            <a:ext cx="3419540" cy="5431536"/>
          </a:xfrm>
        </p:spPr>
        <p:txBody>
          <a:bodyPr>
            <a:normAutofit/>
          </a:bodyPr>
          <a:lstStyle/>
          <a:p>
            <a:r>
              <a:rPr lang="en-VN" sz="6000" dirty="0">
                <a:solidFill>
                  <a:srgbClr val="002060"/>
                </a:solidFill>
              </a:rPr>
              <a:t>NỘI DUNG BÀI HỌC</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46B383"/>
          </a:solidFill>
          <a:ln w="41275"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56653E-81C5-F54B-9666-72370FDBD10F}"/>
              </a:ext>
            </a:extLst>
          </p:cNvPr>
          <p:cNvSpPr>
            <a:spLocks noGrp="1"/>
          </p:cNvSpPr>
          <p:nvPr>
            <p:ph idx="1"/>
          </p:nvPr>
        </p:nvSpPr>
        <p:spPr>
          <a:xfrm>
            <a:off x="5298595" y="552091"/>
            <a:ext cx="6052158" cy="5431536"/>
          </a:xfrm>
        </p:spPr>
        <p:txBody>
          <a:bodyPr anchor="ctr">
            <a:normAutofit/>
          </a:bodyPr>
          <a:lstStyle/>
          <a:p>
            <a:endParaRPr lang="en-VN"/>
          </a:p>
        </p:txBody>
      </p:sp>
    </p:spTree>
    <p:extLst>
      <p:ext uri="{BB962C8B-B14F-4D97-AF65-F5344CB8AC3E}">
        <p14:creationId xmlns:p14="http://schemas.microsoft.com/office/powerpoint/2010/main" val="319392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46B3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3AD723-E24B-CD4C-85EF-997CE618A3CF}"/>
              </a:ext>
            </a:extLst>
          </p:cNvPr>
          <p:cNvSpPr>
            <a:spLocks noGrp="1"/>
          </p:cNvSpPr>
          <p:nvPr>
            <p:ph type="title"/>
          </p:nvPr>
        </p:nvSpPr>
        <p:spPr>
          <a:xfrm>
            <a:off x="635001" y="640823"/>
            <a:ext cx="3103194" cy="5583148"/>
          </a:xfrm>
        </p:spPr>
        <p:txBody>
          <a:bodyPr anchor="ctr">
            <a:normAutofit/>
          </a:bodyPr>
          <a:lstStyle/>
          <a:p>
            <a:r>
              <a:rPr lang="en-US" dirty="0">
                <a:solidFill>
                  <a:schemeClr val="bg1"/>
                </a:solidFill>
              </a:rPr>
              <a:t>T</a:t>
            </a:r>
            <a:r>
              <a:rPr lang="en-VN" dirty="0">
                <a:solidFill>
                  <a:schemeClr val="bg1"/>
                </a:solidFill>
              </a:rPr>
              <a:t>hông tin B</a:t>
            </a:r>
          </a:p>
        </p:txBody>
      </p:sp>
      <p:graphicFrame>
        <p:nvGraphicFramePr>
          <p:cNvPr id="5" name="Content Placeholder 2">
            <a:extLst>
              <a:ext uri="{FF2B5EF4-FFF2-40B4-BE49-F238E27FC236}">
                <a16:creationId xmlns:a16="http://schemas.microsoft.com/office/drawing/2014/main" id="{E170EE03-53D1-C5AC-8E03-34E1E40F307D}"/>
              </a:ext>
            </a:extLst>
          </p:cNvPr>
          <p:cNvGraphicFramePr>
            <a:graphicFrameLocks noGrp="1"/>
          </p:cNvGraphicFramePr>
          <p:nvPr>
            <p:ph idx="1"/>
            <p:extLst>
              <p:ext uri="{D42A27DB-BD31-4B8C-83A1-F6EECF244321}">
                <p14:modId xmlns:p14="http://schemas.microsoft.com/office/powerpoint/2010/main" val="43886061"/>
              </p:ext>
            </p:extLst>
          </p:nvPr>
        </p:nvGraphicFramePr>
        <p:xfrm>
          <a:off x="4250267" y="287868"/>
          <a:ext cx="7298263"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94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46B383"/>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971D449-858D-1F42-8403-6CAC68286696}"/>
              </a:ext>
            </a:extLst>
          </p:cNvPr>
          <p:cNvSpPr>
            <a:spLocks noGrp="1"/>
          </p:cNvSpPr>
          <p:nvPr>
            <p:ph type="title"/>
          </p:nvPr>
        </p:nvSpPr>
        <p:spPr>
          <a:xfrm>
            <a:off x="1039163" y="1762169"/>
            <a:ext cx="4073110" cy="3122092"/>
          </a:xfrm>
        </p:spPr>
        <p:txBody>
          <a:bodyPr anchor="ctr">
            <a:normAutofit/>
          </a:bodyPr>
          <a:lstStyle/>
          <a:p>
            <a:pPr algn="ctr"/>
            <a:r>
              <a:rPr lang="en-US" sz="6000">
                <a:solidFill>
                  <a:srgbClr val="FFFFFF"/>
                </a:solidFill>
              </a:rPr>
              <a:t>T</a:t>
            </a:r>
            <a:r>
              <a:rPr lang="en-VN" sz="6000">
                <a:solidFill>
                  <a:srgbClr val="FFFFFF"/>
                </a:solidFill>
              </a:rPr>
              <a:t>hông tin C</a:t>
            </a:r>
          </a:p>
        </p:txBody>
      </p:sp>
      <mc:AlternateContent xmlns:mc="http://schemas.openxmlformats.org/markup-compatibility/2006">
        <mc:Choice xmlns:p14="http://schemas.microsoft.com/office/powerpoint/2010/main" Requires="p14">
          <p:contentPart p14:bwMode="auto" r:id="rId2">
            <p14:nvContentPartPr>
              <p14: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9" name="Content Placeholder 8">
            <a:extLst>
              <a:ext uri="{FF2B5EF4-FFF2-40B4-BE49-F238E27FC236}">
                <a16:creationId xmlns:a16="http://schemas.microsoft.com/office/drawing/2014/main" id="{D269E74D-5537-4308-7027-8126DC114D81}"/>
              </a:ext>
            </a:extLst>
          </p:cNvPr>
          <p:cNvSpPr>
            <a:spLocks noGrp="1"/>
          </p:cNvSpPr>
          <p:nvPr>
            <p:ph idx="1"/>
          </p:nvPr>
        </p:nvSpPr>
        <p:spPr>
          <a:xfrm>
            <a:off x="6095999" y="4572001"/>
            <a:ext cx="5452872" cy="1655064"/>
          </a:xfrm>
        </p:spPr>
        <p:txBody>
          <a:bodyPr anchor="t">
            <a:normAutofit/>
          </a:bodyPr>
          <a:lstStyle/>
          <a:p>
            <a:pPr>
              <a:lnSpc>
                <a:spcPct val="100000"/>
              </a:lnSpc>
            </a:pPr>
            <a:r>
              <a:rPr lang="vi-VN" altLang="zh-CN" sz="1700" dirty="0">
                <a:latin typeface="Times New Roman" panose="02020603050405020304" pitchFamily="18" charset="0"/>
              </a:rPr>
              <a:t>1/ Em hãy cho biết bán hàng trực tuyến thuộc hoạt động kinh tế nào. Hình thức bán hàng này có tác động tích cực, tiêu cực đến đời sống xã hội như thế nào?</a:t>
            </a:r>
          </a:p>
          <a:p>
            <a:pPr>
              <a:lnSpc>
                <a:spcPct val="100000"/>
              </a:lnSpc>
            </a:pPr>
            <a:r>
              <a:rPr lang="vi-VN" altLang="zh-CN" sz="1700" dirty="0">
                <a:latin typeface="Times New Roman" panose="02020603050405020304" pitchFamily="18" charset="0"/>
              </a:rPr>
              <a:t>2/ Theo em, có biện pháp nào để hạn chế tác động tiêu cực của hình thức bán hàng trực tuyến </a:t>
            </a:r>
          </a:p>
          <a:p>
            <a:pPr>
              <a:lnSpc>
                <a:spcPct val="100000"/>
              </a:lnSpc>
            </a:pPr>
            <a:endParaRPr lang="en-US" sz="1700" dirty="0"/>
          </a:p>
        </p:txBody>
      </p:sp>
      <p:pic>
        <p:nvPicPr>
          <p:cNvPr id="5" name="Content Placeholder 4" descr="A picture containing text&#10;&#10;Description automatically generated">
            <a:extLst>
              <a:ext uri="{FF2B5EF4-FFF2-40B4-BE49-F238E27FC236}">
                <a16:creationId xmlns:a16="http://schemas.microsoft.com/office/drawing/2014/main" id="{BE8945E7-E6CA-954E-BA0C-BA233FD5DE3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12541"/>
          <a:stretch/>
        </p:blipFill>
        <p:spPr>
          <a:xfrm>
            <a:off x="6095999" y="1419190"/>
            <a:ext cx="5452873" cy="2038758"/>
          </a:xfrm>
          <a:prstGeom prst="rect">
            <a:avLst/>
          </a:prstGeom>
        </p:spPr>
      </p:pic>
    </p:spTree>
    <p:extLst>
      <p:ext uri="{BB962C8B-B14F-4D97-AF65-F5344CB8AC3E}">
        <p14:creationId xmlns:p14="http://schemas.microsoft.com/office/powerpoint/2010/main" val="4134069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B23C4-8774-3E4A-95A6-B7F185438870}"/>
              </a:ext>
            </a:extLst>
          </p:cNvPr>
          <p:cNvSpPr>
            <a:spLocks noGrp="1"/>
          </p:cNvSpPr>
          <p:nvPr>
            <p:ph type="title"/>
          </p:nvPr>
        </p:nvSpPr>
        <p:spPr>
          <a:xfrm>
            <a:off x="576072" y="238539"/>
            <a:ext cx="11018520" cy="1434415"/>
          </a:xfrm>
        </p:spPr>
        <p:txBody>
          <a:bodyPr anchor="b">
            <a:normAutofit/>
          </a:bodyPr>
          <a:lstStyle/>
          <a:p>
            <a:r>
              <a:rPr lang="en-US" sz="7200"/>
              <a:t>T</a:t>
            </a:r>
            <a:r>
              <a:rPr lang="en-VN" sz="7200"/>
              <a:t>rả lời: </a:t>
            </a:r>
          </a:p>
        </p:txBody>
      </p:sp>
      <p:sp>
        <p:nvSpPr>
          <p:cNvPr id="2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46B383"/>
          </a:solidFill>
          <a:ln w="38100"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9102C10D-F570-36A8-0B19-D32CEBF6BF59}"/>
              </a:ext>
            </a:extLst>
          </p:cNvPr>
          <p:cNvSpPr>
            <a:spLocks noGrp="1"/>
          </p:cNvSpPr>
          <p:nvPr>
            <p:ph idx="1"/>
          </p:nvPr>
        </p:nvSpPr>
        <p:spPr>
          <a:xfrm>
            <a:off x="572493" y="2071316"/>
            <a:ext cx="6713552" cy="4119172"/>
          </a:xfrm>
        </p:spPr>
        <p:txBody>
          <a:bodyPr anchor="t">
            <a:normAutofit/>
          </a:bodyPr>
          <a:lstStyle/>
          <a:p>
            <a:pPr>
              <a:lnSpc>
                <a:spcPct val="100000"/>
              </a:lnSpc>
            </a:pPr>
            <a:r>
              <a:rPr lang="vi-VN" altLang="en-VN" sz="2000" dirty="0">
                <a:latin typeface="Arial Unicode MS" panose="020B0604020202020204" pitchFamily="34" charset="-128"/>
                <a:ea typeface="Arial Unicode MS" panose="020B0604020202020204" pitchFamily="34" charset="-128"/>
                <a:cs typeface="Arial Unicode MS" panose="020B0604020202020204" pitchFamily="34" charset="-128"/>
              </a:rPr>
              <a:t>Bán hàng trực tuyến là loại hoạt động trao đổi. </a:t>
            </a:r>
          </a:p>
          <a:p>
            <a:pPr>
              <a:lnSpc>
                <a:spcPct val="100000"/>
              </a:lnSpc>
            </a:pPr>
            <a:r>
              <a:rPr lang="vi-VN" altLang="en-VN" sz="2000" dirty="0">
                <a:latin typeface="Arial Unicode MS" panose="020B0604020202020204" pitchFamily="34" charset="-128"/>
                <a:ea typeface="Arial Unicode MS" panose="020B0604020202020204" pitchFamily="34" charset="-128"/>
                <a:cs typeface="Arial Unicode MS" panose="020B0604020202020204" pitchFamily="34" charset="-128"/>
              </a:rPr>
              <a:t>Ưu điểm: không tốn chi phí thuê mặt bằng, nguồn nhân lực, có nhiều tiện lợi cho người tiêu dùng,... </a:t>
            </a:r>
          </a:p>
          <a:p>
            <a:pPr>
              <a:lnSpc>
                <a:spcPct val="100000"/>
              </a:lnSpc>
            </a:pPr>
            <a:r>
              <a:rPr lang="vi-VN" altLang="en-VN" sz="2000" dirty="0">
                <a:latin typeface="Arial Unicode MS" panose="020B0604020202020204" pitchFamily="34" charset="-128"/>
                <a:ea typeface="Arial Unicode MS" panose="020B0604020202020204" pitchFamily="34" charset="-128"/>
                <a:cs typeface="Arial Unicode MS" panose="020B0604020202020204" pitchFamily="34" charset="-128"/>
              </a:rPr>
              <a:t>Hạn chế : mất thời gian chờ đợi để nhận được hàng hoá, sản phẩm nhận được nhiếu khi kém chất lượng</a:t>
            </a:r>
          </a:p>
          <a:p>
            <a:pPr>
              <a:lnSpc>
                <a:spcPct val="100000"/>
              </a:lnSpc>
            </a:pPr>
            <a:r>
              <a:rPr lang="vi-VN" altLang="en-VN" sz="2000" dirty="0">
                <a:latin typeface="Arial Unicode MS" panose="020B0604020202020204" pitchFamily="34" charset="-128"/>
                <a:ea typeface="Arial Unicode MS" panose="020B0604020202020204" pitchFamily="34" charset="-128"/>
                <a:cs typeface="Arial Unicode MS" panose="020B0604020202020204" pitchFamily="34" charset="-128"/>
              </a:rPr>
              <a:t>Để hạn chế những tiêu cực của hoạt động này, Nhà nước tăng cường quản lí các trang thương mại điện tử, tăng cường chế tài xử phạt các vụ việc ảnh hưởng xấu đến quyền lợi người tiêu dùng, còn người tiêu dùng cũng cần tìm những nơi bán hàng có uy tín để mua sản phẩm,...</a:t>
            </a:r>
          </a:p>
          <a:p>
            <a:pPr>
              <a:lnSpc>
                <a:spcPct val="100000"/>
              </a:lnSpc>
            </a:pPr>
            <a:endParaRPr lang="en-US" sz="2000" dirty="0"/>
          </a:p>
        </p:txBody>
      </p:sp>
      <p:pic>
        <p:nvPicPr>
          <p:cNvPr id="5" name="Content Placeholder 4" descr="Graphical user interface&#10;&#10;Description automatically generated">
            <a:extLst>
              <a:ext uri="{FF2B5EF4-FFF2-40B4-BE49-F238E27FC236}">
                <a16:creationId xmlns:a16="http://schemas.microsoft.com/office/drawing/2014/main" id="{D0FF319D-706B-AF4F-8919-E4C462D6AB7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980" r="9856" b="3"/>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8EEC2A7A-574F-434E-8712-DD92834768E2}"/>
              </a:ext>
            </a:extLst>
          </p:cNvPr>
          <p:cNvSpPr txBox="1"/>
          <p:nvPr/>
        </p:nvSpPr>
        <p:spPr>
          <a:xfrm>
            <a:off x="10122403" y="5990433"/>
            <a:ext cx="1494319" cy="200055"/>
          </a:xfrm>
          <a:prstGeom prst="rect">
            <a:avLst/>
          </a:prstGeom>
          <a:solidFill>
            <a:srgbClr val="000000"/>
          </a:solidFill>
        </p:spPr>
        <p:txBody>
          <a:bodyPr wrap="none" rtlCol="0">
            <a:spAutoFit/>
          </a:bodyPr>
          <a:lstStyle/>
          <a:p>
            <a:pPr algn="r">
              <a:spcAft>
                <a:spcPts val="600"/>
              </a:spcAft>
            </a:pPr>
            <a:r>
              <a:rPr lang="en-VN" sz="700">
                <a:solidFill>
                  <a:srgbClr val="FFFFFF"/>
                </a:solidFill>
                <a:hlinkClick r:id="rId3" tooltip="http://technofaq.org/posts/2017/05/best-5-ecommerce-platform-for-your-online-store/">
                  <a:extLst>
                    <a:ext uri="{A12FA001-AC4F-418D-AE19-62706E023703}">
                      <ahyp:hlinkClr xmlns:ahyp="http://schemas.microsoft.com/office/drawing/2018/hyperlinkcolor" val="tx"/>
                    </a:ext>
                  </a:extLst>
                </a:hlinkClick>
              </a:rPr>
              <a:t>This Photo</a:t>
            </a:r>
            <a:r>
              <a:rPr lang="en-VN" sz="700">
                <a:solidFill>
                  <a:srgbClr val="FFFFFF"/>
                </a:solidFill>
              </a:rPr>
              <a:t> by Unknown Author is licensed under </a:t>
            </a:r>
            <a:r>
              <a:rPr lang="en-VN"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VN" sz="700">
              <a:solidFill>
                <a:srgbClr val="FFFFFF"/>
              </a:solidFill>
            </a:endParaRPr>
          </a:p>
        </p:txBody>
      </p:sp>
    </p:spTree>
    <p:extLst>
      <p:ext uri="{BB962C8B-B14F-4D97-AF65-F5344CB8AC3E}">
        <p14:creationId xmlns:p14="http://schemas.microsoft.com/office/powerpoint/2010/main" val="293654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A04AB-4D2B-3044-8DFE-23876F20B975}"/>
              </a:ext>
            </a:extLst>
          </p:cNvPr>
          <p:cNvSpPr>
            <a:spLocks noGrp="1"/>
          </p:cNvSpPr>
          <p:nvPr>
            <p:ph type="title"/>
          </p:nvPr>
        </p:nvSpPr>
        <p:spPr>
          <a:xfrm>
            <a:off x="630936" y="4562856"/>
            <a:ext cx="3419856" cy="1600200"/>
          </a:xfrm>
        </p:spPr>
        <p:txBody>
          <a:bodyPr anchor="ctr">
            <a:normAutofit/>
          </a:bodyPr>
          <a:lstStyle/>
          <a:p>
            <a:r>
              <a:rPr lang="en-US" sz="4000" dirty="0">
                <a:solidFill>
                  <a:srgbClr val="00B050"/>
                </a:solidFill>
              </a:rPr>
              <a:t>T</a:t>
            </a:r>
            <a:r>
              <a:rPr lang="en-VN" sz="4000" dirty="0">
                <a:solidFill>
                  <a:srgbClr val="00B050"/>
                </a:solidFill>
              </a:rPr>
              <a:t>hông tin D</a:t>
            </a:r>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46B383"/>
          </a:solidFill>
          <a:ln w="34925">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D6F38AE2-DA6A-1A64-3ACE-3C572E9B5AE0}"/>
              </a:ext>
            </a:extLst>
          </p:cNvPr>
          <p:cNvSpPr>
            <a:spLocks noGrp="1"/>
          </p:cNvSpPr>
          <p:nvPr>
            <p:ph idx="1"/>
          </p:nvPr>
        </p:nvSpPr>
        <p:spPr>
          <a:xfrm>
            <a:off x="4654295" y="4562856"/>
            <a:ext cx="6894576" cy="1600200"/>
          </a:xfrm>
        </p:spPr>
        <p:txBody>
          <a:bodyPr anchor="ctr">
            <a:normAutofit/>
          </a:bodyPr>
          <a:lstStyle/>
          <a:p>
            <a:r>
              <a:rPr lang="vi-VN" altLang="zh-CN" sz="2000" dirty="0">
                <a:latin typeface="Times New Roman" panose="02020603050405020304" pitchFamily="18" charset="0"/>
              </a:rPr>
              <a:t>Hiện nay, việc tiêu dùng các sản phẩm được sản xuất từ nhựa ngày càng trở nên phổ biến. Số lượng bao bì nhựa, túi nilon, ống hút nhựa,... sử dụng ngày càng gia tăng dẫn đến lượng rác thải cũng tăng dần theo từng năm.</a:t>
            </a:r>
          </a:p>
          <a:p>
            <a:pPr marL="0" indent="0">
              <a:buNone/>
            </a:pPr>
            <a:endParaRPr lang="en-US" sz="2000" dirty="0"/>
          </a:p>
        </p:txBody>
      </p:sp>
      <p:pic>
        <p:nvPicPr>
          <p:cNvPr id="5" name="Content Placeholder 4" descr="A picture containing indoor, items, different, various&#10;&#10;Description automatically generated">
            <a:extLst>
              <a:ext uri="{FF2B5EF4-FFF2-40B4-BE49-F238E27FC236}">
                <a16:creationId xmlns:a16="http://schemas.microsoft.com/office/drawing/2014/main" id="{F8F89E00-ABA3-0C43-81DA-67764EC283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53212" y="320040"/>
            <a:ext cx="5291328" cy="3968496"/>
          </a:xfrm>
          <a:prstGeom prst="rect">
            <a:avLst/>
          </a:prstGeom>
        </p:spPr>
      </p:pic>
      <p:pic>
        <p:nvPicPr>
          <p:cNvPr id="7" name="Picture 6" descr="A picture containing wall, person, indoor, hand&#10;&#10;Description automatically generated">
            <a:extLst>
              <a:ext uri="{FF2B5EF4-FFF2-40B4-BE49-F238E27FC236}">
                <a16:creationId xmlns:a16="http://schemas.microsoft.com/office/drawing/2014/main" id="{FBB0BFD7-3933-DB40-B465-CB99B38E9D5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54496" y="676618"/>
            <a:ext cx="5471160" cy="3255340"/>
          </a:xfrm>
          <a:prstGeom prst="rect">
            <a:avLst/>
          </a:prstGeom>
        </p:spPr>
      </p:pic>
      <p:sp>
        <p:nvSpPr>
          <p:cNvPr id="12" name="Rectangle 9">
            <a:extLst>
              <a:ext uri="{FF2B5EF4-FFF2-40B4-BE49-F238E27FC236}">
                <a16:creationId xmlns:a16="http://schemas.microsoft.com/office/drawing/2014/main" id="{9C2FCB42-8B76-FF41-AC4B-9BA3B0C55449}"/>
              </a:ext>
            </a:extLst>
          </p:cNvPr>
          <p:cNvSpPr>
            <a:spLocks noChangeArrowheads="1"/>
          </p:cNvSpPr>
          <p:nvPr/>
        </p:nvSpPr>
        <p:spPr bwMode="auto">
          <a:xfrm>
            <a:off x="1018646" y="6010338"/>
            <a:ext cx="108854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68300">
              <a:defRPr>
                <a:solidFill>
                  <a:schemeClr val="tx1"/>
                </a:solidFill>
                <a:latin typeface="Arial" panose="020B0604020202020204" pitchFamily="34" charset="0"/>
                <a:ea typeface="SimSun" panose="02010600030101010101" pitchFamily="2" charset="-122"/>
              </a:defRPr>
            </a:lvl1pPr>
            <a:lvl2pPr>
              <a:defRPr>
                <a:solidFill>
                  <a:schemeClr val="tx1"/>
                </a:solidFill>
                <a:latin typeface="Arial" panose="020B0604020202020204" pitchFamily="34" charset="0"/>
                <a:ea typeface="SimSun" panose="02010600030101010101" pitchFamily="2" charset="-122"/>
              </a:defRPr>
            </a:lvl2pPr>
            <a:lvl3pPr>
              <a:defRPr>
                <a:solidFill>
                  <a:schemeClr val="tx1"/>
                </a:solidFill>
                <a:latin typeface="Arial" panose="020B0604020202020204" pitchFamily="34" charset="0"/>
                <a:ea typeface="SimSun" panose="02010600030101010101" pitchFamily="2" charset="-122"/>
              </a:defRPr>
            </a:lvl3pPr>
            <a:lvl4pPr>
              <a:defRPr>
                <a:solidFill>
                  <a:schemeClr val="tx1"/>
                </a:solidFill>
                <a:latin typeface="Arial" panose="020B0604020202020204" pitchFamily="34" charset="0"/>
                <a:ea typeface="SimSun" panose="02010600030101010101" pitchFamily="2" charset="-122"/>
              </a:defRPr>
            </a:lvl4pPr>
            <a:lvl5pPr>
              <a:defRPr>
                <a:solidFill>
                  <a:schemeClr val="tx1"/>
                </a:solidFill>
                <a:latin typeface="Arial" panose="020B0604020202020204" pitchFamily="34" charset="0"/>
                <a:ea typeface="SimSun"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vi-VN" altLang="zh-CN" sz="2500" i="1" dirty="0">
                <a:solidFill>
                  <a:srgbClr val="0000CC"/>
                </a:solidFill>
                <a:latin typeface="Times New Roman" panose="02020603050405020304" pitchFamily="18" charset="0"/>
              </a:rPr>
              <a:t>1/ Theo em, hoạt động tiêu dùng nêu trên có ảnh hưởng gì đến đời sống xã hội?</a:t>
            </a:r>
          </a:p>
          <a:p>
            <a:r>
              <a:rPr lang="vi-VN" altLang="zh-CN" sz="2500" i="1" dirty="0">
                <a:solidFill>
                  <a:srgbClr val="0000CC"/>
                </a:solidFill>
                <a:latin typeface="Times New Roman" panose="02020603050405020304" pitchFamily="18" charset="0"/>
              </a:rPr>
              <a:t>2/ Hãy đề xuất biện pháp để khắc phục hạn chế của hoạt động tiêu dùng này</a:t>
            </a:r>
          </a:p>
        </p:txBody>
      </p:sp>
    </p:spTree>
    <p:extLst>
      <p:ext uri="{BB962C8B-B14F-4D97-AF65-F5344CB8AC3E}">
        <p14:creationId xmlns:p14="http://schemas.microsoft.com/office/powerpoint/2010/main" val="12803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46B383"/>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F87A019-1DA4-7842-9AA6-C1102AA65D60}"/>
              </a:ext>
            </a:extLst>
          </p:cNvPr>
          <p:cNvSpPr>
            <a:spLocks noGrp="1"/>
          </p:cNvSpPr>
          <p:nvPr>
            <p:ph type="title"/>
          </p:nvPr>
        </p:nvSpPr>
        <p:spPr>
          <a:xfrm>
            <a:off x="1039163" y="1762169"/>
            <a:ext cx="4073110" cy="3122092"/>
          </a:xfrm>
        </p:spPr>
        <p:txBody>
          <a:bodyPr anchor="ctr">
            <a:normAutofit/>
          </a:bodyPr>
          <a:lstStyle/>
          <a:p>
            <a:pPr algn="ctr"/>
            <a:r>
              <a:rPr lang="en-US" sz="6000">
                <a:solidFill>
                  <a:srgbClr val="FFFFFF"/>
                </a:solidFill>
              </a:rPr>
              <a:t>T</a:t>
            </a:r>
            <a:r>
              <a:rPr lang="en-VN" sz="6000">
                <a:solidFill>
                  <a:srgbClr val="FFFFFF"/>
                </a:solidFill>
              </a:rPr>
              <a:t>rả lời</a:t>
            </a:r>
          </a:p>
        </p:txBody>
      </p:sp>
      <mc:AlternateContent xmlns:mc="http://schemas.openxmlformats.org/markup-compatibility/2006">
        <mc:Choice xmlns:p14="http://schemas.microsoft.com/office/powerpoint/2010/main" Requires="p14">
          <p:contentPart p14:bwMode="auto" r:id="rId2">
            <p14:nvContentPartPr>
              <p14: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9" name="Content Placeholder 8">
            <a:extLst>
              <a:ext uri="{FF2B5EF4-FFF2-40B4-BE49-F238E27FC236}">
                <a16:creationId xmlns:a16="http://schemas.microsoft.com/office/drawing/2014/main" id="{8E7CB9BF-4C93-DC72-15B5-124C472B9A2E}"/>
              </a:ext>
            </a:extLst>
          </p:cNvPr>
          <p:cNvSpPr>
            <a:spLocks noGrp="1"/>
          </p:cNvSpPr>
          <p:nvPr>
            <p:ph idx="1"/>
          </p:nvPr>
        </p:nvSpPr>
        <p:spPr>
          <a:xfrm>
            <a:off x="5202767" y="4406901"/>
            <a:ext cx="6689004" cy="1655064"/>
          </a:xfrm>
        </p:spPr>
        <p:txBody>
          <a:bodyPr anchor="t">
            <a:noAutofit/>
          </a:bodyPr>
          <a:lstStyle/>
          <a:p>
            <a:pPr>
              <a:lnSpc>
                <a:spcPct val="100000"/>
              </a:lnSpc>
            </a:pPr>
            <a:r>
              <a:rPr lang="vi-VN" altLang="en-VN" sz="2400" i="1" dirty="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rPr>
              <a:t>Hoạt động tiêu dùng các sản phẩm làm từ nhựa gây ô nhiễm môi trường nghiêm trọng và ảnh hưởng nhiều đến đời sống xã hội. Cần có biện pháp giảm bớt việc sử dụng này như: thay đổi thói quen dùng sản phẩm nhựa bằng sử dụng các vật dụng làm từ chất liệu dễ phân huỷ như: gỗ, giấy,...</a:t>
            </a:r>
          </a:p>
          <a:p>
            <a:pPr>
              <a:lnSpc>
                <a:spcPct val="100000"/>
              </a:lnSpc>
            </a:pP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7" name="Picture 6" descr="A picture containing plant, arranged&#10;&#10;Description automatically generated">
            <a:extLst>
              <a:ext uri="{FF2B5EF4-FFF2-40B4-BE49-F238E27FC236}">
                <a16:creationId xmlns:a16="http://schemas.microsoft.com/office/drawing/2014/main" id="{979DD5DC-3A1B-4742-A4AD-2915557BB67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5999" y="720915"/>
            <a:ext cx="5452873" cy="3435309"/>
          </a:xfrm>
          <a:prstGeom prst="rect">
            <a:avLst/>
          </a:prstGeom>
        </p:spPr>
      </p:pic>
    </p:spTree>
    <p:extLst>
      <p:ext uri="{BB962C8B-B14F-4D97-AF65-F5344CB8AC3E}">
        <p14:creationId xmlns:p14="http://schemas.microsoft.com/office/powerpoint/2010/main" val="3933505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68605-3EF0-1748-899C-392A0A308CD5}"/>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5600" dirty="0">
                <a:solidFill>
                  <a:srgbClr val="0070C0"/>
                </a:solidFill>
              </a:rPr>
              <a:t>BÀI TẬP 2: XỬ LÝ TÌNH HUỐNG</a:t>
            </a:r>
          </a:p>
        </p:txBody>
      </p:sp>
      <p:pic>
        <p:nvPicPr>
          <p:cNvPr id="5" name="Content Placeholder 4" descr="Graphical user interface, text&#10;&#10;Description automatically generated">
            <a:extLst>
              <a:ext uri="{FF2B5EF4-FFF2-40B4-BE49-F238E27FC236}">
                <a16:creationId xmlns:a16="http://schemas.microsoft.com/office/drawing/2014/main" id="{A679A339-B6C0-FD44-89B5-BDBFF50E796B}"/>
              </a:ext>
            </a:extLst>
          </p:cNvPr>
          <p:cNvPicPr>
            <a:picLocks noGrp="1" noChangeAspect="1"/>
          </p:cNvPicPr>
          <p:nvPr>
            <p:ph idx="1"/>
          </p:nvPr>
        </p:nvPicPr>
        <p:blipFill rotWithShape="1">
          <a:blip r:embed="rId2"/>
          <a:srcRect t="673" b="1671"/>
          <a:stretch/>
        </p:blipFill>
        <p:spPr>
          <a:xfrm>
            <a:off x="20" y="10"/>
            <a:ext cx="12191979" cy="4196972"/>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Tree>
    <p:extLst>
      <p:ext uri="{BB962C8B-B14F-4D97-AF65-F5344CB8AC3E}">
        <p14:creationId xmlns:p14="http://schemas.microsoft.com/office/powerpoint/2010/main" val="139144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94AA-BCE9-F146-B53A-D81DFDF8A114}"/>
              </a:ext>
            </a:extLst>
          </p:cNvPr>
          <p:cNvSpPr>
            <a:spLocks noGrp="1"/>
          </p:cNvSpPr>
          <p:nvPr>
            <p:ph type="title"/>
          </p:nvPr>
        </p:nvSpPr>
        <p:spPr/>
        <p:txBody>
          <a:bodyPr/>
          <a:lstStyle/>
          <a:p>
            <a:r>
              <a:rPr lang="en-VN" dirty="0"/>
              <a:t>TRẢ LỜI</a:t>
            </a:r>
          </a:p>
        </p:txBody>
      </p:sp>
      <p:graphicFrame>
        <p:nvGraphicFramePr>
          <p:cNvPr id="4" name="Content Placeholder 3">
            <a:extLst>
              <a:ext uri="{FF2B5EF4-FFF2-40B4-BE49-F238E27FC236}">
                <a16:creationId xmlns:a16="http://schemas.microsoft.com/office/drawing/2014/main" id="{3E516553-94EB-054B-96C8-90CBFE9C1E5D}"/>
              </a:ext>
            </a:extLst>
          </p:cNvPr>
          <p:cNvGraphicFramePr>
            <a:graphicFrameLocks noGrp="1"/>
          </p:cNvGraphicFramePr>
          <p:nvPr>
            <p:ph idx="1"/>
            <p:extLst>
              <p:ext uri="{D42A27DB-BD31-4B8C-83A1-F6EECF244321}">
                <p14:modId xmlns:p14="http://schemas.microsoft.com/office/powerpoint/2010/main" val="2788954538"/>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85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9B965-B77D-E14E-9992-E1B4DA365610}"/>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5600" dirty="0">
                <a:solidFill>
                  <a:srgbClr val="0070C0"/>
                </a:solidFill>
              </a:rPr>
              <a:t>BÀI TẬP 3: ĐÓNG VAI TÁO QUÂN</a:t>
            </a:r>
          </a:p>
        </p:txBody>
      </p:sp>
      <p:pic>
        <p:nvPicPr>
          <p:cNvPr id="7" name="Picture 6" descr="A person riding a horse&#10;&#10;Description automatically generated with medium confidence">
            <a:extLst>
              <a:ext uri="{FF2B5EF4-FFF2-40B4-BE49-F238E27FC236}">
                <a16:creationId xmlns:a16="http://schemas.microsoft.com/office/drawing/2014/main" id="{86771407-E0C9-D646-8813-5A07199767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9212" y="320040"/>
            <a:ext cx="3496071" cy="3895344"/>
          </a:xfrm>
          <a:prstGeom prst="rect">
            <a:avLst/>
          </a:prstGeom>
        </p:spPr>
      </p:pic>
      <p:pic>
        <p:nvPicPr>
          <p:cNvPr id="5" name="Content Placeholder 4" descr="Text&#10;&#10;Description automatically generated">
            <a:extLst>
              <a:ext uri="{FF2B5EF4-FFF2-40B4-BE49-F238E27FC236}">
                <a16:creationId xmlns:a16="http://schemas.microsoft.com/office/drawing/2014/main" id="{93355D15-E5D7-9146-A70F-3F4C6FAF6A03}"/>
              </a:ext>
            </a:extLst>
          </p:cNvPr>
          <p:cNvPicPr>
            <a:picLocks noGrp="1" noChangeAspect="1"/>
          </p:cNvPicPr>
          <p:nvPr>
            <p:ph idx="1"/>
          </p:nvPr>
        </p:nvPicPr>
        <p:blipFill>
          <a:blip r:embed="rId4"/>
          <a:stretch>
            <a:fillRect/>
          </a:stretch>
        </p:blipFill>
        <p:spPr>
          <a:xfrm>
            <a:off x="5081789" y="884319"/>
            <a:ext cx="7107163" cy="3010132"/>
          </a:xfrm>
          <a:prstGeom prst="rect">
            <a:avLst/>
          </a:prstGeom>
        </p:spPr>
      </p:pic>
      <p:sp>
        <p:nvSpPr>
          <p:cNvPr id="16"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46B383"/>
          </a:solidFill>
          <a:ln w="38100"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63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7344D1-E597-42B3-8E85-6D7036E54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4AA02-84DE-4C4D-8890-3DE1EBC7C343}"/>
              </a:ext>
            </a:extLst>
          </p:cNvPr>
          <p:cNvSpPr>
            <a:spLocks noGrp="1"/>
          </p:cNvSpPr>
          <p:nvPr>
            <p:ph type="title"/>
          </p:nvPr>
        </p:nvSpPr>
        <p:spPr>
          <a:xfrm>
            <a:off x="640080" y="4777739"/>
            <a:ext cx="3418990" cy="1412119"/>
          </a:xfrm>
        </p:spPr>
        <p:txBody>
          <a:bodyPr>
            <a:normAutofit fontScale="90000"/>
          </a:bodyPr>
          <a:lstStyle/>
          <a:p>
            <a:pPr algn="ctr">
              <a:lnSpc>
                <a:spcPct val="90000"/>
              </a:lnSpc>
            </a:pPr>
            <a:r>
              <a:rPr lang="en-VN" sz="3400" dirty="0">
                <a:solidFill>
                  <a:srgbClr val="0070C0"/>
                </a:solidFill>
              </a:rPr>
              <a:t>VẬN DỤNG: </a:t>
            </a:r>
            <a:br>
              <a:rPr lang="en-VN" sz="3400" dirty="0">
                <a:solidFill>
                  <a:srgbClr val="0070C0"/>
                </a:solidFill>
              </a:rPr>
            </a:br>
            <a:r>
              <a:rPr lang="en-VN" sz="3400" dirty="0">
                <a:solidFill>
                  <a:srgbClr val="0070C0"/>
                </a:solidFill>
              </a:rPr>
              <a:t>TẬP KHỞI NGHIỆP </a:t>
            </a:r>
          </a:p>
        </p:txBody>
      </p:sp>
      <p:pic>
        <p:nvPicPr>
          <p:cNvPr id="5" name="Content Placeholder 4" descr="Graphical user interface, website&#10;&#10;Description automatically generated">
            <a:extLst>
              <a:ext uri="{FF2B5EF4-FFF2-40B4-BE49-F238E27FC236}">
                <a16:creationId xmlns:a16="http://schemas.microsoft.com/office/drawing/2014/main" id="{C12F042E-73E3-2141-AA75-1EB6326518F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2" b="15722"/>
          <a:stretch/>
        </p:blipFill>
        <p:spPr>
          <a:xfrm>
            <a:off x="20" y="-1"/>
            <a:ext cx="12191980" cy="4408344"/>
          </a:xfrm>
          <a:custGeom>
            <a:avLst/>
            <a:gdLst/>
            <a:ahLst/>
            <a:cxnLst/>
            <a:rect l="l" t="t" r="r" b="b"/>
            <a:pathLst>
              <a:path w="12192000" h="4408344">
                <a:moveTo>
                  <a:pt x="0" y="0"/>
                </a:moveTo>
                <a:lnTo>
                  <a:pt x="12192000" y="0"/>
                </a:lnTo>
                <a:lnTo>
                  <a:pt x="12192000" y="4381821"/>
                </a:lnTo>
                <a:lnTo>
                  <a:pt x="11986461" y="4386473"/>
                </a:lnTo>
                <a:cubicBezTo>
                  <a:pt x="11912297" y="4385498"/>
                  <a:pt x="11838168" y="4381870"/>
                  <a:pt x="11764214" y="4375593"/>
                </a:cubicBezTo>
                <a:cubicBezTo>
                  <a:pt x="11656850" y="4367589"/>
                  <a:pt x="11548596" y="4356535"/>
                  <a:pt x="11441995" y="4376864"/>
                </a:cubicBezTo>
                <a:cubicBezTo>
                  <a:pt x="11324975" y="4399353"/>
                  <a:pt x="11208081" y="4399480"/>
                  <a:pt x="11090044" y="4393763"/>
                </a:cubicBezTo>
                <a:cubicBezTo>
                  <a:pt x="10989160" y="4388935"/>
                  <a:pt x="10888657" y="4363523"/>
                  <a:pt x="10787011" y="4390332"/>
                </a:cubicBezTo>
                <a:cubicBezTo>
                  <a:pt x="10776897" y="4391806"/>
                  <a:pt x="10766592" y="4391374"/>
                  <a:pt x="10756643" y="4389062"/>
                </a:cubicBezTo>
                <a:cubicBezTo>
                  <a:pt x="10645468" y="4373688"/>
                  <a:pt x="10533530" y="4386266"/>
                  <a:pt x="10421973" y="4381946"/>
                </a:cubicBezTo>
                <a:cubicBezTo>
                  <a:pt x="10370515" y="4379913"/>
                  <a:pt x="10318040" y="4381057"/>
                  <a:pt x="10267216" y="4375593"/>
                </a:cubicBezTo>
                <a:cubicBezTo>
                  <a:pt x="10150577" y="4363142"/>
                  <a:pt x="10034192" y="4356535"/>
                  <a:pt x="9918824" y="4385885"/>
                </a:cubicBezTo>
                <a:cubicBezTo>
                  <a:pt x="9885153" y="4393801"/>
                  <a:pt x="9850745" y="4398057"/>
                  <a:pt x="9816160" y="4398591"/>
                </a:cubicBezTo>
                <a:cubicBezTo>
                  <a:pt x="9703206" y="4402657"/>
                  <a:pt x="9590632" y="4394906"/>
                  <a:pt x="9478059" y="4388553"/>
                </a:cubicBezTo>
                <a:cubicBezTo>
                  <a:pt x="9399918" y="4384106"/>
                  <a:pt x="9321904" y="4374450"/>
                  <a:pt x="9243637" y="4382582"/>
                </a:cubicBezTo>
                <a:cubicBezTo>
                  <a:pt x="9198150" y="4387283"/>
                  <a:pt x="9152282" y="4387283"/>
                  <a:pt x="9106795" y="4382582"/>
                </a:cubicBezTo>
                <a:cubicBezTo>
                  <a:pt x="9022962" y="4372760"/>
                  <a:pt x="8938380" y="4370930"/>
                  <a:pt x="8854204" y="4377118"/>
                </a:cubicBezTo>
                <a:cubicBezTo>
                  <a:pt x="8728543" y="4387918"/>
                  <a:pt x="8603010" y="4396939"/>
                  <a:pt x="8476969" y="4379786"/>
                </a:cubicBezTo>
                <a:cubicBezTo>
                  <a:pt x="8405486" y="4368554"/>
                  <a:pt x="8332808" y="4367233"/>
                  <a:pt x="8260970" y="4375848"/>
                </a:cubicBezTo>
                <a:cubicBezTo>
                  <a:pt x="8089823" y="4399862"/>
                  <a:pt x="7918295" y="4392111"/>
                  <a:pt x="7746767" y="4382201"/>
                </a:cubicBezTo>
                <a:cubicBezTo>
                  <a:pt x="7632160" y="4375466"/>
                  <a:pt x="7517046" y="4363142"/>
                  <a:pt x="7402693" y="4379405"/>
                </a:cubicBezTo>
                <a:cubicBezTo>
                  <a:pt x="7256831" y="4399734"/>
                  <a:pt x="7110841" y="4393000"/>
                  <a:pt x="6964597" y="4387029"/>
                </a:cubicBezTo>
                <a:cubicBezTo>
                  <a:pt x="6857233" y="4382582"/>
                  <a:pt x="6749742" y="4369113"/>
                  <a:pt x="6642124" y="4385758"/>
                </a:cubicBezTo>
                <a:cubicBezTo>
                  <a:pt x="6631045" y="4387270"/>
                  <a:pt x="6619775" y="4386139"/>
                  <a:pt x="6609216" y="4382455"/>
                </a:cubicBezTo>
                <a:cubicBezTo>
                  <a:pt x="6568379" y="4369012"/>
                  <a:pt x="6524595" y="4367208"/>
                  <a:pt x="6482793" y="4377245"/>
                </a:cubicBezTo>
                <a:cubicBezTo>
                  <a:pt x="6405669" y="4394144"/>
                  <a:pt x="6328672" y="4401513"/>
                  <a:pt x="6250150" y="4386139"/>
                </a:cubicBezTo>
                <a:cubicBezTo>
                  <a:pt x="6217254" y="4379253"/>
                  <a:pt x="6183521" y="4377245"/>
                  <a:pt x="6150028" y="4380168"/>
                </a:cubicBezTo>
                <a:cubicBezTo>
                  <a:pt x="6020175" y="4393128"/>
                  <a:pt x="5890068" y="4388045"/>
                  <a:pt x="5760087" y="4385504"/>
                </a:cubicBezTo>
                <a:cubicBezTo>
                  <a:pt x="5521345" y="4381057"/>
                  <a:pt x="5282477" y="4385504"/>
                  <a:pt x="5044242" y="4362761"/>
                </a:cubicBezTo>
                <a:cubicBezTo>
                  <a:pt x="4979506" y="4356599"/>
                  <a:pt x="4914326" y="4352659"/>
                  <a:pt x="4849272" y="4353438"/>
                </a:cubicBezTo>
                <a:cubicBezTo>
                  <a:pt x="4784218" y="4354216"/>
                  <a:pt x="4719291" y="4359711"/>
                  <a:pt x="4655063" y="4372417"/>
                </a:cubicBezTo>
                <a:cubicBezTo>
                  <a:pt x="4447578" y="4412694"/>
                  <a:pt x="4239457" y="4415236"/>
                  <a:pt x="4029811" y="4398972"/>
                </a:cubicBezTo>
                <a:cubicBezTo>
                  <a:pt x="3943792" y="4392238"/>
                  <a:pt x="3857774" y="4381057"/>
                  <a:pt x="3771375" y="4383217"/>
                </a:cubicBezTo>
                <a:cubicBezTo>
                  <a:pt x="3623225" y="4387156"/>
                  <a:pt x="3474948" y="4379151"/>
                  <a:pt x="3326672" y="4381184"/>
                </a:cubicBezTo>
                <a:cubicBezTo>
                  <a:pt x="3322669" y="4381756"/>
                  <a:pt x="3318578" y="4381222"/>
                  <a:pt x="3314855" y="4379659"/>
                </a:cubicBezTo>
                <a:cubicBezTo>
                  <a:pt x="3278008" y="4354375"/>
                  <a:pt x="3237604" y="4364158"/>
                  <a:pt x="3199487" y="4370765"/>
                </a:cubicBezTo>
                <a:cubicBezTo>
                  <a:pt x="3072810" y="4392746"/>
                  <a:pt x="2946260" y="4403546"/>
                  <a:pt x="2817550" y="4386520"/>
                </a:cubicBezTo>
                <a:cubicBezTo>
                  <a:pt x="2694647" y="4368694"/>
                  <a:pt x="2569990" y="4366471"/>
                  <a:pt x="2446541" y="4379913"/>
                </a:cubicBezTo>
                <a:cubicBezTo>
                  <a:pt x="2276791" y="4399734"/>
                  <a:pt x="2107677" y="4395541"/>
                  <a:pt x="1938308" y="4379913"/>
                </a:cubicBezTo>
                <a:cubicBezTo>
                  <a:pt x="1869570" y="4373561"/>
                  <a:pt x="1799815" y="4362761"/>
                  <a:pt x="1731712" y="4378643"/>
                </a:cubicBezTo>
                <a:cubicBezTo>
                  <a:pt x="1647854" y="4398083"/>
                  <a:pt x="1564250" y="4391730"/>
                  <a:pt x="1480137" y="4387410"/>
                </a:cubicBezTo>
                <a:cubicBezTo>
                  <a:pt x="1373663" y="4381819"/>
                  <a:pt x="1267442" y="4365683"/>
                  <a:pt x="1160586" y="4378389"/>
                </a:cubicBezTo>
                <a:cubicBezTo>
                  <a:pt x="1111161" y="4384233"/>
                  <a:pt x="1062116" y="4393509"/>
                  <a:pt x="1012055" y="4391095"/>
                </a:cubicBezTo>
                <a:cubicBezTo>
                  <a:pt x="873562" y="4384742"/>
                  <a:pt x="735196" y="4377245"/>
                  <a:pt x="596449" y="4378389"/>
                </a:cubicBezTo>
                <a:cubicBezTo>
                  <a:pt x="538383" y="4378770"/>
                  <a:pt x="480699" y="4380676"/>
                  <a:pt x="422887" y="4384869"/>
                </a:cubicBezTo>
                <a:cubicBezTo>
                  <a:pt x="315015" y="4392746"/>
                  <a:pt x="207524" y="4382073"/>
                  <a:pt x="100033" y="4378262"/>
                </a:cubicBezTo>
                <a:lnTo>
                  <a:pt x="0" y="4382743"/>
                </a:lnTo>
                <a:close/>
              </a:path>
            </a:pathLst>
          </a:custGeom>
        </p:spPr>
      </p:pic>
      <p:sp>
        <p:nvSpPr>
          <p:cNvPr id="14"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46B383"/>
          </a:solidFill>
          <a:ln w="38100" cap="rnd">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20E327C-0B16-4E69-58DD-BEFE5B75B5C9}"/>
              </a:ext>
            </a:extLst>
          </p:cNvPr>
          <p:cNvSpPr>
            <a:spLocks noGrp="1"/>
          </p:cNvSpPr>
          <p:nvPr>
            <p:ph idx="1"/>
          </p:nvPr>
        </p:nvSpPr>
        <p:spPr>
          <a:xfrm>
            <a:off x="4654294" y="4777739"/>
            <a:ext cx="6897626" cy="1399223"/>
          </a:xfrm>
        </p:spPr>
        <p:txBody>
          <a:bodyPr anchor="ctr">
            <a:noAutofit/>
          </a:bodyPr>
          <a:lstStyle/>
          <a:p>
            <a:r>
              <a:rPr lang="vi-VN" altLang="zh-CN" sz="3200" i="1" dirty="0">
                <a:solidFill>
                  <a:srgbClr val="0070C0"/>
                </a:solidFill>
                <a:latin typeface="Times New Roman" panose="02020603050405020304" pitchFamily="18" charset="0"/>
              </a:rPr>
              <a:t>Em hãy cùng các bạn trong nhóm xây dựng ý tưởng kinh doanh trực tuyến một mặt hàng nào đó?</a:t>
            </a:r>
          </a:p>
        </p:txBody>
      </p:sp>
    </p:spTree>
    <p:extLst>
      <p:ext uri="{BB962C8B-B14F-4D97-AF65-F5344CB8AC3E}">
        <p14:creationId xmlns:p14="http://schemas.microsoft.com/office/powerpoint/2010/main" val="1549551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1A40A-ED47-F543-BB18-4DF289E22163}"/>
              </a:ext>
            </a:extLst>
          </p:cNvPr>
          <p:cNvSpPr>
            <a:spLocks noGrp="1"/>
          </p:cNvSpPr>
          <p:nvPr>
            <p:ph type="title"/>
          </p:nvPr>
        </p:nvSpPr>
        <p:spPr>
          <a:xfrm>
            <a:off x="630936" y="4562856"/>
            <a:ext cx="3419856" cy="1600200"/>
          </a:xfrm>
        </p:spPr>
        <p:txBody>
          <a:bodyPr anchor="ctr">
            <a:normAutofit/>
          </a:bodyPr>
          <a:lstStyle/>
          <a:p>
            <a:r>
              <a:rPr lang="en-VN" dirty="0">
                <a:solidFill>
                  <a:srgbClr val="0070C0"/>
                </a:solidFill>
              </a:rPr>
              <a:t>VẬN DỤNG: VẼ TRANH</a:t>
            </a:r>
          </a:p>
        </p:txBody>
      </p:sp>
      <p:pic>
        <p:nvPicPr>
          <p:cNvPr id="7" name="Picture 6" descr="A picture containing text, indoor&#10;&#10;Description automatically generated">
            <a:extLst>
              <a:ext uri="{FF2B5EF4-FFF2-40B4-BE49-F238E27FC236}">
                <a16:creationId xmlns:a16="http://schemas.microsoft.com/office/drawing/2014/main" id="{5F8B1CE3-3630-E449-A37A-A542D3CF9D8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852" r="15729" b="-2"/>
          <a:stretch/>
        </p:blipFill>
        <p:spPr>
          <a:xfrm>
            <a:off x="5" y="10"/>
            <a:ext cx="600537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Content Placeholder 4" descr="Logo, company name&#10;&#10;Description automatically generated">
            <a:extLst>
              <a:ext uri="{FF2B5EF4-FFF2-40B4-BE49-F238E27FC236}">
                <a16:creationId xmlns:a16="http://schemas.microsoft.com/office/drawing/2014/main" id="{9B7EE1CE-DDA3-6940-AF10-D1525C8AC417}"/>
              </a:ext>
            </a:extLst>
          </p:cNvPr>
          <p:cNvPicPr>
            <a:picLocks noChangeAspect="1"/>
          </p:cNvPicPr>
          <p:nvPr/>
        </p:nvPicPr>
        <p:blipFill rotWithShape="1">
          <a:blip r:embed="rId4"/>
          <a:srcRect t="21974" r="-2" b="8310"/>
          <a:stretch/>
        </p:blipFill>
        <p:spPr>
          <a:xfrm>
            <a:off x="6185045" y="10"/>
            <a:ext cx="6006950"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46B383"/>
          </a:solidFill>
          <a:ln w="34925">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15764569-4F2C-7572-5339-BA78790DD02E}"/>
              </a:ext>
            </a:extLst>
          </p:cNvPr>
          <p:cNvSpPr>
            <a:spLocks noGrp="1"/>
          </p:cNvSpPr>
          <p:nvPr>
            <p:ph idx="1"/>
          </p:nvPr>
        </p:nvSpPr>
        <p:spPr>
          <a:xfrm>
            <a:off x="4654294" y="4562856"/>
            <a:ext cx="6903721" cy="1600200"/>
          </a:xfrm>
        </p:spPr>
        <p:txBody>
          <a:bodyPr anchor="ctr">
            <a:normAutofit/>
          </a:bodyPr>
          <a:lstStyle/>
          <a:p>
            <a:r>
              <a:rPr lang="vi-VN" altLang="en-VN" sz="2400" i="1" dirty="0">
                <a:solidFill>
                  <a:srgbClr val="FF0000"/>
                </a:solidFill>
                <a:latin typeface="Times New Roman" panose="02020603050405020304" pitchFamily="18" charset="0"/>
              </a:rPr>
              <a:t>Em h</a:t>
            </a:r>
            <a:r>
              <a:rPr lang="en-US" altLang="en-VN" sz="2400" i="1" dirty="0" err="1">
                <a:solidFill>
                  <a:srgbClr val="FF0000"/>
                </a:solidFill>
                <a:latin typeface="Times New Roman" panose="02020603050405020304" pitchFamily="18" charset="0"/>
              </a:rPr>
              <a:t>ã</a:t>
            </a:r>
            <a:r>
              <a:rPr lang="vi-VN" altLang="en-VN" sz="2400" i="1" dirty="0">
                <a:solidFill>
                  <a:srgbClr val="FF0000"/>
                </a:solidFill>
                <a:latin typeface="Times New Roman" panose="02020603050405020304" pitchFamily="18" charset="0"/>
              </a:rPr>
              <a:t>y vẽ tranh c</a:t>
            </a:r>
            <a:r>
              <a:rPr lang="en-US" altLang="en-VN" sz="2400" i="1" dirty="0" err="1">
                <a:solidFill>
                  <a:srgbClr val="FF0000"/>
                </a:solidFill>
                <a:latin typeface="Times New Roman" panose="02020603050405020304" pitchFamily="18" charset="0"/>
              </a:rPr>
              <a:t>ổ</a:t>
            </a:r>
            <a:r>
              <a:rPr lang="vi-VN" altLang="en-VN" sz="2400" i="1" dirty="0">
                <a:solidFill>
                  <a:srgbClr val="FF0000"/>
                </a:solidFill>
                <a:latin typeface="Times New Roman" panose="02020603050405020304" pitchFamily="18" charset="0"/>
              </a:rPr>
              <a:t> động cho hoạt động “tiêu dùng xanh” và chia sẻ nội dung, ý nghĩa của bức tranh với thầy cô và các bạn.</a:t>
            </a:r>
          </a:p>
          <a:p>
            <a:pPr marL="0" indent="0">
              <a:buNone/>
            </a:pPr>
            <a:endParaRPr lang="en-US" sz="2400" dirty="0"/>
          </a:p>
        </p:txBody>
      </p:sp>
    </p:spTree>
    <p:extLst>
      <p:ext uri="{BB962C8B-B14F-4D97-AF65-F5344CB8AC3E}">
        <p14:creationId xmlns:p14="http://schemas.microsoft.com/office/powerpoint/2010/main" val="350306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DA47-3ACB-324C-A569-D95B52FD7478}"/>
              </a:ext>
            </a:extLst>
          </p:cNvPr>
          <p:cNvSpPr>
            <a:spLocks noGrp="1"/>
          </p:cNvSpPr>
          <p:nvPr>
            <p:ph type="title"/>
          </p:nvPr>
        </p:nvSpPr>
        <p:spPr/>
        <p:txBody>
          <a:bodyPr/>
          <a:lstStyle/>
          <a:p>
            <a:r>
              <a:rPr lang="en-VN" dirty="0">
                <a:solidFill>
                  <a:srgbClr val="002060"/>
                </a:solidFill>
              </a:rPr>
              <a:t>MỞ ĐẦU</a:t>
            </a:r>
          </a:p>
        </p:txBody>
      </p:sp>
      <p:sp>
        <p:nvSpPr>
          <p:cNvPr id="5" name="Content Placeholder 4">
            <a:extLst>
              <a:ext uri="{FF2B5EF4-FFF2-40B4-BE49-F238E27FC236}">
                <a16:creationId xmlns:a16="http://schemas.microsoft.com/office/drawing/2014/main" id="{EB0E696D-9C68-9548-92E6-2A2EC833141A}"/>
              </a:ext>
            </a:extLst>
          </p:cNvPr>
          <p:cNvSpPr>
            <a:spLocks noGrp="1"/>
          </p:cNvSpPr>
          <p:nvPr>
            <p:ph idx="1"/>
          </p:nvPr>
        </p:nvSpPr>
        <p:spPr/>
        <p:txBody>
          <a:bodyPr/>
          <a:lstStyle/>
          <a:p>
            <a:endParaRPr lang="en-VN"/>
          </a:p>
        </p:txBody>
      </p:sp>
      <p:sp>
        <p:nvSpPr>
          <p:cNvPr id="6" name="Text Placeholder 5">
            <a:extLst>
              <a:ext uri="{FF2B5EF4-FFF2-40B4-BE49-F238E27FC236}">
                <a16:creationId xmlns:a16="http://schemas.microsoft.com/office/drawing/2014/main" id="{7884A4D1-754C-BA44-96D1-23952C223BED}"/>
              </a:ext>
            </a:extLst>
          </p:cNvPr>
          <p:cNvSpPr>
            <a:spLocks noGrp="1"/>
          </p:cNvSpPr>
          <p:nvPr>
            <p:ph type="body" sz="half" idx="2"/>
          </p:nvPr>
        </p:nvSpPr>
        <p:spPr/>
        <p:txBody>
          <a:bodyPr>
            <a:normAutofit/>
          </a:bodyPr>
          <a:lstStyle/>
          <a:p>
            <a:pPr algn="ctr"/>
            <a:r>
              <a:rPr lang="en-VN" sz="2800" dirty="0">
                <a:solidFill>
                  <a:srgbClr val="00B0F0"/>
                </a:solidFill>
                <a:latin typeface="Arial" panose="020B0604020202020204" pitchFamily="34" charset="0"/>
                <a:cs typeface="Arial" panose="020B0604020202020204" pitchFamily="34" charset="0"/>
              </a:rPr>
              <a:t>NỘI DUNG BÀI HÁT ĐỀ CẬP ĐẾN HOẠT ĐỘNG KINH TẾ NÀO?</a:t>
            </a:r>
          </a:p>
        </p:txBody>
      </p:sp>
    </p:spTree>
    <p:extLst>
      <p:ext uri="{BB962C8B-B14F-4D97-AF65-F5344CB8AC3E}">
        <p14:creationId xmlns:p14="http://schemas.microsoft.com/office/powerpoint/2010/main" val="1249256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ackground pattern&#10;&#10;Description automatically generated">
            <a:extLst>
              <a:ext uri="{FF2B5EF4-FFF2-40B4-BE49-F238E27FC236}">
                <a16:creationId xmlns:a16="http://schemas.microsoft.com/office/drawing/2014/main" id="{8B69B974-48BC-7A44-B2FF-8DA28067D4C8}"/>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6461" r="1" b="12023"/>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50513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9">
            <a:extLst>
              <a:ext uri="{FF2B5EF4-FFF2-40B4-BE49-F238E27FC236}">
                <a16:creationId xmlns:a16="http://schemas.microsoft.com/office/drawing/2014/main" id="{FCE3685D-BA10-4E40-9644-1FF6D6400E44}"/>
              </a:ext>
            </a:extLst>
          </p:cNvPr>
          <p:cNvSpPr>
            <a:spLocks noGrp="1" noChangeArrowheads="1"/>
          </p:cNvSpPr>
          <p:nvPr>
            <p:ph idx="1"/>
          </p:nvPr>
        </p:nvSpPr>
        <p:spPr bwMode="auto">
          <a:xfrm>
            <a:off x="5303520" y="3002798"/>
            <a:ext cx="6053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dirty="0">
              <a:solidFill>
                <a:srgbClr val="0070C0"/>
              </a:solidFill>
              <a:latin typeface="Times New Roman" panose="02020603050405020304" pitchFamily="18" charset="0"/>
              <a:sym typeface="Microsoft YaHei" panose="020B0503020204020204" pitchFamily="34" charset="-122"/>
            </a:endParaRPr>
          </a:p>
        </p:txBody>
      </p:sp>
      <p:sp>
        <p:nvSpPr>
          <p:cNvPr id="10" name="矩形 9">
            <a:extLst>
              <a:ext uri="{FF2B5EF4-FFF2-40B4-BE49-F238E27FC236}">
                <a16:creationId xmlns:a16="http://schemas.microsoft.com/office/drawing/2014/main" id="{ABCE55F0-E5A5-5C4A-A724-7407B2A8F396}"/>
              </a:ext>
            </a:extLst>
          </p:cNvPr>
          <p:cNvSpPr>
            <a:spLocks noGrp="1" noChangeArrowheads="1"/>
          </p:cNvSpPr>
          <p:nvPr>
            <p:ph type="body" sz="half" idx="2"/>
          </p:nvPr>
        </p:nvSpPr>
        <p:spPr bwMode="auto">
          <a:xfrm>
            <a:off x="839788" y="3698240"/>
            <a:ext cx="39322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dirty="0" err="1">
                <a:solidFill>
                  <a:srgbClr val="0070C0"/>
                </a:solidFill>
                <a:latin typeface="Times New Roman" panose="02020603050405020304" pitchFamily="18" charset="0"/>
                <a:sym typeface="Microsoft YaHei" panose="020B0503020204020204" pitchFamily="34" charset="-122"/>
              </a:rPr>
              <a:t>Em</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hãy</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kể</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tên</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một</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số</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hoạt</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động</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kinh</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tế</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đang</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diễn</a:t>
            </a:r>
            <a:r>
              <a:rPr lang="en-US" altLang="en-US" dirty="0">
                <a:solidFill>
                  <a:srgbClr val="0070C0"/>
                </a:solidFill>
                <a:latin typeface="Times New Roman" panose="02020603050405020304" pitchFamily="18" charset="0"/>
                <a:sym typeface="Microsoft YaHei" panose="020B0503020204020204" pitchFamily="34" charset="-122"/>
              </a:rPr>
              <a:t> ra </a:t>
            </a:r>
            <a:r>
              <a:rPr lang="en-US" altLang="en-US" dirty="0" err="1">
                <a:solidFill>
                  <a:srgbClr val="0070C0"/>
                </a:solidFill>
                <a:latin typeface="Times New Roman" panose="02020603050405020304" pitchFamily="18" charset="0"/>
                <a:sym typeface="Microsoft YaHei" panose="020B0503020204020204" pitchFamily="34" charset="-122"/>
              </a:rPr>
              <a:t>trong</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đời</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sống</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hàng</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ngày</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và</a:t>
            </a:r>
            <a:r>
              <a:rPr lang="en-US" altLang="en-US" dirty="0">
                <a:solidFill>
                  <a:srgbClr val="0070C0"/>
                </a:solidFill>
                <a:latin typeface="Times New Roman" panose="02020603050405020304" pitchFamily="18" charset="0"/>
                <a:sym typeface="Microsoft YaHei" panose="020B0503020204020204" pitchFamily="34" charset="-122"/>
              </a:rPr>
              <a:t> chia </a:t>
            </a:r>
            <a:r>
              <a:rPr lang="en-US" altLang="en-US" dirty="0" err="1">
                <a:solidFill>
                  <a:srgbClr val="0070C0"/>
                </a:solidFill>
                <a:latin typeface="Times New Roman" panose="02020603050405020304" pitchFamily="18" charset="0"/>
                <a:sym typeface="Microsoft YaHei" panose="020B0503020204020204" pitchFamily="34" charset="-122"/>
              </a:rPr>
              <a:t>sẻ</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vai</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trò</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của</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hoạt</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động</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này</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đối</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với</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đời</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sống</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xã</a:t>
            </a:r>
            <a:r>
              <a:rPr lang="en-US" altLang="en-US" dirty="0">
                <a:solidFill>
                  <a:srgbClr val="0070C0"/>
                </a:solidFill>
                <a:latin typeface="Times New Roman" panose="02020603050405020304" pitchFamily="18" charset="0"/>
                <a:sym typeface="Microsoft YaHei" panose="020B0503020204020204" pitchFamily="34" charset="-122"/>
              </a:rPr>
              <a:t> </a:t>
            </a:r>
            <a:r>
              <a:rPr lang="en-US" altLang="en-US" dirty="0" err="1">
                <a:solidFill>
                  <a:srgbClr val="0070C0"/>
                </a:solidFill>
                <a:latin typeface="Times New Roman" panose="02020603050405020304" pitchFamily="18" charset="0"/>
                <a:sym typeface="Microsoft YaHei" panose="020B0503020204020204" pitchFamily="34" charset="-122"/>
              </a:rPr>
              <a:t>hội</a:t>
            </a:r>
            <a:r>
              <a:rPr lang="en-US" altLang="en-US" dirty="0">
                <a:solidFill>
                  <a:srgbClr val="0070C0"/>
                </a:solidFill>
                <a:latin typeface="Times New Roman" panose="02020603050405020304" pitchFamily="18" charset="0"/>
                <a:sym typeface="Microsoft YaHei" panose="020B0503020204020204" pitchFamily="34" charset="-122"/>
              </a:rPr>
              <a:t>?</a:t>
            </a:r>
            <a:endParaRPr lang="zh-CN" altLang="en-US" dirty="0">
              <a:solidFill>
                <a:srgbClr val="0070C0"/>
              </a:solidFill>
              <a:latin typeface="Times New Roman" panose="02020603050405020304" pitchFamily="18" charset="0"/>
              <a:sym typeface="Microsoft YaHei" panose="020B0503020204020204" pitchFamily="34" charset="-122"/>
            </a:endParaRPr>
          </a:p>
        </p:txBody>
      </p:sp>
      <p:pic>
        <p:nvPicPr>
          <p:cNvPr id="3076" name="Picture 4" descr="Tất tần tật về tiếng Việt lớp 4 câu hỏi và dấu chấm hỏi">
            <a:extLst>
              <a:ext uri="{FF2B5EF4-FFF2-40B4-BE49-F238E27FC236}">
                <a16:creationId xmlns:a16="http://schemas.microsoft.com/office/drawing/2014/main" id="{27C11D39-18A3-334F-8111-ED6831504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670560"/>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0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2199B-3406-0348-BEB4-9C10E0B80998}"/>
              </a:ext>
            </a:extLst>
          </p:cNvPr>
          <p:cNvSpPr>
            <a:spLocks noGrp="1"/>
          </p:cNvSpPr>
          <p:nvPr>
            <p:ph type="title"/>
          </p:nvPr>
        </p:nvSpPr>
        <p:spPr>
          <a:xfrm>
            <a:off x="630936" y="4562856"/>
            <a:ext cx="3419856" cy="1600200"/>
          </a:xfrm>
        </p:spPr>
        <p:txBody>
          <a:bodyPr anchor="ctr">
            <a:normAutofit/>
          </a:bodyPr>
          <a:lstStyle/>
          <a:p>
            <a:pPr>
              <a:lnSpc>
                <a:spcPct val="90000"/>
              </a:lnSpc>
            </a:pPr>
            <a:r>
              <a:rPr lang="en-VN" sz="3400">
                <a:latin typeface="Courier" pitchFamily="2" charset="0"/>
              </a:rPr>
              <a:t>MỘT SỐ HOẠT ĐỘNG CỦA NỀN KINH TẾ</a:t>
            </a:r>
          </a:p>
        </p:txBody>
      </p:sp>
      <p:pic>
        <p:nvPicPr>
          <p:cNvPr id="7" name="Content Placeholder 6" descr="A collage of people playing tennis&#10;&#10;Description automatically generated with low confidence">
            <a:extLst>
              <a:ext uri="{FF2B5EF4-FFF2-40B4-BE49-F238E27FC236}">
                <a16:creationId xmlns:a16="http://schemas.microsoft.com/office/drawing/2014/main" id="{02BAD5DC-5EE6-E846-AF2E-74B6EB68F0AF}"/>
              </a:ext>
            </a:extLst>
          </p:cNvPr>
          <p:cNvPicPr>
            <a:picLocks noChangeAspect="1"/>
          </p:cNvPicPr>
          <p:nvPr/>
        </p:nvPicPr>
        <p:blipFill rotWithShape="1">
          <a:blip r:embed="rId2"/>
          <a:srcRect l="190" r="14614" b="2"/>
          <a:stretch/>
        </p:blipFill>
        <p:spPr>
          <a:xfrm>
            <a:off x="5" y="10"/>
            <a:ext cx="600537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Content Placeholder 4" descr="A picture containing person, people&#10;&#10;Description automatically generated">
            <a:extLst>
              <a:ext uri="{FF2B5EF4-FFF2-40B4-BE49-F238E27FC236}">
                <a16:creationId xmlns:a16="http://schemas.microsoft.com/office/drawing/2014/main" id="{C0B036CB-8E59-1C4A-BFAE-CE10F400E697}"/>
              </a:ext>
            </a:extLst>
          </p:cNvPr>
          <p:cNvPicPr>
            <a:picLocks noChangeAspect="1"/>
          </p:cNvPicPr>
          <p:nvPr/>
        </p:nvPicPr>
        <p:blipFill rotWithShape="1">
          <a:blip r:embed="rId3"/>
          <a:srcRect l="9777" r="-1" b="-1"/>
          <a:stretch/>
        </p:blipFill>
        <p:spPr>
          <a:xfrm>
            <a:off x="6185045" y="10"/>
            <a:ext cx="6006950"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46B383"/>
          </a:solidFill>
          <a:ln w="34925">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B4ED126A-54CC-69A0-5101-CD483D7FEEA1}"/>
              </a:ext>
            </a:extLst>
          </p:cNvPr>
          <p:cNvSpPr>
            <a:spLocks noGrp="1"/>
          </p:cNvSpPr>
          <p:nvPr>
            <p:ph idx="1"/>
          </p:nvPr>
        </p:nvSpPr>
        <p:spPr>
          <a:xfrm>
            <a:off x="4654294" y="4562856"/>
            <a:ext cx="6903721" cy="1600200"/>
          </a:xfrm>
        </p:spPr>
        <p:txBody>
          <a:bodyPr anchor="ctr">
            <a:normAutofit/>
          </a:bodyPr>
          <a:lstStyle/>
          <a:p>
            <a:endParaRPr lang="en-US" sz="2000"/>
          </a:p>
        </p:txBody>
      </p:sp>
    </p:spTree>
    <p:extLst>
      <p:ext uri="{BB962C8B-B14F-4D97-AF65-F5344CB8AC3E}">
        <p14:creationId xmlns:p14="http://schemas.microsoft.com/office/powerpoint/2010/main" val="363773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35D1-8B12-8540-BD1C-7F91980E99CD}"/>
              </a:ext>
            </a:extLst>
          </p:cNvPr>
          <p:cNvSpPr>
            <a:spLocks noGrp="1"/>
          </p:cNvSpPr>
          <p:nvPr>
            <p:ph type="title"/>
          </p:nvPr>
        </p:nvSpPr>
        <p:spPr/>
        <p:txBody>
          <a:bodyPr>
            <a:normAutofit fontScale="90000"/>
          </a:bodyPr>
          <a:lstStyle/>
          <a:p>
            <a:r>
              <a:rPr lang="en-VN" dirty="0">
                <a:solidFill>
                  <a:srgbClr val="0070C0"/>
                </a:solidFill>
              </a:rPr>
              <a:t>VAI TRÒ CỦA CÁC HOẠT ĐỘNG KINH TẾ</a:t>
            </a:r>
          </a:p>
        </p:txBody>
      </p:sp>
      <p:graphicFrame>
        <p:nvGraphicFramePr>
          <p:cNvPr id="4" name="Content Placeholder 3">
            <a:extLst>
              <a:ext uri="{FF2B5EF4-FFF2-40B4-BE49-F238E27FC236}">
                <a16:creationId xmlns:a16="http://schemas.microsoft.com/office/drawing/2014/main" id="{914CF66A-B56F-E542-9F49-304EA68C14B9}"/>
              </a:ext>
            </a:extLst>
          </p:cNvPr>
          <p:cNvGraphicFramePr>
            <a:graphicFrameLocks noGrp="1"/>
          </p:cNvGraphicFramePr>
          <p:nvPr>
            <p:ph idx="1"/>
            <p:extLst>
              <p:ext uri="{D42A27DB-BD31-4B8C-83A1-F6EECF244321}">
                <p14:modId xmlns:p14="http://schemas.microsoft.com/office/powerpoint/2010/main" val="1352085461"/>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92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air of headphones&#10;&#10;Description automatically generated with medium confidence">
            <a:extLst>
              <a:ext uri="{FF2B5EF4-FFF2-40B4-BE49-F238E27FC236}">
                <a16:creationId xmlns:a16="http://schemas.microsoft.com/office/drawing/2014/main" id="{4140C7E7-896C-314C-B857-53CE9A1D7820}"/>
              </a:ext>
            </a:extLst>
          </p:cNvPr>
          <p:cNvPicPr>
            <a:picLocks noGrp="1" noChangeAspect="1"/>
          </p:cNvPicPr>
          <p:nvPr>
            <p:ph idx="1"/>
          </p:nvPr>
        </p:nvPicPr>
        <p:blipFill rotWithShape="1">
          <a:blip r:embed="rId2">
            <a:alphaModFix/>
          </a:blip>
          <a:srcRect l="3691" r="3442" b="-1"/>
          <a:stretch/>
        </p:blipFill>
        <p:spPr>
          <a:xfrm>
            <a:off x="20" y="10"/>
            <a:ext cx="12188930" cy="6857990"/>
          </a:xfrm>
          <a:prstGeom prst="rect">
            <a:avLst/>
          </a:prstGeom>
        </p:spPr>
      </p:pic>
      <p:sp>
        <p:nvSpPr>
          <p:cNvPr id="15" name="Rectangle 14">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0DA47-3ACB-324C-A569-D95B52FD7478}"/>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10800">
                <a:solidFill>
                  <a:schemeClr val="bg1"/>
                </a:solidFill>
              </a:rPr>
              <a:t>KHÁM PHÁ</a:t>
            </a:r>
          </a:p>
        </p:txBody>
      </p:sp>
      <p:sp>
        <p:nvSpPr>
          <p:cNvPr id="1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884A4D1-754C-BA44-96D1-23952C223BED}"/>
              </a:ext>
            </a:extLst>
          </p:cNvPr>
          <p:cNvSpPr>
            <a:spLocks noGrp="1"/>
          </p:cNvSpPr>
          <p:nvPr>
            <p:ph type="body" sz="half" idx="2"/>
          </p:nvPr>
        </p:nvSpPr>
        <p:spPr/>
        <p:txBody>
          <a:bodyPr>
            <a:normAutofit/>
          </a:bodyPr>
          <a:lstStyle/>
          <a:p>
            <a:pPr algn="ctr"/>
            <a:endParaRPr lang="en-VN"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59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46B383"/>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5D2CAE9-4A67-FC4E-9FC8-F667CF1FB2E5}"/>
              </a:ext>
            </a:extLst>
          </p:cNvPr>
          <p:cNvSpPr>
            <a:spLocks noGrp="1"/>
          </p:cNvSpPr>
          <p:nvPr>
            <p:ph type="title"/>
          </p:nvPr>
        </p:nvSpPr>
        <p:spPr>
          <a:xfrm>
            <a:off x="1039163" y="1762169"/>
            <a:ext cx="4073110" cy="3122092"/>
          </a:xfrm>
        </p:spPr>
        <p:txBody>
          <a:bodyPr anchor="ctr">
            <a:normAutofit/>
          </a:bodyPr>
          <a:lstStyle/>
          <a:p>
            <a:pPr algn="ctr"/>
            <a:r>
              <a:rPr lang="en-VN" sz="6000">
                <a:solidFill>
                  <a:srgbClr val="FFFFFF"/>
                </a:solidFill>
              </a:rPr>
              <a:t>1. Hoạt động sản xuất</a:t>
            </a:r>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9" name="Content Placeholder 8">
            <a:extLst>
              <a:ext uri="{FF2B5EF4-FFF2-40B4-BE49-F238E27FC236}">
                <a16:creationId xmlns:a16="http://schemas.microsoft.com/office/drawing/2014/main" id="{FC5D6857-5DB5-B43A-531E-C39279F2B638}"/>
              </a:ext>
            </a:extLst>
          </p:cNvPr>
          <p:cNvSpPr>
            <a:spLocks noGrp="1"/>
          </p:cNvSpPr>
          <p:nvPr>
            <p:ph idx="1"/>
          </p:nvPr>
        </p:nvSpPr>
        <p:spPr>
          <a:xfrm>
            <a:off x="6095999" y="4572001"/>
            <a:ext cx="5452872" cy="1655064"/>
          </a:xfrm>
        </p:spPr>
        <p:txBody>
          <a:bodyPr anchor="t">
            <a:normAutofit/>
          </a:bodyPr>
          <a:lstStyle/>
          <a:p>
            <a:endParaRPr lang="en-US" sz="2000"/>
          </a:p>
        </p:txBody>
      </p:sp>
      <p:pic>
        <p:nvPicPr>
          <p:cNvPr id="5" name="Content Placeholder 4" descr="Graphical user interface&#10;&#10;Description automatically generated with medium confidence">
            <a:extLst>
              <a:ext uri="{FF2B5EF4-FFF2-40B4-BE49-F238E27FC236}">
                <a16:creationId xmlns:a16="http://schemas.microsoft.com/office/drawing/2014/main" id="{568BE79D-E927-0549-BBB9-29B3B12EA351}"/>
              </a:ext>
            </a:extLst>
          </p:cNvPr>
          <p:cNvPicPr>
            <a:picLocks noChangeAspect="1"/>
          </p:cNvPicPr>
          <p:nvPr/>
        </p:nvPicPr>
        <p:blipFill>
          <a:blip r:embed="rId4"/>
          <a:stretch>
            <a:fillRect/>
          </a:stretch>
        </p:blipFill>
        <p:spPr>
          <a:xfrm>
            <a:off x="6095999" y="1020823"/>
            <a:ext cx="5452873" cy="2835493"/>
          </a:xfrm>
          <a:prstGeom prst="rect">
            <a:avLst/>
          </a:prstGeom>
        </p:spPr>
      </p:pic>
    </p:spTree>
    <p:extLst>
      <p:ext uri="{BB962C8B-B14F-4D97-AF65-F5344CB8AC3E}">
        <p14:creationId xmlns:p14="http://schemas.microsoft.com/office/powerpoint/2010/main" val="354720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5">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BDA5A-DE6D-D84D-977A-351FF34AF403}"/>
              </a:ext>
            </a:extLst>
          </p:cNvPr>
          <p:cNvSpPr>
            <a:spLocks noGrp="1"/>
          </p:cNvSpPr>
          <p:nvPr>
            <p:ph type="title"/>
          </p:nvPr>
        </p:nvSpPr>
        <p:spPr>
          <a:xfrm>
            <a:off x="630936" y="4562856"/>
            <a:ext cx="3419856" cy="1600200"/>
          </a:xfrm>
        </p:spPr>
        <p:txBody>
          <a:bodyPr anchor="ctr">
            <a:normAutofit/>
          </a:bodyPr>
          <a:lstStyle/>
          <a:p>
            <a:r>
              <a:rPr lang="en-US" dirty="0">
                <a:solidFill>
                  <a:srgbClr val="0070C0"/>
                </a:solidFill>
              </a:rPr>
              <a:t>K</a:t>
            </a:r>
            <a:r>
              <a:rPr lang="en-VN" dirty="0">
                <a:solidFill>
                  <a:srgbClr val="0070C0"/>
                </a:solidFill>
              </a:rPr>
              <a:t>hám phá</a:t>
            </a:r>
          </a:p>
        </p:txBody>
      </p:sp>
      <mc:AlternateContent xmlns:mc="http://schemas.openxmlformats.org/markup-compatibility/2006">
        <mc:Choice xmlns:p14="http://schemas.microsoft.com/office/powerpoint/2010/main" Requires="p14">
          <p:contentPart p14:bwMode="auto" r:id="rId2">
            <p14:nvContentPartPr>
              <p14:cNvPr id="53" name="Ink 4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53" name="Ink 4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5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46B383"/>
          </a:solidFill>
          <a:ln w="34925">
            <a:solidFill>
              <a:srgbClr val="46B38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en working in a factory&#10;&#10;Description automatically generated with medium confidence">
            <a:extLst>
              <a:ext uri="{FF2B5EF4-FFF2-40B4-BE49-F238E27FC236}">
                <a16:creationId xmlns:a16="http://schemas.microsoft.com/office/drawing/2014/main" id="{CDC7A757-812C-6046-9A8A-26FFA67B954A}"/>
              </a:ext>
              <a:ext uri="{C183D7F6-B498-43B3-948B-1728B52AA6E4}">
                <adec:decorative xmlns:adec="http://schemas.microsoft.com/office/drawing/2017/decorative" val="0"/>
              </a:ext>
            </a:extLst>
          </p:cNvPr>
          <p:cNvPicPr>
            <a:picLocks noChangeAspect="1"/>
          </p:cNvPicPr>
          <p:nvPr/>
        </p:nvPicPr>
        <p:blipFill rotWithShape="1">
          <a:blip r:embed="rId4"/>
          <a:srcRect r="8196"/>
          <a:stretch/>
        </p:blipFill>
        <p:spPr>
          <a:xfrm>
            <a:off x="463296" y="397212"/>
            <a:ext cx="5471160" cy="3814151"/>
          </a:xfrm>
          <a:prstGeom prst="rect">
            <a:avLst/>
          </a:prstGeom>
        </p:spPr>
      </p:pic>
      <p:pic>
        <p:nvPicPr>
          <p:cNvPr id="7" name="Picture 6" descr="A picture containing text, plant, garden&#10;&#10;Description automatically generated">
            <a:extLst>
              <a:ext uri="{FF2B5EF4-FFF2-40B4-BE49-F238E27FC236}">
                <a16:creationId xmlns:a16="http://schemas.microsoft.com/office/drawing/2014/main" id="{412F92DB-D5D8-E24C-833F-D2D93D8C63D7}"/>
              </a:ext>
            </a:extLst>
          </p:cNvPr>
          <p:cNvPicPr>
            <a:picLocks noChangeAspect="1"/>
          </p:cNvPicPr>
          <p:nvPr/>
        </p:nvPicPr>
        <p:blipFill rotWithShape="1">
          <a:blip r:embed="rId5"/>
          <a:srcRect r="8410" b="2"/>
          <a:stretch/>
        </p:blipFill>
        <p:spPr>
          <a:xfrm>
            <a:off x="6254496" y="392796"/>
            <a:ext cx="5471160" cy="3822984"/>
          </a:xfrm>
          <a:prstGeom prst="rect">
            <a:avLst/>
          </a:prstGeom>
        </p:spPr>
      </p:pic>
      <p:graphicFrame>
        <p:nvGraphicFramePr>
          <p:cNvPr id="8" name="Content Placeholder 7">
            <a:extLst>
              <a:ext uri="{FF2B5EF4-FFF2-40B4-BE49-F238E27FC236}">
                <a16:creationId xmlns:a16="http://schemas.microsoft.com/office/drawing/2014/main" id="{9F19070E-401B-0446-8C0B-2AE705990D1D}"/>
              </a:ext>
            </a:extLst>
          </p:cNvPr>
          <p:cNvGraphicFramePr>
            <a:graphicFrameLocks noGrp="1"/>
          </p:cNvGraphicFramePr>
          <p:nvPr>
            <p:ph idx="1"/>
            <p:extLst>
              <p:ext uri="{D42A27DB-BD31-4B8C-83A1-F6EECF244321}">
                <p14:modId xmlns:p14="http://schemas.microsoft.com/office/powerpoint/2010/main" val="1955546581"/>
              </p:ext>
            </p:extLst>
          </p:nvPr>
        </p:nvGraphicFramePr>
        <p:xfrm>
          <a:off x="4654295" y="4562856"/>
          <a:ext cx="7152640" cy="18979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66950697"/>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29223F"/>
      </a:dk2>
      <a:lt2>
        <a:srgbClr val="E8E2E5"/>
      </a:lt2>
      <a:accent1>
        <a:srgbClr val="46B383"/>
      </a:accent1>
      <a:accent2>
        <a:srgbClr val="3BB1AE"/>
      </a:accent2>
      <a:accent3>
        <a:srgbClr val="4D95C3"/>
      </a:accent3>
      <a:accent4>
        <a:srgbClr val="3B52B1"/>
      </a:accent4>
      <a:accent5>
        <a:srgbClr val="674DC3"/>
      </a:accent5>
      <a:accent6>
        <a:srgbClr val="863BB1"/>
      </a:accent6>
      <a:hlink>
        <a:srgbClr val="BF3F78"/>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63B9207-1E7B-B94A-87CB-64A70C76A481}">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132</TotalTime>
  <Words>1668</Words>
  <Application>Microsoft Macintosh PowerPoint</Application>
  <PresentationFormat>Widescreen</PresentationFormat>
  <Paragraphs>99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 Unicode MS</vt:lpstr>
      <vt:lpstr>Arial</vt:lpstr>
      <vt:lpstr>Courier</vt:lpstr>
      <vt:lpstr>Modern Love</vt:lpstr>
      <vt:lpstr>The Hand</vt:lpstr>
      <vt:lpstr>Times New Roman</vt:lpstr>
      <vt:lpstr>SketchyVTI</vt:lpstr>
      <vt:lpstr>BÀI 1</vt:lpstr>
      <vt:lpstr>NỘI DUNG BÀI HỌC</vt:lpstr>
      <vt:lpstr>MỞ ĐẦU</vt:lpstr>
      <vt:lpstr>PowerPoint Presentation</vt:lpstr>
      <vt:lpstr>MỘT SỐ HOẠT ĐỘNG CỦA NỀN KINH TẾ</vt:lpstr>
      <vt:lpstr>VAI TRÒ CỦA CÁC HOẠT ĐỘNG KINH TẾ</vt:lpstr>
      <vt:lpstr>KHÁM PHÁ</vt:lpstr>
      <vt:lpstr>1. Hoạt động sản xuất</vt:lpstr>
      <vt:lpstr>Khám phá</vt:lpstr>
      <vt:lpstr>HOẠT ĐỘNG SẢN XUẤT</vt:lpstr>
      <vt:lpstr>2. Hoạt động phân phối – trao đổi</vt:lpstr>
      <vt:lpstr>2. Hoạt động phân phối – trao đổi</vt:lpstr>
      <vt:lpstr>2. Hoạt động tiêu dùng</vt:lpstr>
      <vt:lpstr>Hãy đọc thông tin và trả lời câu hỏi</vt:lpstr>
      <vt:lpstr>TIÊU DÙNG LÀ GÌ?</vt:lpstr>
      <vt:lpstr>Vai trò của tiêu dùng</vt:lpstr>
      <vt:lpstr>Mối quan hệ: SX- PHÂN PHỐI –TRAO ĐỔI – TIÊU DÙNG</vt:lpstr>
      <vt:lpstr>LUYỆN TẬP 1. Em hãy đọc các trường hợp sau để trả lời câu hỏi  </vt:lpstr>
      <vt:lpstr>Trả lời</vt:lpstr>
      <vt:lpstr>Thông tin B</vt:lpstr>
      <vt:lpstr>Thông tin C</vt:lpstr>
      <vt:lpstr>Trả lời: </vt:lpstr>
      <vt:lpstr>Thông tin D</vt:lpstr>
      <vt:lpstr>Trả lời</vt:lpstr>
      <vt:lpstr>BÀI TẬP 2: XỬ LÝ TÌNH HUỐNG</vt:lpstr>
      <vt:lpstr>TRẢ LỜI</vt:lpstr>
      <vt:lpstr>BÀI TẬP 3: ĐÓNG VAI TÁO QUÂN</vt:lpstr>
      <vt:lpstr>VẬN DỤNG:  TẬP KHỞI NGHIỆP </vt:lpstr>
      <vt:lpstr>VẬN DỤNG: VẼ TRANH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Hằng Phan Vũ Diễm</dc:creator>
  <cp:lastModifiedBy>Hằng Phan Vũ Diễm</cp:lastModifiedBy>
  <cp:revision>18</cp:revision>
  <dcterms:created xsi:type="dcterms:W3CDTF">2022-08-20T15:23:07Z</dcterms:created>
  <dcterms:modified xsi:type="dcterms:W3CDTF">2022-08-20T17:35:40Z</dcterms:modified>
</cp:coreProperties>
</file>