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3" r:id="rId3"/>
    <p:sldMasterId id="2147483695" r:id="rId4"/>
    <p:sldMasterId id="2147483707" r:id="rId5"/>
    <p:sldMasterId id="2147483803" r:id="rId6"/>
    <p:sldMasterId id="2147483813" r:id="rId7"/>
    <p:sldMasterId id="2147483827" r:id="rId8"/>
    <p:sldMasterId id="2147483840" r:id="rId9"/>
  </p:sldMasterIdLst>
  <p:notesMasterIdLst>
    <p:notesMasterId r:id="rId29"/>
  </p:notesMasterIdLst>
  <p:sldIdLst>
    <p:sldId id="318" r:id="rId10"/>
    <p:sldId id="319" r:id="rId11"/>
    <p:sldId id="321" r:id="rId12"/>
    <p:sldId id="308" r:id="rId13"/>
    <p:sldId id="290" r:id="rId14"/>
    <p:sldId id="322" r:id="rId15"/>
    <p:sldId id="306" r:id="rId16"/>
    <p:sldId id="309" r:id="rId17"/>
    <p:sldId id="317" r:id="rId18"/>
    <p:sldId id="312" r:id="rId19"/>
    <p:sldId id="314" r:id="rId20"/>
    <p:sldId id="315" r:id="rId21"/>
    <p:sldId id="316" r:id="rId22"/>
    <p:sldId id="284" r:id="rId23"/>
    <p:sldId id="310" r:id="rId24"/>
    <p:sldId id="311" r:id="rId25"/>
    <p:sldId id="294" r:id="rId26"/>
    <p:sldId id="302" r:id="rId27"/>
    <p:sldId id="30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6C79A"/>
    <a:srgbClr val="E7F377"/>
    <a:srgbClr val="FF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73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F55EE-C8DE-4FE3-8A1C-0E3557BA606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7FB3A-9D44-41DB-B2D1-24129D17F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0E160-F603-41F3-A192-DC95957721C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5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47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54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773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026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79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148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208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38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760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1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3525012"/>
            <a:ext cx="5220072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4965172"/>
            <a:ext cx="5219924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843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610524" y="-642273"/>
            <a:ext cx="3370000" cy="4629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8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3" y="1392235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3" y="2829934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7397875" y="2463801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0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0F221-E4B3-4E06-8C44-0A0D17686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4EC5C-5674-4609-A17B-98940FE27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94D51A-6170-4B57-82A0-5B8D81567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D699B-F441-4EF7-8699-BA4CA26ADA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95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7DC63-2DA2-4E96-A4FA-14F6E28C4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C0352C-157C-43AF-BD94-AD96F5A57A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FACBAD-C737-416D-AA79-0D7E1AB72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0189E-33E3-42BE-908A-30B0397A1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50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4D235-595C-49EE-A1A6-353237B92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CD1E63-5647-4AD9-AF18-26C914F37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773724-1AD4-4BB6-941A-2DA4D748E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2A84E-FFF9-46D1-B073-95F222119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60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D81A16-B9B8-4DFA-A8C0-E2AC29678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3978F-EC6A-4D29-9058-061F5104F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F8031-B560-4D44-A897-A8A70DACC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D8388-140E-45F3-9ECF-6A8A04176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094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1AD7DD-4218-4D44-85B5-EC30E89F79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0D8A07-D2DD-4D70-97A2-81746AE24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608BC4-9201-4FD6-A4D4-91EAC9B9C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18584-7D6A-4043-865F-D7FA49AE6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77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FF1EC4-E257-4584-A6BF-402B96159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20F93A-7700-4C8E-8167-AC3DC5152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39B464-2BDD-4290-87E5-EB223BFF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52F27-710F-4682-B216-1B8705F66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1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292CB8-F17F-41C9-A67E-95F0EA250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2184D3-A6B0-4903-9739-C04475E14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083DE9-E52C-46A5-8935-9C2AFC03A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BDE949-F835-4B8D-891E-60A248BFDE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75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98703-E8B0-49F8-B059-C8C7DA6A4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78DB7-E805-4754-AFF0-E0249C858E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ED98C6-D55E-414D-8A35-C29D683C1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FA5E7-967A-4F42-BD5E-D26B3075C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999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290CB-E7F5-4C44-8BFF-CF5D2432E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5BC37-F56F-460E-A781-D523C9193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49A245-41EC-4318-BE53-FDACC4D793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35214-E252-4C01-9502-9F0B02EDA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806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3E3940-DD7D-4B69-994E-87634C7D0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0061F3-CB60-4FBF-8EE8-6AF54DC30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D39707-883F-4942-80CE-6915660E5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7F209-182F-4EFE-8FFD-001D81042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231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4B608-B61A-40AF-863A-FE1B8FD75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2C08F-EF6E-46A4-93AA-AB14F640D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5867F-2E0E-4B3C-9AA1-4BF5B0414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FD61F-9209-49AE-BF37-98BCB7B9E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108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75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252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928" y="3525012"/>
            <a:ext cx="5220072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23928" y="4965173"/>
            <a:ext cx="5219924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9083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>
            <a:extLst>
              <a:ext uri="{FF2B5EF4-FFF2-40B4-BE49-F238E27FC236}">
                <a16:creationId xmlns:a16="http://schemas.microsoft.com/office/drawing/2014/main" id="{DFA4E349-343A-40D9-BEEB-BD25DFC3FD3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19050" y="-12700"/>
            <a:ext cx="4629150" cy="33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>
            <a:extLst>
              <a:ext uri="{FF2B5EF4-FFF2-40B4-BE49-F238E27FC236}">
                <a16:creationId xmlns:a16="http://schemas.microsoft.com/office/drawing/2014/main" id="{032F914A-B9EC-4063-97FC-6D9D781E0C9D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774700"/>
            <a:ext cx="7912100" cy="5308600"/>
            <a:chOff x="615225" y="581250"/>
            <a:chExt cx="7913399" cy="3981000"/>
          </a:xfrm>
        </p:grpSpPr>
        <p:sp>
          <p:nvSpPr>
            <p:cNvPr id="6" name="Shape 43">
              <a:extLst>
                <a:ext uri="{FF2B5EF4-FFF2-40B4-BE49-F238E27FC236}">
                  <a16:creationId xmlns:a16="http://schemas.microsoft.com/office/drawing/2014/main" id="{25FF14F9-756C-47CD-9CB1-DE96C1E58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7" name="Shape 44">
              <a:extLst>
                <a:ext uri="{FF2B5EF4-FFF2-40B4-BE49-F238E27FC236}">
                  <a16:creationId xmlns:a16="http://schemas.microsoft.com/office/drawing/2014/main" id="{E623EDEA-76B5-43C8-98FB-2A69569D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80" y="666850"/>
              <a:ext cx="7734000" cy="380969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pic>
        <p:nvPicPr>
          <p:cNvPr id="8" name="Shape 47">
            <a:extLst>
              <a:ext uri="{FF2B5EF4-FFF2-40B4-BE49-F238E27FC236}">
                <a16:creationId xmlns:a16="http://schemas.microsoft.com/office/drawing/2014/main" id="{40FACEB9-8057-4F67-9672-4717DF7222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7397750" y="2463800"/>
            <a:ext cx="174625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>
            <a:extLst>
              <a:ext uri="{FF2B5EF4-FFF2-40B4-BE49-F238E27FC236}">
                <a16:creationId xmlns:a16="http://schemas.microsoft.com/office/drawing/2014/main" id="{44570698-78B3-4EE0-9B03-E7B405278E1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19050" y="4474634"/>
            <a:ext cx="1746250" cy="23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5" y="1392237"/>
            <a:ext cx="66407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5" y="2829935"/>
            <a:ext cx="66407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979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7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31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99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10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58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77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22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34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7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48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29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5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8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ECE4-DD11-4AED-8D8A-5FC0DF90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6392E4E-D04B-4766-8F0D-9D2CA4B2B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7AA5-4DCA-4710-AA3B-1F1E29EC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1543C-02E8-495F-9859-60D88FAB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6349A8F0-4648-4FE4-B101-51E02045A878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96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82F43-4414-436D-A2E3-6894F4E1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E61516-07C9-4884-82A5-3D70C07400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30392-E63D-4022-8EBF-BE800704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1ABB3-42AA-4412-83AA-AA89CC37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DF6D0EBF-9F37-4C75-BAE8-AEA13F17BDD3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551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CEC1-585C-4D71-89B8-DD366E8D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F9B419-0A8F-476E-912E-88E709DBD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DD522-E8C3-488A-B1B2-90160C1F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98B2-41E8-4CFC-996D-FC0E89E9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A3477A7F-86EE-4863-A00B-FC21C0EA2090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394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DC6632-F250-4D45-8ADC-9A157FCC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450315E-2A00-4165-9E95-BB0AD99F8B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A8F396-763F-41F5-B960-A3716C3B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441DF-3610-41CE-BD04-D295CD7A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7BD52BBE-F15D-460F-B539-0D605FCC7AD8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454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807CE9-8B04-49CC-94E8-C88328D4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48CC84C-DDF3-4DFE-8AC1-5C9529CC80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8EC3E3-A782-4284-9134-BF7A97F8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C5A7F3-864D-4875-9828-FB28EF88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2AD33B3A-CCB1-46D9-854E-EA4190E502ED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232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E141BC-F5C3-4555-A234-0D80CAD7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F09F4A2-3048-4B4B-8978-E67607CBA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241DB-C75B-45E9-9612-613D97E8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D62FD4-D813-40C7-BA83-1025B364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A5878297-8F96-4025-B024-800ED7E6B8D0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262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0B86F9-31EB-4013-B6B0-9067A2ED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07C2CCA-85F1-4C1E-AD87-3753F5D75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612DCF-3490-4FE8-A69D-F9D1C718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F2B8A-3A7A-4F50-91DB-540F1B3A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C4F0EF36-15B6-40C5-8392-480AA21A874C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742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07F2B3-8CFB-4B19-92DD-B2930DA3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9AB1E6B-51BA-43BA-ADE5-105D0EDC4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939AA9-0321-43CE-8A61-972EF828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D010A4-8B8F-46B2-8721-E990CEBC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E3ACA119-12BD-416C-8E92-D22862AC0769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367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D5A076-B8F6-48F4-A42E-4FF18EE6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F4F3C08-2F3D-42F0-80E3-8C26B2623C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070FBA-E2C6-4CBD-9BEB-34D65E41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6FA5B4-2632-4C2D-A67D-16AE7232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89ABF8A6-FEB8-406C-A7DD-F45284B2F4D3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954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2288-6C48-49CF-AD87-39E841BD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A144B0B-F4CC-4DFF-8AE8-4A90A2DD34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BC4F-88A0-48C4-9242-6330777D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E6591-C501-4FAA-A972-C803FDC2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9CCEA3F4-53B4-4190-A531-22DCACBB2B6B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67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2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D166-90BD-469B-9039-BC799F97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E8C8921-28F2-48ED-89CF-078B09EDC7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098F3-C2CD-43CD-991C-07827D0C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E95C-929E-416F-9EB6-8C6216E2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855BE5C9-CA26-45CE-8BB0-4E750249E65F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1158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251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57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2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44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76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1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33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47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6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94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3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77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;p3"/>
          <p:cNvSpPr>
            <a:spLocks/>
          </p:cNvSpPr>
          <p:nvPr/>
        </p:nvSpPr>
        <p:spPr bwMode="auto">
          <a:xfrm flipH="1">
            <a:off x="1" y="0"/>
            <a:ext cx="2917825" cy="5376333"/>
          </a:xfrm>
          <a:custGeom>
            <a:avLst/>
            <a:gdLst>
              <a:gd name="T0" fmla="*/ 2147483646 w 27672"/>
              <a:gd name="T1" fmla="*/ 1167269 h 38244"/>
              <a:gd name="T2" fmla="*/ 2147483646 w 27672"/>
              <a:gd name="T3" fmla="*/ 2147483646 h 38244"/>
              <a:gd name="T4" fmla="*/ 2147483646 w 27672"/>
              <a:gd name="T5" fmla="*/ 2147483646 h 38244"/>
              <a:gd name="T6" fmla="*/ 2147483646 w 27672"/>
              <a:gd name="T7" fmla="*/ 2147483646 h 38244"/>
              <a:gd name="T8" fmla="*/ 2147483646 w 27672"/>
              <a:gd name="T9" fmla="*/ 2147483646 h 38244"/>
              <a:gd name="T10" fmla="*/ 2147483646 w 27672"/>
              <a:gd name="T11" fmla="*/ 2147483646 h 38244"/>
              <a:gd name="T12" fmla="*/ 2147483646 w 27672"/>
              <a:gd name="T13" fmla="*/ 2147483646 h 38244"/>
              <a:gd name="T14" fmla="*/ 1348201961 w 27672"/>
              <a:gd name="T15" fmla="*/ 2147483646 h 38244"/>
              <a:gd name="T16" fmla="*/ 139512146 w 27672"/>
              <a:gd name="T17" fmla="*/ 2147483646 h 38244"/>
              <a:gd name="T18" fmla="*/ 118409582 w 27672"/>
              <a:gd name="T19" fmla="*/ 2147483646 h 38244"/>
              <a:gd name="T20" fmla="*/ 2147483646 w 27672"/>
              <a:gd name="T21" fmla="*/ 2147483646 h 38244"/>
              <a:gd name="T22" fmla="*/ 2147483646 w 27672"/>
              <a:gd name="T23" fmla="*/ 2147483646 h 38244"/>
              <a:gd name="T24" fmla="*/ 2147483646 w 27672"/>
              <a:gd name="T25" fmla="*/ 2147483646 h 38244"/>
              <a:gd name="T26" fmla="*/ 2147483646 w 27672"/>
              <a:gd name="T27" fmla="*/ 2147483646 h 38244"/>
              <a:gd name="T28" fmla="*/ 2147483646 w 27672"/>
              <a:gd name="T29" fmla="*/ 2147483646 h 38244"/>
              <a:gd name="T30" fmla="*/ 2147483646 w 27672"/>
              <a:gd name="T31" fmla="*/ 2147483646 h 38244"/>
              <a:gd name="T32" fmla="*/ 2147483646 w 27672"/>
              <a:gd name="T33" fmla="*/ 2147483646 h 38244"/>
              <a:gd name="T34" fmla="*/ 2147483646 w 27672"/>
              <a:gd name="T35" fmla="*/ 1167269 h 382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7672" h="38244" extrusionOk="0">
                <a:moveTo>
                  <a:pt x="14038" y="1"/>
                </a:moveTo>
                <a:cubicBezTo>
                  <a:pt x="10502" y="1835"/>
                  <a:pt x="7169" y="4052"/>
                  <a:pt x="4113" y="6604"/>
                </a:cubicBezTo>
                <a:cubicBezTo>
                  <a:pt x="3777" y="6880"/>
                  <a:pt x="3435" y="7180"/>
                  <a:pt x="3258" y="7580"/>
                </a:cubicBezTo>
                <a:cubicBezTo>
                  <a:pt x="3103" y="7940"/>
                  <a:pt x="3096" y="8344"/>
                  <a:pt x="3107" y="8733"/>
                </a:cubicBezTo>
                <a:cubicBezTo>
                  <a:pt x="3147" y="10686"/>
                  <a:pt x="3479" y="12637"/>
                  <a:pt x="4084" y="14492"/>
                </a:cubicBezTo>
                <a:cubicBezTo>
                  <a:pt x="4171" y="14748"/>
                  <a:pt x="4257" y="15019"/>
                  <a:pt x="4185" y="15278"/>
                </a:cubicBezTo>
                <a:cubicBezTo>
                  <a:pt x="4098" y="15581"/>
                  <a:pt x="3813" y="15779"/>
                  <a:pt x="3550" y="15949"/>
                </a:cubicBezTo>
                <a:lnTo>
                  <a:pt x="1150" y="17506"/>
                </a:lnTo>
                <a:cubicBezTo>
                  <a:pt x="732" y="17776"/>
                  <a:pt x="289" y="18078"/>
                  <a:pt x="119" y="18547"/>
                </a:cubicBezTo>
                <a:cubicBezTo>
                  <a:pt x="1" y="18878"/>
                  <a:pt x="40" y="19246"/>
                  <a:pt x="101" y="19595"/>
                </a:cubicBezTo>
                <a:cubicBezTo>
                  <a:pt x="430" y="21455"/>
                  <a:pt x="1305" y="23171"/>
                  <a:pt x="2228" y="24815"/>
                </a:cubicBezTo>
                <a:cubicBezTo>
                  <a:pt x="4682" y="29175"/>
                  <a:pt x="7569" y="33288"/>
                  <a:pt x="10841" y="37072"/>
                </a:cubicBezTo>
                <a:cubicBezTo>
                  <a:pt x="11305" y="37624"/>
                  <a:pt x="11920" y="38243"/>
                  <a:pt x="12502" y="38243"/>
                </a:cubicBezTo>
                <a:cubicBezTo>
                  <a:pt x="12508" y="38243"/>
                  <a:pt x="12515" y="38243"/>
                  <a:pt x="12521" y="38243"/>
                </a:cubicBezTo>
                <a:cubicBezTo>
                  <a:pt x="13105" y="38225"/>
                  <a:pt x="13631" y="37897"/>
                  <a:pt x="14121" y="37576"/>
                </a:cubicBezTo>
                <a:cubicBezTo>
                  <a:pt x="19026" y="34361"/>
                  <a:pt x="23426" y="30804"/>
                  <a:pt x="27672" y="26937"/>
                </a:cubicBezTo>
                <a:lnTo>
                  <a:pt x="27672" y="13166"/>
                </a:lnTo>
                <a:cubicBezTo>
                  <a:pt x="24591" y="8560"/>
                  <a:pt x="21282" y="4145"/>
                  <a:pt x="17556" y="1"/>
                </a:cubicBezTo>
                <a:lnTo>
                  <a:pt x="14038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2;p3"/>
          <p:cNvSpPr>
            <a:spLocks/>
          </p:cNvSpPr>
          <p:nvPr/>
        </p:nvSpPr>
        <p:spPr bwMode="auto">
          <a:xfrm rot="5400000" flipH="1">
            <a:off x="6992144" y="5950215"/>
            <a:ext cx="1104900" cy="719138"/>
          </a:xfrm>
          <a:custGeom>
            <a:avLst/>
            <a:gdLst>
              <a:gd name="T0" fmla="*/ 234848 w 13465"/>
              <a:gd name="T1" fmla="*/ 235257 h 11674"/>
              <a:gd name="T2" fmla="*/ 234848 w 13465"/>
              <a:gd name="T3" fmla="*/ 2147483646 h 11674"/>
              <a:gd name="T4" fmla="*/ 1292978433 w 13465"/>
              <a:gd name="T5" fmla="*/ 2147483646 h 11674"/>
              <a:gd name="T6" fmla="*/ 2020702540 w 13465"/>
              <a:gd name="T7" fmla="*/ 2147483646 h 11674"/>
              <a:gd name="T8" fmla="*/ 2147483646 w 13465"/>
              <a:gd name="T9" fmla="*/ 2147483646 h 11674"/>
              <a:gd name="T10" fmla="*/ 2147483646 w 13465"/>
              <a:gd name="T11" fmla="*/ 2141045387 h 11674"/>
              <a:gd name="T12" fmla="*/ 2147483646 w 13465"/>
              <a:gd name="T13" fmla="*/ 1389491844 h 11674"/>
              <a:gd name="T14" fmla="*/ 2147483646 w 13465"/>
              <a:gd name="T15" fmla="*/ 1204117484 h 11674"/>
              <a:gd name="T16" fmla="*/ 2147483646 w 13465"/>
              <a:gd name="T17" fmla="*/ 1102899643 h 11674"/>
              <a:gd name="T18" fmla="*/ 234848 w 13465"/>
              <a:gd name="T19" fmla="*/ 235257 h 116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465" h="11674" extrusionOk="0">
                <a:moveTo>
                  <a:pt x="1" y="1"/>
                </a:moveTo>
                <a:lnTo>
                  <a:pt x="1" y="9648"/>
                </a:lnTo>
                <a:cubicBezTo>
                  <a:pt x="2041" y="10240"/>
                  <a:pt x="3504" y="10528"/>
                  <a:pt x="5547" y="11119"/>
                </a:cubicBezTo>
                <a:cubicBezTo>
                  <a:pt x="6542" y="11405"/>
                  <a:pt x="7636" y="11673"/>
                  <a:pt x="8669" y="11673"/>
                </a:cubicBezTo>
                <a:cubicBezTo>
                  <a:pt x="9563" y="11673"/>
                  <a:pt x="10411" y="11472"/>
                  <a:pt x="11108" y="10907"/>
                </a:cubicBezTo>
                <a:cubicBezTo>
                  <a:pt x="11674" y="10448"/>
                  <a:pt x="12052" y="9800"/>
                  <a:pt x="12402" y="9159"/>
                </a:cubicBezTo>
                <a:cubicBezTo>
                  <a:pt x="12950" y="8156"/>
                  <a:pt x="13465" y="7083"/>
                  <a:pt x="13461" y="5944"/>
                </a:cubicBezTo>
                <a:cubicBezTo>
                  <a:pt x="13458" y="5666"/>
                  <a:pt x="13422" y="5375"/>
                  <a:pt x="13256" y="5151"/>
                </a:cubicBezTo>
                <a:cubicBezTo>
                  <a:pt x="13112" y="4952"/>
                  <a:pt x="12885" y="4831"/>
                  <a:pt x="12665" y="4718"/>
                </a:cubicBezTo>
                <a:cubicBezTo>
                  <a:pt x="8834" y="2755"/>
                  <a:pt x="4110" y="1284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23;p3"/>
          <p:cNvSpPr/>
          <p:nvPr/>
        </p:nvSpPr>
        <p:spPr>
          <a:xfrm rot="2700000">
            <a:off x="1017059" y="5789084"/>
            <a:ext cx="239183" cy="222250"/>
          </a:xfrm>
          <a:custGeom>
            <a:avLst/>
            <a:gdLst/>
            <a:ahLst/>
            <a:cxnLst/>
            <a:rect l="l" t="t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4;p3"/>
          <p:cNvSpPr/>
          <p:nvPr/>
        </p:nvSpPr>
        <p:spPr>
          <a:xfrm rot="14473918">
            <a:off x="3853922" y="5445126"/>
            <a:ext cx="188383" cy="241300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;p3"/>
          <p:cNvSpPr/>
          <p:nvPr/>
        </p:nvSpPr>
        <p:spPr>
          <a:xfrm rot="8345248">
            <a:off x="7954964" y="5418667"/>
            <a:ext cx="179387" cy="296333"/>
          </a:xfrm>
          <a:custGeom>
            <a:avLst/>
            <a:gdLst/>
            <a:ahLst/>
            <a:cxnLst/>
            <a:rect l="l" t="t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;p3"/>
          <p:cNvSpPr/>
          <p:nvPr/>
        </p:nvSpPr>
        <p:spPr>
          <a:xfrm rot="18754469">
            <a:off x="3085572" y="437093"/>
            <a:ext cx="188383" cy="241300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;p3"/>
          <p:cNvSpPr/>
          <p:nvPr/>
        </p:nvSpPr>
        <p:spPr>
          <a:xfrm>
            <a:off x="7537450" y="444500"/>
            <a:ext cx="141288" cy="321733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8;p3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419287" y="2140133"/>
            <a:ext cx="4548300" cy="148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/>
          </p:nvPr>
        </p:nvSpPr>
        <p:spPr>
          <a:xfrm>
            <a:off x="593575" y="1904400"/>
            <a:ext cx="2825700" cy="3049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1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419287" y="3485167"/>
            <a:ext cx="3214500" cy="95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50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;p4"/>
          <p:cNvSpPr>
            <a:spLocks/>
          </p:cNvSpPr>
          <p:nvPr/>
        </p:nvSpPr>
        <p:spPr bwMode="auto">
          <a:xfrm rot="7149403">
            <a:off x="75671" y="63182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33;p4"/>
          <p:cNvSpPr>
            <a:spLocks/>
          </p:cNvSpPr>
          <p:nvPr/>
        </p:nvSpPr>
        <p:spPr bwMode="auto">
          <a:xfrm rot="2700000">
            <a:off x="203730" y="4213225"/>
            <a:ext cx="541867" cy="260350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486213 h 7727"/>
              <a:gd name="T4" fmla="*/ 39027 w 11996"/>
              <a:gd name="T5" fmla="*/ 51294206 h 7727"/>
              <a:gd name="T6" fmla="*/ 5909603 w 11996"/>
              <a:gd name="T7" fmla="*/ 56266632 h 7727"/>
              <a:gd name="T8" fmla="*/ 67849523 w 11996"/>
              <a:gd name="T9" fmla="*/ 9754112 h 7727"/>
              <a:gd name="T10" fmla="*/ 84141366 w 11996"/>
              <a:gd name="T11" fmla="*/ 7573297 h 7727"/>
              <a:gd name="T12" fmla="*/ 131188535 w 11996"/>
              <a:gd name="T13" fmla="*/ 35419966 h 7727"/>
              <a:gd name="T14" fmla="*/ 130216441 w 11996"/>
              <a:gd name="T15" fmla="*/ 76616082 h 7727"/>
              <a:gd name="T16" fmla="*/ 128000179 w 11996"/>
              <a:gd name="T17" fmla="*/ 88359158 h 7727"/>
              <a:gd name="T18" fmla="*/ 146314299 w 11996"/>
              <a:gd name="T19" fmla="*/ 141719519 h 7727"/>
              <a:gd name="T20" fmla="*/ 161634014 w 11996"/>
              <a:gd name="T21" fmla="*/ 145352357 h 7727"/>
              <a:gd name="T22" fmla="*/ 195927757 w 11996"/>
              <a:gd name="T23" fmla="*/ 132615929 h 7727"/>
              <a:gd name="T24" fmla="*/ 206582003 w 11996"/>
              <a:gd name="T25" fmla="*/ 124468190 h 7727"/>
              <a:gd name="T26" fmla="*/ 235471195 w 11996"/>
              <a:gd name="T27" fmla="*/ 106987542 h 7727"/>
              <a:gd name="T28" fmla="*/ 246513344 w 11996"/>
              <a:gd name="T29" fmla="*/ 105381169 h 7727"/>
              <a:gd name="T30" fmla="*/ 267704786 w 11996"/>
              <a:gd name="T31" fmla="*/ 110965469 h 7727"/>
              <a:gd name="T32" fmla="*/ 288584044 w 11996"/>
              <a:gd name="T33" fmla="*/ 135484698 h 7727"/>
              <a:gd name="T34" fmla="*/ 290100184 w 11996"/>
              <a:gd name="T35" fmla="*/ 164440524 h 7727"/>
              <a:gd name="T36" fmla="*/ 289828178 w 11996"/>
              <a:gd name="T37" fmla="*/ 182799865 h 7727"/>
              <a:gd name="T38" fmla="*/ 320234595 w 11996"/>
              <a:gd name="T39" fmla="*/ 221663041 h 7727"/>
              <a:gd name="T40" fmla="*/ 321828790 w 11996"/>
              <a:gd name="T41" fmla="*/ 221739088 h 7727"/>
              <a:gd name="T42" fmla="*/ 349784848 w 11996"/>
              <a:gd name="T43" fmla="*/ 209117352 h 7727"/>
              <a:gd name="T44" fmla="*/ 357677701 w 11996"/>
              <a:gd name="T45" fmla="*/ 203609064 h 7727"/>
              <a:gd name="T46" fmla="*/ 390417463 w 11996"/>
              <a:gd name="T47" fmla="*/ 194542941 h 7727"/>
              <a:gd name="T48" fmla="*/ 436259525 w 11996"/>
              <a:gd name="T49" fmla="*/ 213095279 h 7727"/>
              <a:gd name="T50" fmla="*/ 440613961 w 11996"/>
              <a:gd name="T51" fmla="*/ 291011224 h 7727"/>
              <a:gd name="T52" fmla="*/ 446796722 w 11996"/>
              <a:gd name="T53" fmla="*/ 295563593 h 7727"/>
              <a:gd name="T54" fmla="*/ 442014171 w 11996"/>
              <a:gd name="T55" fmla="*/ 208007049 h 7727"/>
              <a:gd name="T56" fmla="*/ 390611414 w 11996"/>
              <a:gd name="T57" fmla="*/ 186778938 h 7727"/>
              <a:gd name="T58" fmla="*/ 353479341 w 11996"/>
              <a:gd name="T59" fmla="*/ 197259584 h 7727"/>
              <a:gd name="T60" fmla="*/ 345313364 w 11996"/>
              <a:gd name="T61" fmla="*/ 203034657 h 7727"/>
              <a:gd name="T62" fmla="*/ 322178851 w 11996"/>
              <a:gd name="T63" fmla="*/ 214127211 h 7727"/>
              <a:gd name="T64" fmla="*/ 320662711 w 11996"/>
              <a:gd name="T65" fmla="*/ 214051165 h 7727"/>
              <a:gd name="T66" fmla="*/ 297527046 w 11996"/>
              <a:gd name="T67" fmla="*/ 182379808 h 7727"/>
              <a:gd name="T68" fmla="*/ 297838079 w 11996"/>
              <a:gd name="T69" fmla="*/ 164860547 h 7727"/>
              <a:gd name="T70" fmla="*/ 295971878 w 11996"/>
              <a:gd name="T71" fmla="*/ 133457155 h 7727"/>
              <a:gd name="T72" fmla="*/ 271476182 w 11996"/>
              <a:gd name="T73" fmla="*/ 104233432 h 7727"/>
              <a:gd name="T74" fmla="*/ 246358420 w 11996"/>
              <a:gd name="T75" fmla="*/ 97806726 h 7727"/>
              <a:gd name="T76" fmla="*/ 233215906 w 11996"/>
              <a:gd name="T77" fmla="*/ 99643597 h 7727"/>
              <a:gd name="T78" fmla="*/ 201682403 w 11996"/>
              <a:gd name="T79" fmla="*/ 118538767 h 7727"/>
              <a:gd name="T80" fmla="*/ 191339191 w 11996"/>
              <a:gd name="T81" fmla="*/ 126379962 h 7727"/>
              <a:gd name="T82" fmla="*/ 161710917 w 11996"/>
              <a:gd name="T83" fmla="*/ 137740447 h 7727"/>
              <a:gd name="T84" fmla="*/ 149852716 w 11996"/>
              <a:gd name="T85" fmla="*/ 134948870 h 7727"/>
              <a:gd name="T86" fmla="*/ 135581999 w 11996"/>
              <a:gd name="T87" fmla="*/ 89582941 h 7727"/>
              <a:gd name="T88" fmla="*/ 137798227 w 11996"/>
              <a:gd name="T89" fmla="*/ 78031750 h 7727"/>
              <a:gd name="T90" fmla="*/ 138498349 w 11996"/>
              <a:gd name="T91" fmla="*/ 32933753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34;p4"/>
          <p:cNvSpPr>
            <a:spLocks/>
          </p:cNvSpPr>
          <p:nvPr/>
        </p:nvSpPr>
        <p:spPr bwMode="auto">
          <a:xfrm>
            <a:off x="222251" y="645584"/>
            <a:ext cx="352425" cy="658283"/>
          </a:xfrm>
          <a:custGeom>
            <a:avLst/>
            <a:gdLst>
              <a:gd name="T0" fmla="*/ 640681555 w 7609"/>
              <a:gd name="T1" fmla="*/ 98160 h 10688"/>
              <a:gd name="T2" fmla="*/ 581264525 w 7609"/>
              <a:gd name="T3" fmla="*/ 10841847 h 10688"/>
              <a:gd name="T4" fmla="*/ 491043817 w 7609"/>
              <a:gd name="T5" fmla="*/ 158298350 h 10688"/>
              <a:gd name="T6" fmla="*/ 515388145 w 7609"/>
              <a:gd name="T7" fmla="*/ 225423550 h 10688"/>
              <a:gd name="T8" fmla="*/ 533571265 w 7609"/>
              <a:gd name="T9" fmla="*/ 319948934 h 10688"/>
              <a:gd name="T10" fmla="*/ 443747447 w 7609"/>
              <a:gd name="T11" fmla="*/ 371401365 h 10688"/>
              <a:gd name="T12" fmla="*/ 403307315 w 7609"/>
              <a:gd name="T13" fmla="*/ 372880053 h 10688"/>
              <a:gd name="T14" fmla="*/ 322030162 w 7609"/>
              <a:gd name="T15" fmla="*/ 382046892 h 10688"/>
              <a:gd name="T16" fmla="*/ 230616703 w 7609"/>
              <a:gd name="T17" fmla="*/ 474107735 h 10688"/>
              <a:gd name="T18" fmla="*/ 242838194 w 7609"/>
              <a:gd name="T19" fmla="*/ 602737680 h 10688"/>
              <a:gd name="T20" fmla="*/ 264003240 w 7609"/>
              <a:gd name="T21" fmla="*/ 629745223 h 10688"/>
              <a:gd name="T22" fmla="*/ 296593914 w 7609"/>
              <a:gd name="T23" fmla="*/ 687998065 h 10688"/>
              <a:gd name="T24" fmla="*/ 208460522 w 7609"/>
              <a:gd name="T25" fmla="*/ 766850681 h 10688"/>
              <a:gd name="T26" fmla="*/ 167623547 w 7609"/>
              <a:gd name="T27" fmla="*/ 771779763 h 10688"/>
              <a:gd name="T28" fmla="*/ 64883115 w 7609"/>
              <a:gd name="T29" fmla="*/ 798787306 h 10688"/>
              <a:gd name="T30" fmla="*/ 9737286 w 7609"/>
              <a:gd name="T31" fmla="*/ 934514315 h 10688"/>
              <a:gd name="T32" fmla="*/ 97076946 w 7609"/>
              <a:gd name="T33" fmla="*/ 1053484541 h 10688"/>
              <a:gd name="T34" fmla="*/ 107112420 w 7609"/>
              <a:gd name="T35" fmla="*/ 1036825918 h 10688"/>
              <a:gd name="T36" fmla="*/ 29113204 w 7609"/>
              <a:gd name="T37" fmla="*/ 930965760 h 10688"/>
              <a:gd name="T38" fmla="*/ 75613666 w 7609"/>
              <a:gd name="T39" fmla="*/ 815544043 h 10688"/>
              <a:gd name="T40" fmla="*/ 169809518 w 7609"/>
              <a:gd name="T41" fmla="*/ 791295522 h 10688"/>
              <a:gd name="T42" fmla="*/ 212135348 w 7609"/>
              <a:gd name="T43" fmla="*/ 786071959 h 10688"/>
              <a:gd name="T44" fmla="*/ 316268020 w 7609"/>
              <a:gd name="T45" fmla="*/ 686519331 h 10688"/>
              <a:gd name="T46" fmla="*/ 279404013 w 7609"/>
              <a:gd name="T47" fmla="*/ 617324357 h 10688"/>
              <a:gd name="T48" fmla="*/ 259333018 w 7609"/>
              <a:gd name="T49" fmla="*/ 591697387 h 10688"/>
              <a:gd name="T50" fmla="*/ 249297543 w 7609"/>
              <a:gd name="T51" fmla="*/ 480513380 h 10688"/>
              <a:gd name="T52" fmla="*/ 327792303 w 7609"/>
              <a:gd name="T53" fmla="*/ 400576844 h 10688"/>
              <a:gd name="T54" fmla="*/ 403704204 w 7609"/>
              <a:gd name="T55" fmla="*/ 392395858 h 10688"/>
              <a:gd name="T56" fmla="*/ 445536574 w 7609"/>
              <a:gd name="T57" fmla="*/ 391015285 h 10688"/>
              <a:gd name="T58" fmla="*/ 551951787 w 7609"/>
              <a:gd name="T59" fmla="*/ 327045952 h 10688"/>
              <a:gd name="T60" fmla="*/ 533273077 w 7609"/>
              <a:gd name="T61" fmla="*/ 217242565 h 10688"/>
              <a:gd name="T62" fmla="*/ 510717923 w 7609"/>
              <a:gd name="T63" fmla="*/ 155144608 h 10688"/>
              <a:gd name="T64" fmla="*/ 588416774 w 7609"/>
              <a:gd name="T65" fmla="*/ 29373924 h 10688"/>
              <a:gd name="T66" fmla="*/ 640383367 w 7609"/>
              <a:gd name="T67" fmla="*/ 20008686 h 10688"/>
              <a:gd name="T68" fmla="*/ 744215673 w 7609"/>
              <a:gd name="T69" fmla="*/ 54606173 h 10688"/>
              <a:gd name="T70" fmla="*/ 756040322 w 7609"/>
              <a:gd name="T71" fmla="*/ 38933404 h 10688"/>
              <a:gd name="T72" fmla="*/ 640681555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Google Shape;35;p4"/>
          <p:cNvGrpSpPr>
            <a:grpSpLocks/>
          </p:cNvGrpSpPr>
          <p:nvPr/>
        </p:nvGrpSpPr>
        <p:grpSpPr bwMode="auto">
          <a:xfrm>
            <a:off x="6589714" y="5888567"/>
            <a:ext cx="1411287" cy="764117"/>
            <a:chOff x="2009925" y="796875"/>
            <a:chExt cx="2178995" cy="884021"/>
          </a:xfrm>
        </p:grpSpPr>
        <p:sp>
          <p:nvSpPr>
            <p:cNvPr id="8" name="Google Shape;36;p4"/>
            <p:cNvSpPr/>
            <p:nvPr/>
          </p:nvSpPr>
          <p:spPr>
            <a:xfrm>
              <a:off x="2009925" y="796875"/>
              <a:ext cx="2178995" cy="884021"/>
            </a:xfrm>
            <a:custGeom>
              <a:avLst/>
              <a:gdLst/>
              <a:ahLst/>
              <a:cxnLst/>
              <a:rect l="l" t="t" r="r" b="b"/>
              <a:pathLst>
                <a:path w="29958" h="12154" extrusionOk="0">
                  <a:moveTo>
                    <a:pt x="25395" y="1"/>
                  </a:moveTo>
                  <a:cubicBezTo>
                    <a:pt x="23680" y="1"/>
                    <a:pt x="21953" y="208"/>
                    <a:pt x="20238" y="208"/>
                  </a:cubicBezTo>
                  <a:cubicBezTo>
                    <a:pt x="19901" y="208"/>
                    <a:pt x="19564" y="200"/>
                    <a:pt x="19228" y="181"/>
                  </a:cubicBezTo>
                  <a:cubicBezTo>
                    <a:pt x="18621" y="145"/>
                    <a:pt x="18000" y="133"/>
                    <a:pt x="17374" y="133"/>
                  </a:cubicBezTo>
                  <a:cubicBezTo>
                    <a:pt x="15970" y="133"/>
                    <a:pt x="14537" y="195"/>
                    <a:pt x="13160" y="195"/>
                  </a:cubicBezTo>
                  <a:cubicBezTo>
                    <a:pt x="12977" y="195"/>
                    <a:pt x="12796" y="194"/>
                    <a:pt x="12615" y="191"/>
                  </a:cubicBezTo>
                  <a:cubicBezTo>
                    <a:pt x="12399" y="189"/>
                    <a:pt x="12181" y="187"/>
                    <a:pt x="11961" y="187"/>
                  </a:cubicBezTo>
                  <a:cubicBezTo>
                    <a:pt x="9998" y="187"/>
                    <a:pt x="7920" y="291"/>
                    <a:pt x="6099" y="311"/>
                  </a:cubicBezTo>
                  <a:cubicBezTo>
                    <a:pt x="4466" y="329"/>
                    <a:pt x="1316" y="386"/>
                    <a:pt x="1" y="880"/>
                  </a:cubicBezTo>
                  <a:lnTo>
                    <a:pt x="1" y="11375"/>
                  </a:lnTo>
                  <a:cubicBezTo>
                    <a:pt x="354" y="11739"/>
                    <a:pt x="2030" y="11937"/>
                    <a:pt x="2534" y="11955"/>
                  </a:cubicBezTo>
                  <a:cubicBezTo>
                    <a:pt x="6339" y="12087"/>
                    <a:pt x="10147" y="12154"/>
                    <a:pt x="13954" y="12154"/>
                  </a:cubicBezTo>
                  <a:cubicBezTo>
                    <a:pt x="18849" y="12154"/>
                    <a:pt x="23745" y="12044"/>
                    <a:pt x="28634" y="11825"/>
                  </a:cubicBezTo>
                  <a:cubicBezTo>
                    <a:pt x="28858" y="11815"/>
                    <a:pt x="29100" y="11797"/>
                    <a:pt x="29266" y="11649"/>
                  </a:cubicBezTo>
                  <a:cubicBezTo>
                    <a:pt x="29439" y="11497"/>
                    <a:pt x="29485" y="11249"/>
                    <a:pt x="29514" y="11018"/>
                  </a:cubicBezTo>
                  <a:cubicBezTo>
                    <a:pt x="29958" y="7577"/>
                    <a:pt x="29341" y="4005"/>
                    <a:pt x="27774" y="913"/>
                  </a:cubicBezTo>
                  <a:cubicBezTo>
                    <a:pt x="27636" y="639"/>
                    <a:pt x="27478" y="358"/>
                    <a:pt x="27215" y="203"/>
                  </a:cubicBezTo>
                  <a:cubicBezTo>
                    <a:pt x="26984" y="65"/>
                    <a:pt x="26703" y="44"/>
                    <a:pt x="26433" y="30"/>
                  </a:cubicBezTo>
                  <a:cubicBezTo>
                    <a:pt x="26088" y="9"/>
                    <a:pt x="25742" y="1"/>
                    <a:pt x="25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37;p4"/>
            <p:cNvGrpSpPr>
              <a:grpSpLocks/>
            </p:cNvGrpSpPr>
            <p:nvPr/>
          </p:nvGrpSpPr>
          <p:grpSpPr bwMode="auto">
            <a:xfrm>
              <a:off x="2072419" y="862288"/>
              <a:ext cx="2010392" cy="753173"/>
              <a:chOff x="5348925" y="2408850"/>
              <a:chExt cx="691000" cy="258875"/>
            </a:xfrm>
          </p:grpSpPr>
          <p:sp>
            <p:nvSpPr>
              <p:cNvPr id="10" name="Google Shape;38;p4"/>
              <p:cNvSpPr>
                <a:spLocks/>
              </p:cNvSpPr>
              <p:nvPr/>
            </p:nvSpPr>
            <p:spPr bwMode="auto">
              <a:xfrm>
                <a:off x="5358900" y="2515725"/>
                <a:ext cx="49500" cy="51250"/>
              </a:xfrm>
              <a:custGeom>
                <a:avLst/>
                <a:gdLst>
                  <a:gd name="T0" fmla="*/ 10765625 w 1980"/>
                  <a:gd name="T1" fmla="*/ 15625 h 2050"/>
                  <a:gd name="T2" fmla="*/ 3234375 w 1980"/>
                  <a:gd name="T3" fmla="*/ 3421875 h 2050"/>
                  <a:gd name="T4" fmla="*/ 5140625 w 1980"/>
                  <a:gd name="T5" fmla="*/ 15859375 h 2050"/>
                  <a:gd name="T6" fmla="*/ 18937500 w 1980"/>
                  <a:gd name="T7" fmla="*/ 29546875 h 2050"/>
                  <a:gd name="T8" fmla="*/ 25171875 w 1980"/>
                  <a:gd name="T9" fmla="*/ 32031250 h 2050"/>
                  <a:gd name="T10" fmla="*/ 28109375 w 1980"/>
                  <a:gd name="T11" fmla="*/ 30953125 h 2050"/>
                  <a:gd name="T12" fmla="*/ 29750000 w 1980"/>
                  <a:gd name="T13" fmla="*/ 27687500 h 2050"/>
                  <a:gd name="T14" fmla="*/ 25359375 w 1980"/>
                  <a:gd name="T15" fmla="*/ 11984375 h 2050"/>
                  <a:gd name="T16" fmla="*/ 14156250 w 1980"/>
                  <a:gd name="T17" fmla="*/ 546875 h 2050"/>
                  <a:gd name="T18" fmla="*/ 10765625 w 1980"/>
                  <a:gd name="T19" fmla="*/ 15625 h 20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80" h="2050" extrusionOk="0">
                    <a:moveTo>
                      <a:pt x="689" y="1"/>
                    </a:moveTo>
                    <a:cubicBezTo>
                      <a:pt x="506" y="1"/>
                      <a:pt x="322" y="72"/>
                      <a:pt x="207" y="219"/>
                    </a:cubicBezTo>
                    <a:cubicBezTo>
                      <a:pt x="1" y="479"/>
                      <a:pt x="159" y="781"/>
                      <a:pt x="329" y="1015"/>
                    </a:cubicBezTo>
                    <a:cubicBezTo>
                      <a:pt x="574" y="1350"/>
                      <a:pt x="873" y="1646"/>
                      <a:pt x="1212" y="1891"/>
                    </a:cubicBezTo>
                    <a:cubicBezTo>
                      <a:pt x="1326" y="1974"/>
                      <a:pt x="1477" y="2050"/>
                      <a:pt x="1611" y="2050"/>
                    </a:cubicBezTo>
                    <a:cubicBezTo>
                      <a:pt x="1680" y="2050"/>
                      <a:pt x="1745" y="2030"/>
                      <a:pt x="1799" y="1981"/>
                    </a:cubicBezTo>
                    <a:cubicBezTo>
                      <a:pt x="1857" y="1927"/>
                      <a:pt x="1886" y="1851"/>
                      <a:pt x="1904" y="1772"/>
                    </a:cubicBezTo>
                    <a:cubicBezTo>
                      <a:pt x="1980" y="1412"/>
                      <a:pt x="1814" y="1062"/>
                      <a:pt x="1623" y="767"/>
                    </a:cubicBezTo>
                    <a:cubicBezTo>
                      <a:pt x="1446" y="496"/>
                      <a:pt x="1233" y="140"/>
                      <a:pt x="906" y="35"/>
                    </a:cubicBezTo>
                    <a:cubicBezTo>
                      <a:pt x="837" y="12"/>
                      <a:pt x="763" y="1"/>
                      <a:pt x="68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39;p4"/>
              <p:cNvSpPr>
                <a:spLocks/>
              </p:cNvSpPr>
              <p:nvPr/>
            </p:nvSpPr>
            <p:spPr bwMode="auto">
              <a:xfrm>
                <a:off x="5431725" y="2474425"/>
                <a:ext cx="47500" cy="42450"/>
              </a:xfrm>
              <a:custGeom>
                <a:avLst/>
                <a:gdLst>
                  <a:gd name="T0" fmla="*/ 14000000 w 1900"/>
                  <a:gd name="T1" fmla="*/ 0 h 1698"/>
                  <a:gd name="T2" fmla="*/ 5625000 w 1900"/>
                  <a:gd name="T3" fmla="*/ 2656250 h 1698"/>
                  <a:gd name="T4" fmla="*/ 1968750 w 1900"/>
                  <a:gd name="T5" fmla="*/ 7156250 h 1698"/>
                  <a:gd name="T6" fmla="*/ 2078125 w 1900"/>
                  <a:gd name="T7" fmla="*/ 14640625 h 1698"/>
                  <a:gd name="T8" fmla="*/ 12171875 w 1900"/>
                  <a:gd name="T9" fmla="*/ 24671875 h 1698"/>
                  <a:gd name="T10" fmla="*/ 19093750 w 1900"/>
                  <a:gd name="T11" fmla="*/ 26531250 h 1698"/>
                  <a:gd name="T12" fmla="*/ 25687500 w 1900"/>
                  <a:gd name="T13" fmla="*/ 24328125 h 1698"/>
                  <a:gd name="T14" fmla="*/ 29000000 w 1900"/>
                  <a:gd name="T15" fmla="*/ 14031250 h 1698"/>
                  <a:gd name="T16" fmla="*/ 23421875 w 1900"/>
                  <a:gd name="T17" fmla="*/ 4343750 h 1698"/>
                  <a:gd name="T18" fmla="*/ 18078125 w 1900"/>
                  <a:gd name="T19" fmla="*/ 671875 h 1698"/>
                  <a:gd name="T20" fmla="*/ 14000000 w 1900"/>
                  <a:gd name="T21" fmla="*/ 0 h 16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0" h="1698" extrusionOk="0">
                    <a:moveTo>
                      <a:pt x="896" y="0"/>
                    </a:moveTo>
                    <a:cubicBezTo>
                      <a:pt x="704" y="0"/>
                      <a:pt x="499" y="60"/>
                      <a:pt x="360" y="170"/>
                    </a:cubicBezTo>
                    <a:cubicBezTo>
                      <a:pt x="263" y="245"/>
                      <a:pt x="191" y="361"/>
                      <a:pt x="126" y="458"/>
                    </a:cubicBezTo>
                    <a:cubicBezTo>
                      <a:pt x="7" y="639"/>
                      <a:pt x="0" y="764"/>
                      <a:pt x="133" y="937"/>
                    </a:cubicBezTo>
                    <a:cubicBezTo>
                      <a:pt x="317" y="1183"/>
                      <a:pt x="511" y="1431"/>
                      <a:pt x="779" y="1579"/>
                    </a:cubicBezTo>
                    <a:cubicBezTo>
                      <a:pt x="912" y="1654"/>
                      <a:pt x="1069" y="1698"/>
                      <a:pt x="1222" y="1698"/>
                    </a:cubicBezTo>
                    <a:cubicBezTo>
                      <a:pt x="1375" y="1698"/>
                      <a:pt x="1525" y="1654"/>
                      <a:pt x="1644" y="1557"/>
                    </a:cubicBezTo>
                    <a:cubicBezTo>
                      <a:pt x="1827" y="1402"/>
                      <a:pt x="1900" y="1136"/>
                      <a:pt x="1856" y="898"/>
                    </a:cubicBezTo>
                    <a:cubicBezTo>
                      <a:pt x="1813" y="656"/>
                      <a:pt x="1672" y="447"/>
                      <a:pt x="1499" y="278"/>
                    </a:cubicBezTo>
                    <a:cubicBezTo>
                      <a:pt x="1398" y="180"/>
                      <a:pt x="1286" y="94"/>
                      <a:pt x="1157" y="43"/>
                    </a:cubicBezTo>
                    <a:cubicBezTo>
                      <a:pt x="1079" y="14"/>
                      <a:pt x="989" y="0"/>
                      <a:pt x="8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40;p4"/>
              <p:cNvSpPr>
                <a:spLocks/>
              </p:cNvSpPr>
              <p:nvPr/>
            </p:nvSpPr>
            <p:spPr bwMode="auto">
              <a:xfrm>
                <a:off x="5348925" y="2434475"/>
                <a:ext cx="48300" cy="52775"/>
              </a:xfrm>
              <a:custGeom>
                <a:avLst/>
                <a:gdLst>
                  <a:gd name="T0" fmla="*/ 12000000 w 1932"/>
                  <a:gd name="T1" fmla="*/ 0 h 2111"/>
                  <a:gd name="T2" fmla="*/ 500000 w 1932"/>
                  <a:gd name="T3" fmla="*/ 9421875 h 2111"/>
                  <a:gd name="T4" fmla="*/ 2078125 w 1932"/>
                  <a:gd name="T5" fmla="*/ 17312500 h 2111"/>
                  <a:gd name="T6" fmla="*/ 12281250 w 1932"/>
                  <a:gd name="T7" fmla="*/ 30046875 h 2111"/>
                  <a:gd name="T8" fmla="*/ 18984375 w 1932"/>
                  <a:gd name="T9" fmla="*/ 32968750 h 2111"/>
                  <a:gd name="T10" fmla="*/ 27140625 w 1932"/>
                  <a:gd name="T11" fmla="*/ 27437500 h 2111"/>
                  <a:gd name="T12" fmla="*/ 29953125 w 1932"/>
                  <a:gd name="T13" fmla="*/ 19171875 h 2111"/>
                  <a:gd name="T14" fmla="*/ 26515625 w 1932"/>
                  <a:gd name="T15" fmla="*/ 11406250 h 2111"/>
                  <a:gd name="T16" fmla="*/ 16156250 w 1932"/>
                  <a:gd name="T17" fmla="*/ 875000 h 2111"/>
                  <a:gd name="T18" fmla="*/ 12000000 w 1932"/>
                  <a:gd name="T19" fmla="*/ 0 h 2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2" h="2111" extrusionOk="0">
                    <a:moveTo>
                      <a:pt x="768" y="0"/>
                    </a:moveTo>
                    <a:cubicBezTo>
                      <a:pt x="427" y="0"/>
                      <a:pt x="98" y="258"/>
                      <a:pt x="32" y="603"/>
                    </a:cubicBezTo>
                    <a:cubicBezTo>
                      <a:pt x="0" y="776"/>
                      <a:pt x="61" y="953"/>
                      <a:pt x="133" y="1108"/>
                    </a:cubicBezTo>
                    <a:cubicBezTo>
                      <a:pt x="285" y="1425"/>
                      <a:pt x="511" y="1706"/>
                      <a:pt x="786" y="1923"/>
                    </a:cubicBezTo>
                    <a:cubicBezTo>
                      <a:pt x="912" y="2024"/>
                      <a:pt x="1055" y="2110"/>
                      <a:pt x="1215" y="2110"/>
                    </a:cubicBezTo>
                    <a:cubicBezTo>
                      <a:pt x="1434" y="2107"/>
                      <a:pt x="1614" y="1937"/>
                      <a:pt x="1737" y="1756"/>
                    </a:cubicBezTo>
                    <a:cubicBezTo>
                      <a:pt x="1845" y="1598"/>
                      <a:pt x="1932" y="1418"/>
                      <a:pt x="1917" y="1227"/>
                    </a:cubicBezTo>
                    <a:cubicBezTo>
                      <a:pt x="1903" y="1043"/>
                      <a:pt x="1798" y="881"/>
                      <a:pt x="1697" y="730"/>
                    </a:cubicBezTo>
                    <a:cubicBezTo>
                      <a:pt x="1521" y="463"/>
                      <a:pt x="1330" y="182"/>
                      <a:pt x="1034" y="56"/>
                    </a:cubicBezTo>
                    <a:cubicBezTo>
                      <a:pt x="947" y="18"/>
                      <a:pt x="857" y="0"/>
                      <a:pt x="76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41;p4"/>
              <p:cNvSpPr>
                <a:spLocks/>
              </p:cNvSpPr>
              <p:nvPr/>
            </p:nvSpPr>
            <p:spPr bwMode="auto">
              <a:xfrm>
                <a:off x="5392800" y="2411900"/>
                <a:ext cx="51725" cy="34900"/>
              </a:xfrm>
              <a:custGeom>
                <a:avLst/>
                <a:gdLst>
                  <a:gd name="T0" fmla="*/ 14875000 w 2069"/>
                  <a:gd name="T1" fmla="*/ 15625 h 1396"/>
                  <a:gd name="T2" fmla="*/ 6578125 w 2069"/>
                  <a:gd name="T3" fmla="*/ 1515625 h 1396"/>
                  <a:gd name="T4" fmla="*/ 14984375 w 2069"/>
                  <a:gd name="T5" fmla="*/ 16828125 h 1396"/>
                  <a:gd name="T6" fmla="*/ 26468750 w 2069"/>
                  <a:gd name="T7" fmla="*/ 21562500 h 1396"/>
                  <a:gd name="T8" fmla="*/ 28421875 w 2069"/>
                  <a:gd name="T9" fmla="*/ 21812500 h 1396"/>
                  <a:gd name="T10" fmla="*/ 30906250 w 2069"/>
                  <a:gd name="T11" fmla="*/ 21015625 h 1396"/>
                  <a:gd name="T12" fmla="*/ 31921875 w 2069"/>
                  <a:gd name="T13" fmla="*/ 15875000 h 1396"/>
                  <a:gd name="T14" fmla="*/ 26984375 w 2069"/>
                  <a:gd name="T15" fmla="*/ 3656250 h 1396"/>
                  <a:gd name="T16" fmla="*/ 17296875 w 2069"/>
                  <a:gd name="T17" fmla="*/ 62500 h 1396"/>
                  <a:gd name="T18" fmla="*/ 14875000 w 2069"/>
                  <a:gd name="T19" fmla="*/ 15625 h 13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69" h="1396" extrusionOk="0">
                    <a:moveTo>
                      <a:pt x="952" y="1"/>
                    </a:moveTo>
                    <a:cubicBezTo>
                      <a:pt x="770" y="1"/>
                      <a:pt x="554" y="17"/>
                      <a:pt x="421" y="97"/>
                    </a:cubicBezTo>
                    <a:cubicBezTo>
                      <a:pt x="0" y="353"/>
                      <a:pt x="757" y="944"/>
                      <a:pt x="959" y="1077"/>
                    </a:cubicBezTo>
                    <a:cubicBezTo>
                      <a:pt x="1182" y="1225"/>
                      <a:pt x="1434" y="1330"/>
                      <a:pt x="1694" y="1380"/>
                    </a:cubicBezTo>
                    <a:cubicBezTo>
                      <a:pt x="1734" y="1389"/>
                      <a:pt x="1777" y="1396"/>
                      <a:pt x="1819" y="1396"/>
                    </a:cubicBezTo>
                    <a:cubicBezTo>
                      <a:pt x="1878" y="1396"/>
                      <a:pt x="1934" y="1383"/>
                      <a:pt x="1978" y="1345"/>
                    </a:cubicBezTo>
                    <a:cubicBezTo>
                      <a:pt x="2068" y="1269"/>
                      <a:pt x="2061" y="1132"/>
                      <a:pt x="2043" y="1016"/>
                    </a:cubicBezTo>
                    <a:cubicBezTo>
                      <a:pt x="2003" y="735"/>
                      <a:pt x="1935" y="432"/>
                      <a:pt x="1727" y="234"/>
                    </a:cubicBezTo>
                    <a:cubicBezTo>
                      <a:pt x="1561" y="76"/>
                      <a:pt x="1333" y="14"/>
                      <a:pt x="1107" y="4"/>
                    </a:cubicBezTo>
                    <a:cubicBezTo>
                      <a:pt x="1061" y="2"/>
                      <a:pt x="1008" y="1"/>
                      <a:pt x="9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42;p4"/>
              <p:cNvSpPr>
                <a:spLocks/>
              </p:cNvSpPr>
              <p:nvPr/>
            </p:nvSpPr>
            <p:spPr bwMode="auto">
              <a:xfrm>
                <a:off x="5495325" y="2423975"/>
                <a:ext cx="62450" cy="47675"/>
              </a:xfrm>
              <a:custGeom>
                <a:avLst/>
                <a:gdLst>
                  <a:gd name="T0" fmla="*/ 4250000 w 2498"/>
                  <a:gd name="T1" fmla="*/ 0 h 1907"/>
                  <a:gd name="T2" fmla="*/ 1687500 w 2498"/>
                  <a:gd name="T3" fmla="*/ 453125 h 1907"/>
                  <a:gd name="T4" fmla="*/ 796875 w 2498"/>
                  <a:gd name="T5" fmla="*/ 4781250 h 1907"/>
                  <a:gd name="T6" fmla="*/ 3218750 w 2498"/>
                  <a:gd name="T7" fmla="*/ 12718750 h 1907"/>
                  <a:gd name="T8" fmla="*/ 6937500 w 2498"/>
                  <a:gd name="T9" fmla="*/ 19703125 h 1907"/>
                  <a:gd name="T10" fmla="*/ 12109375 w 2498"/>
                  <a:gd name="T11" fmla="*/ 23140625 h 1907"/>
                  <a:gd name="T12" fmla="*/ 31765625 w 2498"/>
                  <a:gd name="T13" fmla="*/ 29796875 h 1907"/>
                  <a:gd name="T14" fmla="*/ 34578125 w 2498"/>
                  <a:gd name="T15" fmla="*/ 29343750 h 1907"/>
                  <a:gd name="T16" fmla="*/ 36718750 w 2498"/>
                  <a:gd name="T17" fmla="*/ 26859375 h 1907"/>
                  <a:gd name="T18" fmla="*/ 35421875 w 2498"/>
                  <a:gd name="T19" fmla="*/ 12328125 h 1907"/>
                  <a:gd name="T20" fmla="*/ 22140625 w 2498"/>
                  <a:gd name="T21" fmla="*/ 4281250 h 1907"/>
                  <a:gd name="T22" fmla="*/ 8281250 w 2498"/>
                  <a:gd name="T23" fmla="*/ 390625 h 1907"/>
                  <a:gd name="T24" fmla="*/ 4250000 w 2498"/>
                  <a:gd name="T25" fmla="*/ 0 h 19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98" h="1907" extrusionOk="0">
                    <a:moveTo>
                      <a:pt x="272" y="0"/>
                    </a:moveTo>
                    <a:cubicBezTo>
                      <a:pt x="212" y="0"/>
                      <a:pt x="154" y="7"/>
                      <a:pt x="108" y="29"/>
                    </a:cubicBezTo>
                    <a:cubicBezTo>
                      <a:pt x="0" y="83"/>
                      <a:pt x="33" y="209"/>
                      <a:pt x="51" y="306"/>
                    </a:cubicBezTo>
                    <a:cubicBezTo>
                      <a:pt x="83" y="483"/>
                      <a:pt x="144" y="649"/>
                      <a:pt x="206" y="814"/>
                    </a:cubicBezTo>
                    <a:cubicBezTo>
                      <a:pt x="264" y="973"/>
                      <a:pt x="324" y="1139"/>
                      <a:pt x="444" y="1261"/>
                    </a:cubicBezTo>
                    <a:cubicBezTo>
                      <a:pt x="534" y="1355"/>
                      <a:pt x="657" y="1420"/>
                      <a:pt x="775" y="1481"/>
                    </a:cubicBezTo>
                    <a:cubicBezTo>
                      <a:pt x="1172" y="1687"/>
                      <a:pt x="1586" y="1900"/>
                      <a:pt x="2033" y="1907"/>
                    </a:cubicBezTo>
                    <a:cubicBezTo>
                      <a:pt x="2094" y="1907"/>
                      <a:pt x="2159" y="1903"/>
                      <a:pt x="2213" y="1878"/>
                    </a:cubicBezTo>
                    <a:cubicBezTo>
                      <a:pt x="2275" y="1845"/>
                      <a:pt x="2318" y="1784"/>
                      <a:pt x="2350" y="1719"/>
                    </a:cubicBezTo>
                    <a:cubicBezTo>
                      <a:pt x="2498" y="1427"/>
                      <a:pt x="2465" y="1049"/>
                      <a:pt x="2267" y="789"/>
                    </a:cubicBezTo>
                    <a:cubicBezTo>
                      <a:pt x="2066" y="519"/>
                      <a:pt x="1734" y="389"/>
                      <a:pt x="1417" y="274"/>
                    </a:cubicBezTo>
                    <a:cubicBezTo>
                      <a:pt x="1129" y="170"/>
                      <a:pt x="836" y="65"/>
                      <a:pt x="530" y="25"/>
                    </a:cubicBezTo>
                    <a:cubicBezTo>
                      <a:pt x="459" y="16"/>
                      <a:pt x="362" y="0"/>
                      <a:pt x="2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43;p4"/>
              <p:cNvSpPr>
                <a:spLocks/>
              </p:cNvSpPr>
              <p:nvPr/>
            </p:nvSpPr>
            <p:spPr bwMode="auto">
              <a:xfrm>
                <a:off x="5388375" y="2589550"/>
                <a:ext cx="45150" cy="48625"/>
              </a:xfrm>
              <a:custGeom>
                <a:avLst/>
                <a:gdLst>
                  <a:gd name="T0" fmla="*/ 8062500 w 1806"/>
                  <a:gd name="T1" fmla="*/ 15625 h 1945"/>
                  <a:gd name="T2" fmla="*/ 7843750 w 1806"/>
                  <a:gd name="T3" fmla="*/ 15625 h 1945"/>
                  <a:gd name="T4" fmla="*/ 2203125 w 1806"/>
                  <a:gd name="T5" fmla="*/ 5375000 h 1945"/>
                  <a:gd name="T6" fmla="*/ 625000 w 1806"/>
                  <a:gd name="T7" fmla="*/ 14546875 h 1945"/>
                  <a:gd name="T8" fmla="*/ 17796875 w 1806"/>
                  <a:gd name="T9" fmla="*/ 30312500 h 1945"/>
                  <a:gd name="T10" fmla="*/ 19218750 w 1806"/>
                  <a:gd name="T11" fmla="*/ 30390625 h 1945"/>
                  <a:gd name="T12" fmla="*/ 26187500 w 1806"/>
                  <a:gd name="T13" fmla="*/ 27718750 h 1945"/>
                  <a:gd name="T14" fmla="*/ 27437500 w 1806"/>
                  <a:gd name="T15" fmla="*/ 20000000 h 1945"/>
                  <a:gd name="T16" fmla="*/ 23265625 w 1806"/>
                  <a:gd name="T17" fmla="*/ 13093750 h 1945"/>
                  <a:gd name="T18" fmla="*/ 12562500 w 1806"/>
                  <a:gd name="T19" fmla="*/ 2281250 h 1945"/>
                  <a:gd name="T20" fmla="*/ 8062500 w 1806"/>
                  <a:gd name="T21" fmla="*/ 15625 h 19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6" h="1945" extrusionOk="0">
                    <a:moveTo>
                      <a:pt x="516" y="1"/>
                    </a:moveTo>
                    <a:cubicBezTo>
                      <a:pt x="511" y="1"/>
                      <a:pt x="507" y="1"/>
                      <a:pt x="502" y="1"/>
                    </a:cubicBezTo>
                    <a:cubicBezTo>
                      <a:pt x="317" y="8"/>
                      <a:pt x="231" y="214"/>
                      <a:pt x="141" y="344"/>
                    </a:cubicBezTo>
                    <a:cubicBezTo>
                      <a:pt x="26" y="517"/>
                      <a:pt x="1" y="726"/>
                      <a:pt x="40" y="931"/>
                    </a:cubicBezTo>
                    <a:cubicBezTo>
                      <a:pt x="137" y="1453"/>
                      <a:pt x="610" y="1886"/>
                      <a:pt x="1139" y="1940"/>
                    </a:cubicBezTo>
                    <a:cubicBezTo>
                      <a:pt x="1169" y="1943"/>
                      <a:pt x="1200" y="1945"/>
                      <a:pt x="1230" y="1945"/>
                    </a:cubicBezTo>
                    <a:cubicBezTo>
                      <a:pt x="1398" y="1945"/>
                      <a:pt x="1569" y="1899"/>
                      <a:pt x="1676" y="1774"/>
                    </a:cubicBezTo>
                    <a:cubicBezTo>
                      <a:pt x="1788" y="1645"/>
                      <a:pt x="1806" y="1446"/>
                      <a:pt x="1756" y="1280"/>
                    </a:cubicBezTo>
                    <a:cubicBezTo>
                      <a:pt x="1705" y="1115"/>
                      <a:pt x="1597" y="971"/>
                      <a:pt x="1489" y="838"/>
                    </a:cubicBezTo>
                    <a:cubicBezTo>
                      <a:pt x="1280" y="588"/>
                      <a:pt x="1053" y="354"/>
                      <a:pt x="804" y="146"/>
                    </a:cubicBezTo>
                    <a:cubicBezTo>
                      <a:pt x="722" y="73"/>
                      <a:pt x="625" y="1"/>
                      <a:pt x="51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44;p4"/>
              <p:cNvSpPr>
                <a:spLocks/>
              </p:cNvSpPr>
              <p:nvPr/>
            </p:nvSpPr>
            <p:spPr bwMode="auto">
              <a:xfrm>
                <a:off x="5420000" y="2539875"/>
                <a:ext cx="43450" cy="47225"/>
              </a:xfrm>
              <a:custGeom>
                <a:avLst/>
                <a:gdLst>
                  <a:gd name="T0" fmla="*/ 14328125 w 1738"/>
                  <a:gd name="T1" fmla="*/ 0 h 1889"/>
                  <a:gd name="T2" fmla="*/ 796875 w 1738"/>
                  <a:gd name="T3" fmla="*/ 14562500 h 1889"/>
                  <a:gd name="T4" fmla="*/ 906250 w 1738"/>
                  <a:gd name="T5" fmla="*/ 20921875 h 1889"/>
                  <a:gd name="T6" fmla="*/ 4109375 w 1738"/>
                  <a:gd name="T7" fmla="*/ 24484375 h 1889"/>
                  <a:gd name="T8" fmla="*/ 17750000 w 1738"/>
                  <a:gd name="T9" fmla="*/ 29484375 h 1889"/>
                  <a:gd name="T10" fmla="*/ 18562500 w 1738"/>
                  <a:gd name="T11" fmla="*/ 29500000 h 1889"/>
                  <a:gd name="T12" fmla="*/ 25453125 w 1738"/>
                  <a:gd name="T13" fmla="*/ 27015625 h 1889"/>
                  <a:gd name="T14" fmla="*/ 26921875 w 1738"/>
                  <a:gd name="T15" fmla="*/ 20093750 h 1889"/>
                  <a:gd name="T16" fmla="*/ 22359375 w 1738"/>
                  <a:gd name="T17" fmla="*/ 6343750 h 1889"/>
                  <a:gd name="T18" fmla="*/ 17578125 w 1738"/>
                  <a:gd name="T19" fmla="*/ 890625 h 1889"/>
                  <a:gd name="T20" fmla="*/ 14328125 w 1738"/>
                  <a:gd name="T21" fmla="*/ 0 h 18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8" h="1889" extrusionOk="0">
                    <a:moveTo>
                      <a:pt x="917" y="0"/>
                    </a:moveTo>
                    <a:cubicBezTo>
                      <a:pt x="510" y="0"/>
                      <a:pt x="134" y="609"/>
                      <a:pt x="51" y="932"/>
                    </a:cubicBezTo>
                    <a:cubicBezTo>
                      <a:pt x="15" y="1065"/>
                      <a:pt x="0" y="1213"/>
                      <a:pt x="58" y="1339"/>
                    </a:cubicBezTo>
                    <a:cubicBezTo>
                      <a:pt x="102" y="1433"/>
                      <a:pt x="180" y="1505"/>
                      <a:pt x="263" y="1567"/>
                    </a:cubicBezTo>
                    <a:cubicBezTo>
                      <a:pt x="516" y="1757"/>
                      <a:pt x="822" y="1870"/>
                      <a:pt x="1136" y="1887"/>
                    </a:cubicBezTo>
                    <a:cubicBezTo>
                      <a:pt x="1153" y="1888"/>
                      <a:pt x="1171" y="1888"/>
                      <a:pt x="1188" y="1888"/>
                    </a:cubicBezTo>
                    <a:cubicBezTo>
                      <a:pt x="1353" y="1888"/>
                      <a:pt x="1525" y="1852"/>
                      <a:pt x="1629" y="1729"/>
                    </a:cubicBezTo>
                    <a:cubicBezTo>
                      <a:pt x="1730" y="1610"/>
                      <a:pt x="1737" y="1441"/>
                      <a:pt x="1723" y="1286"/>
                    </a:cubicBezTo>
                    <a:cubicBezTo>
                      <a:pt x="1694" y="975"/>
                      <a:pt x="1582" y="676"/>
                      <a:pt x="1431" y="406"/>
                    </a:cubicBezTo>
                    <a:cubicBezTo>
                      <a:pt x="1356" y="269"/>
                      <a:pt x="1261" y="132"/>
                      <a:pt x="1125" y="57"/>
                    </a:cubicBezTo>
                    <a:cubicBezTo>
                      <a:pt x="1055" y="17"/>
                      <a:pt x="986" y="0"/>
                      <a:pt x="91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45;p4"/>
              <p:cNvSpPr>
                <a:spLocks/>
              </p:cNvSpPr>
              <p:nvPr/>
            </p:nvSpPr>
            <p:spPr bwMode="auto">
              <a:xfrm>
                <a:off x="5478550" y="2578600"/>
                <a:ext cx="44475" cy="48550"/>
              </a:xfrm>
              <a:custGeom>
                <a:avLst/>
                <a:gdLst>
                  <a:gd name="T0" fmla="*/ 9593750 w 1779"/>
                  <a:gd name="T1" fmla="*/ 15625 h 1942"/>
                  <a:gd name="T2" fmla="*/ 2500000 w 1779"/>
                  <a:gd name="T3" fmla="*/ 4390625 h 1942"/>
                  <a:gd name="T4" fmla="*/ 3734375 w 1779"/>
                  <a:gd name="T5" fmla="*/ 19250000 h 1942"/>
                  <a:gd name="T6" fmla="*/ 16343750 w 1779"/>
                  <a:gd name="T7" fmla="*/ 29218750 h 1942"/>
                  <a:gd name="T8" fmla="*/ 20765625 w 1779"/>
                  <a:gd name="T9" fmla="*/ 30343750 h 1942"/>
                  <a:gd name="T10" fmla="*/ 22546875 w 1779"/>
                  <a:gd name="T11" fmla="*/ 30062500 h 1942"/>
                  <a:gd name="T12" fmla="*/ 27218750 w 1779"/>
                  <a:gd name="T13" fmla="*/ 23187500 h 1942"/>
                  <a:gd name="T14" fmla="*/ 22593750 w 1779"/>
                  <a:gd name="T15" fmla="*/ 9281250 h 1942"/>
                  <a:gd name="T16" fmla="*/ 11671875 w 1779"/>
                  <a:gd name="T17" fmla="*/ 281250 h 1942"/>
                  <a:gd name="T18" fmla="*/ 9593750 w 1779"/>
                  <a:gd name="T19" fmla="*/ 15625 h 19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79" h="1942" extrusionOk="0">
                    <a:moveTo>
                      <a:pt x="614" y="1"/>
                    </a:moveTo>
                    <a:cubicBezTo>
                      <a:pt x="425" y="1"/>
                      <a:pt x="250" y="105"/>
                      <a:pt x="160" y="281"/>
                    </a:cubicBezTo>
                    <a:cubicBezTo>
                      <a:pt x="1" y="580"/>
                      <a:pt x="70" y="958"/>
                      <a:pt x="239" y="1232"/>
                    </a:cubicBezTo>
                    <a:cubicBezTo>
                      <a:pt x="426" y="1527"/>
                      <a:pt x="729" y="1737"/>
                      <a:pt x="1046" y="1870"/>
                    </a:cubicBezTo>
                    <a:cubicBezTo>
                      <a:pt x="1137" y="1909"/>
                      <a:pt x="1234" y="1942"/>
                      <a:pt x="1329" y="1942"/>
                    </a:cubicBezTo>
                    <a:cubicBezTo>
                      <a:pt x="1368" y="1942"/>
                      <a:pt x="1406" y="1937"/>
                      <a:pt x="1443" y="1924"/>
                    </a:cubicBezTo>
                    <a:cubicBezTo>
                      <a:pt x="1622" y="1870"/>
                      <a:pt x="1720" y="1672"/>
                      <a:pt x="1742" y="1484"/>
                    </a:cubicBezTo>
                    <a:cubicBezTo>
                      <a:pt x="1778" y="1160"/>
                      <a:pt x="1641" y="850"/>
                      <a:pt x="1446" y="594"/>
                    </a:cubicBezTo>
                    <a:cubicBezTo>
                      <a:pt x="1276" y="371"/>
                      <a:pt x="1032" y="86"/>
                      <a:pt x="747" y="18"/>
                    </a:cubicBezTo>
                    <a:cubicBezTo>
                      <a:pt x="703" y="6"/>
                      <a:pt x="658" y="1"/>
                      <a:pt x="61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Google Shape;46;p4"/>
              <p:cNvSpPr>
                <a:spLocks/>
              </p:cNvSpPr>
              <p:nvPr/>
            </p:nvSpPr>
            <p:spPr bwMode="auto">
              <a:xfrm>
                <a:off x="5803550" y="2421500"/>
                <a:ext cx="51750" cy="58900"/>
              </a:xfrm>
              <a:custGeom>
                <a:avLst/>
                <a:gdLst>
                  <a:gd name="T0" fmla="*/ 12984375 w 2070"/>
                  <a:gd name="T1" fmla="*/ 0 h 2356"/>
                  <a:gd name="T2" fmla="*/ 3890625 w 2070"/>
                  <a:gd name="T3" fmla="*/ 2515625 h 2356"/>
                  <a:gd name="T4" fmla="*/ 3328125 w 2070"/>
                  <a:gd name="T5" fmla="*/ 15453125 h 2356"/>
                  <a:gd name="T6" fmla="*/ 7671875 w 2070"/>
                  <a:gd name="T7" fmla="*/ 23234375 h 2356"/>
                  <a:gd name="T8" fmla="*/ 23828125 w 2070"/>
                  <a:gd name="T9" fmla="*/ 35625000 h 2356"/>
                  <a:gd name="T10" fmla="*/ 27578125 w 2070"/>
                  <a:gd name="T11" fmla="*/ 36796875 h 2356"/>
                  <a:gd name="T12" fmla="*/ 28500000 w 2070"/>
                  <a:gd name="T13" fmla="*/ 36687500 h 2356"/>
                  <a:gd name="T14" fmla="*/ 32171875 w 2070"/>
                  <a:gd name="T15" fmla="*/ 28796875 h 2356"/>
                  <a:gd name="T16" fmla="*/ 26765625 w 2070"/>
                  <a:gd name="T17" fmla="*/ 10500000 h 2356"/>
                  <a:gd name="T18" fmla="*/ 17015625 w 2070"/>
                  <a:gd name="T19" fmla="*/ 828125 h 2356"/>
                  <a:gd name="T20" fmla="*/ 12984375 w 2070"/>
                  <a:gd name="T21" fmla="*/ 0 h 2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70" h="2356" extrusionOk="0">
                    <a:moveTo>
                      <a:pt x="831" y="0"/>
                    </a:moveTo>
                    <a:cubicBezTo>
                      <a:pt x="632" y="0"/>
                      <a:pt x="448" y="87"/>
                      <a:pt x="249" y="161"/>
                    </a:cubicBezTo>
                    <a:cubicBezTo>
                      <a:pt x="1" y="251"/>
                      <a:pt x="148" y="809"/>
                      <a:pt x="213" y="989"/>
                    </a:cubicBezTo>
                    <a:cubicBezTo>
                      <a:pt x="278" y="1169"/>
                      <a:pt x="372" y="1339"/>
                      <a:pt x="491" y="1487"/>
                    </a:cubicBezTo>
                    <a:cubicBezTo>
                      <a:pt x="761" y="1833"/>
                      <a:pt x="1136" y="2081"/>
                      <a:pt x="1525" y="2280"/>
                    </a:cubicBezTo>
                    <a:cubicBezTo>
                      <a:pt x="1600" y="2317"/>
                      <a:pt x="1683" y="2355"/>
                      <a:pt x="1765" y="2355"/>
                    </a:cubicBezTo>
                    <a:cubicBezTo>
                      <a:pt x="1785" y="2355"/>
                      <a:pt x="1805" y="2353"/>
                      <a:pt x="1824" y="2348"/>
                    </a:cubicBezTo>
                    <a:cubicBezTo>
                      <a:pt x="2022" y="2301"/>
                      <a:pt x="2069" y="2045"/>
                      <a:pt x="2059" y="1843"/>
                    </a:cubicBezTo>
                    <a:cubicBezTo>
                      <a:pt x="2034" y="1436"/>
                      <a:pt x="1914" y="1029"/>
                      <a:pt x="1713" y="672"/>
                    </a:cubicBezTo>
                    <a:cubicBezTo>
                      <a:pt x="1568" y="409"/>
                      <a:pt x="1363" y="164"/>
                      <a:pt x="1089" y="53"/>
                    </a:cubicBezTo>
                    <a:cubicBezTo>
                      <a:pt x="999" y="15"/>
                      <a:pt x="914" y="0"/>
                      <a:pt x="83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47;p4"/>
              <p:cNvSpPr>
                <a:spLocks/>
              </p:cNvSpPr>
              <p:nvPr/>
            </p:nvSpPr>
            <p:spPr bwMode="auto">
              <a:xfrm>
                <a:off x="5819875" y="2485225"/>
                <a:ext cx="71450" cy="42525"/>
              </a:xfrm>
              <a:custGeom>
                <a:avLst/>
                <a:gdLst>
                  <a:gd name="T0" fmla="*/ 12953125 w 2858"/>
                  <a:gd name="T1" fmla="*/ 15625 h 1701"/>
                  <a:gd name="T2" fmla="*/ 62500 w 2858"/>
                  <a:gd name="T3" fmla="*/ 9921875 h 1701"/>
                  <a:gd name="T4" fmla="*/ 4265625 w 2858"/>
                  <a:gd name="T5" fmla="*/ 18937500 h 1701"/>
                  <a:gd name="T6" fmla="*/ 10484375 w 2858"/>
                  <a:gd name="T7" fmla="*/ 23093750 h 1701"/>
                  <a:gd name="T8" fmla="*/ 16093750 w 2858"/>
                  <a:gd name="T9" fmla="*/ 24234375 h 1701"/>
                  <a:gd name="T10" fmla="*/ 32828125 w 2858"/>
                  <a:gd name="T11" fmla="*/ 26312500 h 1701"/>
                  <a:gd name="T12" fmla="*/ 36187500 w 2858"/>
                  <a:gd name="T13" fmla="*/ 26562500 h 1701"/>
                  <a:gd name="T14" fmla="*/ 40031250 w 2858"/>
                  <a:gd name="T15" fmla="*/ 25796875 h 1701"/>
                  <a:gd name="T16" fmla="*/ 43531250 w 2858"/>
                  <a:gd name="T17" fmla="*/ 15937500 h 1701"/>
                  <a:gd name="T18" fmla="*/ 36375000 w 2858"/>
                  <a:gd name="T19" fmla="*/ 7328125 h 1701"/>
                  <a:gd name="T20" fmla="*/ 12953125 w 2858"/>
                  <a:gd name="T21" fmla="*/ 15625 h 17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58" h="1701" extrusionOk="0">
                    <a:moveTo>
                      <a:pt x="829" y="1"/>
                    </a:moveTo>
                    <a:cubicBezTo>
                      <a:pt x="476" y="1"/>
                      <a:pt x="0" y="228"/>
                      <a:pt x="4" y="635"/>
                    </a:cubicBezTo>
                    <a:cubicBezTo>
                      <a:pt x="4" y="851"/>
                      <a:pt x="122" y="1053"/>
                      <a:pt x="273" y="1212"/>
                    </a:cubicBezTo>
                    <a:cubicBezTo>
                      <a:pt x="386" y="1327"/>
                      <a:pt x="519" y="1424"/>
                      <a:pt x="671" y="1478"/>
                    </a:cubicBezTo>
                    <a:cubicBezTo>
                      <a:pt x="786" y="1521"/>
                      <a:pt x="908" y="1536"/>
                      <a:pt x="1030" y="1551"/>
                    </a:cubicBezTo>
                    <a:cubicBezTo>
                      <a:pt x="1388" y="1594"/>
                      <a:pt x="1744" y="1637"/>
                      <a:pt x="2101" y="1684"/>
                    </a:cubicBezTo>
                    <a:cubicBezTo>
                      <a:pt x="2172" y="1692"/>
                      <a:pt x="2245" y="1700"/>
                      <a:pt x="2316" y="1700"/>
                    </a:cubicBezTo>
                    <a:cubicBezTo>
                      <a:pt x="2402" y="1700"/>
                      <a:pt x="2486" y="1689"/>
                      <a:pt x="2562" y="1651"/>
                    </a:cubicBezTo>
                    <a:cubicBezTo>
                      <a:pt x="2778" y="1543"/>
                      <a:pt x="2858" y="1251"/>
                      <a:pt x="2786" y="1020"/>
                    </a:cubicBezTo>
                    <a:cubicBezTo>
                      <a:pt x="2714" y="786"/>
                      <a:pt x="2527" y="610"/>
                      <a:pt x="2328" y="469"/>
                    </a:cubicBezTo>
                    <a:cubicBezTo>
                      <a:pt x="1892" y="167"/>
                      <a:pt x="1359" y="1"/>
                      <a:pt x="8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48;p4"/>
              <p:cNvSpPr>
                <a:spLocks/>
              </p:cNvSpPr>
              <p:nvPr/>
            </p:nvSpPr>
            <p:spPr bwMode="auto">
              <a:xfrm>
                <a:off x="5455225" y="2626475"/>
                <a:ext cx="58950" cy="32050"/>
              </a:xfrm>
              <a:custGeom>
                <a:avLst/>
                <a:gdLst>
                  <a:gd name="T0" fmla="*/ 12953125 w 2358"/>
                  <a:gd name="T1" fmla="*/ 0 h 1282"/>
                  <a:gd name="T2" fmla="*/ 4625000 w 2358"/>
                  <a:gd name="T3" fmla="*/ 2843750 h 1282"/>
                  <a:gd name="T4" fmla="*/ 625000 w 2358"/>
                  <a:gd name="T5" fmla="*/ 9890625 h 1282"/>
                  <a:gd name="T6" fmla="*/ 2156250 w 2358"/>
                  <a:gd name="T7" fmla="*/ 17203125 h 1282"/>
                  <a:gd name="T8" fmla="*/ 5750000 w 2358"/>
                  <a:gd name="T9" fmla="*/ 18828125 h 1282"/>
                  <a:gd name="T10" fmla="*/ 17703125 w 2358"/>
                  <a:gd name="T11" fmla="*/ 20031250 h 1282"/>
                  <a:gd name="T12" fmla="*/ 22421875 w 2358"/>
                  <a:gd name="T13" fmla="*/ 19953125 h 1282"/>
                  <a:gd name="T14" fmla="*/ 33921875 w 2358"/>
                  <a:gd name="T15" fmla="*/ 16031250 h 1282"/>
                  <a:gd name="T16" fmla="*/ 29859375 w 2358"/>
                  <a:gd name="T17" fmla="*/ 3296875 h 1282"/>
                  <a:gd name="T18" fmla="*/ 15828125 w 2358"/>
                  <a:gd name="T19" fmla="*/ 250000 h 1282"/>
                  <a:gd name="T20" fmla="*/ 12953125 w 2358"/>
                  <a:gd name="T21" fmla="*/ 0 h 12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58" h="1282" extrusionOk="0">
                    <a:moveTo>
                      <a:pt x="829" y="0"/>
                    </a:moveTo>
                    <a:cubicBezTo>
                      <a:pt x="636" y="0"/>
                      <a:pt x="443" y="54"/>
                      <a:pt x="296" y="182"/>
                    </a:cubicBezTo>
                    <a:cubicBezTo>
                      <a:pt x="163" y="297"/>
                      <a:pt x="76" y="463"/>
                      <a:pt x="40" y="633"/>
                    </a:cubicBezTo>
                    <a:cubicBezTo>
                      <a:pt x="0" y="798"/>
                      <a:pt x="12" y="993"/>
                      <a:pt x="138" y="1101"/>
                    </a:cubicBezTo>
                    <a:cubicBezTo>
                      <a:pt x="203" y="1159"/>
                      <a:pt x="285" y="1187"/>
                      <a:pt x="368" y="1205"/>
                    </a:cubicBezTo>
                    <a:cubicBezTo>
                      <a:pt x="617" y="1268"/>
                      <a:pt x="875" y="1282"/>
                      <a:pt x="1133" y="1282"/>
                    </a:cubicBezTo>
                    <a:cubicBezTo>
                      <a:pt x="1234" y="1282"/>
                      <a:pt x="1335" y="1279"/>
                      <a:pt x="1435" y="1277"/>
                    </a:cubicBezTo>
                    <a:cubicBezTo>
                      <a:pt x="1705" y="1270"/>
                      <a:pt x="2011" y="1245"/>
                      <a:pt x="2171" y="1026"/>
                    </a:cubicBezTo>
                    <a:cubicBezTo>
                      <a:pt x="2357" y="766"/>
                      <a:pt x="2188" y="373"/>
                      <a:pt x="1911" y="211"/>
                    </a:cubicBezTo>
                    <a:cubicBezTo>
                      <a:pt x="1640" y="52"/>
                      <a:pt x="1313" y="66"/>
                      <a:pt x="1013" y="16"/>
                    </a:cubicBezTo>
                    <a:cubicBezTo>
                      <a:pt x="953" y="6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49;p4"/>
              <p:cNvSpPr>
                <a:spLocks/>
              </p:cNvSpPr>
              <p:nvPr/>
            </p:nvSpPr>
            <p:spPr bwMode="auto">
              <a:xfrm>
                <a:off x="5819125" y="2559975"/>
                <a:ext cx="44650" cy="49125"/>
              </a:xfrm>
              <a:custGeom>
                <a:avLst/>
                <a:gdLst>
                  <a:gd name="T0" fmla="*/ 7765625 w 1786"/>
                  <a:gd name="T1" fmla="*/ 15625 h 1965"/>
                  <a:gd name="T2" fmla="*/ 2156250 w 1786"/>
                  <a:gd name="T3" fmla="*/ 2906250 h 1965"/>
                  <a:gd name="T4" fmla="*/ 1703125 w 1786"/>
                  <a:gd name="T5" fmla="*/ 14953125 h 1965"/>
                  <a:gd name="T6" fmla="*/ 12578125 w 1786"/>
                  <a:gd name="T7" fmla="*/ 27234375 h 1965"/>
                  <a:gd name="T8" fmla="*/ 18875000 w 1786"/>
                  <a:gd name="T9" fmla="*/ 30671875 h 1965"/>
                  <a:gd name="T10" fmla="*/ 19500000 w 1786"/>
                  <a:gd name="T11" fmla="*/ 30703125 h 1965"/>
                  <a:gd name="T12" fmla="*/ 26031250 w 1786"/>
                  <a:gd name="T13" fmla="*/ 26843750 h 1965"/>
                  <a:gd name="T14" fmla="*/ 27656250 w 1786"/>
                  <a:gd name="T15" fmla="*/ 18609375 h 1965"/>
                  <a:gd name="T16" fmla="*/ 17187500 w 1786"/>
                  <a:gd name="T17" fmla="*/ 3015625 h 1965"/>
                  <a:gd name="T18" fmla="*/ 7765625 w 1786"/>
                  <a:gd name="T19" fmla="*/ 15625 h 19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6" h="1965" extrusionOk="0">
                    <a:moveTo>
                      <a:pt x="497" y="1"/>
                    </a:moveTo>
                    <a:cubicBezTo>
                      <a:pt x="352" y="1"/>
                      <a:pt x="220" y="50"/>
                      <a:pt x="138" y="186"/>
                    </a:cubicBezTo>
                    <a:cubicBezTo>
                      <a:pt x="1" y="417"/>
                      <a:pt x="5" y="715"/>
                      <a:pt x="109" y="957"/>
                    </a:cubicBezTo>
                    <a:cubicBezTo>
                      <a:pt x="250" y="1282"/>
                      <a:pt x="531" y="1520"/>
                      <a:pt x="805" y="1743"/>
                    </a:cubicBezTo>
                    <a:cubicBezTo>
                      <a:pt x="924" y="1844"/>
                      <a:pt x="1053" y="1944"/>
                      <a:pt x="1208" y="1963"/>
                    </a:cubicBezTo>
                    <a:cubicBezTo>
                      <a:pt x="1221" y="1964"/>
                      <a:pt x="1235" y="1965"/>
                      <a:pt x="1248" y="1965"/>
                    </a:cubicBezTo>
                    <a:cubicBezTo>
                      <a:pt x="1417" y="1965"/>
                      <a:pt x="1576" y="1858"/>
                      <a:pt x="1666" y="1718"/>
                    </a:cubicBezTo>
                    <a:cubicBezTo>
                      <a:pt x="1764" y="1563"/>
                      <a:pt x="1785" y="1372"/>
                      <a:pt x="1770" y="1191"/>
                    </a:cubicBezTo>
                    <a:cubicBezTo>
                      <a:pt x="1731" y="773"/>
                      <a:pt x="1457" y="402"/>
                      <a:pt x="1100" y="193"/>
                    </a:cubicBezTo>
                    <a:cubicBezTo>
                      <a:pt x="943" y="102"/>
                      <a:pt x="706" y="1"/>
                      <a:pt x="49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50;p4"/>
              <p:cNvSpPr>
                <a:spLocks/>
              </p:cNvSpPr>
              <p:nvPr/>
            </p:nvSpPr>
            <p:spPr bwMode="auto">
              <a:xfrm>
                <a:off x="5511900" y="2538350"/>
                <a:ext cx="42275" cy="42975"/>
              </a:xfrm>
              <a:custGeom>
                <a:avLst/>
                <a:gdLst>
                  <a:gd name="T0" fmla="*/ 8343750 w 1691"/>
                  <a:gd name="T1" fmla="*/ 0 h 1719"/>
                  <a:gd name="T2" fmla="*/ 1359375 w 1691"/>
                  <a:gd name="T3" fmla="*/ 5093750 h 1719"/>
                  <a:gd name="T4" fmla="*/ 2765625 w 1691"/>
                  <a:gd name="T5" fmla="*/ 17546875 h 1719"/>
                  <a:gd name="T6" fmla="*/ 18484375 w 1691"/>
                  <a:gd name="T7" fmla="*/ 26781250 h 1719"/>
                  <a:gd name="T8" fmla="*/ 19968750 w 1691"/>
                  <a:gd name="T9" fmla="*/ 26859375 h 1719"/>
                  <a:gd name="T10" fmla="*/ 22640625 w 1691"/>
                  <a:gd name="T11" fmla="*/ 26375000 h 1719"/>
                  <a:gd name="T12" fmla="*/ 26203125 w 1691"/>
                  <a:gd name="T13" fmla="*/ 18218750 h 1719"/>
                  <a:gd name="T14" fmla="*/ 15218750 w 1691"/>
                  <a:gd name="T15" fmla="*/ 1890625 h 1719"/>
                  <a:gd name="T16" fmla="*/ 8343750 w 1691"/>
                  <a:gd name="T17" fmla="*/ 0 h 17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91" h="1719" extrusionOk="0">
                    <a:moveTo>
                      <a:pt x="534" y="0"/>
                    </a:moveTo>
                    <a:cubicBezTo>
                      <a:pt x="338" y="0"/>
                      <a:pt x="163" y="88"/>
                      <a:pt x="87" y="326"/>
                    </a:cubicBezTo>
                    <a:cubicBezTo>
                      <a:pt x="0" y="586"/>
                      <a:pt x="37" y="888"/>
                      <a:pt x="177" y="1123"/>
                    </a:cubicBezTo>
                    <a:cubicBezTo>
                      <a:pt x="386" y="1465"/>
                      <a:pt x="782" y="1667"/>
                      <a:pt x="1183" y="1714"/>
                    </a:cubicBezTo>
                    <a:cubicBezTo>
                      <a:pt x="1214" y="1717"/>
                      <a:pt x="1246" y="1719"/>
                      <a:pt x="1278" y="1719"/>
                    </a:cubicBezTo>
                    <a:cubicBezTo>
                      <a:pt x="1337" y="1719"/>
                      <a:pt x="1395" y="1712"/>
                      <a:pt x="1449" y="1688"/>
                    </a:cubicBezTo>
                    <a:cubicBezTo>
                      <a:pt x="1633" y="1606"/>
                      <a:pt x="1691" y="1368"/>
                      <a:pt x="1677" y="1166"/>
                    </a:cubicBezTo>
                    <a:cubicBezTo>
                      <a:pt x="1640" y="730"/>
                      <a:pt x="1359" y="326"/>
                      <a:pt x="974" y="121"/>
                    </a:cubicBezTo>
                    <a:cubicBezTo>
                      <a:pt x="837" y="49"/>
                      <a:pt x="680" y="0"/>
                      <a:pt x="53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51;p4"/>
              <p:cNvSpPr>
                <a:spLocks/>
              </p:cNvSpPr>
              <p:nvPr/>
            </p:nvSpPr>
            <p:spPr bwMode="auto">
              <a:xfrm>
                <a:off x="5546950" y="2599025"/>
                <a:ext cx="39125" cy="45825"/>
              </a:xfrm>
              <a:custGeom>
                <a:avLst/>
                <a:gdLst>
                  <a:gd name="T0" fmla="*/ 7328125 w 1565"/>
                  <a:gd name="T1" fmla="*/ 0 h 1833"/>
                  <a:gd name="T2" fmla="*/ 109375 w 1565"/>
                  <a:gd name="T3" fmla="*/ 7265625 h 1833"/>
                  <a:gd name="T4" fmla="*/ 3437500 w 1565"/>
                  <a:gd name="T5" fmla="*/ 16578125 h 1833"/>
                  <a:gd name="T6" fmla="*/ 14484375 w 1565"/>
                  <a:gd name="T7" fmla="*/ 27046875 h 1833"/>
                  <a:gd name="T8" fmla="*/ 18812500 w 1565"/>
                  <a:gd name="T9" fmla="*/ 28625000 h 1833"/>
                  <a:gd name="T10" fmla="*/ 19609375 w 1565"/>
                  <a:gd name="T11" fmla="*/ 28562500 h 1833"/>
                  <a:gd name="T12" fmla="*/ 24390625 w 1565"/>
                  <a:gd name="T13" fmla="*/ 20062500 h 1833"/>
                  <a:gd name="T14" fmla="*/ 19546875 w 1565"/>
                  <a:gd name="T15" fmla="*/ 5640625 h 1833"/>
                  <a:gd name="T16" fmla="*/ 7328125 w 1565"/>
                  <a:gd name="T17" fmla="*/ 0 h 18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65" h="1833" extrusionOk="0">
                    <a:moveTo>
                      <a:pt x="469" y="0"/>
                    </a:moveTo>
                    <a:cubicBezTo>
                      <a:pt x="223" y="0"/>
                      <a:pt x="19" y="126"/>
                      <a:pt x="7" y="465"/>
                    </a:cubicBezTo>
                    <a:cubicBezTo>
                      <a:pt x="1" y="682"/>
                      <a:pt x="102" y="883"/>
                      <a:pt x="220" y="1061"/>
                    </a:cubicBezTo>
                    <a:cubicBezTo>
                      <a:pt x="408" y="1330"/>
                      <a:pt x="649" y="1561"/>
                      <a:pt x="927" y="1731"/>
                    </a:cubicBezTo>
                    <a:cubicBezTo>
                      <a:pt x="1010" y="1783"/>
                      <a:pt x="1106" y="1832"/>
                      <a:pt x="1204" y="1832"/>
                    </a:cubicBezTo>
                    <a:cubicBezTo>
                      <a:pt x="1221" y="1832"/>
                      <a:pt x="1238" y="1831"/>
                      <a:pt x="1255" y="1828"/>
                    </a:cubicBezTo>
                    <a:cubicBezTo>
                      <a:pt x="1478" y="1791"/>
                      <a:pt x="1564" y="1515"/>
                      <a:pt x="1561" y="1284"/>
                    </a:cubicBezTo>
                    <a:cubicBezTo>
                      <a:pt x="1557" y="952"/>
                      <a:pt x="1464" y="617"/>
                      <a:pt x="1251" y="361"/>
                    </a:cubicBezTo>
                    <a:cubicBezTo>
                      <a:pt x="1086" y="165"/>
                      <a:pt x="750" y="0"/>
                      <a:pt x="46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52;p4"/>
              <p:cNvSpPr>
                <a:spLocks/>
              </p:cNvSpPr>
              <p:nvPr/>
            </p:nvSpPr>
            <p:spPr bwMode="auto">
              <a:xfrm>
                <a:off x="5828850" y="2630525"/>
                <a:ext cx="37000" cy="37200"/>
              </a:xfrm>
              <a:custGeom>
                <a:avLst/>
                <a:gdLst>
                  <a:gd name="T0" fmla="*/ 7015625 w 1480"/>
                  <a:gd name="T1" fmla="*/ 0 h 1488"/>
                  <a:gd name="T2" fmla="*/ 4296875 w 1480"/>
                  <a:gd name="T3" fmla="*/ 765625 h 1488"/>
                  <a:gd name="T4" fmla="*/ 1156250 w 1480"/>
                  <a:gd name="T5" fmla="*/ 4250000 h 1488"/>
                  <a:gd name="T6" fmla="*/ 2109375 w 1480"/>
                  <a:gd name="T7" fmla="*/ 12812500 h 1488"/>
                  <a:gd name="T8" fmla="*/ 8125000 w 1480"/>
                  <a:gd name="T9" fmla="*/ 19406250 h 1488"/>
                  <a:gd name="T10" fmla="*/ 15562500 w 1480"/>
                  <a:gd name="T11" fmla="*/ 23234375 h 1488"/>
                  <a:gd name="T12" fmla="*/ 16031250 w 1480"/>
                  <a:gd name="T13" fmla="*/ 23250000 h 1488"/>
                  <a:gd name="T14" fmla="*/ 18781250 w 1480"/>
                  <a:gd name="T15" fmla="*/ 22671875 h 1488"/>
                  <a:gd name="T16" fmla="*/ 22375000 w 1480"/>
                  <a:gd name="T17" fmla="*/ 17031250 h 1488"/>
                  <a:gd name="T18" fmla="*/ 19281250 w 1480"/>
                  <a:gd name="T19" fmla="*/ 5500000 h 1488"/>
                  <a:gd name="T20" fmla="*/ 11843750 w 1480"/>
                  <a:gd name="T21" fmla="*/ 984375 h 1488"/>
                  <a:gd name="T22" fmla="*/ 8062500 w 1480"/>
                  <a:gd name="T23" fmla="*/ 140625 h 1488"/>
                  <a:gd name="T24" fmla="*/ 7015625 w 1480"/>
                  <a:gd name="T25" fmla="*/ 0 h 14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80" h="1488" extrusionOk="0">
                    <a:moveTo>
                      <a:pt x="449" y="0"/>
                    </a:moveTo>
                    <a:cubicBezTo>
                      <a:pt x="388" y="0"/>
                      <a:pt x="327" y="20"/>
                      <a:pt x="275" y="49"/>
                    </a:cubicBezTo>
                    <a:cubicBezTo>
                      <a:pt x="185" y="95"/>
                      <a:pt x="109" y="175"/>
                      <a:pt x="74" y="272"/>
                    </a:cubicBezTo>
                    <a:cubicBezTo>
                      <a:pt x="1" y="449"/>
                      <a:pt x="41" y="654"/>
                      <a:pt x="135" y="820"/>
                    </a:cubicBezTo>
                    <a:cubicBezTo>
                      <a:pt x="228" y="990"/>
                      <a:pt x="373" y="1120"/>
                      <a:pt x="520" y="1242"/>
                    </a:cubicBezTo>
                    <a:cubicBezTo>
                      <a:pt x="661" y="1357"/>
                      <a:pt x="816" y="1473"/>
                      <a:pt x="996" y="1487"/>
                    </a:cubicBezTo>
                    <a:cubicBezTo>
                      <a:pt x="1006" y="1488"/>
                      <a:pt x="1015" y="1488"/>
                      <a:pt x="1026" y="1488"/>
                    </a:cubicBezTo>
                    <a:cubicBezTo>
                      <a:pt x="1086" y="1488"/>
                      <a:pt x="1149" y="1478"/>
                      <a:pt x="1202" y="1451"/>
                    </a:cubicBezTo>
                    <a:cubicBezTo>
                      <a:pt x="1335" y="1386"/>
                      <a:pt x="1407" y="1238"/>
                      <a:pt x="1432" y="1090"/>
                    </a:cubicBezTo>
                    <a:cubicBezTo>
                      <a:pt x="1479" y="831"/>
                      <a:pt x="1403" y="553"/>
                      <a:pt x="1234" y="352"/>
                    </a:cubicBezTo>
                    <a:cubicBezTo>
                      <a:pt x="1112" y="207"/>
                      <a:pt x="942" y="107"/>
                      <a:pt x="758" y="63"/>
                    </a:cubicBezTo>
                    <a:cubicBezTo>
                      <a:pt x="676" y="42"/>
                      <a:pt x="596" y="34"/>
                      <a:pt x="516" y="9"/>
                    </a:cubicBezTo>
                    <a:cubicBezTo>
                      <a:pt x="494" y="3"/>
                      <a:pt x="471" y="0"/>
                      <a:pt x="44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53;p4"/>
              <p:cNvSpPr>
                <a:spLocks/>
              </p:cNvSpPr>
              <p:nvPr/>
            </p:nvSpPr>
            <p:spPr bwMode="auto">
              <a:xfrm>
                <a:off x="5555775" y="2478675"/>
                <a:ext cx="40225" cy="55625"/>
              </a:xfrm>
              <a:custGeom>
                <a:avLst/>
                <a:gdLst>
                  <a:gd name="T0" fmla="*/ 11343750 w 1609"/>
                  <a:gd name="T1" fmla="*/ 0 h 2225"/>
                  <a:gd name="T2" fmla="*/ 10531250 w 1609"/>
                  <a:gd name="T3" fmla="*/ 46875 h 2225"/>
                  <a:gd name="T4" fmla="*/ 5796875 w 1609"/>
                  <a:gd name="T5" fmla="*/ 2515625 h 2225"/>
                  <a:gd name="T6" fmla="*/ 1140625 w 1609"/>
                  <a:gd name="T7" fmla="*/ 8000000 h 2225"/>
                  <a:gd name="T8" fmla="*/ 906250 w 1609"/>
                  <a:gd name="T9" fmla="*/ 16500000 h 2225"/>
                  <a:gd name="T10" fmla="*/ 4796875 w 1609"/>
                  <a:gd name="T11" fmla="*/ 24828125 h 2225"/>
                  <a:gd name="T12" fmla="*/ 7500000 w 1609"/>
                  <a:gd name="T13" fmla="*/ 29625000 h 2225"/>
                  <a:gd name="T14" fmla="*/ 10203125 w 1609"/>
                  <a:gd name="T15" fmla="*/ 33265625 h 2225"/>
                  <a:gd name="T16" fmla="*/ 14515625 w 1609"/>
                  <a:gd name="T17" fmla="*/ 34765625 h 2225"/>
                  <a:gd name="T18" fmla="*/ 21187500 w 1609"/>
                  <a:gd name="T19" fmla="*/ 31812500 h 2225"/>
                  <a:gd name="T20" fmla="*/ 25015625 w 1609"/>
                  <a:gd name="T21" fmla="*/ 20437500 h 2225"/>
                  <a:gd name="T22" fmla="*/ 24515625 w 1609"/>
                  <a:gd name="T23" fmla="*/ 14343750 h 2225"/>
                  <a:gd name="T24" fmla="*/ 20796875 w 1609"/>
                  <a:gd name="T25" fmla="*/ 6812500 h 2225"/>
                  <a:gd name="T26" fmla="*/ 11343750 w 1609"/>
                  <a:gd name="T27" fmla="*/ 0 h 2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09" h="2225" extrusionOk="0">
                    <a:moveTo>
                      <a:pt x="726" y="0"/>
                    </a:moveTo>
                    <a:cubicBezTo>
                      <a:pt x="709" y="0"/>
                      <a:pt x="692" y="1"/>
                      <a:pt x="674" y="3"/>
                    </a:cubicBezTo>
                    <a:cubicBezTo>
                      <a:pt x="559" y="18"/>
                      <a:pt x="462" y="90"/>
                      <a:pt x="371" y="161"/>
                    </a:cubicBezTo>
                    <a:cubicBezTo>
                      <a:pt x="253" y="259"/>
                      <a:pt x="134" y="364"/>
                      <a:pt x="73" y="512"/>
                    </a:cubicBezTo>
                    <a:cubicBezTo>
                      <a:pt x="0" y="685"/>
                      <a:pt x="8" y="879"/>
                      <a:pt x="58" y="1056"/>
                    </a:cubicBezTo>
                    <a:cubicBezTo>
                      <a:pt x="112" y="1243"/>
                      <a:pt x="210" y="1416"/>
                      <a:pt x="307" y="1589"/>
                    </a:cubicBezTo>
                    <a:cubicBezTo>
                      <a:pt x="365" y="1690"/>
                      <a:pt x="423" y="1795"/>
                      <a:pt x="480" y="1896"/>
                    </a:cubicBezTo>
                    <a:cubicBezTo>
                      <a:pt x="527" y="1982"/>
                      <a:pt x="577" y="2069"/>
                      <a:pt x="653" y="2129"/>
                    </a:cubicBezTo>
                    <a:cubicBezTo>
                      <a:pt x="731" y="2195"/>
                      <a:pt x="829" y="2225"/>
                      <a:pt x="929" y="2225"/>
                    </a:cubicBezTo>
                    <a:cubicBezTo>
                      <a:pt x="1085" y="2225"/>
                      <a:pt x="1248" y="2153"/>
                      <a:pt x="1356" y="2036"/>
                    </a:cubicBezTo>
                    <a:cubicBezTo>
                      <a:pt x="1536" y="1841"/>
                      <a:pt x="1590" y="1567"/>
                      <a:pt x="1601" y="1308"/>
                    </a:cubicBezTo>
                    <a:cubicBezTo>
                      <a:pt x="1608" y="1178"/>
                      <a:pt x="1601" y="1045"/>
                      <a:pt x="1569" y="918"/>
                    </a:cubicBezTo>
                    <a:cubicBezTo>
                      <a:pt x="1522" y="742"/>
                      <a:pt x="1424" y="587"/>
                      <a:pt x="1331" y="436"/>
                    </a:cubicBezTo>
                    <a:cubicBezTo>
                      <a:pt x="1198" y="229"/>
                      <a:pt x="993" y="0"/>
                      <a:pt x="7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54;p4"/>
              <p:cNvSpPr>
                <a:spLocks/>
              </p:cNvSpPr>
              <p:nvPr/>
            </p:nvSpPr>
            <p:spPr bwMode="auto">
              <a:xfrm>
                <a:off x="5592075" y="2450675"/>
                <a:ext cx="34450" cy="25250"/>
              </a:xfrm>
              <a:custGeom>
                <a:avLst/>
                <a:gdLst>
                  <a:gd name="T0" fmla="*/ 7062500 w 1378"/>
                  <a:gd name="T1" fmla="*/ 0 h 1010"/>
                  <a:gd name="T2" fmla="*/ 1312500 w 1378"/>
                  <a:gd name="T3" fmla="*/ 2515625 h 1010"/>
                  <a:gd name="T4" fmla="*/ 1140625 w 1378"/>
                  <a:gd name="T5" fmla="*/ 8421875 h 1010"/>
                  <a:gd name="T6" fmla="*/ 3906250 w 1378"/>
                  <a:gd name="T7" fmla="*/ 12250000 h 1010"/>
                  <a:gd name="T8" fmla="*/ 13531250 w 1378"/>
                  <a:gd name="T9" fmla="*/ 15703125 h 1010"/>
                  <a:gd name="T10" fmla="*/ 15109375 w 1378"/>
                  <a:gd name="T11" fmla="*/ 15765625 h 1010"/>
                  <a:gd name="T12" fmla="*/ 20515625 w 1378"/>
                  <a:gd name="T13" fmla="*/ 13671875 h 1010"/>
                  <a:gd name="T14" fmla="*/ 20796875 w 1378"/>
                  <a:gd name="T15" fmla="*/ 8656250 h 1010"/>
                  <a:gd name="T16" fmla="*/ 17531250 w 1378"/>
                  <a:gd name="T17" fmla="*/ 4656250 h 1010"/>
                  <a:gd name="T18" fmla="*/ 7781250 w 1378"/>
                  <a:gd name="T19" fmla="*/ 31250 h 1010"/>
                  <a:gd name="T20" fmla="*/ 7062500 w 1378"/>
                  <a:gd name="T21" fmla="*/ 0 h 10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8" h="1010" extrusionOk="0">
                    <a:moveTo>
                      <a:pt x="452" y="0"/>
                    </a:moveTo>
                    <a:cubicBezTo>
                      <a:pt x="317" y="0"/>
                      <a:pt x="171" y="54"/>
                      <a:pt x="84" y="161"/>
                    </a:cubicBezTo>
                    <a:cubicBezTo>
                      <a:pt x="1" y="262"/>
                      <a:pt x="30" y="428"/>
                      <a:pt x="73" y="539"/>
                    </a:cubicBezTo>
                    <a:cubicBezTo>
                      <a:pt x="109" y="637"/>
                      <a:pt x="170" y="719"/>
                      <a:pt x="250" y="784"/>
                    </a:cubicBezTo>
                    <a:cubicBezTo>
                      <a:pt x="419" y="929"/>
                      <a:pt x="646" y="983"/>
                      <a:pt x="866" y="1005"/>
                    </a:cubicBezTo>
                    <a:cubicBezTo>
                      <a:pt x="899" y="1007"/>
                      <a:pt x="933" y="1009"/>
                      <a:pt x="967" y="1009"/>
                    </a:cubicBezTo>
                    <a:cubicBezTo>
                      <a:pt x="1102" y="1009"/>
                      <a:pt x="1238" y="981"/>
                      <a:pt x="1313" y="875"/>
                    </a:cubicBezTo>
                    <a:cubicBezTo>
                      <a:pt x="1378" y="784"/>
                      <a:pt x="1378" y="659"/>
                      <a:pt x="1331" y="554"/>
                    </a:cubicBezTo>
                    <a:cubicBezTo>
                      <a:pt x="1288" y="453"/>
                      <a:pt x="1205" y="370"/>
                      <a:pt x="1122" y="298"/>
                    </a:cubicBezTo>
                    <a:cubicBezTo>
                      <a:pt x="942" y="147"/>
                      <a:pt x="729" y="24"/>
                      <a:pt x="498" y="2"/>
                    </a:cubicBezTo>
                    <a:cubicBezTo>
                      <a:pt x="483" y="1"/>
                      <a:pt x="468" y="0"/>
                      <a:pt x="4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55;p4"/>
              <p:cNvSpPr>
                <a:spLocks/>
              </p:cNvSpPr>
              <p:nvPr/>
            </p:nvSpPr>
            <p:spPr bwMode="auto">
              <a:xfrm>
                <a:off x="5955550" y="2408850"/>
                <a:ext cx="34425" cy="25250"/>
              </a:xfrm>
              <a:custGeom>
                <a:avLst/>
                <a:gdLst>
                  <a:gd name="T0" fmla="*/ 7000000 w 1377"/>
                  <a:gd name="T1" fmla="*/ 15625 h 1010"/>
                  <a:gd name="T2" fmla="*/ 1312500 w 1377"/>
                  <a:gd name="T3" fmla="*/ 2531250 h 1010"/>
                  <a:gd name="T4" fmla="*/ 1140625 w 1377"/>
                  <a:gd name="T5" fmla="*/ 8437500 h 1010"/>
                  <a:gd name="T6" fmla="*/ 3843750 w 1377"/>
                  <a:gd name="T7" fmla="*/ 12265625 h 1010"/>
                  <a:gd name="T8" fmla="*/ 13468750 w 1377"/>
                  <a:gd name="T9" fmla="*/ 15703125 h 1010"/>
                  <a:gd name="T10" fmla="*/ 15078125 w 1377"/>
                  <a:gd name="T11" fmla="*/ 15781250 h 1010"/>
                  <a:gd name="T12" fmla="*/ 20500000 w 1377"/>
                  <a:gd name="T13" fmla="*/ 13671875 h 1010"/>
                  <a:gd name="T14" fmla="*/ 20781250 w 1377"/>
                  <a:gd name="T15" fmla="*/ 8656250 h 1010"/>
                  <a:gd name="T16" fmla="*/ 17453125 w 1377"/>
                  <a:gd name="T17" fmla="*/ 4671875 h 1010"/>
                  <a:gd name="T18" fmla="*/ 7734375 w 1377"/>
                  <a:gd name="T19" fmla="*/ 46875 h 1010"/>
                  <a:gd name="T20" fmla="*/ 7000000 w 1377"/>
                  <a:gd name="T21" fmla="*/ 15625 h 10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7" h="1010" extrusionOk="0">
                    <a:moveTo>
                      <a:pt x="448" y="1"/>
                    </a:moveTo>
                    <a:cubicBezTo>
                      <a:pt x="315" y="1"/>
                      <a:pt x="170" y="56"/>
                      <a:pt x="84" y="162"/>
                    </a:cubicBezTo>
                    <a:cubicBezTo>
                      <a:pt x="1" y="263"/>
                      <a:pt x="26" y="429"/>
                      <a:pt x="73" y="540"/>
                    </a:cubicBezTo>
                    <a:cubicBezTo>
                      <a:pt x="109" y="634"/>
                      <a:pt x="170" y="720"/>
                      <a:pt x="246" y="785"/>
                    </a:cubicBezTo>
                    <a:cubicBezTo>
                      <a:pt x="419" y="926"/>
                      <a:pt x="642" y="983"/>
                      <a:pt x="862" y="1005"/>
                    </a:cubicBezTo>
                    <a:cubicBezTo>
                      <a:pt x="895" y="1008"/>
                      <a:pt x="930" y="1010"/>
                      <a:pt x="965" y="1010"/>
                    </a:cubicBezTo>
                    <a:cubicBezTo>
                      <a:pt x="1099" y="1010"/>
                      <a:pt x="1235" y="981"/>
                      <a:pt x="1312" y="875"/>
                    </a:cubicBezTo>
                    <a:cubicBezTo>
                      <a:pt x="1377" y="785"/>
                      <a:pt x="1373" y="659"/>
                      <a:pt x="1330" y="554"/>
                    </a:cubicBezTo>
                    <a:cubicBezTo>
                      <a:pt x="1287" y="454"/>
                      <a:pt x="1204" y="371"/>
                      <a:pt x="1117" y="299"/>
                    </a:cubicBezTo>
                    <a:cubicBezTo>
                      <a:pt x="941" y="148"/>
                      <a:pt x="728" y="25"/>
                      <a:pt x="495" y="3"/>
                    </a:cubicBezTo>
                    <a:cubicBezTo>
                      <a:pt x="479" y="2"/>
                      <a:pt x="464" y="1"/>
                      <a:pt x="4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56;p4"/>
              <p:cNvSpPr>
                <a:spLocks/>
              </p:cNvSpPr>
              <p:nvPr/>
            </p:nvSpPr>
            <p:spPr bwMode="auto">
              <a:xfrm>
                <a:off x="5639575" y="2417625"/>
                <a:ext cx="58225" cy="33925"/>
              </a:xfrm>
              <a:custGeom>
                <a:avLst/>
                <a:gdLst>
                  <a:gd name="T0" fmla="*/ 13656250 w 2329"/>
                  <a:gd name="T1" fmla="*/ 0 h 1357"/>
                  <a:gd name="T2" fmla="*/ 12671875 w 2329"/>
                  <a:gd name="T3" fmla="*/ 31250 h 1357"/>
                  <a:gd name="T4" fmla="*/ 6875000 w 2329"/>
                  <a:gd name="T5" fmla="*/ 1093750 h 1357"/>
                  <a:gd name="T6" fmla="*/ 1140625 w 2329"/>
                  <a:gd name="T7" fmla="*/ 7640625 h 1357"/>
                  <a:gd name="T8" fmla="*/ 4062500 w 2329"/>
                  <a:gd name="T9" fmla="*/ 17656250 h 1357"/>
                  <a:gd name="T10" fmla="*/ 9406250 w 2329"/>
                  <a:gd name="T11" fmla="*/ 19859375 h 1357"/>
                  <a:gd name="T12" fmla="*/ 21046875 w 2329"/>
                  <a:gd name="T13" fmla="*/ 21187500 h 1357"/>
                  <a:gd name="T14" fmla="*/ 28046875 w 2329"/>
                  <a:gd name="T15" fmla="*/ 20687500 h 1357"/>
                  <a:gd name="T16" fmla="*/ 35765625 w 2329"/>
                  <a:gd name="T17" fmla="*/ 15906250 h 1357"/>
                  <a:gd name="T18" fmla="*/ 33578125 w 2329"/>
                  <a:gd name="T19" fmla="*/ 9375000 h 1357"/>
                  <a:gd name="T20" fmla="*/ 20562500 w 2329"/>
                  <a:gd name="T21" fmla="*/ 984375 h 1357"/>
                  <a:gd name="T22" fmla="*/ 13656250 w 2329"/>
                  <a:gd name="T23" fmla="*/ 0 h 13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29" h="1357" extrusionOk="0">
                    <a:moveTo>
                      <a:pt x="874" y="0"/>
                    </a:moveTo>
                    <a:cubicBezTo>
                      <a:pt x="853" y="0"/>
                      <a:pt x="832" y="1"/>
                      <a:pt x="811" y="2"/>
                    </a:cubicBezTo>
                    <a:cubicBezTo>
                      <a:pt x="685" y="5"/>
                      <a:pt x="552" y="5"/>
                      <a:pt x="440" y="70"/>
                    </a:cubicBezTo>
                    <a:cubicBezTo>
                      <a:pt x="274" y="164"/>
                      <a:pt x="133" y="304"/>
                      <a:pt x="73" y="489"/>
                    </a:cubicBezTo>
                    <a:cubicBezTo>
                      <a:pt x="0" y="712"/>
                      <a:pt x="68" y="986"/>
                      <a:pt x="260" y="1130"/>
                    </a:cubicBezTo>
                    <a:cubicBezTo>
                      <a:pt x="361" y="1206"/>
                      <a:pt x="484" y="1241"/>
                      <a:pt x="602" y="1271"/>
                    </a:cubicBezTo>
                    <a:cubicBezTo>
                      <a:pt x="846" y="1327"/>
                      <a:pt x="1097" y="1356"/>
                      <a:pt x="1347" y="1356"/>
                    </a:cubicBezTo>
                    <a:cubicBezTo>
                      <a:pt x="1497" y="1356"/>
                      <a:pt x="1647" y="1346"/>
                      <a:pt x="1795" y="1324"/>
                    </a:cubicBezTo>
                    <a:cubicBezTo>
                      <a:pt x="2001" y="1299"/>
                      <a:pt x="2239" y="1216"/>
                      <a:pt x="2289" y="1018"/>
                    </a:cubicBezTo>
                    <a:cubicBezTo>
                      <a:pt x="2329" y="870"/>
                      <a:pt x="2246" y="719"/>
                      <a:pt x="2149" y="600"/>
                    </a:cubicBezTo>
                    <a:cubicBezTo>
                      <a:pt x="1939" y="341"/>
                      <a:pt x="1640" y="153"/>
                      <a:pt x="1316" y="63"/>
                    </a:cubicBezTo>
                    <a:cubicBezTo>
                      <a:pt x="1174" y="22"/>
                      <a:pt x="1023" y="0"/>
                      <a:pt x="8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57;p4"/>
              <p:cNvSpPr>
                <a:spLocks/>
              </p:cNvSpPr>
              <p:nvPr/>
            </p:nvSpPr>
            <p:spPr bwMode="auto">
              <a:xfrm>
                <a:off x="5684175" y="2463725"/>
                <a:ext cx="43825" cy="49575"/>
              </a:xfrm>
              <a:custGeom>
                <a:avLst/>
                <a:gdLst>
                  <a:gd name="T0" fmla="*/ 10671875 w 1753"/>
                  <a:gd name="T1" fmla="*/ 0 h 1983"/>
                  <a:gd name="T2" fmla="*/ 6765625 w 1753"/>
                  <a:gd name="T3" fmla="*/ 265625 h 1983"/>
                  <a:gd name="T4" fmla="*/ 3000000 w 1753"/>
                  <a:gd name="T5" fmla="*/ 1125000 h 1983"/>
                  <a:gd name="T6" fmla="*/ 968750 w 1753"/>
                  <a:gd name="T7" fmla="*/ 10250000 h 1983"/>
                  <a:gd name="T8" fmla="*/ 4453125 w 1753"/>
                  <a:gd name="T9" fmla="*/ 16546875 h 1983"/>
                  <a:gd name="T10" fmla="*/ 8843750 w 1753"/>
                  <a:gd name="T11" fmla="*/ 23078125 h 1983"/>
                  <a:gd name="T12" fmla="*/ 15937500 w 1753"/>
                  <a:gd name="T13" fmla="*/ 30171875 h 1983"/>
                  <a:gd name="T14" fmla="*/ 21312500 w 1753"/>
                  <a:gd name="T15" fmla="*/ 30984375 h 1983"/>
                  <a:gd name="T16" fmla="*/ 22703125 w 1753"/>
                  <a:gd name="T17" fmla="*/ 30968750 h 1983"/>
                  <a:gd name="T18" fmla="*/ 25562500 w 1753"/>
                  <a:gd name="T19" fmla="*/ 30390625 h 1983"/>
                  <a:gd name="T20" fmla="*/ 27203125 w 1753"/>
                  <a:gd name="T21" fmla="*/ 26281250 h 1983"/>
                  <a:gd name="T22" fmla="*/ 24890625 w 1753"/>
                  <a:gd name="T23" fmla="*/ 11359375 h 1983"/>
                  <a:gd name="T24" fmla="*/ 22468750 w 1753"/>
                  <a:gd name="T25" fmla="*/ 5062500 h 1983"/>
                  <a:gd name="T26" fmla="*/ 13687500 w 1753"/>
                  <a:gd name="T27" fmla="*/ 218750 h 1983"/>
                  <a:gd name="T28" fmla="*/ 10671875 w 1753"/>
                  <a:gd name="T29" fmla="*/ 0 h 19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53" h="1983" extrusionOk="0">
                    <a:moveTo>
                      <a:pt x="683" y="0"/>
                    </a:moveTo>
                    <a:cubicBezTo>
                      <a:pt x="599" y="0"/>
                      <a:pt x="516" y="7"/>
                      <a:pt x="433" y="17"/>
                    </a:cubicBezTo>
                    <a:cubicBezTo>
                      <a:pt x="353" y="24"/>
                      <a:pt x="263" y="29"/>
                      <a:pt x="192" y="72"/>
                    </a:cubicBezTo>
                    <a:cubicBezTo>
                      <a:pt x="7" y="190"/>
                      <a:pt x="1" y="475"/>
                      <a:pt x="62" y="656"/>
                    </a:cubicBezTo>
                    <a:cubicBezTo>
                      <a:pt x="112" y="803"/>
                      <a:pt x="199" y="932"/>
                      <a:pt x="285" y="1059"/>
                    </a:cubicBezTo>
                    <a:cubicBezTo>
                      <a:pt x="379" y="1200"/>
                      <a:pt x="473" y="1336"/>
                      <a:pt x="566" y="1477"/>
                    </a:cubicBezTo>
                    <a:cubicBezTo>
                      <a:pt x="689" y="1657"/>
                      <a:pt x="822" y="1848"/>
                      <a:pt x="1020" y="1931"/>
                    </a:cubicBezTo>
                    <a:cubicBezTo>
                      <a:pt x="1129" y="1974"/>
                      <a:pt x="1248" y="1983"/>
                      <a:pt x="1364" y="1983"/>
                    </a:cubicBezTo>
                    <a:cubicBezTo>
                      <a:pt x="1394" y="1983"/>
                      <a:pt x="1424" y="1982"/>
                      <a:pt x="1453" y="1982"/>
                    </a:cubicBezTo>
                    <a:cubicBezTo>
                      <a:pt x="1518" y="1982"/>
                      <a:pt x="1583" y="1982"/>
                      <a:pt x="1636" y="1945"/>
                    </a:cubicBezTo>
                    <a:cubicBezTo>
                      <a:pt x="1719" y="1892"/>
                      <a:pt x="1737" y="1780"/>
                      <a:pt x="1741" y="1682"/>
                    </a:cubicBezTo>
                    <a:cubicBezTo>
                      <a:pt x="1752" y="1358"/>
                      <a:pt x="1673" y="1041"/>
                      <a:pt x="1593" y="727"/>
                    </a:cubicBezTo>
                    <a:cubicBezTo>
                      <a:pt x="1557" y="586"/>
                      <a:pt x="1521" y="443"/>
                      <a:pt x="1438" y="324"/>
                    </a:cubicBezTo>
                    <a:cubicBezTo>
                      <a:pt x="1312" y="140"/>
                      <a:pt x="1092" y="42"/>
                      <a:pt x="876" y="14"/>
                    </a:cubicBezTo>
                    <a:cubicBezTo>
                      <a:pt x="811" y="4"/>
                      <a:pt x="747" y="0"/>
                      <a:pt x="68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Google Shape;58;p4"/>
              <p:cNvSpPr>
                <a:spLocks/>
              </p:cNvSpPr>
              <p:nvPr/>
            </p:nvSpPr>
            <p:spPr bwMode="auto">
              <a:xfrm>
                <a:off x="5639400" y="2491975"/>
                <a:ext cx="40275" cy="42775"/>
              </a:xfrm>
              <a:custGeom>
                <a:avLst/>
                <a:gdLst>
                  <a:gd name="T0" fmla="*/ 8265625 w 1611"/>
                  <a:gd name="T1" fmla="*/ 0 h 1711"/>
                  <a:gd name="T2" fmla="*/ 5296875 w 1611"/>
                  <a:gd name="T3" fmla="*/ 234375 h 1711"/>
                  <a:gd name="T4" fmla="*/ 843750 w 1611"/>
                  <a:gd name="T5" fmla="*/ 10328125 h 1711"/>
                  <a:gd name="T6" fmla="*/ 5015625 w 1611"/>
                  <a:gd name="T7" fmla="*/ 19328125 h 1711"/>
                  <a:gd name="T8" fmla="*/ 17234375 w 1611"/>
                  <a:gd name="T9" fmla="*/ 26531250 h 1711"/>
                  <a:gd name="T10" fmla="*/ 19328125 w 1611"/>
                  <a:gd name="T11" fmla="*/ 26718750 h 1711"/>
                  <a:gd name="T12" fmla="*/ 23203125 w 1611"/>
                  <a:gd name="T13" fmla="*/ 25468750 h 1711"/>
                  <a:gd name="T14" fmla="*/ 25171875 w 1611"/>
                  <a:gd name="T15" fmla="*/ 19734375 h 1711"/>
                  <a:gd name="T16" fmla="*/ 19484375 w 1611"/>
                  <a:gd name="T17" fmla="*/ 5093750 h 1711"/>
                  <a:gd name="T18" fmla="*/ 8265625 w 1611"/>
                  <a:gd name="T19" fmla="*/ 0 h 17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11" h="1711" extrusionOk="0">
                    <a:moveTo>
                      <a:pt x="529" y="0"/>
                    </a:moveTo>
                    <a:cubicBezTo>
                      <a:pt x="467" y="0"/>
                      <a:pt x="404" y="5"/>
                      <a:pt x="339" y="15"/>
                    </a:cubicBezTo>
                    <a:cubicBezTo>
                      <a:pt x="11" y="66"/>
                      <a:pt x="0" y="383"/>
                      <a:pt x="54" y="661"/>
                    </a:cubicBezTo>
                    <a:cubicBezTo>
                      <a:pt x="94" y="870"/>
                      <a:pt x="184" y="1071"/>
                      <a:pt x="321" y="1237"/>
                    </a:cubicBezTo>
                    <a:cubicBezTo>
                      <a:pt x="516" y="1479"/>
                      <a:pt x="797" y="1645"/>
                      <a:pt x="1103" y="1698"/>
                    </a:cubicBezTo>
                    <a:cubicBezTo>
                      <a:pt x="1147" y="1706"/>
                      <a:pt x="1192" y="1710"/>
                      <a:pt x="1237" y="1710"/>
                    </a:cubicBezTo>
                    <a:cubicBezTo>
                      <a:pt x="1329" y="1710"/>
                      <a:pt x="1417" y="1690"/>
                      <a:pt x="1485" y="1630"/>
                    </a:cubicBezTo>
                    <a:cubicBezTo>
                      <a:pt x="1589" y="1544"/>
                      <a:pt x="1611" y="1396"/>
                      <a:pt x="1611" y="1263"/>
                    </a:cubicBezTo>
                    <a:cubicBezTo>
                      <a:pt x="1611" y="920"/>
                      <a:pt x="1478" y="577"/>
                      <a:pt x="1247" y="326"/>
                    </a:cubicBezTo>
                    <a:cubicBezTo>
                      <a:pt x="1047" y="101"/>
                      <a:pt x="805" y="0"/>
                      <a:pt x="52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59;p4"/>
              <p:cNvSpPr>
                <a:spLocks/>
              </p:cNvSpPr>
              <p:nvPr/>
            </p:nvSpPr>
            <p:spPr bwMode="auto">
              <a:xfrm>
                <a:off x="5604250" y="2557600"/>
                <a:ext cx="38400" cy="44250"/>
              </a:xfrm>
              <a:custGeom>
                <a:avLst/>
                <a:gdLst>
                  <a:gd name="T0" fmla="*/ 10093750 w 1536"/>
                  <a:gd name="T1" fmla="*/ 0 h 1770"/>
                  <a:gd name="T2" fmla="*/ 8125000 w 1536"/>
                  <a:gd name="T3" fmla="*/ 328125 h 1770"/>
                  <a:gd name="T4" fmla="*/ 4562500 w 1536"/>
                  <a:gd name="T5" fmla="*/ 4218750 h 1770"/>
                  <a:gd name="T6" fmla="*/ 1125000 w 1536"/>
                  <a:gd name="T7" fmla="*/ 11640625 h 1770"/>
                  <a:gd name="T8" fmla="*/ 1250000 w 1536"/>
                  <a:gd name="T9" fmla="*/ 20156250 h 1770"/>
                  <a:gd name="T10" fmla="*/ 7500000 w 1536"/>
                  <a:gd name="T11" fmla="*/ 25734375 h 1770"/>
                  <a:gd name="T12" fmla="*/ 15890625 w 1536"/>
                  <a:gd name="T13" fmla="*/ 27531250 h 1770"/>
                  <a:gd name="T14" fmla="*/ 17828125 w 1536"/>
                  <a:gd name="T15" fmla="*/ 27656250 h 1770"/>
                  <a:gd name="T16" fmla="*/ 20906250 w 1536"/>
                  <a:gd name="T17" fmla="*/ 26968750 h 1770"/>
                  <a:gd name="T18" fmla="*/ 23484375 w 1536"/>
                  <a:gd name="T19" fmla="*/ 18468750 h 1770"/>
                  <a:gd name="T20" fmla="*/ 19437500 w 1536"/>
                  <a:gd name="T21" fmla="*/ 7093750 h 1770"/>
                  <a:gd name="T22" fmla="*/ 10093750 w 1536"/>
                  <a:gd name="T23" fmla="*/ 0 h 17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36" h="1770" extrusionOk="0">
                    <a:moveTo>
                      <a:pt x="646" y="0"/>
                    </a:moveTo>
                    <a:cubicBezTo>
                      <a:pt x="605" y="0"/>
                      <a:pt x="562" y="7"/>
                      <a:pt x="520" y="21"/>
                    </a:cubicBezTo>
                    <a:cubicBezTo>
                      <a:pt x="412" y="58"/>
                      <a:pt x="347" y="180"/>
                      <a:pt x="292" y="270"/>
                    </a:cubicBezTo>
                    <a:cubicBezTo>
                      <a:pt x="202" y="421"/>
                      <a:pt x="123" y="580"/>
                      <a:pt x="72" y="745"/>
                    </a:cubicBezTo>
                    <a:cubicBezTo>
                      <a:pt x="19" y="923"/>
                      <a:pt x="1" y="1117"/>
                      <a:pt x="80" y="1290"/>
                    </a:cubicBezTo>
                    <a:cubicBezTo>
                      <a:pt x="155" y="1456"/>
                      <a:pt x="310" y="1578"/>
                      <a:pt x="480" y="1647"/>
                    </a:cubicBezTo>
                    <a:cubicBezTo>
                      <a:pt x="649" y="1719"/>
                      <a:pt x="833" y="1744"/>
                      <a:pt x="1017" y="1762"/>
                    </a:cubicBezTo>
                    <a:cubicBezTo>
                      <a:pt x="1058" y="1766"/>
                      <a:pt x="1099" y="1770"/>
                      <a:pt x="1141" y="1770"/>
                    </a:cubicBezTo>
                    <a:cubicBezTo>
                      <a:pt x="1209" y="1770"/>
                      <a:pt x="1277" y="1760"/>
                      <a:pt x="1338" y="1726"/>
                    </a:cubicBezTo>
                    <a:cubicBezTo>
                      <a:pt x="1518" y="1629"/>
                      <a:pt x="1536" y="1384"/>
                      <a:pt x="1503" y="1182"/>
                    </a:cubicBezTo>
                    <a:cubicBezTo>
                      <a:pt x="1464" y="926"/>
                      <a:pt x="1373" y="677"/>
                      <a:pt x="1244" y="454"/>
                    </a:cubicBezTo>
                    <a:cubicBezTo>
                      <a:pt x="1126" y="252"/>
                      <a:pt x="902" y="0"/>
                      <a:pt x="64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60;p4"/>
              <p:cNvSpPr>
                <a:spLocks/>
              </p:cNvSpPr>
              <p:nvPr/>
            </p:nvSpPr>
            <p:spPr bwMode="auto">
              <a:xfrm>
                <a:off x="6001425" y="2491175"/>
                <a:ext cx="38500" cy="44250"/>
              </a:xfrm>
              <a:custGeom>
                <a:avLst/>
                <a:gdLst>
                  <a:gd name="T0" fmla="*/ 10093750 w 1540"/>
                  <a:gd name="T1" fmla="*/ 15625 h 1770"/>
                  <a:gd name="T2" fmla="*/ 8109375 w 1540"/>
                  <a:gd name="T3" fmla="*/ 343750 h 1770"/>
                  <a:gd name="T4" fmla="*/ 4562500 w 1540"/>
                  <a:gd name="T5" fmla="*/ 4234375 h 1770"/>
                  <a:gd name="T6" fmla="*/ 1125000 w 1540"/>
                  <a:gd name="T7" fmla="*/ 11671875 h 1770"/>
                  <a:gd name="T8" fmla="*/ 1234375 w 1540"/>
                  <a:gd name="T9" fmla="*/ 20171875 h 1770"/>
                  <a:gd name="T10" fmla="*/ 7500000 w 1540"/>
                  <a:gd name="T11" fmla="*/ 25734375 h 1770"/>
                  <a:gd name="T12" fmla="*/ 15890625 w 1540"/>
                  <a:gd name="T13" fmla="*/ 27484375 h 1770"/>
                  <a:gd name="T14" fmla="*/ 17968750 w 1540"/>
                  <a:gd name="T15" fmla="*/ 27656250 h 1770"/>
                  <a:gd name="T16" fmla="*/ 20953125 w 1540"/>
                  <a:gd name="T17" fmla="*/ 26984375 h 1770"/>
                  <a:gd name="T18" fmla="*/ 23531250 w 1540"/>
                  <a:gd name="T19" fmla="*/ 18484375 h 1770"/>
                  <a:gd name="T20" fmla="*/ 19421875 w 1540"/>
                  <a:gd name="T21" fmla="*/ 7046875 h 1770"/>
                  <a:gd name="T22" fmla="*/ 10093750 w 1540"/>
                  <a:gd name="T23" fmla="*/ 15625 h 17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40" h="1770" extrusionOk="0">
                    <a:moveTo>
                      <a:pt x="646" y="1"/>
                    </a:moveTo>
                    <a:cubicBezTo>
                      <a:pt x="605" y="1"/>
                      <a:pt x="562" y="8"/>
                      <a:pt x="519" y="22"/>
                    </a:cubicBezTo>
                    <a:cubicBezTo>
                      <a:pt x="411" y="58"/>
                      <a:pt x="346" y="177"/>
                      <a:pt x="292" y="271"/>
                    </a:cubicBezTo>
                    <a:cubicBezTo>
                      <a:pt x="205" y="418"/>
                      <a:pt x="122" y="581"/>
                      <a:pt x="72" y="747"/>
                    </a:cubicBezTo>
                    <a:cubicBezTo>
                      <a:pt x="18" y="923"/>
                      <a:pt x="0" y="1118"/>
                      <a:pt x="79" y="1291"/>
                    </a:cubicBezTo>
                    <a:cubicBezTo>
                      <a:pt x="155" y="1456"/>
                      <a:pt x="310" y="1579"/>
                      <a:pt x="480" y="1647"/>
                    </a:cubicBezTo>
                    <a:cubicBezTo>
                      <a:pt x="649" y="1716"/>
                      <a:pt x="832" y="1742"/>
                      <a:pt x="1017" y="1759"/>
                    </a:cubicBezTo>
                    <a:cubicBezTo>
                      <a:pt x="1060" y="1765"/>
                      <a:pt x="1105" y="1770"/>
                      <a:pt x="1150" y="1770"/>
                    </a:cubicBezTo>
                    <a:cubicBezTo>
                      <a:pt x="1216" y="1770"/>
                      <a:pt x="1282" y="1759"/>
                      <a:pt x="1341" y="1727"/>
                    </a:cubicBezTo>
                    <a:cubicBezTo>
                      <a:pt x="1517" y="1629"/>
                      <a:pt x="1539" y="1381"/>
                      <a:pt x="1506" y="1183"/>
                    </a:cubicBezTo>
                    <a:cubicBezTo>
                      <a:pt x="1466" y="927"/>
                      <a:pt x="1376" y="678"/>
                      <a:pt x="1243" y="451"/>
                    </a:cubicBezTo>
                    <a:cubicBezTo>
                      <a:pt x="1126" y="253"/>
                      <a:pt x="901" y="1"/>
                      <a:pt x="6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Google Shape;61;p4"/>
              <p:cNvSpPr>
                <a:spLocks/>
              </p:cNvSpPr>
              <p:nvPr/>
            </p:nvSpPr>
            <p:spPr bwMode="auto">
              <a:xfrm>
                <a:off x="5684175" y="2555050"/>
                <a:ext cx="53450" cy="43225"/>
              </a:xfrm>
              <a:custGeom>
                <a:avLst/>
                <a:gdLst>
                  <a:gd name="T0" fmla="*/ 16625000 w 2138"/>
                  <a:gd name="T1" fmla="*/ 15625 h 1729"/>
                  <a:gd name="T2" fmla="*/ 11218750 w 2138"/>
                  <a:gd name="T3" fmla="*/ 62500 h 1729"/>
                  <a:gd name="T4" fmla="*/ 7546875 w 2138"/>
                  <a:gd name="T5" fmla="*/ 468750 h 1729"/>
                  <a:gd name="T6" fmla="*/ 2093750 w 2138"/>
                  <a:gd name="T7" fmla="*/ 6484375 h 1729"/>
                  <a:gd name="T8" fmla="*/ 62500 w 2138"/>
                  <a:gd name="T9" fmla="*/ 12562500 h 1729"/>
                  <a:gd name="T10" fmla="*/ 2656250 w 2138"/>
                  <a:gd name="T11" fmla="*/ 18312500 h 1729"/>
                  <a:gd name="T12" fmla="*/ 22750000 w 2138"/>
                  <a:gd name="T13" fmla="*/ 26593750 h 1729"/>
                  <a:gd name="T14" fmla="*/ 26484375 w 2138"/>
                  <a:gd name="T15" fmla="*/ 27000000 h 1729"/>
                  <a:gd name="T16" fmla="*/ 30421875 w 2138"/>
                  <a:gd name="T17" fmla="*/ 25968750 h 1729"/>
                  <a:gd name="T18" fmla="*/ 33234375 w 2138"/>
                  <a:gd name="T19" fmla="*/ 20734375 h 1729"/>
                  <a:gd name="T20" fmla="*/ 32265625 w 2138"/>
                  <a:gd name="T21" fmla="*/ 14656250 h 1729"/>
                  <a:gd name="T22" fmla="*/ 29406250 w 2138"/>
                  <a:gd name="T23" fmla="*/ 7437500 h 1729"/>
                  <a:gd name="T24" fmla="*/ 25343750 w 2138"/>
                  <a:gd name="T25" fmla="*/ 1984375 h 1729"/>
                  <a:gd name="T26" fmla="*/ 16625000 w 2138"/>
                  <a:gd name="T27" fmla="*/ 15625 h 17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38" h="1729" extrusionOk="0">
                    <a:moveTo>
                      <a:pt x="1064" y="1"/>
                    </a:moveTo>
                    <a:cubicBezTo>
                      <a:pt x="949" y="1"/>
                      <a:pt x="833" y="1"/>
                      <a:pt x="718" y="4"/>
                    </a:cubicBezTo>
                    <a:cubicBezTo>
                      <a:pt x="641" y="8"/>
                      <a:pt x="555" y="1"/>
                      <a:pt x="483" y="30"/>
                    </a:cubicBezTo>
                    <a:cubicBezTo>
                      <a:pt x="321" y="98"/>
                      <a:pt x="217" y="268"/>
                      <a:pt x="134" y="415"/>
                    </a:cubicBezTo>
                    <a:cubicBezTo>
                      <a:pt x="69" y="538"/>
                      <a:pt x="1" y="668"/>
                      <a:pt x="4" y="804"/>
                    </a:cubicBezTo>
                    <a:cubicBezTo>
                      <a:pt x="7" y="942"/>
                      <a:pt x="79" y="1071"/>
                      <a:pt x="170" y="1172"/>
                    </a:cubicBezTo>
                    <a:cubicBezTo>
                      <a:pt x="487" y="1526"/>
                      <a:pt x="992" y="1622"/>
                      <a:pt x="1456" y="1702"/>
                    </a:cubicBezTo>
                    <a:cubicBezTo>
                      <a:pt x="1534" y="1715"/>
                      <a:pt x="1616" y="1728"/>
                      <a:pt x="1695" y="1728"/>
                    </a:cubicBezTo>
                    <a:cubicBezTo>
                      <a:pt x="1785" y="1728"/>
                      <a:pt x="1872" y="1712"/>
                      <a:pt x="1947" y="1662"/>
                    </a:cubicBezTo>
                    <a:cubicBezTo>
                      <a:pt x="2058" y="1590"/>
                      <a:pt x="2116" y="1457"/>
                      <a:pt x="2127" y="1327"/>
                    </a:cubicBezTo>
                    <a:cubicBezTo>
                      <a:pt x="2138" y="1193"/>
                      <a:pt x="2105" y="1064"/>
                      <a:pt x="2065" y="938"/>
                    </a:cubicBezTo>
                    <a:cubicBezTo>
                      <a:pt x="2018" y="779"/>
                      <a:pt x="1957" y="624"/>
                      <a:pt x="1882" y="476"/>
                    </a:cubicBezTo>
                    <a:cubicBezTo>
                      <a:pt x="1820" y="343"/>
                      <a:pt x="1741" y="213"/>
                      <a:pt x="1622" y="127"/>
                    </a:cubicBezTo>
                    <a:cubicBezTo>
                      <a:pt x="1463" y="15"/>
                      <a:pt x="1258" y="4"/>
                      <a:pt x="106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Google Shape;62;p4"/>
              <p:cNvSpPr>
                <a:spLocks/>
              </p:cNvSpPr>
              <p:nvPr/>
            </p:nvSpPr>
            <p:spPr bwMode="auto">
              <a:xfrm>
                <a:off x="5745425" y="2520900"/>
                <a:ext cx="61300" cy="32425"/>
              </a:xfrm>
              <a:custGeom>
                <a:avLst/>
                <a:gdLst>
                  <a:gd name="T0" fmla="*/ 13921875 w 2452"/>
                  <a:gd name="T1" fmla="*/ 15625 h 1297"/>
                  <a:gd name="T2" fmla="*/ 3562500 w 2452"/>
                  <a:gd name="T3" fmla="*/ 5078125 h 1297"/>
                  <a:gd name="T4" fmla="*/ 1546875 w 2452"/>
                  <a:gd name="T5" fmla="*/ 12750000 h 1297"/>
                  <a:gd name="T6" fmla="*/ 3000000 w 2452"/>
                  <a:gd name="T7" fmla="*/ 14093750 h 1297"/>
                  <a:gd name="T8" fmla="*/ 26203125 w 2452"/>
                  <a:gd name="T9" fmla="*/ 20265625 h 1297"/>
                  <a:gd name="T10" fmla="*/ 30937500 w 2452"/>
                  <a:gd name="T11" fmla="*/ 20125000 h 1297"/>
                  <a:gd name="T12" fmla="*/ 37015625 w 2452"/>
                  <a:gd name="T13" fmla="*/ 17859375 h 1297"/>
                  <a:gd name="T14" fmla="*/ 38140625 w 2452"/>
                  <a:gd name="T15" fmla="*/ 14656250 h 1297"/>
                  <a:gd name="T16" fmla="*/ 35328125 w 2452"/>
                  <a:gd name="T17" fmla="*/ 7109375 h 1297"/>
                  <a:gd name="T18" fmla="*/ 30421875 w 2452"/>
                  <a:gd name="T19" fmla="*/ 4015625 h 1297"/>
                  <a:gd name="T20" fmla="*/ 14046875 w 2452"/>
                  <a:gd name="T21" fmla="*/ 15625 h 1297"/>
                  <a:gd name="T22" fmla="*/ 13921875 w 2452"/>
                  <a:gd name="T23" fmla="*/ 15625 h 12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52" h="1297" extrusionOk="0">
                    <a:moveTo>
                      <a:pt x="891" y="1"/>
                    </a:moveTo>
                    <a:cubicBezTo>
                      <a:pt x="647" y="1"/>
                      <a:pt x="388" y="154"/>
                      <a:pt x="228" y="325"/>
                    </a:cubicBezTo>
                    <a:cubicBezTo>
                      <a:pt x="120" y="440"/>
                      <a:pt x="1" y="661"/>
                      <a:pt x="99" y="816"/>
                    </a:cubicBezTo>
                    <a:cubicBezTo>
                      <a:pt x="124" y="851"/>
                      <a:pt x="159" y="877"/>
                      <a:pt x="192" y="902"/>
                    </a:cubicBezTo>
                    <a:cubicBezTo>
                      <a:pt x="618" y="1208"/>
                      <a:pt x="1151" y="1297"/>
                      <a:pt x="1677" y="1297"/>
                    </a:cubicBezTo>
                    <a:cubicBezTo>
                      <a:pt x="1779" y="1297"/>
                      <a:pt x="1880" y="1294"/>
                      <a:pt x="1980" y="1288"/>
                    </a:cubicBezTo>
                    <a:cubicBezTo>
                      <a:pt x="2124" y="1277"/>
                      <a:pt x="2283" y="1255"/>
                      <a:pt x="2369" y="1143"/>
                    </a:cubicBezTo>
                    <a:cubicBezTo>
                      <a:pt x="2416" y="1086"/>
                      <a:pt x="2438" y="1010"/>
                      <a:pt x="2441" y="938"/>
                    </a:cubicBezTo>
                    <a:cubicBezTo>
                      <a:pt x="2451" y="761"/>
                      <a:pt x="2387" y="581"/>
                      <a:pt x="2261" y="455"/>
                    </a:cubicBezTo>
                    <a:cubicBezTo>
                      <a:pt x="2175" y="368"/>
                      <a:pt x="2059" y="307"/>
                      <a:pt x="1947" y="257"/>
                    </a:cubicBezTo>
                    <a:cubicBezTo>
                      <a:pt x="1619" y="102"/>
                      <a:pt x="1262" y="4"/>
                      <a:pt x="899" y="1"/>
                    </a:cubicBezTo>
                    <a:cubicBezTo>
                      <a:pt x="896" y="1"/>
                      <a:pt x="893" y="1"/>
                      <a:pt x="89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Google Shape;63;p4"/>
              <p:cNvSpPr>
                <a:spLocks/>
              </p:cNvSpPr>
              <p:nvPr/>
            </p:nvSpPr>
            <p:spPr bwMode="auto">
              <a:xfrm>
                <a:off x="5747675" y="2444300"/>
                <a:ext cx="40400" cy="50125"/>
              </a:xfrm>
              <a:custGeom>
                <a:avLst/>
                <a:gdLst>
                  <a:gd name="T0" fmla="*/ 7859375 w 1616"/>
                  <a:gd name="T1" fmla="*/ 15625 h 2005"/>
                  <a:gd name="T2" fmla="*/ 1312500 w 1616"/>
                  <a:gd name="T3" fmla="*/ 3859375 h 2005"/>
                  <a:gd name="T4" fmla="*/ 62500 w 1616"/>
                  <a:gd name="T5" fmla="*/ 10718750 h 2005"/>
                  <a:gd name="T6" fmla="*/ 6828125 w 1616"/>
                  <a:gd name="T7" fmla="*/ 28515625 h 2005"/>
                  <a:gd name="T8" fmla="*/ 8796875 w 1616"/>
                  <a:gd name="T9" fmla="*/ 30312500 h 2005"/>
                  <a:gd name="T10" fmla="*/ 11781250 w 1616"/>
                  <a:gd name="T11" fmla="*/ 31046875 h 2005"/>
                  <a:gd name="T12" fmla="*/ 15296875 w 1616"/>
                  <a:gd name="T13" fmla="*/ 31312500 h 2005"/>
                  <a:gd name="T14" fmla="*/ 20078125 w 1616"/>
                  <a:gd name="T15" fmla="*/ 30156250 h 2005"/>
                  <a:gd name="T16" fmla="*/ 22546875 w 1616"/>
                  <a:gd name="T17" fmla="*/ 27609375 h 2005"/>
                  <a:gd name="T18" fmla="*/ 25015625 w 1616"/>
                  <a:gd name="T19" fmla="*/ 20187500 h 2005"/>
                  <a:gd name="T20" fmla="*/ 17140625 w 1616"/>
                  <a:gd name="T21" fmla="*/ 3796875 h 2005"/>
                  <a:gd name="T22" fmla="*/ 13140625 w 1616"/>
                  <a:gd name="T23" fmla="*/ 578125 h 2005"/>
                  <a:gd name="T24" fmla="*/ 9609375 w 1616"/>
                  <a:gd name="T25" fmla="*/ 31250 h 2005"/>
                  <a:gd name="T26" fmla="*/ 9140625 w 1616"/>
                  <a:gd name="T27" fmla="*/ 31250 h 2005"/>
                  <a:gd name="T28" fmla="*/ 8171875 w 1616"/>
                  <a:gd name="T29" fmla="*/ 15625 h 2005"/>
                  <a:gd name="T30" fmla="*/ 7859375 w 1616"/>
                  <a:gd name="T31" fmla="*/ 15625 h 20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16" h="2005" extrusionOk="0">
                    <a:moveTo>
                      <a:pt x="503" y="1"/>
                    </a:moveTo>
                    <a:cubicBezTo>
                      <a:pt x="328" y="1"/>
                      <a:pt x="171" y="87"/>
                      <a:pt x="84" y="247"/>
                    </a:cubicBezTo>
                    <a:cubicBezTo>
                      <a:pt x="12" y="380"/>
                      <a:pt x="1" y="535"/>
                      <a:pt x="4" y="686"/>
                    </a:cubicBezTo>
                    <a:cubicBezTo>
                      <a:pt x="23" y="1101"/>
                      <a:pt x="177" y="1504"/>
                      <a:pt x="437" y="1825"/>
                    </a:cubicBezTo>
                    <a:cubicBezTo>
                      <a:pt x="473" y="1869"/>
                      <a:pt x="513" y="1912"/>
                      <a:pt x="563" y="1940"/>
                    </a:cubicBezTo>
                    <a:cubicBezTo>
                      <a:pt x="621" y="1973"/>
                      <a:pt x="689" y="1980"/>
                      <a:pt x="754" y="1987"/>
                    </a:cubicBezTo>
                    <a:cubicBezTo>
                      <a:pt x="828" y="1996"/>
                      <a:pt x="904" y="2004"/>
                      <a:pt x="979" y="2004"/>
                    </a:cubicBezTo>
                    <a:cubicBezTo>
                      <a:pt x="1087" y="2004"/>
                      <a:pt x="1193" y="1987"/>
                      <a:pt x="1285" y="1930"/>
                    </a:cubicBezTo>
                    <a:cubicBezTo>
                      <a:pt x="1349" y="1890"/>
                      <a:pt x="1400" y="1832"/>
                      <a:pt x="1443" y="1767"/>
                    </a:cubicBezTo>
                    <a:cubicBezTo>
                      <a:pt x="1540" y="1631"/>
                      <a:pt x="1594" y="1461"/>
                      <a:pt x="1601" y="1292"/>
                    </a:cubicBezTo>
                    <a:cubicBezTo>
                      <a:pt x="1616" y="896"/>
                      <a:pt x="1374" y="531"/>
                      <a:pt x="1097" y="243"/>
                    </a:cubicBezTo>
                    <a:cubicBezTo>
                      <a:pt x="1021" y="164"/>
                      <a:pt x="942" y="84"/>
                      <a:pt x="841" y="37"/>
                    </a:cubicBezTo>
                    <a:cubicBezTo>
                      <a:pt x="766" y="4"/>
                      <a:pt x="691" y="2"/>
                      <a:pt x="615" y="2"/>
                    </a:cubicBezTo>
                    <a:cubicBezTo>
                      <a:pt x="605" y="2"/>
                      <a:pt x="595" y="2"/>
                      <a:pt x="585" y="2"/>
                    </a:cubicBezTo>
                    <a:cubicBezTo>
                      <a:pt x="564" y="2"/>
                      <a:pt x="544" y="2"/>
                      <a:pt x="523" y="1"/>
                    </a:cubicBezTo>
                    <a:cubicBezTo>
                      <a:pt x="517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Google Shape;64;p4"/>
              <p:cNvSpPr>
                <a:spLocks/>
              </p:cNvSpPr>
              <p:nvPr/>
            </p:nvSpPr>
            <p:spPr bwMode="auto">
              <a:xfrm>
                <a:off x="5760650" y="2575275"/>
                <a:ext cx="31850" cy="45425"/>
              </a:xfrm>
              <a:custGeom>
                <a:avLst/>
                <a:gdLst>
                  <a:gd name="T0" fmla="*/ 5953125 w 1274"/>
                  <a:gd name="T1" fmla="*/ 0 h 1817"/>
                  <a:gd name="T2" fmla="*/ 5140625 w 1274"/>
                  <a:gd name="T3" fmla="*/ 46875 h 1817"/>
                  <a:gd name="T4" fmla="*/ 15625 w 1274"/>
                  <a:gd name="T5" fmla="*/ 11593750 h 1817"/>
                  <a:gd name="T6" fmla="*/ 1984375 w 1274"/>
                  <a:gd name="T7" fmla="*/ 20656250 h 1817"/>
                  <a:gd name="T8" fmla="*/ 8015625 w 1274"/>
                  <a:gd name="T9" fmla="*/ 27468750 h 1817"/>
                  <a:gd name="T10" fmla="*/ 11843750 w 1274"/>
                  <a:gd name="T11" fmla="*/ 28375000 h 1817"/>
                  <a:gd name="T12" fmla="*/ 16687500 w 1274"/>
                  <a:gd name="T13" fmla="*/ 26562500 h 1817"/>
                  <a:gd name="T14" fmla="*/ 19218750 w 1274"/>
                  <a:gd name="T15" fmla="*/ 20875000 h 1817"/>
                  <a:gd name="T16" fmla="*/ 16625000 w 1274"/>
                  <a:gd name="T17" fmla="*/ 7421875 h 1817"/>
                  <a:gd name="T18" fmla="*/ 5953125 w 1274"/>
                  <a:gd name="T19" fmla="*/ 0 h 18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74" h="1817" extrusionOk="0">
                    <a:moveTo>
                      <a:pt x="381" y="0"/>
                    </a:moveTo>
                    <a:cubicBezTo>
                      <a:pt x="363" y="0"/>
                      <a:pt x="346" y="1"/>
                      <a:pt x="329" y="3"/>
                    </a:cubicBezTo>
                    <a:cubicBezTo>
                      <a:pt x="34" y="32"/>
                      <a:pt x="1" y="518"/>
                      <a:pt x="1" y="742"/>
                    </a:cubicBezTo>
                    <a:cubicBezTo>
                      <a:pt x="4" y="940"/>
                      <a:pt x="44" y="1141"/>
                      <a:pt x="127" y="1322"/>
                    </a:cubicBezTo>
                    <a:cubicBezTo>
                      <a:pt x="210" y="1502"/>
                      <a:pt x="337" y="1671"/>
                      <a:pt x="513" y="1758"/>
                    </a:cubicBezTo>
                    <a:cubicBezTo>
                      <a:pt x="588" y="1796"/>
                      <a:pt x="673" y="1816"/>
                      <a:pt x="758" y="1816"/>
                    </a:cubicBezTo>
                    <a:cubicBezTo>
                      <a:pt x="872" y="1816"/>
                      <a:pt x="985" y="1779"/>
                      <a:pt x="1068" y="1700"/>
                    </a:cubicBezTo>
                    <a:cubicBezTo>
                      <a:pt x="1165" y="1607"/>
                      <a:pt x="1208" y="1470"/>
                      <a:pt x="1230" y="1336"/>
                    </a:cubicBezTo>
                    <a:cubicBezTo>
                      <a:pt x="1273" y="1041"/>
                      <a:pt x="1212" y="735"/>
                      <a:pt x="1064" y="475"/>
                    </a:cubicBezTo>
                    <a:cubicBezTo>
                      <a:pt x="932" y="247"/>
                      <a:pt x="664" y="0"/>
                      <a:pt x="3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65;p4"/>
              <p:cNvSpPr>
                <a:spLocks/>
              </p:cNvSpPr>
              <p:nvPr/>
            </p:nvSpPr>
            <p:spPr bwMode="auto">
              <a:xfrm>
                <a:off x="5659025" y="2604125"/>
                <a:ext cx="55075" cy="37850"/>
              </a:xfrm>
              <a:custGeom>
                <a:avLst/>
                <a:gdLst>
                  <a:gd name="T0" fmla="*/ 10781250 w 2203"/>
                  <a:gd name="T1" fmla="*/ 0 h 1514"/>
                  <a:gd name="T2" fmla="*/ 7828125 w 2203"/>
                  <a:gd name="T3" fmla="*/ 421875 h 1514"/>
                  <a:gd name="T4" fmla="*/ 2093750 w 2203"/>
                  <a:gd name="T5" fmla="*/ 4656250 h 1514"/>
                  <a:gd name="T6" fmla="*/ 2093750 w 2203"/>
                  <a:gd name="T7" fmla="*/ 14734375 h 1514"/>
                  <a:gd name="T8" fmla="*/ 10531250 w 2203"/>
                  <a:gd name="T9" fmla="*/ 19906250 h 1514"/>
                  <a:gd name="T10" fmla="*/ 15000000 w 2203"/>
                  <a:gd name="T11" fmla="*/ 21421875 h 1514"/>
                  <a:gd name="T12" fmla="*/ 24312500 w 2203"/>
                  <a:gd name="T13" fmla="*/ 23640625 h 1514"/>
                  <a:gd name="T14" fmla="*/ 24953125 w 2203"/>
                  <a:gd name="T15" fmla="*/ 23625000 h 1514"/>
                  <a:gd name="T16" fmla="*/ 33125000 w 2203"/>
                  <a:gd name="T17" fmla="*/ 18453125 h 1514"/>
                  <a:gd name="T18" fmla="*/ 30703125 w 2203"/>
                  <a:gd name="T19" fmla="*/ 8703125 h 1514"/>
                  <a:gd name="T20" fmla="*/ 20062500 w 2203"/>
                  <a:gd name="T21" fmla="*/ 1328125 h 1514"/>
                  <a:gd name="T22" fmla="*/ 13531250 w 2203"/>
                  <a:gd name="T23" fmla="*/ 140625 h 1514"/>
                  <a:gd name="T24" fmla="*/ 10781250 w 2203"/>
                  <a:gd name="T25" fmla="*/ 0 h 15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03" h="1514" extrusionOk="0">
                    <a:moveTo>
                      <a:pt x="690" y="0"/>
                    </a:moveTo>
                    <a:cubicBezTo>
                      <a:pt x="629" y="0"/>
                      <a:pt x="567" y="6"/>
                      <a:pt x="501" y="27"/>
                    </a:cubicBezTo>
                    <a:cubicBezTo>
                      <a:pt x="354" y="74"/>
                      <a:pt x="220" y="168"/>
                      <a:pt x="134" y="298"/>
                    </a:cubicBezTo>
                    <a:cubicBezTo>
                      <a:pt x="8" y="489"/>
                      <a:pt x="1" y="759"/>
                      <a:pt x="134" y="943"/>
                    </a:cubicBezTo>
                    <a:cubicBezTo>
                      <a:pt x="260" y="1119"/>
                      <a:pt x="473" y="1203"/>
                      <a:pt x="674" y="1274"/>
                    </a:cubicBezTo>
                    <a:cubicBezTo>
                      <a:pt x="769" y="1306"/>
                      <a:pt x="866" y="1339"/>
                      <a:pt x="960" y="1371"/>
                    </a:cubicBezTo>
                    <a:cubicBezTo>
                      <a:pt x="1152" y="1443"/>
                      <a:pt x="1351" y="1513"/>
                      <a:pt x="1556" y="1513"/>
                    </a:cubicBezTo>
                    <a:cubicBezTo>
                      <a:pt x="1570" y="1513"/>
                      <a:pt x="1584" y="1513"/>
                      <a:pt x="1597" y="1512"/>
                    </a:cubicBezTo>
                    <a:cubicBezTo>
                      <a:pt x="1814" y="1501"/>
                      <a:pt x="2044" y="1386"/>
                      <a:pt x="2120" y="1181"/>
                    </a:cubicBezTo>
                    <a:cubicBezTo>
                      <a:pt x="2203" y="972"/>
                      <a:pt x="2102" y="734"/>
                      <a:pt x="1965" y="557"/>
                    </a:cubicBezTo>
                    <a:cubicBezTo>
                      <a:pt x="1792" y="338"/>
                      <a:pt x="1551" y="171"/>
                      <a:pt x="1284" y="85"/>
                    </a:cubicBezTo>
                    <a:cubicBezTo>
                      <a:pt x="1150" y="38"/>
                      <a:pt x="1010" y="13"/>
                      <a:pt x="866" y="9"/>
                    </a:cubicBezTo>
                    <a:cubicBezTo>
                      <a:pt x="805" y="6"/>
                      <a:pt x="747" y="0"/>
                      <a:pt x="6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66;p4"/>
              <p:cNvSpPr>
                <a:spLocks/>
              </p:cNvSpPr>
              <p:nvPr/>
            </p:nvSpPr>
            <p:spPr bwMode="auto">
              <a:xfrm>
                <a:off x="5898350" y="2431825"/>
                <a:ext cx="45800" cy="39450"/>
              </a:xfrm>
              <a:custGeom>
                <a:avLst/>
                <a:gdLst>
                  <a:gd name="T0" fmla="*/ 10656250 w 1832"/>
                  <a:gd name="T1" fmla="*/ 0 h 1578"/>
                  <a:gd name="T2" fmla="*/ 8265625 w 1832"/>
                  <a:gd name="T3" fmla="*/ 171875 h 1578"/>
                  <a:gd name="T4" fmla="*/ 109375 w 1832"/>
                  <a:gd name="T5" fmla="*/ 11031250 h 1578"/>
                  <a:gd name="T6" fmla="*/ 5968750 w 1832"/>
                  <a:gd name="T7" fmla="*/ 19640625 h 1578"/>
                  <a:gd name="T8" fmla="*/ 21453125 w 1832"/>
                  <a:gd name="T9" fmla="*/ 24656250 h 1578"/>
                  <a:gd name="T10" fmla="*/ 25343750 w 1832"/>
                  <a:gd name="T11" fmla="*/ 23984375 h 1578"/>
                  <a:gd name="T12" fmla="*/ 28437500 w 1832"/>
                  <a:gd name="T13" fmla="*/ 17734375 h 1578"/>
                  <a:gd name="T14" fmla="*/ 24156250 w 1832"/>
                  <a:gd name="T15" fmla="*/ 5781250 h 1578"/>
                  <a:gd name="T16" fmla="*/ 10656250 w 1832"/>
                  <a:gd name="T17" fmla="*/ 0 h 15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1578" extrusionOk="0">
                    <a:moveTo>
                      <a:pt x="682" y="0"/>
                    </a:moveTo>
                    <a:cubicBezTo>
                      <a:pt x="631" y="0"/>
                      <a:pt x="580" y="4"/>
                      <a:pt x="529" y="11"/>
                    </a:cubicBezTo>
                    <a:cubicBezTo>
                      <a:pt x="231" y="54"/>
                      <a:pt x="0" y="425"/>
                      <a:pt x="7" y="706"/>
                    </a:cubicBezTo>
                    <a:cubicBezTo>
                      <a:pt x="15" y="947"/>
                      <a:pt x="195" y="1132"/>
                      <a:pt x="382" y="1257"/>
                    </a:cubicBezTo>
                    <a:cubicBezTo>
                      <a:pt x="674" y="1452"/>
                      <a:pt x="1023" y="1564"/>
                      <a:pt x="1373" y="1578"/>
                    </a:cubicBezTo>
                    <a:cubicBezTo>
                      <a:pt x="1459" y="1578"/>
                      <a:pt x="1546" y="1574"/>
                      <a:pt x="1622" y="1535"/>
                    </a:cubicBezTo>
                    <a:cubicBezTo>
                      <a:pt x="1759" y="1463"/>
                      <a:pt x="1813" y="1293"/>
                      <a:pt x="1820" y="1135"/>
                    </a:cubicBezTo>
                    <a:cubicBezTo>
                      <a:pt x="1831" y="857"/>
                      <a:pt x="1733" y="580"/>
                      <a:pt x="1546" y="370"/>
                    </a:cubicBezTo>
                    <a:cubicBezTo>
                      <a:pt x="1335" y="135"/>
                      <a:pt x="1003" y="0"/>
                      <a:pt x="6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67;p4"/>
              <p:cNvSpPr>
                <a:spLocks/>
              </p:cNvSpPr>
              <p:nvPr/>
            </p:nvSpPr>
            <p:spPr bwMode="auto">
              <a:xfrm>
                <a:off x="5914275" y="2491300"/>
                <a:ext cx="58700" cy="25250"/>
              </a:xfrm>
              <a:custGeom>
                <a:avLst/>
                <a:gdLst>
                  <a:gd name="T0" fmla="*/ 6859375 w 2348"/>
                  <a:gd name="T1" fmla="*/ 0 h 1010"/>
                  <a:gd name="T2" fmla="*/ 2312500 w 2348"/>
                  <a:gd name="T3" fmla="*/ 1171875 h 1010"/>
                  <a:gd name="T4" fmla="*/ 578125 w 2348"/>
                  <a:gd name="T5" fmla="*/ 6687500 h 1010"/>
                  <a:gd name="T6" fmla="*/ 6718750 w 2348"/>
                  <a:gd name="T7" fmla="*/ 13734375 h 1010"/>
                  <a:gd name="T8" fmla="*/ 18828125 w 2348"/>
                  <a:gd name="T9" fmla="*/ 15765625 h 1010"/>
                  <a:gd name="T10" fmla="*/ 20562500 w 2348"/>
                  <a:gd name="T11" fmla="*/ 15750000 h 1010"/>
                  <a:gd name="T12" fmla="*/ 29734375 w 2348"/>
                  <a:gd name="T13" fmla="*/ 15750000 h 1010"/>
                  <a:gd name="T14" fmla="*/ 34546875 w 2348"/>
                  <a:gd name="T15" fmla="*/ 14687500 h 1010"/>
                  <a:gd name="T16" fmla="*/ 36671875 w 2348"/>
                  <a:gd name="T17" fmla="*/ 8218750 h 1010"/>
                  <a:gd name="T18" fmla="*/ 35609375 w 2348"/>
                  <a:gd name="T19" fmla="*/ 3937500 h 1010"/>
                  <a:gd name="T20" fmla="*/ 32390625 w 2348"/>
                  <a:gd name="T21" fmla="*/ 2578125 h 1010"/>
                  <a:gd name="T22" fmla="*/ 11046875 w 2348"/>
                  <a:gd name="T23" fmla="*/ 265625 h 1010"/>
                  <a:gd name="T24" fmla="*/ 6859375 w 2348"/>
                  <a:gd name="T25" fmla="*/ 0 h 10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48" h="1010" extrusionOk="0">
                    <a:moveTo>
                      <a:pt x="439" y="0"/>
                    </a:moveTo>
                    <a:cubicBezTo>
                      <a:pt x="335" y="0"/>
                      <a:pt x="233" y="16"/>
                      <a:pt x="148" y="75"/>
                    </a:cubicBezTo>
                    <a:cubicBezTo>
                      <a:pt x="33" y="158"/>
                      <a:pt x="1" y="298"/>
                      <a:pt x="37" y="428"/>
                    </a:cubicBezTo>
                    <a:cubicBezTo>
                      <a:pt x="87" y="626"/>
                      <a:pt x="253" y="789"/>
                      <a:pt x="430" y="879"/>
                    </a:cubicBezTo>
                    <a:cubicBezTo>
                      <a:pt x="667" y="993"/>
                      <a:pt x="938" y="1009"/>
                      <a:pt x="1205" y="1009"/>
                    </a:cubicBezTo>
                    <a:cubicBezTo>
                      <a:pt x="1242" y="1009"/>
                      <a:pt x="1279" y="1009"/>
                      <a:pt x="1316" y="1008"/>
                    </a:cubicBezTo>
                    <a:lnTo>
                      <a:pt x="1903" y="1008"/>
                    </a:lnTo>
                    <a:cubicBezTo>
                      <a:pt x="2012" y="1008"/>
                      <a:pt x="2124" y="1005"/>
                      <a:pt x="2211" y="940"/>
                    </a:cubicBezTo>
                    <a:cubicBezTo>
                      <a:pt x="2332" y="850"/>
                      <a:pt x="2344" y="677"/>
                      <a:pt x="2347" y="526"/>
                    </a:cubicBezTo>
                    <a:cubicBezTo>
                      <a:pt x="2347" y="428"/>
                      <a:pt x="2347" y="320"/>
                      <a:pt x="2279" y="252"/>
                    </a:cubicBezTo>
                    <a:cubicBezTo>
                      <a:pt x="2224" y="197"/>
                      <a:pt x="2149" y="180"/>
                      <a:pt x="2073" y="165"/>
                    </a:cubicBezTo>
                    <a:cubicBezTo>
                      <a:pt x="1622" y="85"/>
                      <a:pt x="1165" y="50"/>
                      <a:pt x="707" y="17"/>
                    </a:cubicBezTo>
                    <a:cubicBezTo>
                      <a:pt x="623" y="12"/>
                      <a:pt x="530" y="0"/>
                      <a:pt x="43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68;p4"/>
              <p:cNvSpPr>
                <a:spLocks/>
              </p:cNvSpPr>
              <p:nvPr/>
            </p:nvSpPr>
            <p:spPr bwMode="auto">
              <a:xfrm>
                <a:off x="5881400" y="2534875"/>
                <a:ext cx="65800" cy="40450"/>
              </a:xfrm>
              <a:custGeom>
                <a:avLst/>
                <a:gdLst>
                  <a:gd name="T0" fmla="*/ 21593750 w 2632"/>
                  <a:gd name="T1" fmla="*/ 0 h 1618"/>
                  <a:gd name="T2" fmla="*/ 20062500 w 2632"/>
                  <a:gd name="T3" fmla="*/ 125000 h 1618"/>
                  <a:gd name="T4" fmla="*/ 15156250 w 2632"/>
                  <a:gd name="T5" fmla="*/ 1421875 h 1618"/>
                  <a:gd name="T6" fmla="*/ 8953125 w 2632"/>
                  <a:gd name="T7" fmla="*/ 3781250 h 1618"/>
                  <a:gd name="T8" fmla="*/ 1296875 w 2632"/>
                  <a:gd name="T9" fmla="*/ 11890625 h 1618"/>
                  <a:gd name="T10" fmla="*/ 3656250 w 2632"/>
                  <a:gd name="T11" fmla="*/ 22312500 h 1618"/>
                  <a:gd name="T12" fmla="*/ 13015625 w 2632"/>
                  <a:gd name="T13" fmla="*/ 24781250 h 1618"/>
                  <a:gd name="T14" fmla="*/ 19875000 w 2632"/>
                  <a:gd name="T15" fmla="*/ 25125000 h 1618"/>
                  <a:gd name="T16" fmla="*/ 24406250 w 2632"/>
                  <a:gd name="T17" fmla="*/ 25265625 h 1618"/>
                  <a:gd name="T18" fmla="*/ 33171875 w 2632"/>
                  <a:gd name="T19" fmla="*/ 23937500 h 1618"/>
                  <a:gd name="T20" fmla="*/ 41109375 w 2632"/>
                  <a:gd name="T21" fmla="*/ 14140625 h 1618"/>
                  <a:gd name="T22" fmla="*/ 35203125 w 2632"/>
                  <a:gd name="T23" fmla="*/ 4515625 h 1618"/>
                  <a:gd name="T24" fmla="*/ 25359375 w 2632"/>
                  <a:gd name="T25" fmla="*/ 406250 h 1618"/>
                  <a:gd name="T26" fmla="*/ 21593750 w 2632"/>
                  <a:gd name="T27" fmla="*/ 0 h 16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632" h="1618" extrusionOk="0">
                    <a:moveTo>
                      <a:pt x="1382" y="0"/>
                    </a:moveTo>
                    <a:cubicBezTo>
                      <a:pt x="1348" y="0"/>
                      <a:pt x="1315" y="2"/>
                      <a:pt x="1284" y="8"/>
                    </a:cubicBezTo>
                    <a:cubicBezTo>
                      <a:pt x="1179" y="22"/>
                      <a:pt x="1071" y="62"/>
                      <a:pt x="970" y="91"/>
                    </a:cubicBezTo>
                    <a:cubicBezTo>
                      <a:pt x="833" y="130"/>
                      <a:pt x="700" y="177"/>
                      <a:pt x="573" y="242"/>
                    </a:cubicBezTo>
                    <a:cubicBezTo>
                      <a:pt x="357" y="357"/>
                      <a:pt x="166" y="530"/>
                      <a:pt x="83" y="761"/>
                    </a:cubicBezTo>
                    <a:cubicBezTo>
                      <a:pt x="1" y="988"/>
                      <a:pt x="48" y="1273"/>
                      <a:pt x="234" y="1428"/>
                    </a:cubicBezTo>
                    <a:cubicBezTo>
                      <a:pt x="397" y="1561"/>
                      <a:pt x="624" y="1576"/>
                      <a:pt x="833" y="1586"/>
                    </a:cubicBezTo>
                    <a:cubicBezTo>
                      <a:pt x="981" y="1594"/>
                      <a:pt x="1129" y="1601"/>
                      <a:pt x="1272" y="1608"/>
                    </a:cubicBezTo>
                    <a:cubicBezTo>
                      <a:pt x="1369" y="1613"/>
                      <a:pt x="1466" y="1617"/>
                      <a:pt x="1562" y="1617"/>
                    </a:cubicBezTo>
                    <a:cubicBezTo>
                      <a:pt x="1755" y="1617"/>
                      <a:pt x="1945" y="1599"/>
                      <a:pt x="2123" y="1532"/>
                    </a:cubicBezTo>
                    <a:cubicBezTo>
                      <a:pt x="2393" y="1435"/>
                      <a:pt x="2631" y="1190"/>
                      <a:pt x="2631" y="905"/>
                    </a:cubicBezTo>
                    <a:cubicBezTo>
                      <a:pt x="2631" y="653"/>
                      <a:pt x="2455" y="433"/>
                      <a:pt x="2253" y="289"/>
                    </a:cubicBezTo>
                    <a:cubicBezTo>
                      <a:pt x="2065" y="155"/>
                      <a:pt x="1849" y="65"/>
                      <a:pt x="1623" y="26"/>
                    </a:cubicBezTo>
                    <a:cubicBezTo>
                      <a:pt x="1546" y="13"/>
                      <a:pt x="1462" y="0"/>
                      <a:pt x="13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69;p4"/>
              <p:cNvSpPr>
                <a:spLocks/>
              </p:cNvSpPr>
              <p:nvPr/>
            </p:nvSpPr>
            <p:spPr bwMode="auto">
              <a:xfrm>
                <a:off x="5888775" y="2587925"/>
                <a:ext cx="41650" cy="42250"/>
              </a:xfrm>
              <a:custGeom>
                <a:avLst/>
                <a:gdLst>
                  <a:gd name="T0" fmla="*/ 13140625 w 1666"/>
                  <a:gd name="T1" fmla="*/ 15625 h 1690"/>
                  <a:gd name="T2" fmla="*/ 5812500 w 1666"/>
                  <a:gd name="T3" fmla="*/ 3171875 h 1690"/>
                  <a:gd name="T4" fmla="*/ 1593750 w 1666"/>
                  <a:gd name="T5" fmla="*/ 8578125 h 1690"/>
                  <a:gd name="T6" fmla="*/ 4125000 w 1666"/>
                  <a:gd name="T7" fmla="*/ 20859375 h 1690"/>
                  <a:gd name="T8" fmla="*/ 11281250 w 1666"/>
                  <a:gd name="T9" fmla="*/ 25125000 h 1690"/>
                  <a:gd name="T10" fmla="*/ 16953125 w 1666"/>
                  <a:gd name="T11" fmla="*/ 26390625 h 1690"/>
                  <a:gd name="T12" fmla="*/ 21078125 w 1666"/>
                  <a:gd name="T13" fmla="*/ 25078125 h 1690"/>
                  <a:gd name="T14" fmla="*/ 23375000 w 1666"/>
                  <a:gd name="T15" fmla="*/ 21984375 h 1690"/>
                  <a:gd name="T16" fmla="*/ 24281250 w 1666"/>
                  <a:gd name="T17" fmla="*/ 8468750 h 1690"/>
                  <a:gd name="T18" fmla="*/ 15609375 w 1666"/>
                  <a:gd name="T19" fmla="*/ 468750 h 1690"/>
                  <a:gd name="T20" fmla="*/ 13140625 w 1666"/>
                  <a:gd name="T21" fmla="*/ 15625 h 16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66" h="1690" extrusionOk="0">
                    <a:moveTo>
                      <a:pt x="841" y="1"/>
                    </a:moveTo>
                    <a:cubicBezTo>
                      <a:pt x="670" y="1"/>
                      <a:pt x="513" y="98"/>
                      <a:pt x="372" y="203"/>
                    </a:cubicBezTo>
                    <a:cubicBezTo>
                      <a:pt x="250" y="289"/>
                      <a:pt x="156" y="409"/>
                      <a:pt x="102" y="549"/>
                    </a:cubicBezTo>
                    <a:cubicBezTo>
                      <a:pt x="1" y="813"/>
                      <a:pt x="69" y="1133"/>
                      <a:pt x="264" y="1335"/>
                    </a:cubicBezTo>
                    <a:cubicBezTo>
                      <a:pt x="387" y="1465"/>
                      <a:pt x="553" y="1543"/>
                      <a:pt x="722" y="1608"/>
                    </a:cubicBezTo>
                    <a:cubicBezTo>
                      <a:pt x="836" y="1653"/>
                      <a:pt x="964" y="1689"/>
                      <a:pt x="1085" y="1689"/>
                    </a:cubicBezTo>
                    <a:cubicBezTo>
                      <a:pt x="1181" y="1689"/>
                      <a:pt x="1273" y="1666"/>
                      <a:pt x="1349" y="1605"/>
                    </a:cubicBezTo>
                    <a:cubicBezTo>
                      <a:pt x="1414" y="1555"/>
                      <a:pt x="1461" y="1483"/>
                      <a:pt x="1496" y="1407"/>
                    </a:cubicBezTo>
                    <a:cubicBezTo>
                      <a:pt x="1630" y="1140"/>
                      <a:pt x="1666" y="816"/>
                      <a:pt x="1554" y="542"/>
                    </a:cubicBezTo>
                    <a:cubicBezTo>
                      <a:pt x="1457" y="301"/>
                      <a:pt x="1237" y="121"/>
                      <a:pt x="999" y="30"/>
                    </a:cubicBezTo>
                    <a:cubicBezTo>
                      <a:pt x="945" y="10"/>
                      <a:pt x="892" y="1"/>
                      <a:pt x="84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Google Shape;70;p4"/>
              <p:cNvSpPr>
                <a:spLocks/>
              </p:cNvSpPr>
              <p:nvPr/>
            </p:nvSpPr>
            <p:spPr bwMode="auto">
              <a:xfrm>
                <a:off x="5978175" y="2535050"/>
                <a:ext cx="49100" cy="56850"/>
              </a:xfrm>
              <a:custGeom>
                <a:avLst/>
                <a:gdLst>
                  <a:gd name="T0" fmla="*/ 10437500 w 1964"/>
                  <a:gd name="T1" fmla="*/ 0 h 2274"/>
                  <a:gd name="T2" fmla="*/ 10312500 w 1964"/>
                  <a:gd name="T3" fmla="*/ 15625 h 2274"/>
                  <a:gd name="T4" fmla="*/ 1406250 w 1964"/>
                  <a:gd name="T5" fmla="*/ 8171875 h 2274"/>
                  <a:gd name="T6" fmla="*/ 3046875 w 1964"/>
                  <a:gd name="T7" fmla="*/ 21812500 h 2274"/>
                  <a:gd name="T8" fmla="*/ 19375000 w 1964"/>
                  <a:gd name="T9" fmla="*/ 34531250 h 2274"/>
                  <a:gd name="T10" fmla="*/ 23406250 w 1964"/>
                  <a:gd name="T11" fmla="*/ 35531250 h 2274"/>
                  <a:gd name="T12" fmla="*/ 25406250 w 1964"/>
                  <a:gd name="T13" fmla="*/ 35093750 h 2274"/>
                  <a:gd name="T14" fmla="*/ 28500000 w 1964"/>
                  <a:gd name="T15" fmla="*/ 30421875 h 2274"/>
                  <a:gd name="T16" fmla="*/ 21343750 w 1964"/>
                  <a:gd name="T17" fmla="*/ 6609375 h 2274"/>
                  <a:gd name="T18" fmla="*/ 15609375 w 1964"/>
                  <a:gd name="T19" fmla="*/ 2265625 h 2274"/>
                  <a:gd name="T20" fmla="*/ 10437500 w 1964"/>
                  <a:gd name="T21" fmla="*/ 0 h 22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64" h="2274" extrusionOk="0">
                    <a:moveTo>
                      <a:pt x="668" y="0"/>
                    </a:moveTo>
                    <a:cubicBezTo>
                      <a:pt x="665" y="0"/>
                      <a:pt x="662" y="0"/>
                      <a:pt x="660" y="1"/>
                    </a:cubicBezTo>
                    <a:cubicBezTo>
                      <a:pt x="385" y="4"/>
                      <a:pt x="166" y="282"/>
                      <a:pt x="90" y="523"/>
                    </a:cubicBezTo>
                    <a:cubicBezTo>
                      <a:pt x="1" y="808"/>
                      <a:pt x="47" y="1136"/>
                      <a:pt x="195" y="1396"/>
                    </a:cubicBezTo>
                    <a:cubicBezTo>
                      <a:pt x="418" y="1785"/>
                      <a:pt x="826" y="2037"/>
                      <a:pt x="1240" y="2210"/>
                    </a:cubicBezTo>
                    <a:cubicBezTo>
                      <a:pt x="1323" y="2243"/>
                      <a:pt x="1413" y="2274"/>
                      <a:pt x="1498" y="2274"/>
                    </a:cubicBezTo>
                    <a:cubicBezTo>
                      <a:pt x="1542" y="2274"/>
                      <a:pt x="1585" y="2266"/>
                      <a:pt x="1626" y="2246"/>
                    </a:cubicBezTo>
                    <a:cubicBezTo>
                      <a:pt x="1737" y="2192"/>
                      <a:pt x="1791" y="2066"/>
                      <a:pt x="1824" y="1947"/>
                    </a:cubicBezTo>
                    <a:cubicBezTo>
                      <a:pt x="1964" y="1406"/>
                      <a:pt x="1769" y="804"/>
                      <a:pt x="1366" y="423"/>
                    </a:cubicBezTo>
                    <a:cubicBezTo>
                      <a:pt x="1255" y="318"/>
                      <a:pt x="1125" y="231"/>
                      <a:pt x="999" y="145"/>
                    </a:cubicBezTo>
                    <a:cubicBezTo>
                      <a:pt x="900" y="75"/>
                      <a:pt x="791" y="0"/>
                      <a:pt x="66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71;p4"/>
              <p:cNvSpPr>
                <a:spLocks/>
              </p:cNvSpPr>
              <p:nvPr/>
            </p:nvSpPr>
            <p:spPr bwMode="auto">
              <a:xfrm>
                <a:off x="5946550" y="2599325"/>
                <a:ext cx="37675" cy="47400"/>
              </a:xfrm>
              <a:custGeom>
                <a:avLst/>
                <a:gdLst>
                  <a:gd name="T0" fmla="*/ 5984375 w 1507"/>
                  <a:gd name="T1" fmla="*/ 15625 h 1896"/>
                  <a:gd name="T2" fmla="*/ 3265625 w 1507"/>
                  <a:gd name="T3" fmla="*/ 1234375 h 1896"/>
                  <a:gd name="T4" fmla="*/ 953125 w 1507"/>
                  <a:gd name="T5" fmla="*/ 12890625 h 1896"/>
                  <a:gd name="T6" fmla="*/ 6765625 w 1507"/>
                  <a:gd name="T7" fmla="*/ 24765625 h 1896"/>
                  <a:gd name="T8" fmla="*/ 11375000 w 1507"/>
                  <a:gd name="T9" fmla="*/ 28765625 h 1896"/>
                  <a:gd name="T10" fmla="*/ 14937500 w 1507"/>
                  <a:gd name="T11" fmla="*/ 29625000 h 1896"/>
                  <a:gd name="T12" fmla="*/ 17343750 w 1507"/>
                  <a:gd name="T13" fmla="*/ 29156250 h 1896"/>
                  <a:gd name="T14" fmla="*/ 21906250 w 1507"/>
                  <a:gd name="T15" fmla="*/ 23250000 h 1896"/>
                  <a:gd name="T16" fmla="*/ 17859375 w 1507"/>
                  <a:gd name="T17" fmla="*/ 6859375 h 1896"/>
                  <a:gd name="T18" fmla="*/ 10312500 w 1507"/>
                  <a:gd name="T19" fmla="*/ 1859375 h 1896"/>
                  <a:gd name="T20" fmla="*/ 5984375 w 1507"/>
                  <a:gd name="T21" fmla="*/ 15625 h 18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07" h="1896" extrusionOk="0">
                    <a:moveTo>
                      <a:pt x="383" y="1"/>
                    </a:moveTo>
                    <a:cubicBezTo>
                      <a:pt x="328" y="1"/>
                      <a:pt x="271" y="23"/>
                      <a:pt x="209" y="79"/>
                    </a:cubicBezTo>
                    <a:cubicBezTo>
                      <a:pt x="0" y="266"/>
                      <a:pt x="0" y="573"/>
                      <a:pt x="61" y="825"/>
                    </a:cubicBezTo>
                    <a:cubicBezTo>
                      <a:pt x="123" y="1102"/>
                      <a:pt x="253" y="1365"/>
                      <a:pt x="433" y="1585"/>
                    </a:cubicBezTo>
                    <a:cubicBezTo>
                      <a:pt x="516" y="1686"/>
                      <a:pt x="612" y="1779"/>
                      <a:pt x="728" y="1841"/>
                    </a:cubicBezTo>
                    <a:cubicBezTo>
                      <a:pt x="799" y="1875"/>
                      <a:pt x="878" y="1896"/>
                      <a:pt x="956" y="1896"/>
                    </a:cubicBezTo>
                    <a:cubicBezTo>
                      <a:pt x="1008" y="1896"/>
                      <a:pt x="1061" y="1887"/>
                      <a:pt x="1110" y="1866"/>
                    </a:cubicBezTo>
                    <a:cubicBezTo>
                      <a:pt x="1261" y="1805"/>
                      <a:pt x="1355" y="1646"/>
                      <a:pt x="1402" y="1488"/>
                    </a:cubicBezTo>
                    <a:cubicBezTo>
                      <a:pt x="1507" y="1124"/>
                      <a:pt x="1391" y="716"/>
                      <a:pt x="1143" y="439"/>
                    </a:cubicBezTo>
                    <a:cubicBezTo>
                      <a:pt x="1002" y="287"/>
                      <a:pt x="833" y="219"/>
                      <a:pt x="660" y="119"/>
                    </a:cubicBezTo>
                    <a:cubicBezTo>
                      <a:pt x="559" y="58"/>
                      <a:pt x="473" y="1"/>
                      <a:pt x="38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6" name="Google Shape;72;p4"/>
          <p:cNvSpPr>
            <a:spLocks/>
          </p:cNvSpPr>
          <p:nvPr/>
        </p:nvSpPr>
        <p:spPr bwMode="auto">
          <a:xfrm rot="7149403">
            <a:off x="7513108" y="4000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Google Shape;73;p4"/>
          <p:cNvSpPr>
            <a:spLocks/>
          </p:cNvSpPr>
          <p:nvPr/>
        </p:nvSpPr>
        <p:spPr bwMode="auto">
          <a:xfrm rot="21175082">
            <a:off x="7605713" y="3282951"/>
            <a:ext cx="404812" cy="347133"/>
          </a:xfrm>
          <a:custGeom>
            <a:avLst/>
            <a:gdLst>
              <a:gd name="T0" fmla="*/ 83004514 w 11996"/>
              <a:gd name="T1" fmla="*/ 0 h 7727"/>
              <a:gd name="T2" fmla="*/ 65021156 w 11996"/>
              <a:gd name="T3" fmla="*/ 2486213 h 7727"/>
              <a:gd name="T4" fmla="*/ 38706 w 11996"/>
              <a:gd name="T5" fmla="*/ 51294206 h 7727"/>
              <a:gd name="T6" fmla="*/ 5840719 w 11996"/>
              <a:gd name="T7" fmla="*/ 56266632 h 7727"/>
              <a:gd name="T8" fmla="*/ 67057263 w 11996"/>
              <a:gd name="T9" fmla="*/ 9754112 h 7727"/>
              <a:gd name="T10" fmla="*/ 83158259 w 11996"/>
              <a:gd name="T11" fmla="*/ 7573297 h 7727"/>
              <a:gd name="T12" fmla="*/ 129657410 w 11996"/>
              <a:gd name="T13" fmla="*/ 35419966 h 7727"/>
              <a:gd name="T14" fmla="*/ 128696302 w 11996"/>
              <a:gd name="T15" fmla="*/ 76616082 h 7727"/>
              <a:gd name="T16" fmla="*/ 126505336 w 11996"/>
              <a:gd name="T17" fmla="*/ 88359158 h 7727"/>
              <a:gd name="T18" fmla="*/ 144605994 w 11996"/>
              <a:gd name="T19" fmla="*/ 141719519 h 7727"/>
              <a:gd name="T20" fmla="*/ 159745848 w 11996"/>
              <a:gd name="T21" fmla="*/ 145352357 h 7727"/>
              <a:gd name="T22" fmla="*/ 193640045 w 11996"/>
              <a:gd name="T23" fmla="*/ 132615929 h 7727"/>
              <a:gd name="T24" fmla="*/ 204169038 w 11996"/>
              <a:gd name="T25" fmla="*/ 124468190 h 7727"/>
              <a:gd name="T26" fmla="*/ 232721276 w 11996"/>
              <a:gd name="T27" fmla="*/ 106987542 h 7727"/>
              <a:gd name="T28" fmla="*/ 243635205 w 11996"/>
              <a:gd name="T29" fmla="*/ 105381169 h 7727"/>
              <a:gd name="T30" fmla="*/ 264578219 w 11996"/>
              <a:gd name="T31" fmla="*/ 110965469 h 7727"/>
              <a:gd name="T32" fmla="*/ 285214891 w 11996"/>
              <a:gd name="T33" fmla="*/ 135484698 h 7727"/>
              <a:gd name="T34" fmla="*/ 286713532 w 11996"/>
              <a:gd name="T35" fmla="*/ 164440524 h 7727"/>
              <a:gd name="T36" fmla="*/ 286444782 w 11996"/>
              <a:gd name="T37" fmla="*/ 182799865 h 7727"/>
              <a:gd name="T38" fmla="*/ 316495628 w 11996"/>
              <a:gd name="T39" fmla="*/ 221663041 h 7727"/>
              <a:gd name="T40" fmla="*/ 318070534 w 11996"/>
              <a:gd name="T41" fmla="*/ 221739088 h 7727"/>
              <a:gd name="T42" fmla="*/ 345700370 w 11996"/>
              <a:gd name="T43" fmla="*/ 209117352 h 7727"/>
              <a:gd name="T44" fmla="*/ 353502045 w 11996"/>
              <a:gd name="T45" fmla="*/ 203609064 h 7727"/>
              <a:gd name="T46" fmla="*/ 385857748 w 11996"/>
              <a:gd name="T47" fmla="*/ 194542941 h 7727"/>
              <a:gd name="T48" fmla="*/ 431164634 w 11996"/>
              <a:gd name="T49" fmla="*/ 213095279 h 7727"/>
              <a:gd name="T50" fmla="*/ 435469152 w 11996"/>
              <a:gd name="T51" fmla="*/ 291011224 h 7727"/>
              <a:gd name="T52" fmla="*/ 441578621 w 11996"/>
              <a:gd name="T53" fmla="*/ 295563593 h 7727"/>
              <a:gd name="T54" fmla="*/ 436852755 w 11996"/>
              <a:gd name="T55" fmla="*/ 208007049 h 7727"/>
              <a:gd name="T56" fmla="*/ 386050199 w 11996"/>
              <a:gd name="T57" fmla="*/ 186778938 h 7727"/>
              <a:gd name="T58" fmla="*/ 349351237 w 11996"/>
              <a:gd name="T59" fmla="*/ 197259584 h 7727"/>
              <a:gd name="T60" fmla="*/ 341281960 w 11996"/>
              <a:gd name="T61" fmla="*/ 203034657 h 7727"/>
              <a:gd name="T62" fmla="*/ 318416730 w 11996"/>
              <a:gd name="T63" fmla="*/ 214127211 h 7727"/>
              <a:gd name="T64" fmla="*/ 316918089 w 11996"/>
              <a:gd name="T65" fmla="*/ 214051165 h 7727"/>
              <a:gd name="T66" fmla="*/ 294052859 w 11996"/>
              <a:gd name="T67" fmla="*/ 182379808 h 7727"/>
              <a:gd name="T68" fmla="*/ 294360315 w 11996"/>
              <a:gd name="T69" fmla="*/ 164860547 h 7727"/>
              <a:gd name="T70" fmla="*/ 292515511 w 11996"/>
              <a:gd name="T71" fmla="*/ 133457155 h 7727"/>
              <a:gd name="T72" fmla="*/ 268306532 w 11996"/>
              <a:gd name="T73" fmla="*/ 104233432 h 7727"/>
              <a:gd name="T74" fmla="*/ 243481460 w 11996"/>
              <a:gd name="T75" fmla="*/ 97806726 h 7727"/>
              <a:gd name="T76" fmla="*/ 230492718 w 11996"/>
              <a:gd name="T77" fmla="*/ 99643597 h 7727"/>
              <a:gd name="T78" fmla="*/ 199327019 w 11996"/>
              <a:gd name="T79" fmla="*/ 118538767 h 7727"/>
              <a:gd name="T80" fmla="*/ 189105483 w 11996"/>
              <a:gd name="T81" fmla="*/ 126379962 h 7727"/>
              <a:gd name="T82" fmla="*/ 159823294 w 11996"/>
              <a:gd name="T83" fmla="*/ 137740447 h 7727"/>
              <a:gd name="T84" fmla="*/ 148102002 w 11996"/>
              <a:gd name="T85" fmla="*/ 134948870 h 7727"/>
              <a:gd name="T86" fmla="*/ 133999521 w 11996"/>
              <a:gd name="T87" fmla="*/ 89582941 h 7727"/>
              <a:gd name="T88" fmla="*/ 136189373 w 11996"/>
              <a:gd name="T89" fmla="*/ 78031750 h 7727"/>
              <a:gd name="T90" fmla="*/ 136881731 w 11996"/>
              <a:gd name="T91" fmla="*/ 32933753 h 7727"/>
              <a:gd name="T92" fmla="*/ 83004514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Google Shape;74;p4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621003"/>
            <a:ext cx="7704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7671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1;p5"/>
          <p:cNvSpPr>
            <a:spLocks/>
          </p:cNvSpPr>
          <p:nvPr/>
        </p:nvSpPr>
        <p:spPr bwMode="auto">
          <a:xfrm rot="7149403">
            <a:off x="2645040" y="5983024"/>
            <a:ext cx="645584" cy="312737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309797 h 7727"/>
              <a:gd name="T4" fmla="*/ 65145 w 11996"/>
              <a:gd name="T5" fmla="*/ 88907118 h 7727"/>
              <a:gd name="T6" fmla="*/ 9994712 w 11996"/>
              <a:gd name="T7" fmla="*/ 97525093 h 7727"/>
              <a:gd name="T8" fmla="*/ 114742708 w 11996"/>
              <a:gd name="T9" fmla="*/ 16906699 h 7727"/>
              <a:gd name="T10" fmla="*/ 142294522 w 11996"/>
              <a:gd name="T11" fmla="*/ 13127628 h 7727"/>
              <a:gd name="T12" fmla="*/ 221859494 w 11996"/>
              <a:gd name="T13" fmla="*/ 61392171 h 7727"/>
              <a:gd name="T14" fmla="*/ 220215693 w 11996"/>
              <a:gd name="T15" fmla="*/ 132796379 h 7727"/>
              <a:gd name="T16" fmla="*/ 216467071 w 11996"/>
              <a:gd name="T17" fmla="*/ 153149579 h 7727"/>
              <a:gd name="T18" fmla="*/ 247438433 w 11996"/>
              <a:gd name="T19" fmla="*/ 245635911 h 7727"/>
              <a:gd name="T20" fmla="*/ 273346446 w 11996"/>
              <a:gd name="T21" fmla="*/ 251934362 h 7727"/>
              <a:gd name="T22" fmla="*/ 331341763 w 11996"/>
              <a:gd name="T23" fmla="*/ 229857850 h 7727"/>
              <a:gd name="T24" fmla="*/ 349359926 w 11996"/>
              <a:gd name="T25" fmla="*/ 215735915 h 7727"/>
              <a:gd name="T26" fmla="*/ 398215811 w 11996"/>
              <a:gd name="T27" fmla="*/ 185437904 h 7727"/>
              <a:gd name="T28" fmla="*/ 416890510 w 11996"/>
              <a:gd name="T29" fmla="*/ 182653140 h 7727"/>
              <a:gd name="T30" fmla="*/ 452726436 w 11996"/>
              <a:gd name="T31" fmla="*/ 192332607 h 7727"/>
              <a:gd name="T32" fmla="*/ 488037771 w 11996"/>
              <a:gd name="T33" fmla="*/ 234829466 h 7727"/>
              <a:gd name="T34" fmla="*/ 490602038 w 11996"/>
              <a:gd name="T35" fmla="*/ 285018796 h 7727"/>
              <a:gd name="T36" fmla="*/ 490142632 w 11996"/>
              <a:gd name="T37" fmla="*/ 316841881 h 7727"/>
              <a:gd name="T38" fmla="*/ 541562785 w 11996"/>
              <a:gd name="T39" fmla="*/ 384201593 h 7727"/>
              <a:gd name="T40" fmla="*/ 544258997 w 11996"/>
              <a:gd name="T41" fmla="*/ 384334305 h 7727"/>
              <a:gd name="T42" fmla="*/ 591537880 w 11996"/>
              <a:gd name="T43" fmla="*/ 362454372 h 7727"/>
              <a:gd name="T44" fmla="*/ 604885340 w 11996"/>
              <a:gd name="T45" fmla="*/ 352907616 h 7727"/>
              <a:gd name="T46" fmla="*/ 660251245 w 11996"/>
              <a:gd name="T47" fmla="*/ 337195081 h 7727"/>
              <a:gd name="T48" fmla="*/ 737778196 w 11996"/>
              <a:gd name="T49" fmla="*/ 369350734 h 7727"/>
              <a:gd name="T50" fmla="*/ 745141841 w 11996"/>
              <a:gd name="T51" fmla="*/ 504401070 h 7727"/>
              <a:gd name="T52" fmla="*/ 755597573 w 11996"/>
              <a:gd name="T53" fmla="*/ 512290121 h 7727"/>
              <a:gd name="T54" fmla="*/ 747508938 w 11996"/>
              <a:gd name="T55" fmla="*/ 360532903 h 7727"/>
              <a:gd name="T56" fmla="*/ 660580320 w 11996"/>
              <a:gd name="T57" fmla="*/ 323736584 h 7727"/>
              <a:gd name="T58" fmla="*/ 597783970 w 11996"/>
              <a:gd name="T59" fmla="*/ 341902973 h 7727"/>
              <a:gd name="T60" fmla="*/ 583975490 w 11996"/>
              <a:gd name="T61" fmla="*/ 351913309 h 7727"/>
              <a:gd name="T62" fmla="*/ 544850347 w 11996"/>
              <a:gd name="T63" fmla="*/ 371139532 h 7727"/>
              <a:gd name="T64" fmla="*/ 542286120 w 11996"/>
              <a:gd name="T65" fmla="*/ 371006820 h 7727"/>
              <a:gd name="T66" fmla="*/ 503160977 w 11996"/>
              <a:gd name="T67" fmla="*/ 316112916 h 7727"/>
              <a:gd name="T68" fmla="*/ 503687182 w 11996"/>
              <a:gd name="T69" fmla="*/ 285747720 h 7727"/>
              <a:gd name="T70" fmla="*/ 500531565 w 11996"/>
              <a:gd name="T71" fmla="*/ 231315778 h 7727"/>
              <a:gd name="T72" fmla="*/ 459106125 w 11996"/>
              <a:gd name="T73" fmla="*/ 180664526 h 7727"/>
              <a:gd name="T74" fmla="*/ 416628234 w 11996"/>
              <a:gd name="T75" fmla="*/ 169525512 h 7727"/>
              <a:gd name="T76" fmla="*/ 394402044 w 11996"/>
              <a:gd name="T77" fmla="*/ 172708330 h 7727"/>
              <a:gd name="T78" fmla="*/ 341074160 w 11996"/>
              <a:gd name="T79" fmla="*/ 205460236 h 7727"/>
              <a:gd name="T80" fmla="*/ 323583858 w 11996"/>
              <a:gd name="T81" fmla="*/ 219051405 h 7727"/>
              <a:gd name="T82" fmla="*/ 273476777 w 11996"/>
              <a:gd name="T83" fmla="*/ 238741208 h 7727"/>
              <a:gd name="T84" fmla="*/ 253422207 w 11996"/>
              <a:gd name="T85" fmla="*/ 233902304 h 7727"/>
              <a:gd name="T86" fmla="*/ 229289940 w 11996"/>
              <a:gd name="T87" fmla="*/ 155270905 h 7727"/>
              <a:gd name="T88" fmla="*/ 233038562 w 11996"/>
              <a:gd name="T89" fmla="*/ 135248573 h 7727"/>
              <a:gd name="T90" fmla="*/ 234221303 w 11996"/>
              <a:gd name="T91" fmla="*/ 57082375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82;p5"/>
          <p:cNvSpPr>
            <a:spLocks/>
          </p:cNvSpPr>
          <p:nvPr/>
        </p:nvSpPr>
        <p:spPr bwMode="auto">
          <a:xfrm rot="2700000">
            <a:off x="7765786" y="1160198"/>
            <a:ext cx="541867" cy="261938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531581 h 7727"/>
              <a:gd name="T4" fmla="*/ 39027 w 11996"/>
              <a:gd name="T5" fmla="*/ 52239020 h 7727"/>
              <a:gd name="T6" fmla="*/ 5909603 w 11996"/>
              <a:gd name="T7" fmla="*/ 57303302 h 7727"/>
              <a:gd name="T8" fmla="*/ 67849523 w 11996"/>
              <a:gd name="T9" fmla="*/ 9933203 h 7727"/>
              <a:gd name="T10" fmla="*/ 84141366 w 11996"/>
              <a:gd name="T11" fmla="*/ 7713052 h 7727"/>
              <a:gd name="T12" fmla="*/ 131188535 w 11996"/>
              <a:gd name="T13" fmla="*/ 36072832 h 7727"/>
              <a:gd name="T14" fmla="*/ 130216441 w 11996"/>
              <a:gd name="T15" fmla="*/ 78027015 h 7727"/>
              <a:gd name="T16" fmla="*/ 128000179 w 11996"/>
              <a:gd name="T17" fmla="*/ 89986161 h 7727"/>
              <a:gd name="T18" fmla="*/ 146314299 w 11996"/>
              <a:gd name="T19" fmla="*/ 144328143 h 7727"/>
              <a:gd name="T20" fmla="*/ 161634014 w 11996"/>
              <a:gd name="T21" fmla="*/ 148028394 h 7727"/>
              <a:gd name="T22" fmla="*/ 195927757 w 11996"/>
              <a:gd name="T23" fmla="*/ 135056819 h 7727"/>
              <a:gd name="T24" fmla="*/ 206582003 w 11996"/>
              <a:gd name="T25" fmla="*/ 126759992 h 7727"/>
              <a:gd name="T26" fmla="*/ 235471195 w 11996"/>
              <a:gd name="T27" fmla="*/ 108957428 h 7727"/>
              <a:gd name="T28" fmla="*/ 246513344 w 11996"/>
              <a:gd name="T29" fmla="*/ 107321053 h 7727"/>
              <a:gd name="T30" fmla="*/ 267704786 w 11996"/>
              <a:gd name="T31" fmla="*/ 113008162 h 7727"/>
              <a:gd name="T32" fmla="*/ 288584044 w 11996"/>
              <a:gd name="T33" fmla="*/ 137977969 h 7727"/>
              <a:gd name="T34" fmla="*/ 290100184 w 11996"/>
              <a:gd name="T35" fmla="*/ 167467333 h 7727"/>
              <a:gd name="T36" fmla="*/ 289828178 w 11996"/>
              <a:gd name="T37" fmla="*/ 186166255 h 7727"/>
              <a:gd name="T38" fmla="*/ 320234595 w 11996"/>
              <a:gd name="T39" fmla="*/ 225743979 h 7727"/>
              <a:gd name="T40" fmla="*/ 321828790 w 11996"/>
              <a:gd name="T41" fmla="*/ 225822116 h 7727"/>
              <a:gd name="T42" fmla="*/ 349784848 w 11996"/>
              <a:gd name="T43" fmla="*/ 212966611 h 7727"/>
              <a:gd name="T44" fmla="*/ 357677701 w 11996"/>
              <a:gd name="T45" fmla="*/ 207357640 h 7727"/>
              <a:gd name="T46" fmla="*/ 390417463 w 11996"/>
              <a:gd name="T47" fmla="*/ 198125401 h 7727"/>
              <a:gd name="T48" fmla="*/ 436259525 w 11996"/>
              <a:gd name="T49" fmla="*/ 217018497 h 7727"/>
              <a:gd name="T50" fmla="*/ 440613961 w 11996"/>
              <a:gd name="T51" fmla="*/ 296369338 h 7727"/>
              <a:gd name="T52" fmla="*/ 446796722 w 11996"/>
              <a:gd name="T53" fmla="*/ 301005000 h 7727"/>
              <a:gd name="T54" fmla="*/ 442014171 w 11996"/>
              <a:gd name="T55" fmla="*/ 211837027 h 7727"/>
              <a:gd name="T56" fmla="*/ 390611414 w 11996"/>
              <a:gd name="T57" fmla="*/ 190216989 h 7727"/>
              <a:gd name="T58" fmla="*/ 353479341 w 11996"/>
              <a:gd name="T59" fmla="*/ 200890242 h 7727"/>
              <a:gd name="T60" fmla="*/ 345313364 w 11996"/>
              <a:gd name="T61" fmla="*/ 206772711 h 7727"/>
              <a:gd name="T62" fmla="*/ 322178851 w 11996"/>
              <a:gd name="T63" fmla="*/ 218069978 h 7727"/>
              <a:gd name="T64" fmla="*/ 320662711 w 11996"/>
              <a:gd name="T65" fmla="*/ 217991841 h 7727"/>
              <a:gd name="T66" fmla="*/ 297527046 w 11996"/>
              <a:gd name="T67" fmla="*/ 185737602 h 7727"/>
              <a:gd name="T68" fmla="*/ 297838079 w 11996"/>
              <a:gd name="T69" fmla="*/ 167895953 h 7727"/>
              <a:gd name="T70" fmla="*/ 295971878 w 11996"/>
              <a:gd name="T71" fmla="*/ 135914092 h 7727"/>
              <a:gd name="T72" fmla="*/ 271476182 w 11996"/>
              <a:gd name="T73" fmla="*/ 106152349 h 7727"/>
              <a:gd name="T74" fmla="*/ 246358420 w 11996"/>
              <a:gd name="T75" fmla="*/ 99607967 h 7727"/>
              <a:gd name="T76" fmla="*/ 233215906 w 11996"/>
              <a:gd name="T77" fmla="*/ 101477636 h 7727"/>
              <a:gd name="T78" fmla="*/ 201682403 w 11996"/>
              <a:gd name="T79" fmla="*/ 120721214 h 7727"/>
              <a:gd name="T80" fmla="*/ 191339191 w 11996"/>
              <a:gd name="T81" fmla="*/ 128706645 h 7727"/>
              <a:gd name="T82" fmla="*/ 161710917 w 11996"/>
              <a:gd name="T83" fmla="*/ 140276257 h 7727"/>
              <a:gd name="T84" fmla="*/ 149852716 w 11996"/>
              <a:gd name="T85" fmla="*/ 137433245 h 7727"/>
              <a:gd name="T86" fmla="*/ 135581999 w 11996"/>
              <a:gd name="T87" fmla="*/ 91233002 h 7727"/>
              <a:gd name="T88" fmla="*/ 137798227 w 11996"/>
              <a:gd name="T89" fmla="*/ 79468030 h 7727"/>
              <a:gd name="T90" fmla="*/ 138498349 w 11996"/>
              <a:gd name="T91" fmla="*/ 33540132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83;p5"/>
          <p:cNvSpPr>
            <a:spLocks/>
          </p:cNvSpPr>
          <p:nvPr/>
        </p:nvSpPr>
        <p:spPr bwMode="auto">
          <a:xfrm>
            <a:off x="5573714" y="6138334"/>
            <a:ext cx="350837" cy="658284"/>
          </a:xfrm>
          <a:custGeom>
            <a:avLst/>
            <a:gdLst>
              <a:gd name="T0" fmla="*/ 632059299 w 7609"/>
              <a:gd name="T1" fmla="*/ 98161 h 10688"/>
              <a:gd name="T2" fmla="*/ 573442270 w 7609"/>
              <a:gd name="T3" fmla="*/ 10841915 h 10688"/>
              <a:gd name="T4" fmla="*/ 484436689 w 7609"/>
              <a:gd name="T5" fmla="*/ 158298994 h 10688"/>
              <a:gd name="T6" fmla="*/ 508451571 w 7609"/>
              <a:gd name="T7" fmla="*/ 225424469 h 10688"/>
              <a:gd name="T8" fmla="*/ 526390459 w 7609"/>
              <a:gd name="T9" fmla="*/ 319950229 h 10688"/>
              <a:gd name="T10" fmla="*/ 437776059 w 7609"/>
              <a:gd name="T11" fmla="*/ 371402857 h 10688"/>
              <a:gd name="T12" fmla="*/ 397880281 w 7609"/>
              <a:gd name="T13" fmla="*/ 372881594 h 10688"/>
              <a:gd name="T14" fmla="*/ 317697451 w 7609"/>
              <a:gd name="T15" fmla="*/ 382048451 h 10688"/>
              <a:gd name="T16" fmla="*/ 227514129 w 7609"/>
              <a:gd name="T17" fmla="*/ 474109665 h 10688"/>
              <a:gd name="T18" fmla="*/ 239570445 w 7609"/>
              <a:gd name="T19" fmla="*/ 602740102 h 10688"/>
              <a:gd name="T20" fmla="*/ 260449557 w 7609"/>
              <a:gd name="T21" fmla="*/ 629747792 h 10688"/>
              <a:gd name="T22" fmla="*/ 292602623 w 7609"/>
              <a:gd name="T23" fmla="*/ 688003016 h 10688"/>
              <a:gd name="T24" fmla="*/ 205654987 w 7609"/>
              <a:gd name="T25" fmla="*/ 766855883 h 10688"/>
              <a:gd name="T26" fmla="*/ 165365860 w 7609"/>
              <a:gd name="T27" fmla="*/ 771785022 h 10688"/>
              <a:gd name="T28" fmla="*/ 64010623 w 7609"/>
              <a:gd name="T29" fmla="*/ 798792666 h 10688"/>
              <a:gd name="T30" fmla="*/ 9607235 w 7609"/>
              <a:gd name="T31" fmla="*/ 934520227 h 10688"/>
              <a:gd name="T32" fmla="*/ 95770340 w 7609"/>
              <a:gd name="T33" fmla="*/ 1053490925 h 10688"/>
              <a:gd name="T34" fmla="*/ 105670961 w 7609"/>
              <a:gd name="T35" fmla="*/ 1036832268 h 10688"/>
              <a:gd name="T36" fmla="*/ 28721742 w 7609"/>
              <a:gd name="T37" fmla="*/ 930971665 h 10688"/>
              <a:gd name="T38" fmla="*/ 74595766 w 7609"/>
              <a:gd name="T39" fmla="*/ 815549483 h 10688"/>
              <a:gd name="T40" fmla="*/ 167523722 w 7609"/>
              <a:gd name="T41" fmla="*/ 791300867 h 10688"/>
              <a:gd name="T42" fmla="*/ 209281901 w 7609"/>
              <a:gd name="T43" fmla="*/ 786077293 h 10688"/>
              <a:gd name="T44" fmla="*/ 312010516 w 7609"/>
              <a:gd name="T45" fmla="*/ 686524279 h 10688"/>
              <a:gd name="T46" fmla="*/ 275643810 w 7609"/>
              <a:gd name="T47" fmla="*/ 617328979 h 10688"/>
              <a:gd name="T48" fmla="*/ 255842568 w 7609"/>
              <a:gd name="T49" fmla="*/ 591701912 h 10688"/>
              <a:gd name="T50" fmla="*/ 245941993 w 7609"/>
              <a:gd name="T51" fmla="*/ 480517495 h 10688"/>
              <a:gd name="T52" fmla="*/ 323382310 w 7609"/>
              <a:gd name="T53" fmla="*/ 400578486 h 10688"/>
              <a:gd name="T54" fmla="*/ 398271463 w 7609"/>
              <a:gd name="T55" fmla="*/ 392397438 h 10688"/>
              <a:gd name="T56" fmla="*/ 439540619 w 7609"/>
              <a:gd name="T57" fmla="*/ 391016862 h 10688"/>
              <a:gd name="T58" fmla="*/ 544524891 w 7609"/>
              <a:gd name="T59" fmla="*/ 327047307 h 10688"/>
              <a:gd name="T60" fmla="*/ 526097072 w 7609"/>
              <a:gd name="T61" fmla="*/ 217243421 h 10688"/>
              <a:gd name="T62" fmla="*/ 503844628 w 7609"/>
              <a:gd name="T63" fmla="*/ 155145245 h 10688"/>
              <a:gd name="T64" fmla="*/ 580500461 w 7609"/>
              <a:gd name="T65" fmla="*/ 29374076 h 10688"/>
              <a:gd name="T66" fmla="*/ 631765912 w 7609"/>
              <a:gd name="T67" fmla="*/ 20008773 h 10688"/>
              <a:gd name="T68" fmla="*/ 734201187 w 7609"/>
              <a:gd name="T69" fmla="*/ 54606376 h 10688"/>
              <a:gd name="T70" fmla="*/ 745866321 w 7609"/>
              <a:gd name="T71" fmla="*/ 38933529 h 10688"/>
              <a:gd name="T72" fmla="*/ 632059299 w 7609"/>
              <a:gd name="T73" fmla="*/ 98161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84;p5"/>
          <p:cNvSpPr>
            <a:spLocks/>
          </p:cNvSpPr>
          <p:nvPr/>
        </p:nvSpPr>
        <p:spPr bwMode="auto">
          <a:xfrm rot="2700000">
            <a:off x="117211" y="2423848"/>
            <a:ext cx="541867" cy="261938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531581 h 7727"/>
              <a:gd name="T4" fmla="*/ 39027 w 11996"/>
              <a:gd name="T5" fmla="*/ 52239020 h 7727"/>
              <a:gd name="T6" fmla="*/ 5909603 w 11996"/>
              <a:gd name="T7" fmla="*/ 57303302 h 7727"/>
              <a:gd name="T8" fmla="*/ 67849523 w 11996"/>
              <a:gd name="T9" fmla="*/ 9933203 h 7727"/>
              <a:gd name="T10" fmla="*/ 84141366 w 11996"/>
              <a:gd name="T11" fmla="*/ 7713052 h 7727"/>
              <a:gd name="T12" fmla="*/ 131188535 w 11996"/>
              <a:gd name="T13" fmla="*/ 36072832 h 7727"/>
              <a:gd name="T14" fmla="*/ 130216441 w 11996"/>
              <a:gd name="T15" fmla="*/ 78027015 h 7727"/>
              <a:gd name="T16" fmla="*/ 128000179 w 11996"/>
              <a:gd name="T17" fmla="*/ 89986161 h 7727"/>
              <a:gd name="T18" fmla="*/ 146314299 w 11996"/>
              <a:gd name="T19" fmla="*/ 144328143 h 7727"/>
              <a:gd name="T20" fmla="*/ 161634014 w 11996"/>
              <a:gd name="T21" fmla="*/ 148028394 h 7727"/>
              <a:gd name="T22" fmla="*/ 195927757 w 11996"/>
              <a:gd name="T23" fmla="*/ 135056819 h 7727"/>
              <a:gd name="T24" fmla="*/ 206582003 w 11996"/>
              <a:gd name="T25" fmla="*/ 126759992 h 7727"/>
              <a:gd name="T26" fmla="*/ 235471195 w 11996"/>
              <a:gd name="T27" fmla="*/ 108957428 h 7727"/>
              <a:gd name="T28" fmla="*/ 246513344 w 11996"/>
              <a:gd name="T29" fmla="*/ 107321053 h 7727"/>
              <a:gd name="T30" fmla="*/ 267704786 w 11996"/>
              <a:gd name="T31" fmla="*/ 113008162 h 7727"/>
              <a:gd name="T32" fmla="*/ 288584044 w 11996"/>
              <a:gd name="T33" fmla="*/ 137977969 h 7727"/>
              <a:gd name="T34" fmla="*/ 290100184 w 11996"/>
              <a:gd name="T35" fmla="*/ 167467333 h 7727"/>
              <a:gd name="T36" fmla="*/ 289828178 w 11996"/>
              <a:gd name="T37" fmla="*/ 186166255 h 7727"/>
              <a:gd name="T38" fmla="*/ 320234595 w 11996"/>
              <a:gd name="T39" fmla="*/ 225743979 h 7727"/>
              <a:gd name="T40" fmla="*/ 321828790 w 11996"/>
              <a:gd name="T41" fmla="*/ 225822116 h 7727"/>
              <a:gd name="T42" fmla="*/ 349784848 w 11996"/>
              <a:gd name="T43" fmla="*/ 212966611 h 7727"/>
              <a:gd name="T44" fmla="*/ 357677701 w 11996"/>
              <a:gd name="T45" fmla="*/ 207357640 h 7727"/>
              <a:gd name="T46" fmla="*/ 390417463 w 11996"/>
              <a:gd name="T47" fmla="*/ 198125401 h 7727"/>
              <a:gd name="T48" fmla="*/ 436259525 w 11996"/>
              <a:gd name="T49" fmla="*/ 217018497 h 7727"/>
              <a:gd name="T50" fmla="*/ 440613961 w 11996"/>
              <a:gd name="T51" fmla="*/ 296369338 h 7727"/>
              <a:gd name="T52" fmla="*/ 446796722 w 11996"/>
              <a:gd name="T53" fmla="*/ 301005000 h 7727"/>
              <a:gd name="T54" fmla="*/ 442014171 w 11996"/>
              <a:gd name="T55" fmla="*/ 211837027 h 7727"/>
              <a:gd name="T56" fmla="*/ 390611414 w 11996"/>
              <a:gd name="T57" fmla="*/ 190216989 h 7727"/>
              <a:gd name="T58" fmla="*/ 353479341 w 11996"/>
              <a:gd name="T59" fmla="*/ 200890242 h 7727"/>
              <a:gd name="T60" fmla="*/ 345313364 w 11996"/>
              <a:gd name="T61" fmla="*/ 206772711 h 7727"/>
              <a:gd name="T62" fmla="*/ 322178851 w 11996"/>
              <a:gd name="T63" fmla="*/ 218069978 h 7727"/>
              <a:gd name="T64" fmla="*/ 320662711 w 11996"/>
              <a:gd name="T65" fmla="*/ 217991841 h 7727"/>
              <a:gd name="T66" fmla="*/ 297527046 w 11996"/>
              <a:gd name="T67" fmla="*/ 185737602 h 7727"/>
              <a:gd name="T68" fmla="*/ 297838079 w 11996"/>
              <a:gd name="T69" fmla="*/ 167895953 h 7727"/>
              <a:gd name="T70" fmla="*/ 295971878 w 11996"/>
              <a:gd name="T71" fmla="*/ 135914092 h 7727"/>
              <a:gd name="T72" fmla="*/ 271476182 w 11996"/>
              <a:gd name="T73" fmla="*/ 106152349 h 7727"/>
              <a:gd name="T74" fmla="*/ 246358420 w 11996"/>
              <a:gd name="T75" fmla="*/ 99607967 h 7727"/>
              <a:gd name="T76" fmla="*/ 233215906 w 11996"/>
              <a:gd name="T77" fmla="*/ 101477636 h 7727"/>
              <a:gd name="T78" fmla="*/ 201682403 w 11996"/>
              <a:gd name="T79" fmla="*/ 120721214 h 7727"/>
              <a:gd name="T80" fmla="*/ 191339191 w 11996"/>
              <a:gd name="T81" fmla="*/ 128706645 h 7727"/>
              <a:gd name="T82" fmla="*/ 161710917 w 11996"/>
              <a:gd name="T83" fmla="*/ 140276257 h 7727"/>
              <a:gd name="T84" fmla="*/ 149852716 w 11996"/>
              <a:gd name="T85" fmla="*/ 137433245 h 7727"/>
              <a:gd name="T86" fmla="*/ 135581999 w 11996"/>
              <a:gd name="T87" fmla="*/ 91233002 h 7727"/>
              <a:gd name="T88" fmla="*/ 137798227 w 11996"/>
              <a:gd name="T89" fmla="*/ 79468030 h 7727"/>
              <a:gd name="T90" fmla="*/ 138498349 w 11996"/>
              <a:gd name="T91" fmla="*/ 33540132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85;p5"/>
          <p:cNvSpPr>
            <a:spLocks/>
          </p:cNvSpPr>
          <p:nvPr/>
        </p:nvSpPr>
        <p:spPr bwMode="auto">
          <a:xfrm rot="6227896">
            <a:off x="7718691" y="5136886"/>
            <a:ext cx="467783" cy="493713"/>
          </a:xfrm>
          <a:custGeom>
            <a:avLst/>
            <a:gdLst>
              <a:gd name="T0" fmla="*/ 632059299 w 7609"/>
              <a:gd name="T1" fmla="*/ 98161 h 10688"/>
              <a:gd name="T2" fmla="*/ 573442270 w 7609"/>
              <a:gd name="T3" fmla="*/ 10841915 h 10688"/>
              <a:gd name="T4" fmla="*/ 484436689 w 7609"/>
              <a:gd name="T5" fmla="*/ 158298994 h 10688"/>
              <a:gd name="T6" fmla="*/ 508451571 w 7609"/>
              <a:gd name="T7" fmla="*/ 225424469 h 10688"/>
              <a:gd name="T8" fmla="*/ 526390459 w 7609"/>
              <a:gd name="T9" fmla="*/ 319950229 h 10688"/>
              <a:gd name="T10" fmla="*/ 437776059 w 7609"/>
              <a:gd name="T11" fmla="*/ 371402857 h 10688"/>
              <a:gd name="T12" fmla="*/ 397880281 w 7609"/>
              <a:gd name="T13" fmla="*/ 372881594 h 10688"/>
              <a:gd name="T14" fmla="*/ 317697451 w 7609"/>
              <a:gd name="T15" fmla="*/ 382048451 h 10688"/>
              <a:gd name="T16" fmla="*/ 227514129 w 7609"/>
              <a:gd name="T17" fmla="*/ 474109665 h 10688"/>
              <a:gd name="T18" fmla="*/ 239570445 w 7609"/>
              <a:gd name="T19" fmla="*/ 602740102 h 10688"/>
              <a:gd name="T20" fmla="*/ 260449557 w 7609"/>
              <a:gd name="T21" fmla="*/ 629747792 h 10688"/>
              <a:gd name="T22" fmla="*/ 292602623 w 7609"/>
              <a:gd name="T23" fmla="*/ 688003016 h 10688"/>
              <a:gd name="T24" fmla="*/ 205654987 w 7609"/>
              <a:gd name="T25" fmla="*/ 766855883 h 10688"/>
              <a:gd name="T26" fmla="*/ 165365860 w 7609"/>
              <a:gd name="T27" fmla="*/ 771785022 h 10688"/>
              <a:gd name="T28" fmla="*/ 64010623 w 7609"/>
              <a:gd name="T29" fmla="*/ 798792666 h 10688"/>
              <a:gd name="T30" fmla="*/ 9607235 w 7609"/>
              <a:gd name="T31" fmla="*/ 934520227 h 10688"/>
              <a:gd name="T32" fmla="*/ 95770340 w 7609"/>
              <a:gd name="T33" fmla="*/ 1053490925 h 10688"/>
              <a:gd name="T34" fmla="*/ 105670961 w 7609"/>
              <a:gd name="T35" fmla="*/ 1036832268 h 10688"/>
              <a:gd name="T36" fmla="*/ 28721742 w 7609"/>
              <a:gd name="T37" fmla="*/ 930971665 h 10688"/>
              <a:gd name="T38" fmla="*/ 74595766 w 7609"/>
              <a:gd name="T39" fmla="*/ 815549483 h 10688"/>
              <a:gd name="T40" fmla="*/ 167523722 w 7609"/>
              <a:gd name="T41" fmla="*/ 791300867 h 10688"/>
              <a:gd name="T42" fmla="*/ 209281901 w 7609"/>
              <a:gd name="T43" fmla="*/ 786077293 h 10688"/>
              <a:gd name="T44" fmla="*/ 312010516 w 7609"/>
              <a:gd name="T45" fmla="*/ 686524279 h 10688"/>
              <a:gd name="T46" fmla="*/ 275643810 w 7609"/>
              <a:gd name="T47" fmla="*/ 617328979 h 10688"/>
              <a:gd name="T48" fmla="*/ 255842568 w 7609"/>
              <a:gd name="T49" fmla="*/ 591701912 h 10688"/>
              <a:gd name="T50" fmla="*/ 245941993 w 7609"/>
              <a:gd name="T51" fmla="*/ 480517495 h 10688"/>
              <a:gd name="T52" fmla="*/ 323382310 w 7609"/>
              <a:gd name="T53" fmla="*/ 400578486 h 10688"/>
              <a:gd name="T54" fmla="*/ 398271463 w 7609"/>
              <a:gd name="T55" fmla="*/ 392397438 h 10688"/>
              <a:gd name="T56" fmla="*/ 439540619 w 7609"/>
              <a:gd name="T57" fmla="*/ 391016862 h 10688"/>
              <a:gd name="T58" fmla="*/ 544524891 w 7609"/>
              <a:gd name="T59" fmla="*/ 327047307 h 10688"/>
              <a:gd name="T60" fmla="*/ 526097072 w 7609"/>
              <a:gd name="T61" fmla="*/ 217243421 h 10688"/>
              <a:gd name="T62" fmla="*/ 503844628 w 7609"/>
              <a:gd name="T63" fmla="*/ 155145245 h 10688"/>
              <a:gd name="T64" fmla="*/ 580500461 w 7609"/>
              <a:gd name="T65" fmla="*/ 29374076 h 10688"/>
              <a:gd name="T66" fmla="*/ 631765912 w 7609"/>
              <a:gd name="T67" fmla="*/ 20008773 h 10688"/>
              <a:gd name="T68" fmla="*/ 734201187 w 7609"/>
              <a:gd name="T69" fmla="*/ 54606376 h 10688"/>
              <a:gd name="T70" fmla="*/ 745866321 w 7609"/>
              <a:gd name="T71" fmla="*/ 38933529 h 10688"/>
              <a:gd name="T72" fmla="*/ 632059299 w 7609"/>
              <a:gd name="T73" fmla="*/ 98161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86;p5"/>
          <p:cNvSpPr>
            <a:spLocks/>
          </p:cNvSpPr>
          <p:nvPr/>
        </p:nvSpPr>
        <p:spPr bwMode="auto">
          <a:xfrm rot="14450597" flipH="1">
            <a:off x="228071" y="61150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87;p5"/>
          <p:cNvSpPr/>
          <p:nvPr/>
        </p:nvSpPr>
        <p:spPr>
          <a:xfrm rot="10800000">
            <a:off x="0" y="3397251"/>
            <a:ext cx="2052638" cy="3460749"/>
          </a:xfrm>
          <a:custGeom>
            <a:avLst/>
            <a:gdLst/>
            <a:ahLst/>
            <a:cxnLst/>
            <a:rect l="l" t="t" r="r" b="b"/>
            <a:pathLst>
              <a:path w="30393" h="38420" extrusionOk="0">
                <a:moveTo>
                  <a:pt x="1" y="1"/>
                </a:moveTo>
                <a:cubicBezTo>
                  <a:pt x="3774" y="14514"/>
                  <a:pt x="11587" y="27954"/>
                  <a:pt x="22330" y="38420"/>
                </a:cubicBezTo>
                <a:cubicBezTo>
                  <a:pt x="26749" y="36193"/>
                  <a:pt x="30393" y="32999"/>
                  <a:pt x="30393" y="32999"/>
                </a:cubicBezTo>
                <a:lnTo>
                  <a:pt x="30393" y="30091"/>
                </a:lnTo>
                <a:cubicBezTo>
                  <a:pt x="21901" y="21485"/>
                  <a:pt x="15425" y="11393"/>
                  <a:pt x="113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8;p5"/>
          <p:cNvSpPr>
            <a:spLocks/>
          </p:cNvSpPr>
          <p:nvPr/>
        </p:nvSpPr>
        <p:spPr bwMode="auto">
          <a:xfrm>
            <a:off x="3176" y="57150"/>
            <a:ext cx="1095375" cy="1837267"/>
          </a:xfrm>
          <a:custGeom>
            <a:avLst/>
            <a:gdLst>
              <a:gd name="T0" fmla="*/ 1003418 w 10935"/>
              <a:gd name="T1" fmla="*/ 1000554 h 13776"/>
              <a:gd name="T2" fmla="*/ 1003418 w 10935"/>
              <a:gd name="T3" fmla="*/ 2147483646 h 13776"/>
              <a:gd name="T4" fmla="*/ 2147483646 w 10935"/>
              <a:gd name="T5" fmla="*/ 2147483646 h 13776"/>
              <a:gd name="T6" fmla="*/ 2147483646 w 10935"/>
              <a:gd name="T7" fmla="*/ 2147483646 h 13776"/>
              <a:gd name="T8" fmla="*/ 2147483646 w 10935"/>
              <a:gd name="T9" fmla="*/ 2147483646 h 13776"/>
              <a:gd name="T10" fmla="*/ 2147483646 w 10935"/>
              <a:gd name="T11" fmla="*/ 2147483646 h 13776"/>
              <a:gd name="T12" fmla="*/ 2147483646 w 10935"/>
              <a:gd name="T13" fmla="*/ 2147483646 h 13776"/>
              <a:gd name="T14" fmla="*/ 2147483646 w 10935"/>
              <a:gd name="T15" fmla="*/ 2147483646 h 13776"/>
              <a:gd name="T16" fmla="*/ 2147483646 w 10935"/>
              <a:gd name="T17" fmla="*/ 2147483646 h 13776"/>
              <a:gd name="T18" fmla="*/ 1003418 w 10935"/>
              <a:gd name="T19" fmla="*/ 1000554 h 137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935" h="13776" extrusionOk="0">
                <a:moveTo>
                  <a:pt x="1" y="1"/>
                </a:moveTo>
                <a:lnTo>
                  <a:pt x="1" y="10142"/>
                </a:lnTo>
                <a:cubicBezTo>
                  <a:pt x="2350" y="11685"/>
                  <a:pt x="4988" y="13213"/>
                  <a:pt x="7756" y="13684"/>
                </a:cubicBezTo>
                <a:cubicBezTo>
                  <a:pt x="8063" y="13737"/>
                  <a:pt x="8376" y="13775"/>
                  <a:pt x="8687" y="13775"/>
                </a:cubicBezTo>
                <a:cubicBezTo>
                  <a:pt x="8994" y="13775"/>
                  <a:pt x="9299" y="13738"/>
                  <a:pt x="9591" y="13641"/>
                </a:cubicBezTo>
                <a:cubicBezTo>
                  <a:pt x="10178" y="13447"/>
                  <a:pt x="10701" y="12967"/>
                  <a:pt x="10795" y="12358"/>
                </a:cubicBezTo>
                <a:cubicBezTo>
                  <a:pt x="10935" y="11400"/>
                  <a:pt x="10048" y="10629"/>
                  <a:pt x="9692" y="9727"/>
                </a:cubicBezTo>
                <a:cubicBezTo>
                  <a:pt x="9504" y="9248"/>
                  <a:pt x="9469" y="8726"/>
                  <a:pt x="9328" y="8228"/>
                </a:cubicBezTo>
                <a:cubicBezTo>
                  <a:pt x="9058" y="7266"/>
                  <a:pt x="8413" y="6459"/>
                  <a:pt x="7731" y="5731"/>
                </a:cubicBezTo>
                <a:cubicBezTo>
                  <a:pt x="5620" y="3486"/>
                  <a:pt x="3313" y="1849"/>
                  <a:pt x="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Google Shape;89;p5"/>
          <p:cNvGrpSpPr>
            <a:grpSpLocks/>
          </p:cNvGrpSpPr>
          <p:nvPr/>
        </p:nvGrpSpPr>
        <p:grpSpPr bwMode="auto">
          <a:xfrm rot="20533432">
            <a:off x="6567488" y="5933017"/>
            <a:ext cx="690562" cy="675216"/>
            <a:chOff x="6775677" y="5499113"/>
            <a:chExt cx="1532571" cy="1124286"/>
          </a:xfrm>
        </p:grpSpPr>
        <p:sp>
          <p:nvSpPr>
            <p:cNvPr id="16" name="Google Shape;90;p5"/>
            <p:cNvSpPr/>
            <p:nvPr/>
          </p:nvSpPr>
          <p:spPr>
            <a:xfrm>
              <a:off x="6775677" y="5499113"/>
              <a:ext cx="1532571" cy="1124286"/>
            </a:xfrm>
            <a:custGeom>
              <a:avLst/>
              <a:gdLst/>
              <a:ahLst/>
              <a:cxnLst/>
              <a:rect l="l" t="t" r="r" b="b"/>
              <a:pathLst>
                <a:path w="18770" h="13770" extrusionOk="0">
                  <a:moveTo>
                    <a:pt x="5664" y="0"/>
                  </a:moveTo>
                  <a:cubicBezTo>
                    <a:pt x="3777" y="0"/>
                    <a:pt x="1888" y="44"/>
                    <a:pt x="0" y="94"/>
                  </a:cubicBezTo>
                  <a:cubicBezTo>
                    <a:pt x="162" y="3456"/>
                    <a:pt x="325" y="6819"/>
                    <a:pt x="486" y="10184"/>
                  </a:cubicBezTo>
                  <a:cubicBezTo>
                    <a:pt x="508" y="10650"/>
                    <a:pt x="541" y="11144"/>
                    <a:pt x="807" y="11529"/>
                  </a:cubicBezTo>
                  <a:cubicBezTo>
                    <a:pt x="1146" y="12012"/>
                    <a:pt x="1766" y="12192"/>
                    <a:pt x="2339" y="12329"/>
                  </a:cubicBezTo>
                  <a:cubicBezTo>
                    <a:pt x="6316" y="13285"/>
                    <a:pt x="10405" y="13769"/>
                    <a:pt x="14492" y="13769"/>
                  </a:cubicBezTo>
                  <a:cubicBezTo>
                    <a:pt x="15213" y="13769"/>
                    <a:pt x="15934" y="13754"/>
                    <a:pt x="16654" y="13724"/>
                  </a:cubicBezTo>
                  <a:cubicBezTo>
                    <a:pt x="16896" y="13713"/>
                    <a:pt x="17162" y="13691"/>
                    <a:pt x="17335" y="13522"/>
                  </a:cubicBezTo>
                  <a:cubicBezTo>
                    <a:pt x="17458" y="13406"/>
                    <a:pt x="17516" y="13237"/>
                    <a:pt x="17562" y="13075"/>
                  </a:cubicBezTo>
                  <a:cubicBezTo>
                    <a:pt x="18770" y="9038"/>
                    <a:pt x="18431" y="4562"/>
                    <a:pt x="16625" y="756"/>
                  </a:cubicBezTo>
                  <a:cubicBezTo>
                    <a:pt x="12999" y="164"/>
                    <a:pt x="9336" y="0"/>
                    <a:pt x="5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91;p5"/>
            <p:cNvGrpSpPr>
              <a:grpSpLocks/>
            </p:cNvGrpSpPr>
            <p:nvPr/>
          </p:nvGrpSpPr>
          <p:grpSpPr bwMode="auto">
            <a:xfrm>
              <a:off x="6914448" y="5584616"/>
              <a:ext cx="1255013" cy="953339"/>
              <a:chOff x="1894925" y="2840300"/>
              <a:chExt cx="403425" cy="306450"/>
            </a:xfrm>
          </p:grpSpPr>
          <p:sp>
            <p:nvSpPr>
              <p:cNvPr id="18" name="Google Shape;92;p5"/>
              <p:cNvSpPr>
                <a:spLocks/>
              </p:cNvSpPr>
              <p:nvPr/>
            </p:nvSpPr>
            <p:spPr bwMode="auto">
              <a:xfrm>
                <a:off x="1906650" y="2925700"/>
                <a:ext cx="43175" cy="44625"/>
              </a:xfrm>
              <a:custGeom>
                <a:avLst/>
                <a:gdLst>
                  <a:gd name="T0" fmla="*/ 9359375 w 1727"/>
                  <a:gd name="T1" fmla="*/ 0 h 1785"/>
                  <a:gd name="T2" fmla="*/ 2812500 w 1727"/>
                  <a:gd name="T3" fmla="*/ 2968750 h 1785"/>
                  <a:gd name="T4" fmla="*/ 4500000 w 1727"/>
                  <a:gd name="T5" fmla="*/ 13828125 h 1785"/>
                  <a:gd name="T6" fmla="*/ 16500000 w 1727"/>
                  <a:gd name="T7" fmla="*/ 25703125 h 1785"/>
                  <a:gd name="T8" fmla="*/ 21921875 w 1727"/>
                  <a:gd name="T9" fmla="*/ 27890625 h 1785"/>
                  <a:gd name="T10" fmla="*/ 24500000 w 1727"/>
                  <a:gd name="T11" fmla="*/ 26953125 h 1785"/>
                  <a:gd name="T12" fmla="*/ 25906250 w 1727"/>
                  <a:gd name="T13" fmla="*/ 24125000 h 1785"/>
                  <a:gd name="T14" fmla="*/ 22078125 w 1727"/>
                  <a:gd name="T15" fmla="*/ 10453125 h 1785"/>
                  <a:gd name="T16" fmla="*/ 12343750 w 1727"/>
                  <a:gd name="T17" fmla="*/ 468750 h 1785"/>
                  <a:gd name="T18" fmla="*/ 9359375 w 1727"/>
                  <a:gd name="T19" fmla="*/ 0 h 17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7" h="1785" extrusionOk="0">
                    <a:moveTo>
                      <a:pt x="599" y="0"/>
                    </a:moveTo>
                    <a:cubicBezTo>
                      <a:pt x="440" y="0"/>
                      <a:pt x="280" y="61"/>
                      <a:pt x="180" y="190"/>
                    </a:cubicBezTo>
                    <a:cubicBezTo>
                      <a:pt x="0" y="416"/>
                      <a:pt x="141" y="683"/>
                      <a:pt x="288" y="885"/>
                    </a:cubicBezTo>
                    <a:cubicBezTo>
                      <a:pt x="501" y="1176"/>
                      <a:pt x="761" y="1432"/>
                      <a:pt x="1056" y="1645"/>
                    </a:cubicBezTo>
                    <a:cubicBezTo>
                      <a:pt x="1156" y="1719"/>
                      <a:pt x="1286" y="1785"/>
                      <a:pt x="1403" y="1785"/>
                    </a:cubicBezTo>
                    <a:cubicBezTo>
                      <a:pt x="1464" y="1785"/>
                      <a:pt x="1521" y="1767"/>
                      <a:pt x="1568" y="1725"/>
                    </a:cubicBezTo>
                    <a:cubicBezTo>
                      <a:pt x="1619" y="1677"/>
                      <a:pt x="1644" y="1609"/>
                      <a:pt x="1658" y="1544"/>
                    </a:cubicBezTo>
                    <a:cubicBezTo>
                      <a:pt x="1727" y="1231"/>
                      <a:pt x="1579" y="925"/>
                      <a:pt x="1413" y="669"/>
                    </a:cubicBezTo>
                    <a:cubicBezTo>
                      <a:pt x="1258" y="431"/>
                      <a:pt x="1075" y="120"/>
                      <a:pt x="790" y="30"/>
                    </a:cubicBezTo>
                    <a:cubicBezTo>
                      <a:pt x="729" y="11"/>
                      <a:pt x="664" y="0"/>
                      <a:pt x="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93;p5"/>
              <p:cNvSpPr>
                <a:spLocks/>
              </p:cNvSpPr>
              <p:nvPr/>
            </p:nvSpPr>
            <p:spPr bwMode="auto">
              <a:xfrm>
                <a:off x="1970075" y="2889725"/>
                <a:ext cx="41300" cy="37000"/>
              </a:xfrm>
              <a:custGeom>
                <a:avLst/>
                <a:gdLst>
                  <a:gd name="T0" fmla="*/ 12203125 w 1652"/>
                  <a:gd name="T1" fmla="*/ 0 h 1480"/>
                  <a:gd name="T2" fmla="*/ 4906250 w 1652"/>
                  <a:gd name="T3" fmla="*/ 2343750 h 1480"/>
                  <a:gd name="T4" fmla="*/ 1687500 w 1652"/>
                  <a:gd name="T5" fmla="*/ 6296875 h 1480"/>
                  <a:gd name="T6" fmla="*/ 1812500 w 1652"/>
                  <a:gd name="T7" fmla="*/ 12765625 h 1480"/>
                  <a:gd name="T8" fmla="*/ 10593750 w 1652"/>
                  <a:gd name="T9" fmla="*/ 21500000 h 1480"/>
                  <a:gd name="T10" fmla="*/ 16687500 w 1652"/>
                  <a:gd name="T11" fmla="*/ 23109375 h 1480"/>
                  <a:gd name="T12" fmla="*/ 22375000 w 1652"/>
                  <a:gd name="T13" fmla="*/ 21218750 h 1480"/>
                  <a:gd name="T14" fmla="*/ 25234375 w 1652"/>
                  <a:gd name="T15" fmla="*/ 12203125 h 1480"/>
                  <a:gd name="T16" fmla="*/ 20390625 w 1652"/>
                  <a:gd name="T17" fmla="*/ 3750000 h 1480"/>
                  <a:gd name="T18" fmla="*/ 15781250 w 1652"/>
                  <a:gd name="T19" fmla="*/ 609375 h 1480"/>
                  <a:gd name="T20" fmla="*/ 12203125 w 1652"/>
                  <a:gd name="T21" fmla="*/ 0 h 14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2" h="1480" extrusionOk="0">
                    <a:moveTo>
                      <a:pt x="781" y="0"/>
                    </a:moveTo>
                    <a:cubicBezTo>
                      <a:pt x="613" y="0"/>
                      <a:pt x="433" y="53"/>
                      <a:pt x="314" y="150"/>
                    </a:cubicBezTo>
                    <a:cubicBezTo>
                      <a:pt x="228" y="215"/>
                      <a:pt x="166" y="313"/>
                      <a:pt x="108" y="403"/>
                    </a:cubicBezTo>
                    <a:cubicBezTo>
                      <a:pt x="4" y="558"/>
                      <a:pt x="0" y="666"/>
                      <a:pt x="116" y="817"/>
                    </a:cubicBezTo>
                    <a:cubicBezTo>
                      <a:pt x="274" y="1030"/>
                      <a:pt x="444" y="1246"/>
                      <a:pt x="678" y="1376"/>
                    </a:cubicBezTo>
                    <a:cubicBezTo>
                      <a:pt x="796" y="1441"/>
                      <a:pt x="934" y="1479"/>
                      <a:pt x="1068" y="1479"/>
                    </a:cubicBezTo>
                    <a:cubicBezTo>
                      <a:pt x="1201" y="1479"/>
                      <a:pt x="1329" y="1442"/>
                      <a:pt x="1432" y="1358"/>
                    </a:cubicBezTo>
                    <a:cubicBezTo>
                      <a:pt x="1590" y="1221"/>
                      <a:pt x="1651" y="990"/>
                      <a:pt x="1615" y="781"/>
                    </a:cubicBezTo>
                    <a:cubicBezTo>
                      <a:pt x="1579" y="572"/>
                      <a:pt x="1457" y="388"/>
                      <a:pt x="1305" y="240"/>
                    </a:cubicBezTo>
                    <a:cubicBezTo>
                      <a:pt x="1219" y="158"/>
                      <a:pt x="1121" y="82"/>
                      <a:pt x="1010" y="39"/>
                    </a:cubicBezTo>
                    <a:cubicBezTo>
                      <a:pt x="941" y="13"/>
                      <a:pt x="862" y="0"/>
                      <a:pt x="7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94;p5"/>
              <p:cNvSpPr>
                <a:spLocks/>
              </p:cNvSpPr>
              <p:nvPr/>
            </p:nvSpPr>
            <p:spPr bwMode="auto">
              <a:xfrm>
                <a:off x="1898000" y="2854950"/>
                <a:ext cx="42025" cy="45950"/>
              </a:xfrm>
              <a:custGeom>
                <a:avLst/>
                <a:gdLst>
                  <a:gd name="T0" fmla="*/ 10468750 w 1681"/>
                  <a:gd name="T1" fmla="*/ 0 h 1838"/>
                  <a:gd name="T2" fmla="*/ 453125 w 1681"/>
                  <a:gd name="T3" fmla="*/ 8203125 h 1838"/>
                  <a:gd name="T4" fmla="*/ 1796875 w 1681"/>
                  <a:gd name="T5" fmla="*/ 15078125 h 1838"/>
                  <a:gd name="T6" fmla="*/ 10703125 w 1681"/>
                  <a:gd name="T7" fmla="*/ 26156250 h 1838"/>
                  <a:gd name="T8" fmla="*/ 16500000 w 1681"/>
                  <a:gd name="T9" fmla="*/ 28703125 h 1838"/>
                  <a:gd name="T10" fmla="*/ 23593750 w 1681"/>
                  <a:gd name="T11" fmla="*/ 23921875 h 1838"/>
                  <a:gd name="T12" fmla="*/ 26078125 w 1681"/>
                  <a:gd name="T13" fmla="*/ 16703125 h 1838"/>
                  <a:gd name="T14" fmla="*/ 23093750 w 1681"/>
                  <a:gd name="T15" fmla="*/ 9953125 h 1838"/>
                  <a:gd name="T16" fmla="*/ 14093750 w 1681"/>
                  <a:gd name="T17" fmla="*/ 765625 h 1838"/>
                  <a:gd name="T18" fmla="*/ 10468750 w 1681"/>
                  <a:gd name="T19" fmla="*/ 0 h 18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81" h="1838" extrusionOk="0">
                    <a:moveTo>
                      <a:pt x="670" y="0"/>
                    </a:moveTo>
                    <a:cubicBezTo>
                      <a:pt x="372" y="0"/>
                      <a:pt x="86" y="225"/>
                      <a:pt x="29" y="525"/>
                    </a:cubicBezTo>
                    <a:cubicBezTo>
                      <a:pt x="0" y="676"/>
                      <a:pt x="55" y="831"/>
                      <a:pt x="115" y="965"/>
                    </a:cubicBezTo>
                    <a:cubicBezTo>
                      <a:pt x="249" y="1242"/>
                      <a:pt x="444" y="1488"/>
                      <a:pt x="685" y="1674"/>
                    </a:cubicBezTo>
                    <a:cubicBezTo>
                      <a:pt x="793" y="1761"/>
                      <a:pt x="920" y="1837"/>
                      <a:pt x="1056" y="1837"/>
                    </a:cubicBezTo>
                    <a:cubicBezTo>
                      <a:pt x="1248" y="1834"/>
                      <a:pt x="1406" y="1686"/>
                      <a:pt x="1510" y="1531"/>
                    </a:cubicBezTo>
                    <a:cubicBezTo>
                      <a:pt x="1604" y="1393"/>
                      <a:pt x="1680" y="1235"/>
                      <a:pt x="1669" y="1069"/>
                    </a:cubicBezTo>
                    <a:cubicBezTo>
                      <a:pt x="1658" y="911"/>
                      <a:pt x="1564" y="766"/>
                      <a:pt x="1478" y="637"/>
                    </a:cubicBezTo>
                    <a:cubicBezTo>
                      <a:pt x="1323" y="403"/>
                      <a:pt x="1158" y="157"/>
                      <a:pt x="902" y="49"/>
                    </a:cubicBezTo>
                    <a:cubicBezTo>
                      <a:pt x="826" y="16"/>
                      <a:pt x="747" y="0"/>
                      <a:pt x="67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95;p5"/>
              <p:cNvSpPr>
                <a:spLocks/>
              </p:cNvSpPr>
              <p:nvPr/>
            </p:nvSpPr>
            <p:spPr bwMode="auto">
              <a:xfrm>
                <a:off x="2025400" y="2845825"/>
                <a:ext cx="54425" cy="41550"/>
              </a:xfrm>
              <a:custGeom>
                <a:avLst/>
                <a:gdLst>
                  <a:gd name="T0" fmla="*/ 3671875 w 2177"/>
                  <a:gd name="T1" fmla="*/ 15625 h 1662"/>
                  <a:gd name="T2" fmla="*/ 1515625 w 2177"/>
                  <a:gd name="T3" fmla="*/ 390625 h 1662"/>
                  <a:gd name="T4" fmla="*/ 734375 w 2177"/>
                  <a:gd name="T5" fmla="*/ 4156250 h 1662"/>
                  <a:gd name="T6" fmla="*/ 2828125 w 2177"/>
                  <a:gd name="T7" fmla="*/ 11093750 h 1662"/>
                  <a:gd name="T8" fmla="*/ 6031250 w 2177"/>
                  <a:gd name="T9" fmla="*/ 17125000 h 1662"/>
                  <a:gd name="T10" fmla="*/ 10593750 w 2177"/>
                  <a:gd name="T11" fmla="*/ 20156250 h 1662"/>
                  <a:gd name="T12" fmla="*/ 27718750 w 2177"/>
                  <a:gd name="T13" fmla="*/ 25953125 h 1662"/>
                  <a:gd name="T14" fmla="*/ 30140625 w 2177"/>
                  <a:gd name="T15" fmla="*/ 25515625 h 1662"/>
                  <a:gd name="T16" fmla="*/ 31984375 w 2177"/>
                  <a:gd name="T17" fmla="*/ 23421875 h 1662"/>
                  <a:gd name="T18" fmla="*/ 30859375 w 2177"/>
                  <a:gd name="T19" fmla="*/ 10703125 h 1662"/>
                  <a:gd name="T20" fmla="*/ 19265625 w 2177"/>
                  <a:gd name="T21" fmla="*/ 3718750 h 1662"/>
                  <a:gd name="T22" fmla="*/ 7218750 w 2177"/>
                  <a:gd name="T23" fmla="*/ 343750 h 1662"/>
                  <a:gd name="T24" fmla="*/ 3671875 w 2177"/>
                  <a:gd name="T25" fmla="*/ 15625 h 16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77" h="1662" extrusionOk="0">
                    <a:moveTo>
                      <a:pt x="235" y="1"/>
                    </a:moveTo>
                    <a:cubicBezTo>
                      <a:pt x="184" y="1"/>
                      <a:pt x="136" y="7"/>
                      <a:pt x="97" y="25"/>
                    </a:cubicBezTo>
                    <a:cubicBezTo>
                      <a:pt x="1" y="72"/>
                      <a:pt x="29" y="180"/>
                      <a:pt x="47" y="266"/>
                    </a:cubicBezTo>
                    <a:cubicBezTo>
                      <a:pt x="72" y="418"/>
                      <a:pt x="127" y="566"/>
                      <a:pt x="181" y="710"/>
                    </a:cubicBezTo>
                    <a:cubicBezTo>
                      <a:pt x="231" y="847"/>
                      <a:pt x="285" y="991"/>
                      <a:pt x="386" y="1096"/>
                    </a:cubicBezTo>
                    <a:cubicBezTo>
                      <a:pt x="469" y="1182"/>
                      <a:pt x="573" y="1236"/>
                      <a:pt x="678" y="1290"/>
                    </a:cubicBezTo>
                    <a:cubicBezTo>
                      <a:pt x="1024" y="1470"/>
                      <a:pt x="1385" y="1655"/>
                      <a:pt x="1774" y="1661"/>
                    </a:cubicBezTo>
                    <a:cubicBezTo>
                      <a:pt x="1824" y="1661"/>
                      <a:pt x="1882" y="1658"/>
                      <a:pt x="1929" y="1633"/>
                    </a:cubicBezTo>
                    <a:cubicBezTo>
                      <a:pt x="1982" y="1607"/>
                      <a:pt x="2019" y="1553"/>
                      <a:pt x="2047" y="1499"/>
                    </a:cubicBezTo>
                    <a:cubicBezTo>
                      <a:pt x="2177" y="1244"/>
                      <a:pt x="2148" y="915"/>
                      <a:pt x="1975" y="685"/>
                    </a:cubicBezTo>
                    <a:cubicBezTo>
                      <a:pt x="1802" y="451"/>
                      <a:pt x="1511" y="339"/>
                      <a:pt x="1233" y="238"/>
                    </a:cubicBezTo>
                    <a:cubicBezTo>
                      <a:pt x="984" y="148"/>
                      <a:pt x="728" y="54"/>
                      <a:pt x="462" y="22"/>
                    </a:cubicBezTo>
                    <a:cubicBezTo>
                      <a:pt x="398" y="15"/>
                      <a:pt x="313" y="1"/>
                      <a:pt x="23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96;p5"/>
              <p:cNvSpPr>
                <a:spLocks/>
              </p:cNvSpPr>
              <p:nvPr/>
            </p:nvSpPr>
            <p:spPr bwMode="auto">
              <a:xfrm>
                <a:off x="1932325" y="2989975"/>
                <a:ext cx="39300" cy="42325"/>
              </a:xfrm>
              <a:custGeom>
                <a:avLst/>
                <a:gdLst>
                  <a:gd name="T0" fmla="*/ 7062500 w 1572"/>
                  <a:gd name="T1" fmla="*/ 0 h 1693"/>
                  <a:gd name="T2" fmla="*/ 6828125 w 1572"/>
                  <a:gd name="T3" fmla="*/ 15625 h 1693"/>
                  <a:gd name="T4" fmla="*/ 1921875 w 1572"/>
                  <a:gd name="T5" fmla="*/ 4687500 h 1693"/>
                  <a:gd name="T6" fmla="*/ 515625 w 1572"/>
                  <a:gd name="T7" fmla="*/ 12671875 h 1693"/>
                  <a:gd name="T8" fmla="*/ 15484375 w 1572"/>
                  <a:gd name="T9" fmla="*/ 26359375 h 1693"/>
                  <a:gd name="T10" fmla="*/ 16890625 w 1572"/>
                  <a:gd name="T11" fmla="*/ 26437500 h 1693"/>
                  <a:gd name="T12" fmla="*/ 22812500 w 1572"/>
                  <a:gd name="T13" fmla="*/ 24156250 h 1693"/>
                  <a:gd name="T14" fmla="*/ 23875000 w 1572"/>
                  <a:gd name="T15" fmla="*/ 17453125 h 1693"/>
                  <a:gd name="T16" fmla="*/ 20218750 w 1572"/>
                  <a:gd name="T17" fmla="*/ 11375000 h 1693"/>
                  <a:gd name="T18" fmla="*/ 10937500 w 1572"/>
                  <a:gd name="T19" fmla="*/ 1984375 h 1693"/>
                  <a:gd name="T20" fmla="*/ 7062500 w 1572"/>
                  <a:gd name="T21" fmla="*/ 0 h 16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72" h="1693" extrusionOk="0">
                    <a:moveTo>
                      <a:pt x="452" y="0"/>
                    </a:moveTo>
                    <a:cubicBezTo>
                      <a:pt x="447" y="0"/>
                      <a:pt x="442" y="0"/>
                      <a:pt x="437" y="1"/>
                    </a:cubicBezTo>
                    <a:cubicBezTo>
                      <a:pt x="278" y="8"/>
                      <a:pt x="202" y="184"/>
                      <a:pt x="123" y="300"/>
                    </a:cubicBezTo>
                    <a:cubicBezTo>
                      <a:pt x="22" y="451"/>
                      <a:pt x="1" y="631"/>
                      <a:pt x="33" y="811"/>
                    </a:cubicBezTo>
                    <a:cubicBezTo>
                      <a:pt x="123" y="1265"/>
                      <a:pt x="530" y="1641"/>
                      <a:pt x="991" y="1687"/>
                    </a:cubicBezTo>
                    <a:cubicBezTo>
                      <a:pt x="1021" y="1690"/>
                      <a:pt x="1051" y="1692"/>
                      <a:pt x="1081" y="1692"/>
                    </a:cubicBezTo>
                    <a:cubicBezTo>
                      <a:pt x="1224" y="1692"/>
                      <a:pt x="1368" y="1653"/>
                      <a:pt x="1460" y="1546"/>
                    </a:cubicBezTo>
                    <a:cubicBezTo>
                      <a:pt x="1558" y="1431"/>
                      <a:pt x="1572" y="1262"/>
                      <a:pt x="1528" y="1117"/>
                    </a:cubicBezTo>
                    <a:cubicBezTo>
                      <a:pt x="1485" y="970"/>
                      <a:pt x="1392" y="847"/>
                      <a:pt x="1294" y="728"/>
                    </a:cubicBezTo>
                    <a:cubicBezTo>
                      <a:pt x="1114" y="512"/>
                      <a:pt x="916" y="310"/>
                      <a:pt x="700" y="127"/>
                    </a:cubicBezTo>
                    <a:cubicBezTo>
                      <a:pt x="628" y="65"/>
                      <a:pt x="546" y="0"/>
                      <a:pt x="4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97;p5"/>
              <p:cNvSpPr>
                <a:spLocks/>
              </p:cNvSpPr>
              <p:nvPr/>
            </p:nvSpPr>
            <p:spPr bwMode="auto">
              <a:xfrm>
                <a:off x="1959900" y="2946675"/>
                <a:ext cx="37875" cy="41200"/>
              </a:xfrm>
              <a:custGeom>
                <a:avLst/>
                <a:gdLst>
                  <a:gd name="T0" fmla="*/ 12453125 w 1515"/>
                  <a:gd name="T1" fmla="*/ 15625 h 1648"/>
                  <a:gd name="T2" fmla="*/ 687500 w 1515"/>
                  <a:gd name="T3" fmla="*/ 12703125 h 1648"/>
                  <a:gd name="T4" fmla="*/ 796875 w 1515"/>
                  <a:gd name="T5" fmla="*/ 18281250 h 1648"/>
                  <a:gd name="T6" fmla="*/ 3546875 w 1515"/>
                  <a:gd name="T7" fmla="*/ 21375000 h 1648"/>
                  <a:gd name="T8" fmla="*/ 15437500 w 1515"/>
                  <a:gd name="T9" fmla="*/ 25718750 h 1648"/>
                  <a:gd name="T10" fmla="*/ 16156250 w 1515"/>
                  <a:gd name="T11" fmla="*/ 25734375 h 1648"/>
                  <a:gd name="T12" fmla="*/ 22140625 w 1515"/>
                  <a:gd name="T13" fmla="*/ 23515625 h 1648"/>
                  <a:gd name="T14" fmla="*/ 23437500 w 1515"/>
                  <a:gd name="T15" fmla="*/ 17562500 h 1648"/>
                  <a:gd name="T16" fmla="*/ 19437500 w 1515"/>
                  <a:gd name="T17" fmla="*/ 5562500 h 1648"/>
                  <a:gd name="T18" fmla="*/ 15265625 w 1515"/>
                  <a:gd name="T19" fmla="*/ 765625 h 1648"/>
                  <a:gd name="T20" fmla="*/ 12453125 w 1515"/>
                  <a:gd name="T21" fmla="*/ 15625 h 16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15" h="1648" extrusionOk="0">
                    <a:moveTo>
                      <a:pt x="797" y="1"/>
                    </a:moveTo>
                    <a:cubicBezTo>
                      <a:pt x="441" y="1"/>
                      <a:pt x="114" y="532"/>
                      <a:pt x="44" y="813"/>
                    </a:cubicBezTo>
                    <a:cubicBezTo>
                      <a:pt x="11" y="929"/>
                      <a:pt x="1" y="1059"/>
                      <a:pt x="51" y="1170"/>
                    </a:cubicBezTo>
                    <a:cubicBezTo>
                      <a:pt x="87" y="1249"/>
                      <a:pt x="155" y="1314"/>
                      <a:pt x="227" y="1368"/>
                    </a:cubicBezTo>
                    <a:cubicBezTo>
                      <a:pt x="447" y="1530"/>
                      <a:pt x="714" y="1628"/>
                      <a:pt x="988" y="1646"/>
                    </a:cubicBezTo>
                    <a:cubicBezTo>
                      <a:pt x="1003" y="1647"/>
                      <a:pt x="1018" y="1647"/>
                      <a:pt x="1034" y="1647"/>
                    </a:cubicBezTo>
                    <a:cubicBezTo>
                      <a:pt x="1176" y="1647"/>
                      <a:pt x="1329" y="1616"/>
                      <a:pt x="1417" y="1505"/>
                    </a:cubicBezTo>
                    <a:cubicBezTo>
                      <a:pt x="1503" y="1405"/>
                      <a:pt x="1514" y="1257"/>
                      <a:pt x="1500" y="1124"/>
                    </a:cubicBezTo>
                    <a:cubicBezTo>
                      <a:pt x="1475" y="853"/>
                      <a:pt x="1377" y="590"/>
                      <a:pt x="1244" y="356"/>
                    </a:cubicBezTo>
                    <a:cubicBezTo>
                      <a:pt x="1179" y="237"/>
                      <a:pt x="1096" y="118"/>
                      <a:pt x="977" y="49"/>
                    </a:cubicBezTo>
                    <a:cubicBezTo>
                      <a:pt x="917" y="16"/>
                      <a:pt x="856" y="1"/>
                      <a:pt x="79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98;p5"/>
              <p:cNvSpPr>
                <a:spLocks/>
              </p:cNvSpPr>
              <p:nvPr/>
            </p:nvSpPr>
            <p:spPr bwMode="auto">
              <a:xfrm>
                <a:off x="2010900" y="2980450"/>
                <a:ext cx="38650" cy="42250"/>
              </a:xfrm>
              <a:custGeom>
                <a:avLst/>
                <a:gdLst>
                  <a:gd name="T0" fmla="*/ 8375000 w 1546"/>
                  <a:gd name="T1" fmla="*/ 0 h 1690"/>
                  <a:gd name="T2" fmla="*/ 2078125 w 1546"/>
                  <a:gd name="T3" fmla="*/ 3812500 h 1690"/>
                  <a:gd name="T4" fmla="*/ 3203125 w 1546"/>
                  <a:gd name="T5" fmla="*/ 16781250 h 1690"/>
                  <a:gd name="T6" fmla="*/ 14187500 w 1546"/>
                  <a:gd name="T7" fmla="*/ 25437500 h 1690"/>
                  <a:gd name="T8" fmla="*/ 18046875 w 1546"/>
                  <a:gd name="T9" fmla="*/ 26406250 h 1690"/>
                  <a:gd name="T10" fmla="*/ 19593750 w 1546"/>
                  <a:gd name="T11" fmla="*/ 26187500 h 1690"/>
                  <a:gd name="T12" fmla="*/ 23656250 w 1546"/>
                  <a:gd name="T13" fmla="*/ 20203125 h 1690"/>
                  <a:gd name="T14" fmla="*/ 19656250 w 1546"/>
                  <a:gd name="T15" fmla="*/ 8093750 h 1690"/>
                  <a:gd name="T16" fmla="*/ 10140625 w 1546"/>
                  <a:gd name="T17" fmla="*/ 218750 h 1690"/>
                  <a:gd name="T18" fmla="*/ 8375000 w 1546"/>
                  <a:gd name="T19" fmla="*/ 0 h 16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46" h="1690" extrusionOk="0">
                    <a:moveTo>
                      <a:pt x="536" y="0"/>
                    </a:moveTo>
                    <a:cubicBezTo>
                      <a:pt x="369" y="0"/>
                      <a:pt x="216" y="91"/>
                      <a:pt x="133" y="244"/>
                    </a:cubicBezTo>
                    <a:cubicBezTo>
                      <a:pt x="0" y="504"/>
                      <a:pt x="58" y="836"/>
                      <a:pt x="205" y="1074"/>
                    </a:cubicBezTo>
                    <a:cubicBezTo>
                      <a:pt x="368" y="1330"/>
                      <a:pt x="631" y="1513"/>
                      <a:pt x="908" y="1628"/>
                    </a:cubicBezTo>
                    <a:cubicBezTo>
                      <a:pt x="986" y="1662"/>
                      <a:pt x="1071" y="1690"/>
                      <a:pt x="1155" y="1690"/>
                    </a:cubicBezTo>
                    <a:cubicBezTo>
                      <a:pt x="1189" y="1690"/>
                      <a:pt x="1222" y="1686"/>
                      <a:pt x="1254" y="1676"/>
                    </a:cubicBezTo>
                    <a:cubicBezTo>
                      <a:pt x="1409" y="1628"/>
                      <a:pt x="1496" y="1455"/>
                      <a:pt x="1514" y="1293"/>
                    </a:cubicBezTo>
                    <a:cubicBezTo>
                      <a:pt x="1546" y="1009"/>
                      <a:pt x="1427" y="738"/>
                      <a:pt x="1258" y="518"/>
                    </a:cubicBezTo>
                    <a:cubicBezTo>
                      <a:pt x="1110" y="324"/>
                      <a:pt x="897" y="75"/>
                      <a:pt x="649" y="14"/>
                    </a:cubicBezTo>
                    <a:cubicBezTo>
                      <a:pt x="611" y="5"/>
                      <a:pt x="573" y="0"/>
                      <a:pt x="53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99;p5"/>
              <p:cNvSpPr>
                <a:spLocks/>
              </p:cNvSpPr>
              <p:nvPr/>
            </p:nvSpPr>
            <p:spPr bwMode="auto">
              <a:xfrm>
                <a:off x="1894925" y="3050225"/>
                <a:ext cx="45100" cy="51300"/>
              </a:xfrm>
              <a:custGeom>
                <a:avLst/>
                <a:gdLst>
                  <a:gd name="T0" fmla="*/ 11296875 w 1804"/>
                  <a:gd name="T1" fmla="*/ 0 h 2052"/>
                  <a:gd name="T2" fmla="*/ 3390625 w 1804"/>
                  <a:gd name="T3" fmla="*/ 2171875 h 2052"/>
                  <a:gd name="T4" fmla="*/ 2890625 w 1804"/>
                  <a:gd name="T5" fmla="*/ 13484375 h 2052"/>
                  <a:gd name="T6" fmla="*/ 6656250 w 1804"/>
                  <a:gd name="T7" fmla="*/ 20234375 h 2052"/>
                  <a:gd name="T8" fmla="*/ 20734375 w 1804"/>
                  <a:gd name="T9" fmla="*/ 31000000 h 2052"/>
                  <a:gd name="T10" fmla="*/ 24000000 w 1804"/>
                  <a:gd name="T11" fmla="*/ 32046875 h 2052"/>
                  <a:gd name="T12" fmla="*/ 24796875 w 1804"/>
                  <a:gd name="T13" fmla="*/ 31953125 h 2052"/>
                  <a:gd name="T14" fmla="*/ 28000000 w 1804"/>
                  <a:gd name="T15" fmla="*/ 25078125 h 2052"/>
                  <a:gd name="T16" fmla="*/ 23265625 w 1804"/>
                  <a:gd name="T17" fmla="*/ 9140625 h 2052"/>
                  <a:gd name="T18" fmla="*/ 14765625 w 1804"/>
                  <a:gd name="T19" fmla="*/ 703125 h 2052"/>
                  <a:gd name="T20" fmla="*/ 11296875 w 1804"/>
                  <a:gd name="T21" fmla="*/ 0 h 20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4" h="2052" extrusionOk="0">
                    <a:moveTo>
                      <a:pt x="723" y="0"/>
                    </a:moveTo>
                    <a:cubicBezTo>
                      <a:pt x="550" y="0"/>
                      <a:pt x="388" y="75"/>
                      <a:pt x="217" y="139"/>
                    </a:cubicBezTo>
                    <a:cubicBezTo>
                      <a:pt x="0" y="218"/>
                      <a:pt x="130" y="704"/>
                      <a:pt x="185" y="863"/>
                    </a:cubicBezTo>
                    <a:cubicBezTo>
                      <a:pt x="243" y="1018"/>
                      <a:pt x="325" y="1166"/>
                      <a:pt x="426" y="1295"/>
                    </a:cubicBezTo>
                    <a:cubicBezTo>
                      <a:pt x="660" y="1595"/>
                      <a:pt x="985" y="1811"/>
                      <a:pt x="1327" y="1984"/>
                    </a:cubicBezTo>
                    <a:cubicBezTo>
                      <a:pt x="1391" y="2019"/>
                      <a:pt x="1464" y="2051"/>
                      <a:pt x="1536" y="2051"/>
                    </a:cubicBezTo>
                    <a:cubicBezTo>
                      <a:pt x="1553" y="2051"/>
                      <a:pt x="1570" y="2049"/>
                      <a:pt x="1587" y="2045"/>
                    </a:cubicBezTo>
                    <a:cubicBezTo>
                      <a:pt x="1760" y="2005"/>
                      <a:pt x="1803" y="1782"/>
                      <a:pt x="1792" y="1605"/>
                    </a:cubicBezTo>
                    <a:cubicBezTo>
                      <a:pt x="1770" y="1249"/>
                      <a:pt x="1665" y="899"/>
                      <a:pt x="1489" y="585"/>
                    </a:cubicBezTo>
                    <a:cubicBezTo>
                      <a:pt x="1363" y="358"/>
                      <a:pt x="1186" y="142"/>
                      <a:pt x="945" y="45"/>
                    </a:cubicBezTo>
                    <a:cubicBezTo>
                      <a:pt x="868" y="13"/>
                      <a:pt x="794" y="0"/>
                      <a:pt x="72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100;p5"/>
              <p:cNvSpPr>
                <a:spLocks/>
              </p:cNvSpPr>
              <p:nvPr/>
            </p:nvSpPr>
            <p:spPr bwMode="auto">
              <a:xfrm>
                <a:off x="1984025" y="3071075"/>
                <a:ext cx="62300" cy="36950"/>
              </a:xfrm>
              <a:custGeom>
                <a:avLst/>
                <a:gdLst>
                  <a:gd name="T0" fmla="*/ 11546875 w 2492"/>
                  <a:gd name="T1" fmla="*/ 0 h 1478"/>
                  <a:gd name="T2" fmla="*/ 11281250 w 2492"/>
                  <a:gd name="T3" fmla="*/ 0 h 1478"/>
                  <a:gd name="T4" fmla="*/ 62500 w 2492"/>
                  <a:gd name="T5" fmla="*/ 8609375 h 1478"/>
                  <a:gd name="T6" fmla="*/ 3781250 w 2492"/>
                  <a:gd name="T7" fmla="*/ 16437500 h 1478"/>
                  <a:gd name="T8" fmla="*/ 9140625 w 2492"/>
                  <a:gd name="T9" fmla="*/ 20046875 h 1478"/>
                  <a:gd name="T10" fmla="*/ 14093750 w 2492"/>
                  <a:gd name="T11" fmla="*/ 21062500 h 1478"/>
                  <a:gd name="T12" fmla="*/ 28625000 w 2492"/>
                  <a:gd name="T13" fmla="*/ 22859375 h 1478"/>
                  <a:gd name="T14" fmla="*/ 31593750 w 2492"/>
                  <a:gd name="T15" fmla="*/ 23078125 h 1478"/>
                  <a:gd name="T16" fmla="*/ 34875000 w 2492"/>
                  <a:gd name="T17" fmla="*/ 22406250 h 1478"/>
                  <a:gd name="T18" fmla="*/ 37906250 w 2492"/>
                  <a:gd name="T19" fmla="*/ 13859375 h 1478"/>
                  <a:gd name="T20" fmla="*/ 31718750 w 2492"/>
                  <a:gd name="T21" fmla="*/ 6375000 h 1478"/>
                  <a:gd name="T22" fmla="*/ 11546875 w 2492"/>
                  <a:gd name="T23" fmla="*/ 0 h 147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2" h="1478" extrusionOk="0">
                    <a:moveTo>
                      <a:pt x="739" y="0"/>
                    </a:moveTo>
                    <a:cubicBezTo>
                      <a:pt x="733" y="0"/>
                      <a:pt x="728" y="0"/>
                      <a:pt x="722" y="0"/>
                    </a:cubicBezTo>
                    <a:cubicBezTo>
                      <a:pt x="415" y="0"/>
                      <a:pt x="1" y="198"/>
                      <a:pt x="4" y="551"/>
                    </a:cubicBezTo>
                    <a:cubicBezTo>
                      <a:pt x="4" y="739"/>
                      <a:pt x="109" y="915"/>
                      <a:pt x="242" y="1052"/>
                    </a:cubicBezTo>
                    <a:cubicBezTo>
                      <a:pt x="340" y="1153"/>
                      <a:pt x="455" y="1236"/>
                      <a:pt x="585" y="1283"/>
                    </a:cubicBezTo>
                    <a:cubicBezTo>
                      <a:pt x="686" y="1323"/>
                      <a:pt x="794" y="1333"/>
                      <a:pt x="902" y="1348"/>
                    </a:cubicBezTo>
                    <a:cubicBezTo>
                      <a:pt x="1212" y="1388"/>
                      <a:pt x="1522" y="1424"/>
                      <a:pt x="1832" y="1463"/>
                    </a:cubicBezTo>
                    <a:cubicBezTo>
                      <a:pt x="1894" y="1470"/>
                      <a:pt x="1958" y="1477"/>
                      <a:pt x="2022" y="1477"/>
                    </a:cubicBezTo>
                    <a:cubicBezTo>
                      <a:pt x="2095" y="1477"/>
                      <a:pt x="2166" y="1467"/>
                      <a:pt x="2232" y="1434"/>
                    </a:cubicBezTo>
                    <a:cubicBezTo>
                      <a:pt x="2423" y="1341"/>
                      <a:pt x="2491" y="1088"/>
                      <a:pt x="2426" y="887"/>
                    </a:cubicBezTo>
                    <a:cubicBezTo>
                      <a:pt x="2366" y="684"/>
                      <a:pt x="2203" y="530"/>
                      <a:pt x="2030" y="408"/>
                    </a:cubicBezTo>
                    <a:cubicBezTo>
                      <a:pt x="1652" y="143"/>
                      <a:pt x="1198" y="0"/>
                      <a:pt x="73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101;p5"/>
              <p:cNvSpPr>
                <a:spLocks/>
              </p:cNvSpPr>
              <p:nvPr/>
            </p:nvSpPr>
            <p:spPr bwMode="auto">
              <a:xfrm>
                <a:off x="1990525" y="3022075"/>
                <a:ext cx="51300" cy="27950"/>
              </a:xfrm>
              <a:custGeom>
                <a:avLst/>
                <a:gdLst>
                  <a:gd name="T0" fmla="*/ 11359375 w 2052"/>
                  <a:gd name="T1" fmla="*/ 15625 h 1118"/>
                  <a:gd name="T2" fmla="*/ 4000000 w 2052"/>
                  <a:gd name="T3" fmla="*/ 2531250 h 1118"/>
                  <a:gd name="T4" fmla="*/ 515625 w 2052"/>
                  <a:gd name="T5" fmla="*/ 8671875 h 1118"/>
                  <a:gd name="T6" fmla="*/ 1875000 w 2052"/>
                  <a:gd name="T7" fmla="*/ 15031250 h 1118"/>
                  <a:gd name="T8" fmla="*/ 5015625 w 2052"/>
                  <a:gd name="T9" fmla="*/ 16437500 h 1118"/>
                  <a:gd name="T10" fmla="*/ 15296875 w 2052"/>
                  <a:gd name="T11" fmla="*/ 17453125 h 1118"/>
                  <a:gd name="T12" fmla="*/ 19546875 w 2052"/>
                  <a:gd name="T13" fmla="*/ 17390625 h 1118"/>
                  <a:gd name="T14" fmla="*/ 29515625 w 2052"/>
                  <a:gd name="T15" fmla="*/ 14015625 h 1118"/>
                  <a:gd name="T16" fmla="*/ 26015625 w 2052"/>
                  <a:gd name="T17" fmla="*/ 2921875 h 1118"/>
                  <a:gd name="T18" fmla="*/ 13750000 w 2052"/>
                  <a:gd name="T19" fmla="*/ 218750 h 1118"/>
                  <a:gd name="T20" fmla="*/ 11359375 w 2052"/>
                  <a:gd name="T21" fmla="*/ 15625 h 11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52" h="1118" extrusionOk="0">
                    <a:moveTo>
                      <a:pt x="727" y="1"/>
                    </a:moveTo>
                    <a:cubicBezTo>
                      <a:pt x="559" y="1"/>
                      <a:pt x="389" y="49"/>
                      <a:pt x="256" y="162"/>
                    </a:cubicBezTo>
                    <a:cubicBezTo>
                      <a:pt x="141" y="262"/>
                      <a:pt x="69" y="407"/>
                      <a:pt x="33" y="555"/>
                    </a:cubicBezTo>
                    <a:cubicBezTo>
                      <a:pt x="0" y="695"/>
                      <a:pt x="12" y="864"/>
                      <a:pt x="120" y="962"/>
                    </a:cubicBezTo>
                    <a:cubicBezTo>
                      <a:pt x="177" y="1012"/>
                      <a:pt x="250" y="1034"/>
                      <a:pt x="321" y="1052"/>
                    </a:cubicBezTo>
                    <a:cubicBezTo>
                      <a:pt x="536" y="1105"/>
                      <a:pt x="757" y="1117"/>
                      <a:pt x="979" y="1117"/>
                    </a:cubicBezTo>
                    <a:cubicBezTo>
                      <a:pt x="1069" y="1117"/>
                      <a:pt x="1160" y="1115"/>
                      <a:pt x="1251" y="1113"/>
                    </a:cubicBezTo>
                    <a:cubicBezTo>
                      <a:pt x="1486" y="1109"/>
                      <a:pt x="1752" y="1084"/>
                      <a:pt x="1889" y="897"/>
                    </a:cubicBezTo>
                    <a:cubicBezTo>
                      <a:pt x="2051" y="666"/>
                      <a:pt x="1907" y="327"/>
                      <a:pt x="1665" y="187"/>
                    </a:cubicBezTo>
                    <a:cubicBezTo>
                      <a:pt x="1428" y="46"/>
                      <a:pt x="1143" y="61"/>
                      <a:pt x="880" y="14"/>
                    </a:cubicBezTo>
                    <a:cubicBezTo>
                      <a:pt x="830" y="6"/>
                      <a:pt x="779" y="1"/>
                      <a:pt x="72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102;p5"/>
              <p:cNvSpPr>
                <a:spLocks/>
              </p:cNvSpPr>
              <p:nvPr/>
            </p:nvSpPr>
            <p:spPr bwMode="auto">
              <a:xfrm>
                <a:off x="2053425" y="3045000"/>
                <a:ext cx="38950" cy="42800"/>
              </a:xfrm>
              <a:custGeom>
                <a:avLst/>
                <a:gdLst>
                  <a:gd name="T0" fmla="*/ 6765625 w 1558"/>
                  <a:gd name="T1" fmla="*/ 0 h 1712"/>
                  <a:gd name="T2" fmla="*/ 1859375 w 1558"/>
                  <a:gd name="T3" fmla="*/ 2562500 h 1712"/>
                  <a:gd name="T4" fmla="*/ 1468750 w 1558"/>
                  <a:gd name="T5" fmla="*/ 13031250 h 1712"/>
                  <a:gd name="T6" fmla="*/ 10921875 w 1558"/>
                  <a:gd name="T7" fmla="*/ 23734375 h 1712"/>
                  <a:gd name="T8" fmla="*/ 16437500 w 1558"/>
                  <a:gd name="T9" fmla="*/ 26718750 h 1712"/>
                  <a:gd name="T10" fmla="*/ 16937500 w 1558"/>
                  <a:gd name="T11" fmla="*/ 26734375 h 1712"/>
                  <a:gd name="T12" fmla="*/ 22640625 w 1558"/>
                  <a:gd name="T13" fmla="*/ 23343750 h 1712"/>
                  <a:gd name="T14" fmla="*/ 24046875 w 1558"/>
                  <a:gd name="T15" fmla="*/ 16171875 h 1712"/>
                  <a:gd name="T16" fmla="*/ 14984375 w 1558"/>
                  <a:gd name="T17" fmla="*/ 2609375 h 1712"/>
                  <a:gd name="T18" fmla="*/ 6765625 w 1558"/>
                  <a:gd name="T19" fmla="*/ 0 h 17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58" h="1712" extrusionOk="0">
                    <a:moveTo>
                      <a:pt x="433" y="0"/>
                    </a:moveTo>
                    <a:cubicBezTo>
                      <a:pt x="305" y="0"/>
                      <a:pt x="190" y="44"/>
                      <a:pt x="119" y="164"/>
                    </a:cubicBezTo>
                    <a:cubicBezTo>
                      <a:pt x="1" y="362"/>
                      <a:pt x="4" y="625"/>
                      <a:pt x="94" y="834"/>
                    </a:cubicBezTo>
                    <a:cubicBezTo>
                      <a:pt x="217" y="1115"/>
                      <a:pt x="462" y="1324"/>
                      <a:pt x="699" y="1519"/>
                    </a:cubicBezTo>
                    <a:cubicBezTo>
                      <a:pt x="804" y="1605"/>
                      <a:pt x="919" y="1695"/>
                      <a:pt x="1052" y="1710"/>
                    </a:cubicBezTo>
                    <a:cubicBezTo>
                      <a:pt x="1063" y="1711"/>
                      <a:pt x="1073" y="1711"/>
                      <a:pt x="1084" y="1711"/>
                    </a:cubicBezTo>
                    <a:cubicBezTo>
                      <a:pt x="1232" y="1711"/>
                      <a:pt x="1372" y="1622"/>
                      <a:pt x="1449" y="1494"/>
                    </a:cubicBezTo>
                    <a:cubicBezTo>
                      <a:pt x="1536" y="1360"/>
                      <a:pt x="1558" y="1195"/>
                      <a:pt x="1539" y="1035"/>
                    </a:cubicBezTo>
                    <a:cubicBezTo>
                      <a:pt x="1506" y="676"/>
                      <a:pt x="1269" y="351"/>
                      <a:pt x="959" y="167"/>
                    </a:cubicBezTo>
                    <a:cubicBezTo>
                      <a:pt x="821" y="89"/>
                      <a:pt x="615" y="0"/>
                      <a:pt x="4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103;p5"/>
              <p:cNvSpPr>
                <a:spLocks/>
              </p:cNvSpPr>
              <p:nvPr/>
            </p:nvSpPr>
            <p:spPr bwMode="auto">
              <a:xfrm>
                <a:off x="2039900" y="2945375"/>
                <a:ext cx="36800" cy="37450"/>
              </a:xfrm>
              <a:custGeom>
                <a:avLst/>
                <a:gdLst>
                  <a:gd name="T0" fmla="*/ 7250000 w 1472"/>
                  <a:gd name="T1" fmla="*/ 15625 h 1498"/>
                  <a:gd name="T2" fmla="*/ 1140625 w 1472"/>
                  <a:gd name="T3" fmla="*/ 4453125 h 1498"/>
                  <a:gd name="T4" fmla="*/ 2375000 w 1472"/>
                  <a:gd name="T5" fmla="*/ 15265625 h 1498"/>
                  <a:gd name="T6" fmla="*/ 16062500 w 1472"/>
                  <a:gd name="T7" fmla="*/ 23312500 h 1498"/>
                  <a:gd name="T8" fmla="*/ 17468750 w 1472"/>
                  <a:gd name="T9" fmla="*/ 23406250 h 1498"/>
                  <a:gd name="T10" fmla="*/ 19718750 w 1472"/>
                  <a:gd name="T11" fmla="*/ 22984375 h 1498"/>
                  <a:gd name="T12" fmla="*/ 22765625 w 1472"/>
                  <a:gd name="T13" fmla="*/ 15890625 h 1498"/>
                  <a:gd name="T14" fmla="*/ 13250000 w 1472"/>
                  <a:gd name="T15" fmla="*/ 1687500 h 1498"/>
                  <a:gd name="T16" fmla="*/ 7250000 w 1472"/>
                  <a:gd name="T17" fmla="*/ 15625 h 1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72" h="1498" extrusionOk="0">
                    <a:moveTo>
                      <a:pt x="464" y="1"/>
                    </a:moveTo>
                    <a:cubicBezTo>
                      <a:pt x="293" y="1"/>
                      <a:pt x="141" y="78"/>
                      <a:pt x="73" y="285"/>
                    </a:cubicBezTo>
                    <a:cubicBezTo>
                      <a:pt x="1" y="512"/>
                      <a:pt x="30" y="772"/>
                      <a:pt x="152" y="977"/>
                    </a:cubicBezTo>
                    <a:cubicBezTo>
                      <a:pt x="336" y="1276"/>
                      <a:pt x="678" y="1452"/>
                      <a:pt x="1028" y="1492"/>
                    </a:cubicBezTo>
                    <a:cubicBezTo>
                      <a:pt x="1058" y="1495"/>
                      <a:pt x="1088" y="1498"/>
                      <a:pt x="1118" y="1498"/>
                    </a:cubicBezTo>
                    <a:cubicBezTo>
                      <a:pt x="1168" y="1498"/>
                      <a:pt x="1217" y="1491"/>
                      <a:pt x="1262" y="1471"/>
                    </a:cubicBezTo>
                    <a:cubicBezTo>
                      <a:pt x="1420" y="1399"/>
                      <a:pt x="1471" y="1193"/>
                      <a:pt x="1457" y="1017"/>
                    </a:cubicBezTo>
                    <a:cubicBezTo>
                      <a:pt x="1428" y="639"/>
                      <a:pt x="1183" y="285"/>
                      <a:pt x="848" y="108"/>
                    </a:cubicBezTo>
                    <a:cubicBezTo>
                      <a:pt x="728" y="44"/>
                      <a:pt x="591" y="1"/>
                      <a:pt x="46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104;p5"/>
              <p:cNvSpPr>
                <a:spLocks/>
              </p:cNvSpPr>
              <p:nvPr/>
            </p:nvSpPr>
            <p:spPr bwMode="auto">
              <a:xfrm>
                <a:off x="2070350" y="2998225"/>
                <a:ext cx="34100" cy="39900"/>
              </a:xfrm>
              <a:custGeom>
                <a:avLst/>
                <a:gdLst>
                  <a:gd name="T0" fmla="*/ 6390625 w 1364"/>
                  <a:gd name="T1" fmla="*/ 15625 h 1596"/>
                  <a:gd name="T2" fmla="*/ 125000 w 1364"/>
                  <a:gd name="T3" fmla="*/ 6343750 h 1596"/>
                  <a:gd name="T4" fmla="*/ 3046875 w 1364"/>
                  <a:gd name="T5" fmla="*/ 14453125 h 1596"/>
                  <a:gd name="T6" fmla="*/ 12625000 w 1364"/>
                  <a:gd name="T7" fmla="*/ 23578125 h 1596"/>
                  <a:gd name="T8" fmla="*/ 16421875 w 1364"/>
                  <a:gd name="T9" fmla="*/ 24921875 h 1596"/>
                  <a:gd name="T10" fmla="*/ 17062500 w 1364"/>
                  <a:gd name="T11" fmla="*/ 24875000 h 1596"/>
                  <a:gd name="T12" fmla="*/ 21296875 w 1364"/>
                  <a:gd name="T13" fmla="*/ 17484375 h 1596"/>
                  <a:gd name="T14" fmla="*/ 17015625 w 1364"/>
                  <a:gd name="T15" fmla="*/ 4937500 h 1596"/>
                  <a:gd name="T16" fmla="*/ 6390625 w 1364"/>
                  <a:gd name="T17" fmla="*/ 15625 h 15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4" h="1596" extrusionOk="0">
                    <a:moveTo>
                      <a:pt x="409" y="1"/>
                    </a:moveTo>
                    <a:cubicBezTo>
                      <a:pt x="195" y="1"/>
                      <a:pt x="18" y="110"/>
                      <a:pt x="8" y="406"/>
                    </a:cubicBezTo>
                    <a:cubicBezTo>
                      <a:pt x="1" y="593"/>
                      <a:pt x="87" y="770"/>
                      <a:pt x="195" y="925"/>
                    </a:cubicBezTo>
                    <a:cubicBezTo>
                      <a:pt x="357" y="1159"/>
                      <a:pt x="567" y="1357"/>
                      <a:pt x="808" y="1509"/>
                    </a:cubicBezTo>
                    <a:cubicBezTo>
                      <a:pt x="882" y="1552"/>
                      <a:pt x="965" y="1595"/>
                      <a:pt x="1051" y="1595"/>
                    </a:cubicBezTo>
                    <a:cubicBezTo>
                      <a:pt x="1065" y="1595"/>
                      <a:pt x="1079" y="1594"/>
                      <a:pt x="1092" y="1592"/>
                    </a:cubicBezTo>
                    <a:cubicBezTo>
                      <a:pt x="1287" y="1562"/>
                      <a:pt x="1363" y="1317"/>
                      <a:pt x="1363" y="1119"/>
                    </a:cubicBezTo>
                    <a:cubicBezTo>
                      <a:pt x="1360" y="831"/>
                      <a:pt x="1277" y="536"/>
                      <a:pt x="1089" y="316"/>
                    </a:cubicBezTo>
                    <a:cubicBezTo>
                      <a:pt x="947" y="144"/>
                      <a:pt x="654" y="1"/>
                      <a:pt x="40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Google Shape;105;p5"/>
              <p:cNvSpPr>
                <a:spLocks/>
              </p:cNvSpPr>
              <p:nvPr/>
            </p:nvSpPr>
            <p:spPr bwMode="auto">
              <a:xfrm>
                <a:off x="2061975" y="3106425"/>
                <a:ext cx="32200" cy="32375"/>
              </a:xfrm>
              <a:custGeom>
                <a:avLst/>
                <a:gdLst>
                  <a:gd name="T0" fmla="*/ 5968750 w 1288"/>
                  <a:gd name="T1" fmla="*/ 0 h 1295"/>
                  <a:gd name="T2" fmla="*/ 3671875 w 1288"/>
                  <a:gd name="T3" fmla="*/ 656250 h 1295"/>
                  <a:gd name="T4" fmla="*/ 968750 w 1288"/>
                  <a:gd name="T5" fmla="*/ 3703125 h 1295"/>
                  <a:gd name="T6" fmla="*/ 1812500 w 1288"/>
                  <a:gd name="T7" fmla="*/ 11187500 h 1295"/>
                  <a:gd name="T8" fmla="*/ 7046875 w 1288"/>
                  <a:gd name="T9" fmla="*/ 16875000 h 1295"/>
                  <a:gd name="T10" fmla="*/ 13515625 w 1288"/>
                  <a:gd name="T11" fmla="*/ 20203125 h 1295"/>
                  <a:gd name="T12" fmla="*/ 14109375 w 1288"/>
                  <a:gd name="T13" fmla="*/ 20234375 h 1295"/>
                  <a:gd name="T14" fmla="*/ 16296875 w 1288"/>
                  <a:gd name="T15" fmla="*/ 19750000 h 1295"/>
                  <a:gd name="T16" fmla="*/ 19437500 w 1288"/>
                  <a:gd name="T17" fmla="*/ 14843750 h 1295"/>
                  <a:gd name="T18" fmla="*/ 16734375 w 1288"/>
                  <a:gd name="T19" fmla="*/ 4765625 h 1295"/>
                  <a:gd name="T20" fmla="*/ 10265625 w 1288"/>
                  <a:gd name="T21" fmla="*/ 828125 h 1295"/>
                  <a:gd name="T22" fmla="*/ 6984375 w 1288"/>
                  <a:gd name="T23" fmla="*/ 156250 h 1295"/>
                  <a:gd name="T24" fmla="*/ 5968750 w 1288"/>
                  <a:gd name="T25" fmla="*/ 0 h 12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88" h="1295" extrusionOk="0">
                    <a:moveTo>
                      <a:pt x="382" y="0"/>
                    </a:moveTo>
                    <a:cubicBezTo>
                      <a:pt x="331" y="0"/>
                      <a:pt x="280" y="17"/>
                      <a:pt x="235" y="42"/>
                    </a:cubicBezTo>
                    <a:cubicBezTo>
                      <a:pt x="159" y="85"/>
                      <a:pt x="95" y="154"/>
                      <a:pt x="62" y="237"/>
                    </a:cubicBezTo>
                    <a:cubicBezTo>
                      <a:pt x="0" y="391"/>
                      <a:pt x="33" y="572"/>
                      <a:pt x="116" y="716"/>
                    </a:cubicBezTo>
                    <a:cubicBezTo>
                      <a:pt x="199" y="860"/>
                      <a:pt x="321" y="975"/>
                      <a:pt x="451" y="1080"/>
                    </a:cubicBezTo>
                    <a:cubicBezTo>
                      <a:pt x="574" y="1181"/>
                      <a:pt x="707" y="1281"/>
                      <a:pt x="865" y="1293"/>
                    </a:cubicBezTo>
                    <a:cubicBezTo>
                      <a:pt x="878" y="1294"/>
                      <a:pt x="890" y="1295"/>
                      <a:pt x="903" y="1295"/>
                    </a:cubicBezTo>
                    <a:cubicBezTo>
                      <a:pt x="951" y="1295"/>
                      <a:pt x="999" y="1284"/>
                      <a:pt x="1043" y="1264"/>
                    </a:cubicBezTo>
                    <a:cubicBezTo>
                      <a:pt x="1158" y="1206"/>
                      <a:pt x="1222" y="1076"/>
                      <a:pt x="1244" y="950"/>
                    </a:cubicBezTo>
                    <a:cubicBezTo>
                      <a:pt x="1287" y="724"/>
                      <a:pt x="1219" y="481"/>
                      <a:pt x="1071" y="305"/>
                    </a:cubicBezTo>
                    <a:cubicBezTo>
                      <a:pt x="963" y="183"/>
                      <a:pt x="815" y="92"/>
                      <a:pt x="657" y="53"/>
                    </a:cubicBezTo>
                    <a:cubicBezTo>
                      <a:pt x="584" y="38"/>
                      <a:pt x="516" y="32"/>
                      <a:pt x="447" y="10"/>
                    </a:cubicBezTo>
                    <a:cubicBezTo>
                      <a:pt x="426" y="3"/>
                      <a:pt x="404" y="0"/>
                      <a:pt x="3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Google Shape;106;p5"/>
              <p:cNvSpPr>
                <a:spLocks/>
              </p:cNvSpPr>
              <p:nvPr/>
            </p:nvSpPr>
            <p:spPr bwMode="auto">
              <a:xfrm>
                <a:off x="2078100" y="2893400"/>
                <a:ext cx="35000" cy="48475"/>
              </a:xfrm>
              <a:custGeom>
                <a:avLst/>
                <a:gdLst>
                  <a:gd name="T0" fmla="*/ 9890625 w 1400"/>
                  <a:gd name="T1" fmla="*/ 15625 h 1939"/>
                  <a:gd name="T2" fmla="*/ 9187500 w 1400"/>
                  <a:gd name="T3" fmla="*/ 46875 h 1939"/>
                  <a:gd name="T4" fmla="*/ 5078125 w 1400"/>
                  <a:gd name="T5" fmla="*/ 2203125 h 1939"/>
                  <a:gd name="T6" fmla="*/ 968750 w 1400"/>
                  <a:gd name="T7" fmla="*/ 6984375 h 1939"/>
                  <a:gd name="T8" fmla="*/ 812500 w 1400"/>
                  <a:gd name="T9" fmla="*/ 14421875 h 1939"/>
                  <a:gd name="T10" fmla="*/ 4109375 w 1400"/>
                  <a:gd name="T11" fmla="*/ 21625000 h 1939"/>
                  <a:gd name="T12" fmla="*/ 6484375 w 1400"/>
                  <a:gd name="T13" fmla="*/ 25843750 h 1939"/>
                  <a:gd name="T14" fmla="*/ 8843750 w 1400"/>
                  <a:gd name="T15" fmla="*/ 29000000 h 1939"/>
                  <a:gd name="T16" fmla="*/ 12578125 w 1400"/>
                  <a:gd name="T17" fmla="*/ 30296875 h 1939"/>
                  <a:gd name="T18" fmla="*/ 18421875 w 1400"/>
                  <a:gd name="T19" fmla="*/ 27703125 h 1939"/>
                  <a:gd name="T20" fmla="*/ 21750000 w 1400"/>
                  <a:gd name="T21" fmla="*/ 17796875 h 1939"/>
                  <a:gd name="T22" fmla="*/ 21296875 w 1400"/>
                  <a:gd name="T23" fmla="*/ 12500000 h 1939"/>
                  <a:gd name="T24" fmla="*/ 18093750 w 1400"/>
                  <a:gd name="T25" fmla="*/ 5968750 h 1939"/>
                  <a:gd name="T26" fmla="*/ 9890625 w 1400"/>
                  <a:gd name="T27" fmla="*/ 15625 h 19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00" h="1939" extrusionOk="0">
                    <a:moveTo>
                      <a:pt x="633" y="1"/>
                    </a:moveTo>
                    <a:cubicBezTo>
                      <a:pt x="618" y="1"/>
                      <a:pt x="603" y="2"/>
                      <a:pt x="588" y="3"/>
                    </a:cubicBezTo>
                    <a:cubicBezTo>
                      <a:pt x="487" y="15"/>
                      <a:pt x="401" y="79"/>
                      <a:pt x="325" y="141"/>
                    </a:cubicBezTo>
                    <a:cubicBezTo>
                      <a:pt x="220" y="227"/>
                      <a:pt x="116" y="321"/>
                      <a:pt x="62" y="447"/>
                    </a:cubicBezTo>
                    <a:cubicBezTo>
                      <a:pt x="1" y="595"/>
                      <a:pt x="8" y="768"/>
                      <a:pt x="52" y="923"/>
                    </a:cubicBezTo>
                    <a:cubicBezTo>
                      <a:pt x="95" y="1084"/>
                      <a:pt x="181" y="1236"/>
                      <a:pt x="263" y="1384"/>
                    </a:cubicBezTo>
                    <a:cubicBezTo>
                      <a:pt x="314" y="1474"/>
                      <a:pt x="365" y="1564"/>
                      <a:pt x="415" y="1654"/>
                    </a:cubicBezTo>
                    <a:cubicBezTo>
                      <a:pt x="458" y="1726"/>
                      <a:pt x="501" y="1802"/>
                      <a:pt x="566" y="1856"/>
                    </a:cubicBezTo>
                    <a:cubicBezTo>
                      <a:pt x="635" y="1913"/>
                      <a:pt x="719" y="1939"/>
                      <a:pt x="805" y="1939"/>
                    </a:cubicBezTo>
                    <a:cubicBezTo>
                      <a:pt x="942" y="1939"/>
                      <a:pt x="1085" y="1875"/>
                      <a:pt x="1179" y="1773"/>
                    </a:cubicBezTo>
                    <a:cubicBezTo>
                      <a:pt x="1334" y="1607"/>
                      <a:pt x="1384" y="1369"/>
                      <a:pt x="1392" y="1139"/>
                    </a:cubicBezTo>
                    <a:cubicBezTo>
                      <a:pt x="1399" y="1027"/>
                      <a:pt x="1392" y="911"/>
                      <a:pt x="1363" y="800"/>
                    </a:cubicBezTo>
                    <a:cubicBezTo>
                      <a:pt x="1323" y="649"/>
                      <a:pt x="1241" y="515"/>
                      <a:pt x="1158" y="382"/>
                    </a:cubicBezTo>
                    <a:cubicBezTo>
                      <a:pt x="1042" y="203"/>
                      <a:pt x="864" y="1"/>
                      <a:pt x="63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107;p5"/>
              <p:cNvSpPr>
                <a:spLocks/>
              </p:cNvSpPr>
              <p:nvPr/>
            </p:nvSpPr>
            <p:spPr bwMode="auto">
              <a:xfrm>
                <a:off x="2109650" y="2869075"/>
                <a:ext cx="30025" cy="22025"/>
              </a:xfrm>
              <a:custGeom>
                <a:avLst/>
                <a:gdLst>
                  <a:gd name="T0" fmla="*/ 6078125 w 1201"/>
                  <a:gd name="T1" fmla="*/ 15625 h 881"/>
                  <a:gd name="T2" fmla="*/ 1187500 w 1201"/>
                  <a:gd name="T3" fmla="*/ 2203125 h 881"/>
                  <a:gd name="T4" fmla="*/ 1015625 w 1201"/>
                  <a:gd name="T5" fmla="*/ 7375000 h 881"/>
                  <a:gd name="T6" fmla="*/ 3390625 w 1201"/>
                  <a:gd name="T7" fmla="*/ 10703125 h 881"/>
                  <a:gd name="T8" fmla="*/ 11765625 w 1201"/>
                  <a:gd name="T9" fmla="*/ 13687500 h 881"/>
                  <a:gd name="T10" fmla="*/ 13203125 w 1201"/>
                  <a:gd name="T11" fmla="*/ 13765625 h 881"/>
                  <a:gd name="T12" fmla="*/ 17843750 w 1201"/>
                  <a:gd name="T13" fmla="*/ 11937500 h 881"/>
                  <a:gd name="T14" fmla="*/ 18125000 w 1201"/>
                  <a:gd name="T15" fmla="*/ 7531250 h 881"/>
                  <a:gd name="T16" fmla="*/ 15265625 w 1201"/>
                  <a:gd name="T17" fmla="*/ 4046875 h 881"/>
                  <a:gd name="T18" fmla="*/ 6765625 w 1201"/>
                  <a:gd name="T19" fmla="*/ 46875 h 881"/>
                  <a:gd name="T20" fmla="*/ 6078125 w 1201"/>
                  <a:gd name="T21" fmla="*/ 15625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01" h="881" extrusionOk="0">
                    <a:moveTo>
                      <a:pt x="389" y="1"/>
                    </a:moveTo>
                    <a:cubicBezTo>
                      <a:pt x="274" y="1"/>
                      <a:pt x="149" y="48"/>
                      <a:pt x="76" y="141"/>
                    </a:cubicBezTo>
                    <a:cubicBezTo>
                      <a:pt x="0" y="227"/>
                      <a:pt x="26" y="371"/>
                      <a:pt x="65" y="472"/>
                    </a:cubicBezTo>
                    <a:cubicBezTo>
                      <a:pt x="97" y="552"/>
                      <a:pt x="148" y="627"/>
                      <a:pt x="217" y="685"/>
                    </a:cubicBezTo>
                    <a:cubicBezTo>
                      <a:pt x="364" y="807"/>
                      <a:pt x="563" y="854"/>
                      <a:pt x="753" y="876"/>
                    </a:cubicBezTo>
                    <a:cubicBezTo>
                      <a:pt x="783" y="879"/>
                      <a:pt x="814" y="881"/>
                      <a:pt x="845" y="881"/>
                    </a:cubicBezTo>
                    <a:cubicBezTo>
                      <a:pt x="960" y="881"/>
                      <a:pt x="1077" y="855"/>
                      <a:pt x="1142" y="764"/>
                    </a:cubicBezTo>
                    <a:cubicBezTo>
                      <a:pt x="1200" y="685"/>
                      <a:pt x="1200" y="573"/>
                      <a:pt x="1160" y="482"/>
                    </a:cubicBezTo>
                    <a:cubicBezTo>
                      <a:pt x="1121" y="392"/>
                      <a:pt x="1052" y="321"/>
                      <a:pt x="977" y="259"/>
                    </a:cubicBezTo>
                    <a:cubicBezTo>
                      <a:pt x="822" y="126"/>
                      <a:pt x="634" y="21"/>
                      <a:pt x="433" y="3"/>
                    </a:cubicBezTo>
                    <a:cubicBezTo>
                      <a:pt x="418" y="2"/>
                      <a:pt x="404" y="1"/>
                      <a:pt x="38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108;p5"/>
              <p:cNvSpPr>
                <a:spLocks/>
              </p:cNvSpPr>
              <p:nvPr/>
            </p:nvSpPr>
            <p:spPr bwMode="auto">
              <a:xfrm>
                <a:off x="2151000" y="2840300"/>
                <a:ext cx="50750" cy="29525"/>
              </a:xfrm>
              <a:custGeom>
                <a:avLst/>
                <a:gdLst>
                  <a:gd name="T0" fmla="*/ 11609375 w 2030"/>
                  <a:gd name="T1" fmla="*/ 15625 h 1181"/>
                  <a:gd name="T2" fmla="*/ 11046875 w 2030"/>
                  <a:gd name="T3" fmla="*/ 15625 h 1181"/>
                  <a:gd name="T4" fmla="*/ 6031250 w 2030"/>
                  <a:gd name="T5" fmla="*/ 984375 h 1181"/>
                  <a:gd name="T6" fmla="*/ 1015625 w 2030"/>
                  <a:gd name="T7" fmla="*/ 6593750 h 1181"/>
                  <a:gd name="T8" fmla="*/ 3562500 w 2030"/>
                  <a:gd name="T9" fmla="*/ 15390625 h 1181"/>
                  <a:gd name="T10" fmla="*/ 8218750 w 2030"/>
                  <a:gd name="T11" fmla="*/ 17296875 h 1181"/>
                  <a:gd name="T12" fmla="*/ 18250000 w 2030"/>
                  <a:gd name="T13" fmla="*/ 18453125 h 1181"/>
                  <a:gd name="T14" fmla="*/ 24437500 w 2030"/>
                  <a:gd name="T15" fmla="*/ 18031250 h 1181"/>
                  <a:gd name="T16" fmla="*/ 31140625 w 2030"/>
                  <a:gd name="T17" fmla="*/ 13875000 h 1181"/>
                  <a:gd name="T18" fmla="*/ 29296875 w 2030"/>
                  <a:gd name="T19" fmla="*/ 8187500 h 1181"/>
                  <a:gd name="T20" fmla="*/ 17906250 w 2030"/>
                  <a:gd name="T21" fmla="*/ 859375 h 1181"/>
                  <a:gd name="T22" fmla="*/ 11609375 w 2030"/>
                  <a:gd name="T23" fmla="*/ 15625 h 11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30" h="1181" extrusionOk="0">
                    <a:moveTo>
                      <a:pt x="743" y="1"/>
                    </a:moveTo>
                    <a:cubicBezTo>
                      <a:pt x="731" y="1"/>
                      <a:pt x="719" y="1"/>
                      <a:pt x="707" y="1"/>
                    </a:cubicBezTo>
                    <a:cubicBezTo>
                      <a:pt x="599" y="5"/>
                      <a:pt x="483" y="5"/>
                      <a:pt x="386" y="63"/>
                    </a:cubicBezTo>
                    <a:cubicBezTo>
                      <a:pt x="242" y="141"/>
                      <a:pt x="115" y="264"/>
                      <a:pt x="65" y="422"/>
                    </a:cubicBezTo>
                    <a:cubicBezTo>
                      <a:pt x="0" y="621"/>
                      <a:pt x="62" y="859"/>
                      <a:pt x="228" y="985"/>
                    </a:cubicBezTo>
                    <a:cubicBezTo>
                      <a:pt x="314" y="1050"/>
                      <a:pt x="422" y="1082"/>
                      <a:pt x="526" y="1107"/>
                    </a:cubicBezTo>
                    <a:cubicBezTo>
                      <a:pt x="737" y="1157"/>
                      <a:pt x="952" y="1181"/>
                      <a:pt x="1168" y="1181"/>
                    </a:cubicBezTo>
                    <a:cubicBezTo>
                      <a:pt x="1300" y="1181"/>
                      <a:pt x="1433" y="1172"/>
                      <a:pt x="1564" y="1154"/>
                    </a:cubicBezTo>
                    <a:cubicBezTo>
                      <a:pt x="1741" y="1129"/>
                      <a:pt x="1950" y="1061"/>
                      <a:pt x="1993" y="888"/>
                    </a:cubicBezTo>
                    <a:cubicBezTo>
                      <a:pt x="2029" y="758"/>
                      <a:pt x="1958" y="628"/>
                      <a:pt x="1875" y="524"/>
                    </a:cubicBezTo>
                    <a:cubicBezTo>
                      <a:pt x="1687" y="297"/>
                      <a:pt x="1427" y="134"/>
                      <a:pt x="1146" y="55"/>
                    </a:cubicBezTo>
                    <a:cubicBezTo>
                      <a:pt x="1017" y="19"/>
                      <a:pt x="879" y="1"/>
                      <a:pt x="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Google Shape;109;p5"/>
              <p:cNvSpPr>
                <a:spLocks/>
              </p:cNvSpPr>
              <p:nvPr/>
            </p:nvSpPr>
            <p:spPr bwMode="auto">
              <a:xfrm>
                <a:off x="2189825" y="2880425"/>
                <a:ext cx="38250" cy="43175"/>
              </a:xfrm>
              <a:custGeom>
                <a:avLst/>
                <a:gdLst>
                  <a:gd name="T0" fmla="*/ 9375000 w 1530"/>
                  <a:gd name="T1" fmla="*/ 0 h 1727"/>
                  <a:gd name="T2" fmla="*/ 5921875 w 1530"/>
                  <a:gd name="T3" fmla="*/ 234375 h 1727"/>
                  <a:gd name="T4" fmla="*/ 2656250 w 1530"/>
                  <a:gd name="T5" fmla="*/ 1015625 h 1727"/>
                  <a:gd name="T6" fmla="*/ 843750 w 1530"/>
                  <a:gd name="T7" fmla="*/ 8953125 h 1727"/>
                  <a:gd name="T8" fmla="*/ 3890625 w 1530"/>
                  <a:gd name="T9" fmla="*/ 14421875 h 1727"/>
                  <a:gd name="T10" fmla="*/ 7734375 w 1530"/>
                  <a:gd name="T11" fmla="*/ 20109375 h 1727"/>
                  <a:gd name="T12" fmla="*/ 13921875 w 1530"/>
                  <a:gd name="T13" fmla="*/ 26250000 h 1727"/>
                  <a:gd name="T14" fmla="*/ 19062500 w 1530"/>
                  <a:gd name="T15" fmla="*/ 26968750 h 1727"/>
                  <a:gd name="T16" fmla="*/ 19765625 w 1530"/>
                  <a:gd name="T17" fmla="*/ 26968750 h 1727"/>
                  <a:gd name="T18" fmla="*/ 22250000 w 1530"/>
                  <a:gd name="T19" fmla="*/ 26453125 h 1727"/>
                  <a:gd name="T20" fmla="*/ 23718750 w 1530"/>
                  <a:gd name="T21" fmla="*/ 22859375 h 1727"/>
                  <a:gd name="T22" fmla="*/ 21687500 w 1530"/>
                  <a:gd name="T23" fmla="*/ 9906250 h 1727"/>
                  <a:gd name="T24" fmla="*/ 19609375 w 1530"/>
                  <a:gd name="T25" fmla="*/ 4390625 h 1727"/>
                  <a:gd name="T26" fmla="*/ 11953125 w 1530"/>
                  <a:gd name="T27" fmla="*/ 171875 h 1727"/>
                  <a:gd name="T28" fmla="*/ 9375000 w 1530"/>
                  <a:gd name="T29" fmla="*/ 0 h 17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30" h="1727" extrusionOk="0">
                    <a:moveTo>
                      <a:pt x="600" y="0"/>
                    </a:moveTo>
                    <a:cubicBezTo>
                      <a:pt x="525" y="0"/>
                      <a:pt x="451" y="6"/>
                      <a:pt x="379" y="15"/>
                    </a:cubicBezTo>
                    <a:cubicBezTo>
                      <a:pt x="307" y="21"/>
                      <a:pt x="232" y="25"/>
                      <a:pt x="170" y="65"/>
                    </a:cubicBezTo>
                    <a:cubicBezTo>
                      <a:pt x="8" y="166"/>
                      <a:pt x="1" y="414"/>
                      <a:pt x="54" y="573"/>
                    </a:cubicBezTo>
                    <a:cubicBezTo>
                      <a:pt x="102" y="699"/>
                      <a:pt x="174" y="811"/>
                      <a:pt x="249" y="923"/>
                    </a:cubicBezTo>
                    <a:cubicBezTo>
                      <a:pt x="332" y="1045"/>
                      <a:pt x="412" y="1164"/>
                      <a:pt x="495" y="1287"/>
                    </a:cubicBezTo>
                    <a:cubicBezTo>
                      <a:pt x="599" y="1445"/>
                      <a:pt x="714" y="1607"/>
                      <a:pt x="891" y="1680"/>
                    </a:cubicBezTo>
                    <a:cubicBezTo>
                      <a:pt x="996" y="1724"/>
                      <a:pt x="1109" y="1726"/>
                      <a:pt x="1220" y="1726"/>
                    </a:cubicBezTo>
                    <a:cubicBezTo>
                      <a:pt x="1235" y="1726"/>
                      <a:pt x="1250" y="1726"/>
                      <a:pt x="1265" y="1726"/>
                    </a:cubicBezTo>
                    <a:cubicBezTo>
                      <a:pt x="1320" y="1726"/>
                      <a:pt x="1378" y="1723"/>
                      <a:pt x="1424" y="1693"/>
                    </a:cubicBezTo>
                    <a:cubicBezTo>
                      <a:pt x="1496" y="1647"/>
                      <a:pt x="1514" y="1550"/>
                      <a:pt x="1518" y="1463"/>
                    </a:cubicBezTo>
                    <a:cubicBezTo>
                      <a:pt x="1529" y="1182"/>
                      <a:pt x="1456" y="905"/>
                      <a:pt x="1388" y="634"/>
                    </a:cubicBezTo>
                    <a:cubicBezTo>
                      <a:pt x="1360" y="512"/>
                      <a:pt x="1327" y="386"/>
                      <a:pt x="1255" y="281"/>
                    </a:cubicBezTo>
                    <a:cubicBezTo>
                      <a:pt x="1143" y="123"/>
                      <a:pt x="952" y="36"/>
                      <a:pt x="765" y="11"/>
                    </a:cubicBezTo>
                    <a:cubicBezTo>
                      <a:pt x="709" y="3"/>
                      <a:pt x="654" y="0"/>
                      <a:pt x="6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Google Shape;110;p5"/>
              <p:cNvSpPr>
                <a:spLocks/>
              </p:cNvSpPr>
              <p:nvPr/>
            </p:nvSpPr>
            <p:spPr bwMode="auto">
              <a:xfrm>
                <a:off x="2150900" y="2905050"/>
                <a:ext cx="35075" cy="37225"/>
              </a:xfrm>
              <a:custGeom>
                <a:avLst/>
                <a:gdLst>
                  <a:gd name="T0" fmla="*/ 7140625 w 1403"/>
                  <a:gd name="T1" fmla="*/ 0 h 1489"/>
                  <a:gd name="T2" fmla="*/ 4562500 w 1403"/>
                  <a:gd name="T3" fmla="*/ 203125 h 1489"/>
                  <a:gd name="T4" fmla="*/ 687500 w 1403"/>
                  <a:gd name="T5" fmla="*/ 8937500 h 1489"/>
                  <a:gd name="T6" fmla="*/ 4343750 w 1403"/>
                  <a:gd name="T7" fmla="*/ 16812500 h 1489"/>
                  <a:gd name="T8" fmla="*/ 14984375 w 1403"/>
                  <a:gd name="T9" fmla="*/ 23078125 h 1489"/>
                  <a:gd name="T10" fmla="*/ 16812500 w 1403"/>
                  <a:gd name="T11" fmla="*/ 23250000 h 1489"/>
                  <a:gd name="T12" fmla="*/ 20234375 w 1403"/>
                  <a:gd name="T13" fmla="*/ 22171875 h 1489"/>
                  <a:gd name="T14" fmla="*/ 21921875 w 1403"/>
                  <a:gd name="T15" fmla="*/ 17156250 h 1489"/>
                  <a:gd name="T16" fmla="*/ 16953125 w 1403"/>
                  <a:gd name="T17" fmla="*/ 4375000 h 1489"/>
                  <a:gd name="T18" fmla="*/ 7140625 w 1403"/>
                  <a:gd name="T19" fmla="*/ 0 h 14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03" h="1489" extrusionOk="0">
                    <a:moveTo>
                      <a:pt x="457" y="0"/>
                    </a:moveTo>
                    <a:cubicBezTo>
                      <a:pt x="404" y="0"/>
                      <a:pt x="349" y="5"/>
                      <a:pt x="292" y="13"/>
                    </a:cubicBezTo>
                    <a:cubicBezTo>
                      <a:pt x="8" y="56"/>
                      <a:pt x="1" y="334"/>
                      <a:pt x="44" y="572"/>
                    </a:cubicBezTo>
                    <a:cubicBezTo>
                      <a:pt x="80" y="756"/>
                      <a:pt x="159" y="932"/>
                      <a:pt x="278" y="1076"/>
                    </a:cubicBezTo>
                    <a:cubicBezTo>
                      <a:pt x="448" y="1285"/>
                      <a:pt x="693" y="1430"/>
                      <a:pt x="959" y="1477"/>
                    </a:cubicBezTo>
                    <a:cubicBezTo>
                      <a:pt x="997" y="1484"/>
                      <a:pt x="1037" y="1488"/>
                      <a:pt x="1076" y="1488"/>
                    </a:cubicBezTo>
                    <a:cubicBezTo>
                      <a:pt x="1156" y="1488"/>
                      <a:pt x="1234" y="1470"/>
                      <a:pt x="1295" y="1419"/>
                    </a:cubicBezTo>
                    <a:cubicBezTo>
                      <a:pt x="1381" y="1343"/>
                      <a:pt x="1403" y="1217"/>
                      <a:pt x="1403" y="1098"/>
                    </a:cubicBezTo>
                    <a:cubicBezTo>
                      <a:pt x="1403" y="799"/>
                      <a:pt x="1287" y="503"/>
                      <a:pt x="1085" y="280"/>
                    </a:cubicBezTo>
                    <a:cubicBezTo>
                      <a:pt x="911" y="88"/>
                      <a:pt x="699" y="0"/>
                      <a:pt x="4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Google Shape;111;p5"/>
              <p:cNvSpPr>
                <a:spLocks/>
              </p:cNvSpPr>
              <p:nvPr/>
            </p:nvSpPr>
            <p:spPr bwMode="auto">
              <a:xfrm>
                <a:off x="2120275" y="2962125"/>
                <a:ext cx="33450" cy="38550"/>
              </a:xfrm>
              <a:custGeom>
                <a:avLst/>
                <a:gdLst>
                  <a:gd name="T0" fmla="*/ 8734375 w 1338"/>
                  <a:gd name="T1" fmla="*/ 15625 h 1542"/>
                  <a:gd name="T2" fmla="*/ 7046875 w 1338"/>
                  <a:gd name="T3" fmla="*/ 296875 h 1542"/>
                  <a:gd name="T4" fmla="*/ 3953125 w 1338"/>
                  <a:gd name="T5" fmla="*/ 3718750 h 1542"/>
                  <a:gd name="T6" fmla="*/ 968750 w 1338"/>
                  <a:gd name="T7" fmla="*/ 10203125 h 1542"/>
                  <a:gd name="T8" fmla="*/ 1078125 w 1338"/>
                  <a:gd name="T9" fmla="*/ 17578125 h 1542"/>
                  <a:gd name="T10" fmla="*/ 6546875 w 1338"/>
                  <a:gd name="T11" fmla="*/ 22437500 h 1542"/>
                  <a:gd name="T12" fmla="*/ 13796875 w 1338"/>
                  <a:gd name="T13" fmla="*/ 24000000 h 1542"/>
                  <a:gd name="T14" fmla="*/ 15484375 w 1338"/>
                  <a:gd name="T15" fmla="*/ 24078125 h 1542"/>
                  <a:gd name="T16" fmla="*/ 18187500 w 1338"/>
                  <a:gd name="T17" fmla="*/ 23500000 h 1542"/>
                  <a:gd name="T18" fmla="*/ 20453125 w 1338"/>
                  <a:gd name="T19" fmla="*/ 16125000 h 1542"/>
                  <a:gd name="T20" fmla="*/ 16890625 w 1338"/>
                  <a:gd name="T21" fmla="*/ 6218750 h 1542"/>
                  <a:gd name="T22" fmla="*/ 8734375 w 1338"/>
                  <a:gd name="T23" fmla="*/ 15625 h 15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38" h="1542" extrusionOk="0">
                    <a:moveTo>
                      <a:pt x="559" y="1"/>
                    </a:moveTo>
                    <a:cubicBezTo>
                      <a:pt x="524" y="1"/>
                      <a:pt x="487" y="6"/>
                      <a:pt x="451" y="19"/>
                    </a:cubicBezTo>
                    <a:cubicBezTo>
                      <a:pt x="357" y="52"/>
                      <a:pt x="299" y="155"/>
                      <a:pt x="253" y="238"/>
                    </a:cubicBezTo>
                    <a:cubicBezTo>
                      <a:pt x="177" y="368"/>
                      <a:pt x="108" y="506"/>
                      <a:pt x="62" y="653"/>
                    </a:cubicBezTo>
                    <a:cubicBezTo>
                      <a:pt x="15" y="804"/>
                      <a:pt x="0" y="974"/>
                      <a:pt x="69" y="1125"/>
                    </a:cubicBezTo>
                    <a:cubicBezTo>
                      <a:pt x="133" y="1269"/>
                      <a:pt x="271" y="1374"/>
                      <a:pt x="419" y="1436"/>
                    </a:cubicBezTo>
                    <a:cubicBezTo>
                      <a:pt x="566" y="1496"/>
                      <a:pt x="725" y="1518"/>
                      <a:pt x="883" y="1536"/>
                    </a:cubicBezTo>
                    <a:cubicBezTo>
                      <a:pt x="919" y="1539"/>
                      <a:pt x="956" y="1541"/>
                      <a:pt x="991" y="1541"/>
                    </a:cubicBezTo>
                    <a:cubicBezTo>
                      <a:pt x="1053" y="1541"/>
                      <a:pt x="1112" y="1533"/>
                      <a:pt x="1164" y="1504"/>
                    </a:cubicBezTo>
                    <a:cubicBezTo>
                      <a:pt x="1319" y="1421"/>
                      <a:pt x="1337" y="1205"/>
                      <a:pt x="1309" y="1032"/>
                    </a:cubicBezTo>
                    <a:cubicBezTo>
                      <a:pt x="1276" y="808"/>
                      <a:pt x="1197" y="592"/>
                      <a:pt x="1081" y="398"/>
                    </a:cubicBezTo>
                    <a:cubicBezTo>
                      <a:pt x="979" y="223"/>
                      <a:pt x="782" y="1"/>
                      <a:pt x="55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Google Shape;112;p5"/>
              <p:cNvSpPr>
                <a:spLocks/>
              </p:cNvSpPr>
              <p:nvPr/>
            </p:nvSpPr>
            <p:spPr bwMode="auto">
              <a:xfrm>
                <a:off x="2189825" y="2959975"/>
                <a:ext cx="46600" cy="37625"/>
              </a:xfrm>
              <a:custGeom>
                <a:avLst/>
                <a:gdLst>
                  <a:gd name="T0" fmla="*/ 14484375 w 1864"/>
                  <a:gd name="T1" fmla="*/ 0 h 1505"/>
                  <a:gd name="T2" fmla="*/ 9812500 w 1864"/>
                  <a:gd name="T3" fmla="*/ 62500 h 1505"/>
                  <a:gd name="T4" fmla="*/ 8734375 w 1864"/>
                  <a:gd name="T5" fmla="*/ 46875 h 1505"/>
                  <a:gd name="T6" fmla="*/ 6593750 w 1864"/>
                  <a:gd name="T7" fmla="*/ 390625 h 1505"/>
                  <a:gd name="T8" fmla="*/ 1859375 w 1864"/>
                  <a:gd name="T9" fmla="*/ 5640625 h 1505"/>
                  <a:gd name="T10" fmla="*/ 62500 w 1864"/>
                  <a:gd name="T11" fmla="*/ 10937500 h 1505"/>
                  <a:gd name="T12" fmla="*/ 2328125 w 1864"/>
                  <a:gd name="T13" fmla="*/ 15937500 h 1505"/>
                  <a:gd name="T14" fmla="*/ 19843750 w 1864"/>
                  <a:gd name="T15" fmla="*/ 23156250 h 1505"/>
                  <a:gd name="T16" fmla="*/ 23046875 w 1864"/>
                  <a:gd name="T17" fmla="*/ 23500000 h 1505"/>
                  <a:gd name="T18" fmla="*/ 26468750 w 1864"/>
                  <a:gd name="T19" fmla="*/ 22578125 h 1505"/>
                  <a:gd name="T20" fmla="*/ 28953125 w 1864"/>
                  <a:gd name="T21" fmla="*/ 18031250 h 1505"/>
                  <a:gd name="T22" fmla="*/ 28109375 w 1864"/>
                  <a:gd name="T23" fmla="*/ 12734375 h 1505"/>
                  <a:gd name="T24" fmla="*/ 25640625 w 1864"/>
                  <a:gd name="T25" fmla="*/ 6468750 h 1505"/>
                  <a:gd name="T26" fmla="*/ 22078125 w 1864"/>
                  <a:gd name="T27" fmla="*/ 1687500 h 1505"/>
                  <a:gd name="T28" fmla="*/ 14484375 w 1864"/>
                  <a:gd name="T29" fmla="*/ 0 h 15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64" h="1505" extrusionOk="0">
                    <a:moveTo>
                      <a:pt x="927" y="0"/>
                    </a:moveTo>
                    <a:cubicBezTo>
                      <a:pt x="826" y="0"/>
                      <a:pt x="725" y="0"/>
                      <a:pt x="628" y="4"/>
                    </a:cubicBezTo>
                    <a:cubicBezTo>
                      <a:pt x="606" y="4"/>
                      <a:pt x="582" y="3"/>
                      <a:pt x="559" y="3"/>
                    </a:cubicBezTo>
                    <a:cubicBezTo>
                      <a:pt x="511" y="3"/>
                      <a:pt x="463" y="6"/>
                      <a:pt x="422" y="25"/>
                    </a:cubicBezTo>
                    <a:cubicBezTo>
                      <a:pt x="282" y="83"/>
                      <a:pt x="188" y="231"/>
                      <a:pt x="119" y="361"/>
                    </a:cubicBezTo>
                    <a:cubicBezTo>
                      <a:pt x="62" y="465"/>
                      <a:pt x="1" y="580"/>
                      <a:pt x="4" y="700"/>
                    </a:cubicBezTo>
                    <a:cubicBezTo>
                      <a:pt x="8" y="818"/>
                      <a:pt x="69" y="930"/>
                      <a:pt x="149" y="1020"/>
                    </a:cubicBezTo>
                    <a:cubicBezTo>
                      <a:pt x="426" y="1327"/>
                      <a:pt x="862" y="1413"/>
                      <a:pt x="1270" y="1482"/>
                    </a:cubicBezTo>
                    <a:cubicBezTo>
                      <a:pt x="1336" y="1493"/>
                      <a:pt x="1406" y="1504"/>
                      <a:pt x="1475" y="1504"/>
                    </a:cubicBezTo>
                    <a:cubicBezTo>
                      <a:pt x="1553" y="1504"/>
                      <a:pt x="1629" y="1490"/>
                      <a:pt x="1694" y="1445"/>
                    </a:cubicBezTo>
                    <a:cubicBezTo>
                      <a:pt x="1792" y="1384"/>
                      <a:pt x="1842" y="1269"/>
                      <a:pt x="1853" y="1154"/>
                    </a:cubicBezTo>
                    <a:cubicBezTo>
                      <a:pt x="1864" y="1038"/>
                      <a:pt x="1835" y="923"/>
                      <a:pt x="1799" y="815"/>
                    </a:cubicBezTo>
                    <a:cubicBezTo>
                      <a:pt x="1756" y="678"/>
                      <a:pt x="1706" y="544"/>
                      <a:pt x="1641" y="414"/>
                    </a:cubicBezTo>
                    <a:cubicBezTo>
                      <a:pt x="1586" y="299"/>
                      <a:pt x="1518" y="184"/>
                      <a:pt x="1413" y="108"/>
                    </a:cubicBezTo>
                    <a:cubicBezTo>
                      <a:pt x="1277" y="11"/>
                      <a:pt x="1097" y="0"/>
                      <a:pt x="92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113;p5"/>
              <p:cNvSpPr>
                <a:spLocks/>
              </p:cNvSpPr>
              <p:nvPr/>
            </p:nvSpPr>
            <p:spPr bwMode="auto">
              <a:xfrm>
                <a:off x="2243175" y="2930225"/>
                <a:ext cx="53350" cy="28175"/>
              </a:xfrm>
              <a:custGeom>
                <a:avLst/>
                <a:gdLst>
                  <a:gd name="T0" fmla="*/ 12093750 w 2134"/>
                  <a:gd name="T1" fmla="*/ 15625 h 1127"/>
                  <a:gd name="T2" fmla="*/ 3109375 w 2134"/>
                  <a:gd name="T3" fmla="*/ 4406250 h 1127"/>
                  <a:gd name="T4" fmla="*/ 1359375 w 2134"/>
                  <a:gd name="T5" fmla="*/ 11046875 h 1127"/>
                  <a:gd name="T6" fmla="*/ 2640625 w 2134"/>
                  <a:gd name="T7" fmla="*/ 12296875 h 1127"/>
                  <a:gd name="T8" fmla="*/ 22734375 w 2134"/>
                  <a:gd name="T9" fmla="*/ 17609375 h 1127"/>
                  <a:gd name="T10" fmla="*/ 26921875 w 2134"/>
                  <a:gd name="T11" fmla="*/ 17468750 h 1127"/>
                  <a:gd name="T12" fmla="*/ 32265625 w 2134"/>
                  <a:gd name="T13" fmla="*/ 15546875 h 1127"/>
                  <a:gd name="T14" fmla="*/ 33234375 w 2134"/>
                  <a:gd name="T15" fmla="*/ 12750000 h 1127"/>
                  <a:gd name="T16" fmla="*/ 30750000 w 2134"/>
                  <a:gd name="T17" fmla="*/ 6218750 h 1127"/>
                  <a:gd name="T18" fmla="*/ 26468750 w 2134"/>
                  <a:gd name="T19" fmla="*/ 3437500 h 1127"/>
                  <a:gd name="T20" fmla="*/ 12234375 w 2134"/>
                  <a:gd name="T21" fmla="*/ 15625 h 1127"/>
                  <a:gd name="T22" fmla="*/ 12093750 w 2134"/>
                  <a:gd name="T23" fmla="*/ 15625 h 11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34" h="1127" extrusionOk="0">
                    <a:moveTo>
                      <a:pt x="774" y="1"/>
                    </a:moveTo>
                    <a:cubicBezTo>
                      <a:pt x="564" y="1"/>
                      <a:pt x="337" y="132"/>
                      <a:pt x="199" y="282"/>
                    </a:cubicBezTo>
                    <a:cubicBezTo>
                      <a:pt x="104" y="383"/>
                      <a:pt x="1" y="574"/>
                      <a:pt x="87" y="707"/>
                    </a:cubicBezTo>
                    <a:cubicBezTo>
                      <a:pt x="109" y="739"/>
                      <a:pt x="137" y="765"/>
                      <a:pt x="169" y="787"/>
                    </a:cubicBezTo>
                    <a:cubicBezTo>
                      <a:pt x="537" y="1048"/>
                      <a:pt x="999" y="1127"/>
                      <a:pt x="1455" y="1127"/>
                    </a:cubicBezTo>
                    <a:cubicBezTo>
                      <a:pt x="1545" y="1127"/>
                      <a:pt x="1634" y="1124"/>
                      <a:pt x="1723" y="1118"/>
                    </a:cubicBezTo>
                    <a:cubicBezTo>
                      <a:pt x="1849" y="1111"/>
                      <a:pt x="1986" y="1093"/>
                      <a:pt x="2065" y="995"/>
                    </a:cubicBezTo>
                    <a:cubicBezTo>
                      <a:pt x="2105" y="945"/>
                      <a:pt x="2120" y="880"/>
                      <a:pt x="2127" y="816"/>
                    </a:cubicBezTo>
                    <a:cubicBezTo>
                      <a:pt x="2134" y="661"/>
                      <a:pt x="2076" y="506"/>
                      <a:pt x="1968" y="398"/>
                    </a:cubicBezTo>
                    <a:cubicBezTo>
                      <a:pt x="1892" y="322"/>
                      <a:pt x="1795" y="268"/>
                      <a:pt x="1694" y="220"/>
                    </a:cubicBezTo>
                    <a:cubicBezTo>
                      <a:pt x="1410" y="91"/>
                      <a:pt x="1099" y="1"/>
                      <a:pt x="783" y="1"/>
                    </a:cubicBezTo>
                    <a:cubicBezTo>
                      <a:pt x="780" y="1"/>
                      <a:pt x="777" y="1"/>
                      <a:pt x="7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114;p5"/>
              <p:cNvSpPr>
                <a:spLocks/>
              </p:cNvSpPr>
              <p:nvPr/>
            </p:nvSpPr>
            <p:spPr bwMode="auto">
              <a:xfrm>
                <a:off x="2245150" y="2863275"/>
                <a:ext cx="35150" cy="43900"/>
              </a:xfrm>
              <a:custGeom>
                <a:avLst/>
                <a:gdLst>
                  <a:gd name="T0" fmla="*/ 6937500 w 1406"/>
                  <a:gd name="T1" fmla="*/ 125000 h 1756"/>
                  <a:gd name="T2" fmla="*/ 1140625 w 1406"/>
                  <a:gd name="T3" fmla="*/ 3515625 h 1756"/>
                  <a:gd name="T4" fmla="*/ 62500 w 1406"/>
                  <a:gd name="T5" fmla="*/ 9468750 h 1756"/>
                  <a:gd name="T6" fmla="*/ 5984375 w 1406"/>
                  <a:gd name="T7" fmla="*/ 24968750 h 1756"/>
                  <a:gd name="T8" fmla="*/ 7671875 w 1406"/>
                  <a:gd name="T9" fmla="*/ 26546875 h 1756"/>
                  <a:gd name="T10" fmla="*/ 10265625 w 1406"/>
                  <a:gd name="T11" fmla="*/ 27218750 h 1756"/>
                  <a:gd name="T12" fmla="*/ 13265625 w 1406"/>
                  <a:gd name="T13" fmla="*/ 27437500 h 1756"/>
                  <a:gd name="T14" fmla="*/ 17468750 w 1406"/>
                  <a:gd name="T15" fmla="*/ 26437500 h 1756"/>
                  <a:gd name="T16" fmla="*/ 19656250 w 1406"/>
                  <a:gd name="T17" fmla="*/ 24234375 h 1756"/>
                  <a:gd name="T18" fmla="*/ 21796875 w 1406"/>
                  <a:gd name="T19" fmla="*/ 17703125 h 1756"/>
                  <a:gd name="T20" fmla="*/ 14921875 w 1406"/>
                  <a:gd name="T21" fmla="*/ 3453125 h 1756"/>
                  <a:gd name="T22" fmla="*/ 11437500 w 1406"/>
                  <a:gd name="T23" fmla="*/ 687500 h 1756"/>
                  <a:gd name="T24" fmla="*/ 7093750 w 1406"/>
                  <a:gd name="T25" fmla="*/ 140625 h 1756"/>
                  <a:gd name="T26" fmla="*/ 6937500 w 1406"/>
                  <a:gd name="T27" fmla="*/ 125000 h 17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06" h="1756" extrusionOk="0">
                    <a:moveTo>
                      <a:pt x="444" y="8"/>
                    </a:moveTo>
                    <a:cubicBezTo>
                      <a:pt x="290" y="8"/>
                      <a:pt x="150" y="84"/>
                      <a:pt x="73" y="225"/>
                    </a:cubicBezTo>
                    <a:cubicBezTo>
                      <a:pt x="12" y="340"/>
                      <a:pt x="0" y="477"/>
                      <a:pt x="4" y="606"/>
                    </a:cubicBezTo>
                    <a:cubicBezTo>
                      <a:pt x="18" y="967"/>
                      <a:pt x="155" y="1320"/>
                      <a:pt x="383" y="1598"/>
                    </a:cubicBezTo>
                    <a:cubicBezTo>
                      <a:pt x="411" y="1637"/>
                      <a:pt x="447" y="1677"/>
                      <a:pt x="491" y="1699"/>
                    </a:cubicBezTo>
                    <a:cubicBezTo>
                      <a:pt x="541" y="1727"/>
                      <a:pt x="599" y="1735"/>
                      <a:pt x="657" y="1742"/>
                    </a:cubicBezTo>
                    <a:cubicBezTo>
                      <a:pt x="720" y="1749"/>
                      <a:pt x="785" y="1756"/>
                      <a:pt x="849" y="1756"/>
                    </a:cubicBezTo>
                    <a:cubicBezTo>
                      <a:pt x="945" y="1756"/>
                      <a:pt x="1038" y="1741"/>
                      <a:pt x="1118" y="1692"/>
                    </a:cubicBezTo>
                    <a:cubicBezTo>
                      <a:pt x="1176" y="1655"/>
                      <a:pt x="1219" y="1605"/>
                      <a:pt x="1258" y="1551"/>
                    </a:cubicBezTo>
                    <a:cubicBezTo>
                      <a:pt x="1341" y="1428"/>
                      <a:pt x="1388" y="1281"/>
                      <a:pt x="1395" y="1133"/>
                    </a:cubicBezTo>
                    <a:cubicBezTo>
                      <a:pt x="1406" y="787"/>
                      <a:pt x="1193" y="473"/>
                      <a:pt x="955" y="221"/>
                    </a:cubicBezTo>
                    <a:cubicBezTo>
                      <a:pt x="890" y="152"/>
                      <a:pt x="819" y="84"/>
                      <a:pt x="732" y="44"/>
                    </a:cubicBezTo>
                    <a:cubicBezTo>
                      <a:pt x="642" y="1"/>
                      <a:pt x="549" y="12"/>
                      <a:pt x="454" y="9"/>
                    </a:cubicBezTo>
                    <a:cubicBezTo>
                      <a:pt x="451" y="9"/>
                      <a:pt x="447" y="8"/>
                      <a:pt x="444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115;p5"/>
              <p:cNvSpPr>
                <a:spLocks/>
              </p:cNvSpPr>
              <p:nvPr/>
            </p:nvSpPr>
            <p:spPr bwMode="auto">
              <a:xfrm>
                <a:off x="2256400" y="2977575"/>
                <a:ext cx="27700" cy="39525"/>
              </a:xfrm>
              <a:custGeom>
                <a:avLst/>
                <a:gdLst>
                  <a:gd name="T0" fmla="*/ 5187500 w 1108"/>
                  <a:gd name="T1" fmla="*/ 0 h 1581"/>
                  <a:gd name="T2" fmla="*/ 4468750 w 1108"/>
                  <a:gd name="T3" fmla="*/ 46875 h 1581"/>
                  <a:gd name="T4" fmla="*/ 62500 w 1108"/>
                  <a:gd name="T5" fmla="*/ 10078125 h 1581"/>
                  <a:gd name="T6" fmla="*/ 1765625 w 1108"/>
                  <a:gd name="T7" fmla="*/ 17953125 h 1581"/>
                  <a:gd name="T8" fmla="*/ 7000000 w 1108"/>
                  <a:gd name="T9" fmla="*/ 23921875 h 1581"/>
                  <a:gd name="T10" fmla="*/ 10343750 w 1108"/>
                  <a:gd name="T11" fmla="*/ 24687500 h 1581"/>
                  <a:gd name="T12" fmla="*/ 14546875 w 1108"/>
                  <a:gd name="T13" fmla="*/ 23125000 h 1581"/>
                  <a:gd name="T14" fmla="*/ 16750000 w 1108"/>
                  <a:gd name="T15" fmla="*/ 18171875 h 1581"/>
                  <a:gd name="T16" fmla="*/ 14484375 w 1108"/>
                  <a:gd name="T17" fmla="*/ 6468750 h 1581"/>
                  <a:gd name="T18" fmla="*/ 5187500 w 1108"/>
                  <a:gd name="T19" fmla="*/ 0 h 15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08" h="1581" extrusionOk="0">
                    <a:moveTo>
                      <a:pt x="332" y="0"/>
                    </a:moveTo>
                    <a:cubicBezTo>
                      <a:pt x="316" y="0"/>
                      <a:pt x="301" y="1"/>
                      <a:pt x="286" y="3"/>
                    </a:cubicBezTo>
                    <a:cubicBezTo>
                      <a:pt x="29" y="28"/>
                      <a:pt x="1" y="453"/>
                      <a:pt x="4" y="645"/>
                    </a:cubicBezTo>
                    <a:cubicBezTo>
                      <a:pt x="4" y="818"/>
                      <a:pt x="41" y="991"/>
                      <a:pt x="113" y="1149"/>
                    </a:cubicBezTo>
                    <a:cubicBezTo>
                      <a:pt x="185" y="1307"/>
                      <a:pt x="293" y="1455"/>
                      <a:pt x="448" y="1531"/>
                    </a:cubicBezTo>
                    <a:cubicBezTo>
                      <a:pt x="514" y="1563"/>
                      <a:pt x="589" y="1580"/>
                      <a:pt x="662" y="1580"/>
                    </a:cubicBezTo>
                    <a:cubicBezTo>
                      <a:pt x="762" y="1580"/>
                      <a:pt x="860" y="1549"/>
                      <a:pt x="931" y="1480"/>
                    </a:cubicBezTo>
                    <a:cubicBezTo>
                      <a:pt x="1017" y="1397"/>
                      <a:pt x="1054" y="1279"/>
                      <a:pt x="1072" y="1163"/>
                    </a:cubicBezTo>
                    <a:cubicBezTo>
                      <a:pt x="1107" y="904"/>
                      <a:pt x="1057" y="637"/>
                      <a:pt x="927" y="414"/>
                    </a:cubicBezTo>
                    <a:cubicBezTo>
                      <a:pt x="815" y="213"/>
                      <a:pt x="582" y="0"/>
                      <a:pt x="33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116;p5"/>
              <p:cNvSpPr>
                <a:spLocks/>
              </p:cNvSpPr>
              <p:nvPr/>
            </p:nvSpPr>
            <p:spPr bwMode="auto">
              <a:xfrm>
                <a:off x="2168025" y="3002675"/>
                <a:ext cx="47875" cy="32925"/>
              </a:xfrm>
              <a:custGeom>
                <a:avLst/>
                <a:gdLst>
                  <a:gd name="T0" fmla="*/ 9359375 w 1915"/>
                  <a:gd name="T1" fmla="*/ 0 h 1317"/>
                  <a:gd name="T2" fmla="*/ 6828125 w 1915"/>
                  <a:gd name="T3" fmla="*/ 343750 h 1317"/>
                  <a:gd name="T4" fmla="*/ 1750000 w 1915"/>
                  <a:gd name="T5" fmla="*/ 4062500 h 1317"/>
                  <a:gd name="T6" fmla="*/ 1812500 w 1915"/>
                  <a:gd name="T7" fmla="*/ 12843750 h 1317"/>
                  <a:gd name="T8" fmla="*/ 9187500 w 1915"/>
                  <a:gd name="T9" fmla="*/ 17296875 h 1317"/>
                  <a:gd name="T10" fmla="*/ 13015625 w 1915"/>
                  <a:gd name="T11" fmla="*/ 18640625 h 1317"/>
                  <a:gd name="T12" fmla="*/ 21250000 w 1915"/>
                  <a:gd name="T13" fmla="*/ 20562500 h 1317"/>
                  <a:gd name="T14" fmla="*/ 21687500 w 1915"/>
                  <a:gd name="T15" fmla="*/ 20562500 h 1317"/>
                  <a:gd name="T16" fmla="*/ 28843750 w 1915"/>
                  <a:gd name="T17" fmla="*/ 16062500 h 1317"/>
                  <a:gd name="T18" fmla="*/ 26640625 w 1915"/>
                  <a:gd name="T19" fmla="*/ 7562500 h 1317"/>
                  <a:gd name="T20" fmla="*/ 17468750 w 1915"/>
                  <a:gd name="T21" fmla="*/ 1140625 h 1317"/>
                  <a:gd name="T22" fmla="*/ 11718750 w 1915"/>
                  <a:gd name="T23" fmla="*/ 125000 h 1317"/>
                  <a:gd name="T24" fmla="*/ 9359375 w 1915"/>
                  <a:gd name="T25" fmla="*/ 0 h 13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15" h="1317" extrusionOk="0">
                    <a:moveTo>
                      <a:pt x="599" y="0"/>
                    </a:moveTo>
                    <a:cubicBezTo>
                      <a:pt x="546" y="0"/>
                      <a:pt x="493" y="5"/>
                      <a:pt x="437" y="22"/>
                    </a:cubicBezTo>
                    <a:cubicBezTo>
                      <a:pt x="307" y="62"/>
                      <a:pt x="188" y="145"/>
                      <a:pt x="112" y="260"/>
                    </a:cubicBezTo>
                    <a:cubicBezTo>
                      <a:pt x="4" y="426"/>
                      <a:pt x="1" y="660"/>
                      <a:pt x="116" y="822"/>
                    </a:cubicBezTo>
                    <a:cubicBezTo>
                      <a:pt x="224" y="973"/>
                      <a:pt x="412" y="1046"/>
                      <a:pt x="588" y="1107"/>
                    </a:cubicBezTo>
                    <a:cubicBezTo>
                      <a:pt x="667" y="1136"/>
                      <a:pt x="750" y="1165"/>
                      <a:pt x="833" y="1193"/>
                    </a:cubicBezTo>
                    <a:cubicBezTo>
                      <a:pt x="1001" y="1255"/>
                      <a:pt x="1179" y="1316"/>
                      <a:pt x="1360" y="1316"/>
                    </a:cubicBezTo>
                    <a:cubicBezTo>
                      <a:pt x="1369" y="1316"/>
                      <a:pt x="1379" y="1316"/>
                      <a:pt x="1388" y="1316"/>
                    </a:cubicBezTo>
                    <a:cubicBezTo>
                      <a:pt x="1579" y="1309"/>
                      <a:pt x="1777" y="1208"/>
                      <a:pt x="1846" y="1028"/>
                    </a:cubicBezTo>
                    <a:cubicBezTo>
                      <a:pt x="1914" y="844"/>
                      <a:pt x="1828" y="639"/>
                      <a:pt x="1705" y="484"/>
                    </a:cubicBezTo>
                    <a:cubicBezTo>
                      <a:pt x="1558" y="293"/>
                      <a:pt x="1348" y="152"/>
                      <a:pt x="1118" y="73"/>
                    </a:cubicBezTo>
                    <a:cubicBezTo>
                      <a:pt x="999" y="33"/>
                      <a:pt x="876" y="12"/>
                      <a:pt x="750" y="8"/>
                    </a:cubicBezTo>
                    <a:cubicBezTo>
                      <a:pt x="697" y="4"/>
                      <a:pt x="647" y="0"/>
                      <a:pt x="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117;p5"/>
              <p:cNvSpPr>
                <a:spLocks/>
              </p:cNvSpPr>
              <p:nvPr/>
            </p:nvSpPr>
            <p:spPr bwMode="auto">
              <a:xfrm>
                <a:off x="2116125" y="3027325"/>
                <a:ext cx="39925" cy="34325"/>
              </a:xfrm>
              <a:custGeom>
                <a:avLst/>
                <a:gdLst>
                  <a:gd name="T0" fmla="*/ 9265625 w 1597"/>
                  <a:gd name="T1" fmla="*/ 0 h 1373"/>
                  <a:gd name="T2" fmla="*/ 7218750 w 1597"/>
                  <a:gd name="T3" fmla="*/ 140625 h 1373"/>
                  <a:gd name="T4" fmla="*/ 125000 w 1597"/>
                  <a:gd name="T5" fmla="*/ 9609375 h 1373"/>
                  <a:gd name="T6" fmla="*/ 5250000 w 1597"/>
                  <a:gd name="T7" fmla="*/ 17156250 h 1373"/>
                  <a:gd name="T8" fmla="*/ 18703125 w 1597"/>
                  <a:gd name="T9" fmla="*/ 21421875 h 1373"/>
                  <a:gd name="T10" fmla="*/ 19359375 w 1597"/>
                  <a:gd name="T11" fmla="*/ 21437500 h 1373"/>
                  <a:gd name="T12" fmla="*/ 22078125 w 1597"/>
                  <a:gd name="T13" fmla="*/ 20921875 h 1373"/>
                  <a:gd name="T14" fmla="*/ 24781250 w 1597"/>
                  <a:gd name="T15" fmla="*/ 15468750 h 1373"/>
                  <a:gd name="T16" fmla="*/ 21078125 w 1597"/>
                  <a:gd name="T17" fmla="*/ 5046875 h 1373"/>
                  <a:gd name="T18" fmla="*/ 9265625 w 1597"/>
                  <a:gd name="T19" fmla="*/ 0 h 13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97" h="1373" extrusionOk="0">
                    <a:moveTo>
                      <a:pt x="593" y="0"/>
                    </a:moveTo>
                    <a:cubicBezTo>
                      <a:pt x="549" y="0"/>
                      <a:pt x="505" y="3"/>
                      <a:pt x="462" y="9"/>
                    </a:cubicBezTo>
                    <a:cubicBezTo>
                      <a:pt x="203" y="45"/>
                      <a:pt x="1" y="370"/>
                      <a:pt x="8" y="615"/>
                    </a:cubicBezTo>
                    <a:cubicBezTo>
                      <a:pt x="11" y="827"/>
                      <a:pt x="170" y="986"/>
                      <a:pt x="336" y="1098"/>
                    </a:cubicBezTo>
                    <a:cubicBezTo>
                      <a:pt x="588" y="1267"/>
                      <a:pt x="891" y="1364"/>
                      <a:pt x="1197" y="1371"/>
                    </a:cubicBezTo>
                    <a:cubicBezTo>
                      <a:pt x="1211" y="1372"/>
                      <a:pt x="1225" y="1372"/>
                      <a:pt x="1239" y="1372"/>
                    </a:cubicBezTo>
                    <a:cubicBezTo>
                      <a:pt x="1299" y="1372"/>
                      <a:pt x="1361" y="1365"/>
                      <a:pt x="1413" y="1339"/>
                    </a:cubicBezTo>
                    <a:cubicBezTo>
                      <a:pt x="1532" y="1274"/>
                      <a:pt x="1580" y="1127"/>
                      <a:pt x="1586" y="990"/>
                    </a:cubicBezTo>
                    <a:cubicBezTo>
                      <a:pt x="1597" y="748"/>
                      <a:pt x="1510" y="503"/>
                      <a:pt x="1349" y="323"/>
                    </a:cubicBezTo>
                    <a:cubicBezTo>
                      <a:pt x="1162" y="117"/>
                      <a:pt x="873" y="0"/>
                      <a:pt x="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Google Shape;118;p5"/>
              <p:cNvSpPr>
                <a:spLocks/>
              </p:cNvSpPr>
              <p:nvPr/>
            </p:nvSpPr>
            <p:spPr bwMode="auto">
              <a:xfrm>
                <a:off x="2114525" y="3072750"/>
                <a:ext cx="51100" cy="21950"/>
              </a:xfrm>
              <a:custGeom>
                <a:avLst/>
                <a:gdLst>
                  <a:gd name="T0" fmla="*/ 5921875 w 2044"/>
                  <a:gd name="T1" fmla="*/ 0 h 878"/>
                  <a:gd name="T2" fmla="*/ 1968750 w 2044"/>
                  <a:gd name="T3" fmla="*/ 1031250 h 878"/>
                  <a:gd name="T4" fmla="*/ 453125 w 2044"/>
                  <a:gd name="T5" fmla="*/ 5828125 h 878"/>
                  <a:gd name="T6" fmla="*/ 5796875 w 2044"/>
                  <a:gd name="T7" fmla="*/ 11906250 h 878"/>
                  <a:gd name="T8" fmla="*/ 16140625 w 2044"/>
                  <a:gd name="T9" fmla="*/ 13718750 h 878"/>
                  <a:gd name="T10" fmla="*/ 17843750 w 2044"/>
                  <a:gd name="T11" fmla="*/ 13703125 h 878"/>
                  <a:gd name="T12" fmla="*/ 25890625 w 2044"/>
                  <a:gd name="T13" fmla="*/ 13703125 h 878"/>
                  <a:gd name="T14" fmla="*/ 30000000 w 2044"/>
                  <a:gd name="T15" fmla="*/ 12750000 h 878"/>
                  <a:gd name="T16" fmla="*/ 31875000 w 2044"/>
                  <a:gd name="T17" fmla="*/ 7125000 h 878"/>
                  <a:gd name="T18" fmla="*/ 30968750 w 2044"/>
                  <a:gd name="T19" fmla="*/ 3406250 h 878"/>
                  <a:gd name="T20" fmla="*/ 28156250 w 2044"/>
                  <a:gd name="T21" fmla="*/ 2281250 h 878"/>
                  <a:gd name="T22" fmla="*/ 9562500 w 2044"/>
                  <a:gd name="T23" fmla="*/ 250000 h 878"/>
                  <a:gd name="T24" fmla="*/ 5921875 w 2044"/>
                  <a:gd name="T25" fmla="*/ 0 h 8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4" h="878" extrusionOk="0">
                    <a:moveTo>
                      <a:pt x="379" y="0"/>
                    </a:moveTo>
                    <a:cubicBezTo>
                      <a:pt x="289" y="0"/>
                      <a:pt x="201" y="14"/>
                      <a:pt x="126" y="66"/>
                    </a:cubicBezTo>
                    <a:cubicBezTo>
                      <a:pt x="25" y="135"/>
                      <a:pt x="0" y="258"/>
                      <a:pt x="29" y="373"/>
                    </a:cubicBezTo>
                    <a:cubicBezTo>
                      <a:pt x="75" y="542"/>
                      <a:pt x="216" y="687"/>
                      <a:pt x="371" y="762"/>
                    </a:cubicBezTo>
                    <a:cubicBezTo>
                      <a:pt x="576" y="861"/>
                      <a:pt x="805" y="878"/>
                      <a:pt x="1033" y="878"/>
                    </a:cubicBezTo>
                    <a:cubicBezTo>
                      <a:pt x="1069" y="878"/>
                      <a:pt x="1106" y="877"/>
                      <a:pt x="1142" y="877"/>
                    </a:cubicBezTo>
                    <a:lnTo>
                      <a:pt x="1657" y="877"/>
                    </a:lnTo>
                    <a:cubicBezTo>
                      <a:pt x="1747" y="873"/>
                      <a:pt x="1849" y="873"/>
                      <a:pt x="1920" y="816"/>
                    </a:cubicBezTo>
                    <a:cubicBezTo>
                      <a:pt x="2025" y="740"/>
                      <a:pt x="2040" y="589"/>
                      <a:pt x="2040" y="456"/>
                    </a:cubicBezTo>
                    <a:cubicBezTo>
                      <a:pt x="2043" y="373"/>
                      <a:pt x="2040" y="279"/>
                      <a:pt x="1982" y="218"/>
                    </a:cubicBezTo>
                    <a:cubicBezTo>
                      <a:pt x="1935" y="171"/>
                      <a:pt x="1867" y="156"/>
                      <a:pt x="1802" y="146"/>
                    </a:cubicBezTo>
                    <a:cubicBezTo>
                      <a:pt x="1409" y="73"/>
                      <a:pt x="1012" y="41"/>
                      <a:pt x="612" y="16"/>
                    </a:cubicBezTo>
                    <a:cubicBezTo>
                      <a:pt x="539" y="11"/>
                      <a:pt x="458" y="0"/>
                      <a:pt x="3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119;p5"/>
              <p:cNvSpPr>
                <a:spLocks/>
              </p:cNvSpPr>
              <p:nvPr/>
            </p:nvSpPr>
            <p:spPr bwMode="auto">
              <a:xfrm>
                <a:off x="2148025" y="3111550"/>
                <a:ext cx="57325" cy="35200"/>
              </a:xfrm>
              <a:custGeom>
                <a:avLst/>
                <a:gdLst>
                  <a:gd name="T0" fmla="*/ 18796875 w 2293"/>
                  <a:gd name="T1" fmla="*/ 0 h 1408"/>
                  <a:gd name="T2" fmla="*/ 17453125 w 2293"/>
                  <a:gd name="T3" fmla="*/ 93750 h 1408"/>
                  <a:gd name="T4" fmla="*/ 13187500 w 2293"/>
                  <a:gd name="T5" fmla="*/ 1218750 h 1408"/>
                  <a:gd name="T6" fmla="*/ 7781250 w 2293"/>
                  <a:gd name="T7" fmla="*/ 3296875 h 1408"/>
                  <a:gd name="T8" fmla="*/ 1140625 w 2293"/>
                  <a:gd name="T9" fmla="*/ 10343750 h 1408"/>
                  <a:gd name="T10" fmla="*/ 3218750 w 2293"/>
                  <a:gd name="T11" fmla="*/ 19421875 h 1408"/>
                  <a:gd name="T12" fmla="*/ 11375000 w 2293"/>
                  <a:gd name="T13" fmla="*/ 21546875 h 1408"/>
                  <a:gd name="T14" fmla="*/ 17359375 w 2293"/>
                  <a:gd name="T15" fmla="*/ 21828125 h 1408"/>
                  <a:gd name="T16" fmla="*/ 21515625 w 2293"/>
                  <a:gd name="T17" fmla="*/ 21984375 h 1408"/>
                  <a:gd name="T18" fmla="*/ 28953125 w 2293"/>
                  <a:gd name="T19" fmla="*/ 20875000 h 1408"/>
                  <a:gd name="T20" fmla="*/ 35828125 w 2293"/>
                  <a:gd name="T21" fmla="*/ 12265625 h 1408"/>
                  <a:gd name="T22" fmla="*/ 30640625 w 2293"/>
                  <a:gd name="T23" fmla="*/ 3921875 h 1408"/>
                  <a:gd name="T24" fmla="*/ 22140625 w 2293"/>
                  <a:gd name="T25" fmla="*/ 328125 h 1408"/>
                  <a:gd name="T26" fmla="*/ 18796875 w 2293"/>
                  <a:gd name="T27" fmla="*/ 0 h 1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93" h="1408" extrusionOk="0">
                    <a:moveTo>
                      <a:pt x="1203" y="0"/>
                    </a:moveTo>
                    <a:cubicBezTo>
                      <a:pt x="1174" y="0"/>
                      <a:pt x="1145" y="2"/>
                      <a:pt x="1117" y="6"/>
                    </a:cubicBezTo>
                    <a:cubicBezTo>
                      <a:pt x="1027" y="17"/>
                      <a:pt x="934" y="50"/>
                      <a:pt x="844" y="78"/>
                    </a:cubicBezTo>
                    <a:cubicBezTo>
                      <a:pt x="725" y="111"/>
                      <a:pt x="610" y="154"/>
                      <a:pt x="498" y="211"/>
                    </a:cubicBezTo>
                    <a:cubicBezTo>
                      <a:pt x="314" y="309"/>
                      <a:pt x="144" y="461"/>
                      <a:pt x="73" y="662"/>
                    </a:cubicBezTo>
                    <a:cubicBezTo>
                      <a:pt x="1" y="860"/>
                      <a:pt x="44" y="1106"/>
                      <a:pt x="206" y="1243"/>
                    </a:cubicBezTo>
                    <a:cubicBezTo>
                      <a:pt x="350" y="1358"/>
                      <a:pt x="545" y="1372"/>
                      <a:pt x="728" y="1379"/>
                    </a:cubicBezTo>
                    <a:cubicBezTo>
                      <a:pt x="854" y="1387"/>
                      <a:pt x="981" y="1390"/>
                      <a:pt x="1111" y="1397"/>
                    </a:cubicBezTo>
                    <a:cubicBezTo>
                      <a:pt x="1199" y="1403"/>
                      <a:pt x="1288" y="1407"/>
                      <a:pt x="1377" y="1407"/>
                    </a:cubicBezTo>
                    <a:cubicBezTo>
                      <a:pt x="1540" y="1407"/>
                      <a:pt x="1701" y="1392"/>
                      <a:pt x="1853" y="1336"/>
                    </a:cubicBezTo>
                    <a:cubicBezTo>
                      <a:pt x="2087" y="1246"/>
                      <a:pt x="2293" y="1038"/>
                      <a:pt x="2293" y="785"/>
                    </a:cubicBezTo>
                    <a:cubicBezTo>
                      <a:pt x="2293" y="569"/>
                      <a:pt x="2142" y="378"/>
                      <a:pt x="1961" y="251"/>
                    </a:cubicBezTo>
                    <a:cubicBezTo>
                      <a:pt x="1799" y="136"/>
                      <a:pt x="1611" y="57"/>
                      <a:pt x="1417" y="21"/>
                    </a:cubicBezTo>
                    <a:cubicBezTo>
                      <a:pt x="1348" y="11"/>
                      <a:pt x="1274" y="0"/>
                      <a:pt x="12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Google Shape;120;p5"/>
              <p:cNvSpPr>
                <a:spLocks/>
              </p:cNvSpPr>
              <p:nvPr/>
            </p:nvSpPr>
            <p:spPr bwMode="auto">
              <a:xfrm>
                <a:off x="2198400" y="3055825"/>
                <a:ext cx="36150" cy="36825"/>
              </a:xfrm>
              <a:custGeom>
                <a:avLst/>
                <a:gdLst>
                  <a:gd name="T0" fmla="*/ 11375000 w 1446"/>
                  <a:gd name="T1" fmla="*/ 15625 h 1473"/>
                  <a:gd name="T2" fmla="*/ 5015625 w 1446"/>
                  <a:gd name="T3" fmla="*/ 2781250 h 1473"/>
                  <a:gd name="T4" fmla="*/ 1359375 w 1446"/>
                  <a:gd name="T5" fmla="*/ 7500000 h 1473"/>
                  <a:gd name="T6" fmla="*/ 3546875 w 1446"/>
                  <a:gd name="T7" fmla="*/ 18203125 h 1473"/>
                  <a:gd name="T8" fmla="*/ 9750000 w 1446"/>
                  <a:gd name="T9" fmla="*/ 21921875 h 1473"/>
                  <a:gd name="T10" fmla="*/ 14687500 w 1446"/>
                  <a:gd name="T11" fmla="*/ 23000000 h 1473"/>
                  <a:gd name="T12" fmla="*/ 18296875 w 1446"/>
                  <a:gd name="T13" fmla="*/ 21859375 h 1473"/>
                  <a:gd name="T14" fmla="*/ 20328125 w 1446"/>
                  <a:gd name="T15" fmla="*/ 19156250 h 1473"/>
                  <a:gd name="T16" fmla="*/ 21062500 w 1446"/>
                  <a:gd name="T17" fmla="*/ 7390625 h 1473"/>
                  <a:gd name="T18" fmla="*/ 13515625 w 1446"/>
                  <a:gd name="T19" fmla="*/ 406250 h 1473"/>
                  <a:gd name="T20" fmla="*/ 11375000 w 1446"/>
                  <a:gd name="T21" fmla="*/ 15625 h 14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46" h="1473" extrusionOk="0">
                    <a:moveTo>
                      <a:pt x="728" y="1"/>
                    </a:moveTo>
                    <a:cubicBezTo>
                      <a:pt x="580" y="1"/>
                      <a:pt x="445" y="86"/>
                      <a:pt x="321" y="178"/>
                    </a:cubicBezTo>
                    <a:cubicBezTo>
                      <a:pt x="217" y="253"/>
                      <a:pt x="130" y="358"/>
                      <a:pt x="87" y="480"/>
                    </a:cubicBezTo>
                    <a:cubicBezTo>
                      <a:pt x="0" y="707"/>
                      <a:pt x="57" y="985"/>
                      <a:pt x="227" y="1165"/>
                    </a:cubicBezTo>
                    <a:cubicBezTo>
                      <a:pt x="335" y="1277"/>
                      <a:pt x="479" y="1345"/>
                      <a:pt x="624" y="1403"/>
                    </a:cubicBezTo>
                    <a:cubicBezTo>
                      <a:pt x="724" y="1441"/>
                      <a:pt x="835" y="1472"/>
                      <a:pt x="940" y="1472"/>
                    </a:cubicBezTo>
                    <a:cubicBezTo>
                      <a:pt x="1024" y="1472"/>
                      <a:pt x="1104" y="1452"/>
                      <a:pt x="1171" y="1399"/>
                    </a:cubicBezTo>
                    <a:cubicBezTo>
                      <a:pt x="1229" y="1356"/>
                      <a:pt x="1268" y="1291"/>
                      <a:pt x="1301" y="1226"/>
                    </a:cubicBezTo>
                    <a:cubicBezTo>
                      <a:pt x="1416" y="992"/>
                      <a:pt x="1446" y="711"/>
                      <a:pt x="1348" y="473"/>
                    </a:cubicBezTo>
                    <a:cubicBezTo>
                      <a:pt x="1265" y="264"/>
                      <a:pt x="1074" y="105"/>
                      <a:pt x="865" y="26"/>
                    </a:cubicBezTo>
                    <a:cubicBezTo>
                      <a:pt x="818" y="9"/>
                      <a:pt x="773" y="1"/>
                      <a:pt x="7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Google Shape;121;p5"/>
              <p:cNvSpPr>
                <a:spLocks/>
              </p:cNvSpPr>
              <p:nvPr/>
            </p:nvSpPr>
            <p:spPr bwMode="auto">
              <a:xfrm>
                <a:off x="2255500" y="3041325"/>
                <a:ext cx="42850" cy="49450"/>
              </a:xfrm>
              <a:custGeom>
                <a:avLst/>
                <a:gdLst>
                  <a:gd name="T0" fmla="*/ 9140625 w 1714"/>
                  <a:gd name="T1" fmla="*/ 15625 h 1978"/>
                  <a:gd name="T2" fmla="*/ 9031250 w 1714"/>
                  <a:gd name="T3" fmla="*/ 15625 h 1978"/>
                  <a:gd name="T4" fmla="*/ 1250000 w 1714"/>
                  <a:gd name="T5" fmla="*/ 7109375 h 1978"/>
                  <a:gd name="T6" fmla="*/ 2656250 w 1714"/>
                  <a:gd name="T7" fmla="*/ 18984375 h 1978"/>
                  <a:gd name="T8" fmla="*/ 16906250 w 1714"/>
                  <a:gd name="T9" fmla="*/ 30031250 h 1978"/>
                  <a:gd name="T10" fmla="*/ 20421875 w 1714"/>
                  <a:gd name="T11" fmla="*/ 30906250 h 1978"/>
                  <a:gd name="T12" fmla="*/ 22140625 w 1714"/>
                  <a:gd name="T13" fmla="*/ 30531250 h 1978"/>
                  <a:gd name="T14" fmla="*/ 24796875 w 1714"/>
                  <a:gd name="T15" fmla="*/ 26468750 h 1978"/>
                  <a:gd name="T16" fmla="*/ 18593750 w 1714"/>
                  <a:gd name="T17" fmla="*/ 5765625 h 1978"/>
                  <a:gd name="T18" fmla="*/ 13593750 w 1714"/>
                  <a:gd name="T19" fmla="*/ 1921875 h 1978"/>
                  <a:gd name="T20" fmla="*/ 9140625 w 1714"/>
                  <a:gd name="T21" fmla="*/ 15625 h 19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4" h="1978" extrusionOk="0">
                    <a:moveTo>
                      <a:pt x="585" y="1"/>
                    </a:moveTo>
                    <a:cubicBezTo>
                      <a:pt x="583" y="1"/>
                      <a:pt x="580" y="1"/>
                      <a:pt x="578" y="1"/>
                    </a:cubicBezTo>
                    <a:cubicBezTo>
                      <a:pt x="336" y="4"/>
                      <a:pt x="145" y="246"/>
                      <a:pt x="80" y="455"/>
                    </a:cubicBezTo>
                    <a:cubicBezTo>
                      <a:pt x="1" y="703"/>
                      <a:pt x="40" y="988"/>
                      <a:pt x="170" y="1215"/>
                    </a:cubicBezTo>
                    <a:cubicBezTo>
                      <a:pt x="365" y="1554"/>
                      <a:pt x="719" y="1774"/>
                      <a:pt x="1082" y="1922"/>
                    </a:cubicBezTo>
                    <a:cubicBezTo>
                      <a:pt x="1154" y="1951"/>
                      <a:pt x="1232" y="1978"/>
                      <a:pt x="1307" y="1978"/>
                    </a:cubicBezTo>
                    <a:cubicBezTo>
                      <a:pt x="1345" y="1978"/>
                      <a:pt x="1382" y="1971"/>
                      <a:pt x="1417" y="1954"/>
                    </a:cubicBezTo>
                    <a:cubicBezTo>
                      <a:pt x="1514" y="1907"/>
                      <a:pt x="1562" y="1799"/>
                      <a:pt x="1587" y="1694"/>
                    </a:cubicBezTo>
                    <a:cubicBezTo>
                      <a:pt x="1713" y="1222"/>
                      <a:pt x="1540" y="700"/>
                      <a:pt x="1190" y="369"/>
                    </a:cubicBezTo>
                    <a:cubicBezTo>
                      <a:pt x="1093" y="274"/>
                      <a:pt x="981" y="202"/>
                      <a:pt x="870" y="123"/>
                    </a:cubicBezTo>
                    <a:cubicBezTo>
                      <a:pt x="786" y="67"/>
                      <a:pt x="690" y="1"/>
                      <a:pt x="58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Google Shape;122;p5"/>
              <p:cNvSpPr>
                <a:spLocks/>
              </p:cNvSpPr>
              <p:nvPr/>
            </p:nvSpPr>
            <p:spPr bwMode="auto">
              <a:xfrm>
                <a:off x="2253000" y="3101375"/>
                <a:ext cx="32800" cy="41250"/>
              </a:xfrm>
              <a:custGeom>
                <a:avLst/>
                <a:gdLst>
                  <a:gd name="T0" fmla="*/ 5203125 w 1312"/>
                  <a:gd name="T1" fmla="*/ 0 h 1650"/>
                  <a:gd name="T2" fmla="*/ 2812500 w 1312"/>
                  <a:gd name="T3" fmla="*/ 1046875 h 1650"/>
                  <a:gd name="T4" fmla="*/ 781250 w 1312"/>
                  <a:gd name="T5" fmla="*/ 11187500 h 1650"/>
                  <a:gd name="T6" fmla="*/ 5859375 w 1312"/>
                  <a:gd name="T7" fmla="*/ 21562500 h 1650"/>
                  <a:gd name="T8" fmla="*/ 9906250 w 1312"/>
                  <a:gd name="T9" fmla="*/ 25046875 h 1650"/>
                  <a:gd name="T10" fmla="*/ 12968750 w 1312"/>
                  <a:gd name="T11" fmla="*/ 25781250 h 1650"/>
                  <a:gd name="T12" fmla="*/ 15093750 w 1312"/>
                  <a:gd name="T13" fmla="*/ 25375000 h 1650"/>
                  <a:gd name="T14" fmla="*/ 19031250 w 1312"/>
                  <a:gd name="T15" fmla="*/ 20265625 h 1650"/>
                  <a:gd name="T16" fmla="*/ 15500000 w 1312"/>
                  <a:gd name="T17" fmla="*/ 6015625 h 1650"/>
                  <a:gd name="T18" fmla="*/ 8953125 w 1312"/>
                  <a:gd name="T19" fmla="*/ 1562500 h 1650"/>
                  <a:gd name="T20" fmla="*/ 5203125 w 1312"/>
                  <a:gd name="T21" fmla="*/ 0 h 16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12" h="1650" extrusionOk="0">
                    <a:moveTo>
                      <a:pt x="333" y="0"/>
                    </a:moveTo>
                    <a:cubicBezTo>
                      <a:pt x="284" y="0"/>
                      <a:pt x="234" y="19"/>
                      <a:pt x="180" y="67"/>
                    </a:cubicBezTo>
                    <a:cubicBezTo>
                      <a:pt x="0" y="234"/>
                      <a:pt x="0" y="497"/>
                      <a:pt x="50" y="716"/>
                    </a:cubicBezTo>
                    <a:cubicBezTo>
                      <a:pt x="108" y="961"/>
                      <a:pt x="220" y="1188"/>
                      <a:pt x="375" y="1380"/>
                    </a:cubicBezTo>
                    <a:cubicBezTo>
                      <a:pt x="447" y="1470"/>
                      <a:pt x="530" y="1553"/>
                      <a:pt x="634" y="1603"/>
                    </a:cubicBezTo>
                    <a:cubicBezTo>
                      <a:pt x="695" y="1633"/>
                      <a:pt x="762" y="1650"/>
                      <a:pt x="830" y="1650"/>
                    </a:cubicBezTo>
                    <a:cubicBezTo>
                      <a:pt x="876" y="1650"/>
                      <a:pt x="922" y="1642"/>
                      <a:pt x="966" y="1624"/>
                    </a:cubicBezTo>
                    <a:cubicBezTo>
                      <a:pt x="1100" y="1570"/>
                      <a:pt x="1178" y="1433"/>
                      <a:pt x="1218" y="1297"/>
                    </a:cubicBezTo>
                    <a:cubicBezTo>
                      <a:pt x="1312" y="979"/>
                      <a:pt x="1211" y="626"/>
                      <a:pt x="992" y="385"/>
                    </a:cubicBezTo>
                    <a:cubicBezTo>
                      <a:pt x="872" y="251"/>
                      <a:pt x="721" y="190"/>
                      <a:pt x="573" y="100"/>
                    </a:cubicBezTo>
                    <a:cubicBezTo>
                      <a:pt x="486" y="49"/>
                      <a:pt x="411" y="0"/>
                      <a:pt x="3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9" name="Google Shape;123;p5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 idx="2"/>
          </p:nvPr>
        </p:nvSpPr>
        <p:spPr>
          <a:xfrm>
            <a:off x="1774900" y="3019467"/>
            <a:ext cx="2386200" cy="50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4975575" y="3019467"/>
            <a:ext cx="2401200" cy="50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1"/>
          </p:nvPr>
        </p:nvSpPr>
        <p:spPr>
          <a:xfrm>
            <a:off x="4982941" y="3568031"/>
            <a:ext cx="2386200" cy="110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>
            <a:off x="1774900" y="3568031"/>
            <a:ext cx="2386200" cy="110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228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3;p8"/>
          <p:cNvSpPr/>
          <p:nvPr/>
        </p:nvSpPr>
        <p:spPr>
          <a:xfrm rot="10800000">
            <a:off x="0" y="3661833"/>
            <a:ext cx="1765300" cy="3219451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44;p8"/>
          <p:cNvSpPr>
            <a:spLocks/>
          </p:cNvSpPr>
          <p:nvPr/>
        </p:nvSpPr>
        <p:spPr bwMode="auto">
          <a:xfrm rot="5400000">
            <a:off x="7123641" y="-57150"/>
            <a:ext cx="878417" cy="895350"/>
          </a:xfrm>
          <a:custGeom>
            <a:avLst/>
            <a:gdLst>
              <a:gd name="T0" fmla="*/ 335428435 w 16140"/>
              <a:gd name="T1" fmla="*/ 68427 h 21917"/>
              <a:gd name="T2" fmla="*/ 93175139 w 16140"/>
              <a:gd name="T3" fmla="*/ 16158051 h 21917"/>
              <a:gd name="T4" fmla="*/ 33121640 w 16140"/>
              <a:gd name="T5" fmla="*/ 40974201 h 21917"/>
              <a:gd name="T6" fmla="*/ 27544996 w 16140"/>
              <a:gd name="T7" fmla="*/ 147124548 h 21917"/>
              <a:gd name="T8" fmla="*/ 22374906 w 16140"/>
              <a:gd name="T9" fmla="*/ 388401988 h 21917"/>
              <a:gd name="T10" fmla="*/ 12038032 w 16140"/>
              <a:gd name="T11" fmla="*/ 870477841 h 21917"/>
              <a:gd name="T12" fmla="*/ 1767815 w 16140"/>
              <a:gd name="T13" fmla="*/ 1355010279 h 21917"/>
              <a:gd name="T14" fmla="*/ 544847 w 16140"/>
              <a:gd name="T15" fmla="*/ 1415413457 h 21917"/>
              <a:gd name="T16" fmla="*/ 7889265 w 16140"/>
              <a:gd name="T17" fmla="*/ 1462592524 h 21917"/>
              <a:gd name="T18" fmla="*/ 89434599 w 16140"/>
              <a:gd name="T19" fmla="*/ 1494226031 h 21917"/>
              <a:gd name="T20" fmla="*/ 97390522 w 16140"/>
              <a:gd name="T21" fmla="*/ 1494089178 h 21917"/>
              <a:gd name="T22" fmla="*/ 519940893 w 16140"/>
              <a:gd name="T23" fmla="*/ 1484476492 h 21917"/>
              <a:gd name="T24" fmla="*/ 930246650 w 16140"/>
              <a:gd name="T25" fmla="*/ 1442207246 h 21917"/>
              <a:gd name="T26" fmla="*/ 1092520823 w 16140"/>
              <a:gd name="T27" fmla="*/ 878795482 h 21917"/>
              <a:gd name="T28" fmla="*/ 882707700 w 16140"/>
              <a:gd name="T29" fmla="*/ 191099399 h 21917"/>
              <a:gd name="T30" fmla="*/ 502052978 w 16140"/>
              <a:gd name="T31" fmla="*/ 10498885 h 21917"/>
              <a:gd name="T32" fmla="*/ 335428435 w 16140"/>
              <a:gd name="T33" fmla="*/ 68427 h 219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145;p8"/>
          <p:cNvSpPr>
            <a:spLocks/>
          </p:cNvSpPr>
          <p:nvPr/>
        </p:nvSpPr>
        <p:spPr bwMode="auto">
          <a:xfrm rot="10800000">
            <a:off x="1" y="0"/>
            <a:ext cx="2447925" cy="3515784"/>
          </a:xfrm>
          <a:custGeom>
            <a:avLst/>
            <a:gdLst>
              <a:gd name="T0" fmla="*/ 2147483646 w 36967"/>
              <a:gd name="T1" fmla="*/ 0 h 39817"/>
              <a:gd name="T2" fmla="*/ 1672239171 w 36967"/>
              <a:gd name="T3" fmla="*/ 2147483646 h 39817"/>
              <a:gd name="T4" fmla="*/ 0 w 36967"/>
              <a:gd name="T5" fmla="*/ 2147483646 h 39817"/>
              <a:gd name="T6" fmla="*/ 2147483646 w 36967"/>
              <a:gd name="T7" fmla="*/ 2147483646 h 39817"/>
              <a:gd name="T8" fmla="*/ 2147483646 w 36967"/>
              <a:gd name="T9" fmla="*/ 2023440688 h 39817"/>
              <a:gd name="T10" fmla="*/ 2147483646 w 36967"/>
              <a:gd name="T11" fmla="*/ 0 h 398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967" h="39817" extrusionOk="0">
                <a:moveTo>
                  <a:pt x="36944" y="0"/>
                </a:moveTo>
                <a:cubicBezTo>
                  <a:pt x="28014" y="12675"/>
                  <a:pt x="16643" y="27048"/>
                  <a:pt x="5759" y="35853"/>
                </a:cubicBezTo>
                <a:cubicBezTo>
                  <a:pt x="3943" y="37323"/>
                  <a:pt x="2101" y="38794"/>
                  <a:pt x="0" y="39817"/>
                </a:cubicBezTo>
                <a:lnTo>
                  <a:pt x="8166" y="39817"/>
                </a:lnTo>
                <a:cubicBezTo>
                  <a:pt x="17948" y="31863"/>
                  <a:pt x="28591" y="19995"/>
                  <a:pt x="36966" y="6967"/>
                </a:cubicBezTo>
                <a:lnTo>
                  <a:pt x="369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46;p8"/>
          <p:cNvSpPr>
            <a:spLocks/>
          </p:cNvSpPr>
          <p:nvPr/>
        </p:nvSpPr>
        <p:spPr bwMode="auto">
          <a:xfrm>
            <a:off x="5788026" y="685801"/>
            <a:ext cx="436563" cy="317500"/>
          </a:xfrm>
          <a:custGeom>
            <a:avLst/>
            <a:gdLst>
              <a:gd name="T0" fmla="*/ 1072207480 w 8729"/>
              <a:gd name="T1" fmla="*/ 0 h 4755"/>
              <a:gd name="T2" fmla="*/ 1047812366 w 8729"/>
              <a:gd name="T3" fmla="*/ 5524901 h 4755"/>
              <a:gd name="T4" fmla="*/ 1047437169 w 8729"/>
              <a:gd name="T5" fmla="*/ 158370903 h 4755"/>
              <a:gd name="T6" fmla="*/ 942357770 w 8729"/>
              <a:gd name="T7" fmla="*/ 242643616 h 4755"/>
              <a:gd name="T8" fmla="*/ 939603857 w 8729"/>
              <a:gd name="T9" fmla="*/ 242643616 h 4755"/>
              <a:gd name="T10" fmla="*/ 825514776 w 8729"/>
              <a:gd name="T11" fmla="*/ 181606545 h 4755"/>
              <a:gd name="T12" fmla="*/ 698666643 w 8729"/>
              <a:gd name="T13" fmla="*/ 116298497 h 4755"/>
              <a:gd name="T14" fmla="*/ 684531834 w 8729"/>
              <a:gd name="T15" fmla="*/ 117304181 h 4755"/>
              <a:gd name="T16" fmla="*/ 552303358 w 8729"/>
              <a:gd name="T17" fmla="*/ 296523216 h 4755"/>
              <a:gd name="T18" fmla="*/ 436963654 w 8729"/>
              <a:gd name="T19" fmla="*/ 451252634 h 4755"/>
              <a:gd name="T20" fmla="*/ 432211224 w 8729"/>
              <a:gd name="T21" fmla="*/ 451378032 h 4755"/>
              <a:gd name="T22" fmla="*/ 309740323 w 8729"/>
              <a:gd name="T23" fmla="*/ 367107823 h 4755"/>
              <a:gd name="T24" fmla="*/ 176636421 w 8729"/>
              <a:gd name="T25" fmla="*/ 284718526 h 4755"/>
              <a:gd name="T26" fmla="*/ 155620531 w 8729"/>
              <a:gd name="T27" fmla="*/ 286978134 h 4755"/>
              <a:gd name="T28" fmla="*/ 89318719 w 8729"/>
              <a:gd name="T29" fmla="*/ 329053094 h 4755"/>
              <a:gd name="T30" fmla="*/ 30273186 w 8729"/>
              <a:gd name="T31" fmla="*/ 597066562 h 4755"/>
              <a:gd name="T32" fmla="*/ 54168021 w 8729"/>
              <a:gd name="T33" fmla="*/ 589404947 h 4755"/>
              <a:gd name="T34" fmla="*/ 107333032 w 8729"/>
              <a:gd name="T35" fmla="*/ 346257237 h 4755"/>
              <a:gd name="T36" fmla="*/ 161000823 w 8729"/>
              <a:gd name="T37" fmla="*/ 311470254 h 4755"/>
              <a:gd name="T38" fmla="*/ 176886535 w 8729"/>
              <a:gd name="T39" fmla="*/ 309709682 h 4755"/>
              <a:gd name="T40" fmla="*/ 290850534 w 8729"/>
              <a:gd name="T41" fmla="*/ 383434233 h 4755"/>
              <a:gd name="T42" fmla="*/ 433712012 w 8729"/>
              <a:gd name="T43" fmla="*/ 476246294 h 4755"/>
              <a:gd name="T44" fmla="*/ 438714607 w 8729"/>
              <a:gd name="T45" fmla="*/ 476120897 h 4755"/>
              <a:gd name="T46" fmla="*/ 576323326 w 8729"/>
              <a:gd name="T47" fmla="*/ 302301365 h 4755"/>
              <a:gd name="T48" fmla="*/ 687658444 w 8729"/>
              <a:gd name="T49" fmla="*/ 142169940 h 4755"/>
              <a:gd name="T50" fmla="*/ 699166922 w 8729"/>
              <a:gd name="T51" fmla="*/ 141292157 h 4755"/>
              <a:gd name="T52" fmla="*/ 809754147 w 8729"/>
              <a:gd name="T53" fmla="*/ 200571210 h 4755"/>
              <a:gd name="T54" fmla="*/ 939228660 w 8729"/>
              <a:gd name="T55" fmla="*/ 267511879 h 4755"/>
              <a:gd name="T56" fmla="*/ 941980072 w 8729"/>
              <a:gd name="T57" fmla="*/ 267511879 h 4755"/>
              <a:gd name="T58" fmla="*/ 1070831774 w 8729"/>
              <a:gd name="T59" fmla="*/ 167038202 h 4755"/>
              <a:gd name="T60" fmla="*/ 1072207480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47;p8"/>
          <p:cNvSpPr>
            <a:spLocks/>
          </p:cNvSpPr>
          <p:nvPr/>
        </p:nvSpPr>
        <p:spPr bwMode="auto">
          <a:xfrm>
            <a:off x="1765300" y="5549901"/>
            <a:ext cx="617538" cy="531284"/>
          </a:xfrm>
          <a:custGeom>
            <a:avLst/>
            <a:gdLst>
              <a:gd name="T0" fmla="*/ 294669922 w 11996"/>
              <a:gd name="T1" fmla="*/ 0 h 7727"/>
              <a:gd name="T2" fmla="*/ 230824853 w 11996"/>
              <a:gd name="T3" fmla="*/ 8913721 h 7727"/>
              <a:gd name="T4" fmla="*/ 135131 w 11996"/>
              <a:gd name="T5" fmla="*/ 183890339 h 7727"/>
              <a:gd name="T6" fmla="*/ 20736685 w 11996"/>
              <a:gd name="T7" fmla="*/ 201717730 h 7727"/>
              <a:gd name="T8" fmla="*/ 238054207 w 11996"/>
              <a:gd name="T9" fmla="*/ 34968725 h 7727"/>
              <a:gd name="T10" fmla="*/ 295215853 w 11996"/>
              <a:gd name="T11" fmla="*/ 27150610 h 7727"/>
              <a:gd name="T12" fmla="*/ 460284955 w 11996"/>
              <a:gd name="T13" fmla="*/ 126983047 h 7727"/>
              <a:gd name="T14" fmla="*/ 456874339 w 11996"/>
              <a:gd name="T15" fmla="*/ 274670751 h 7727"/>
              <a:gd name="T16" fmla="*/ 449099054 w 11996"/>
              <a:gd name="T17" fmla="*/ 316768854 h 7727"/>
              <a:gd name="T18" fmla="*/ 513352246 w 11996"/>
              <a:gd name="T19" fmla="*/ 508065129 h 7727"/>
              <a:gd name="T20" fmla="*/ 567103276 w 11996"/>
              <a:gd name="T21" fmla="*/ 521092657 h 7727"/>
              <a:gd name="T22" fmla="*/ 687426252 w 11996"/>
              <a:gd name="T23" fmla="*/ 475428550 h 7727"/>
              <a:gd name="T24" fmla="*/ 724805215 w 11996"/>
              <a:gd name="T25" fmla="*/ 446219670 h 7727"/>
              <a:gd name="T26" fmla="*/ 826167108 w 11996"/>
              <a:gd name="T27" fmla="*/ 383552532 h 7727"/>
              <a:gd name="T28" fmla="*/ 864910874 w 11996"/>
              <a:gd name="T29" fmla="*/ 377792635 h 7727"/>
              <a:gd name="T30" fmla="*/ 939260730 w 11996"/>
              <a:gd name="T31" fmla="*/ 397813918 h 7727"/>
              <a:gd name="T32" fmla="*/ 1012518774 w 11996"/>
              <a:gd name="T33" fmla="*/ 485714433 h 7727"/>
              <a:gd name="T34" fmla="*/ 1017837447 w 11996"/>
              <a:gd name="T35" fmla="*/ 589519691 h 7727"/>
              <a:gd name="T36" fmla="*/ 1016883393 w 11996"/>
              <a:gd name="T37" fmla="*/ 655343335 h 7727"/>
              <a:gd name="T38" fmla="*/ 1123563906 w 11996"/>
              <a:gd name="T39" fmla="*/ 794665172 h 7727"/>
              <a:gd name="T40" fmla="*/ 1129158195 w 11996"/>
              <a:gd name="T41" fmla="*/ 794939100 h 7727"/>
              <a:gd name="T42" fmla="*/ 1227244552 w 11996"/>
              <a:gd name="T43" fmla="*/ 749687121 h 7727"/>
              <a:gd name="T44" fmla="*/ 1254937599 w 11996"/>
              <a:gd name="T45" fmla="*/ 729939765 h 7727"/>
              <a:gd name="T46" fmla="*/ 1369804146 w 11996"/>
              <a:gd name="T47" fmla="*/ 697441438 h 7727"/>
              <a:gd name="T48" fmla="*/ 1530646386 w 11996"/>
              <a:gd name="T49" fmla="*/ 763948559 h 7727"/>
              <a:gd name="T50" fmla="*/ 1545923966 w 11996"/>
              <a:gd name="T51" fmla="*/ 1043280919 h 7727"/>
              <a:gd name="T52" fmla="*/ 1567614653 w 11996"/>
              <a:gd name="T53" fmla="*/ 1059600576 h 7727"/>
              <a:gd name="T54" fmla="*/ 1550834515 w 11996"/>
              <a:gd name="T55" fmla="*/ 745711618 h 7727"/>
              <a:gd name="T56" fmla="*/ 1370487834 w 11996"/>
              <a:gd name="T57" fmla="*/ 669604773 h 7727"/>
              <a:gd name="T58" fmla="*/ 1240203326 w 11996"/>
              <a:gd name="T59" fmla="*/ 707176837 h 7727"/>
              <a:gd name="T60" fmla="*/ 1211556276 w 11996"/>
              <a:gd name="T61" fmla="*/ 727884228 h 7727"/>
              <a:gd name="T62" fmla="*/ 1130385137 w 11996"/>
              <a:gd name="T63" fmla="*/ 767652815 h 7727"/>
              <a:gd name="T64" fmla="*/ 1125066516 w 11996"/>
              <a:gd name="T65" fmla="*/ 767376258 h 7727"/>
              <a:gd name="T66" fmla="*/ 1043895378 w 11996"/>
              <a:gd name="T67" fmla="*/ 653832919 h 7727"/>
              <a:gd name="T68" fmla="*/ 1044987189 w 11996"/>
              <a:gd name="T69" fmla="*/ 591027477 h 7727"/>
              <a:gd name="T70" fmla="*/ 1038438949 w 11996"/>
              <a:gd name="T71" fmla="*/ 478444121 h 7727"/>
              <a:gd name="T72" fmla="*/ 952492444 w 11996"/>
              <a:gd name="T73" fmla="*/ 373678828 h 7727"/>
              <a:gd name="T74" fmla="*/ 864364943 w 11996"/>
              <a:gd name="T75" fmla="*/ 350639344 h 7727"/>
              <a:gd name="T76" fmla="*/ 818254014 w 11996"/>
              <a:gd name="T77" fmla="*/ 357223601 h 7727"/>
              <a:gd name="T78" fmla="*/ 707617006 w 11996"/>
              <a:gd name="T79" fmla="*/ 424964528 h 7727"/>
              <a:gd name="T80" fmla="*/ 671327176 w 11996"/>
              <a:gd name="T81" fmla="*/ 453075172 h 7727"/>
              <a:gd name="T82" fmla="*/ 567376216 w 11996"/>
              <a:gd name="T83" fmla="*/ 493803743 h 7727"/>
              <a:gd name="T84" fmla="*/ 525767766 w 11996"/>
              <a:gd name="T85" fmla="*/ 483794468 h 7727"/>
              <a:gd name="T86" fmla="*/ 475700291 w 11996"/>
              <a:gd name="T87" fmla="*/ 321156588 h 7727"/>
              <a:gd name="T88" fmla="*/ 483475576 w 11996"/>
              <a:gd name="T89" fmla="*/ 279744541 h 7727"/>
              <a:gd name="T90" fmla="*/ 485932138 w 11996"/>
              <a:gd name="T91" fmla="*/ 118069326 h 7727"/>
              <a:gd name="T92" fmla="*/ 294669922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48;p8"/>
          <p:cNvSpPr>
            <a:spLocks/>
          </p:cNvSpPr>
          <p:nvPr/>
        </p:nvSpPr>
        <p:spPr bwMode="auto">
          <a:xfrm rot="10800000">
            <a:off x="7548564" y="4792134"/>
            <a:ext cx="428625" cy="800100"/>
          </a:xfrm>
          <a:custGeom>
            <a:avLst/>
            <a:gdLst>
              <a:gd name="T0" fmla="*/ 1152588736 w 7609"/>
              <a:gd name="T1" fmla="*/ 176519 h 10688"/>
              <a:gd name="T2" fmla="*/ 1045695722 w 7609"/>
              <a:gd name="T3" fmla="*/ 19468189 h 10688"/>
              <a:gd name="T4" fmla="*/ 883388802 w 7609"/>
              <a:gd name="T5" fmla="*/ 284230453 h 10688"/>
              <a:gd name="T6" fmla="*/ 927185557 w 7609"/>
              <a:gd name="T7" fmla="*/ 404756034 h 10688"/>
              <a:gd name="T8" fmla="*/ 959895069 w 7609"/>
              <a:gd name="T9" fmla="*/ 574481700 h 10688"/>
              <a:gd name="T10" fmla="*/ 798305359 w 7609"/>
              <a:gd name="T11" fmla="*/ 666864167 h 10688"/>
              <a:gd name="T12" fmla="*/ 725553011 w 7609"/>
              <a:gd name="T13" fmla="*/ 669521498 h 10688"/>
              <a:gd name="T14" fmla="*/ 579334316 w 7609"/>
              <a:gd name="T15" fmla="*/ 685979262 h 10688"/>
              <a:gd name="T16" fmla="*/ 414882299 w 7609"/>
              <a:gd name="T17" fmla="*/ 851279151 h 10688"/>
              <a:gd name="T18" fmla="*/ 436869539 w 7609"/>
              <a:gd name="T19" fmla="*/ 1082240035 h 10688"/>
              <a:gd name="T20" fmla="*/ 474941793 w 7609"/>
              <a:gd name="T21" fmla="*/ 1130733989 h 10688"/>
              <a:gd name="T22" fmla="*/ 533573344 w 7609"/>
              <a:gd name="T23" fmla="*/ 1235328218 h 10688"/>
              <a:gd name="T24" fmla="*/ 375020343 w 7609"/>
              <a:gd name="T25" fmla="*/ 1376913859 h 10688"/>
              <a:gd name="T26" fmla="*/ 301553995 w 7609"/>
              <a:gd name="T27" fmla="*/ 1385762158 h 10688"/>
              <a:gd name="T28" fmla="*/ 116723617 w 7609"/>
              <a:gd name="T29" fmla="*/ 1434256112 h 10688"/>
              <a:gd name="T30" fmla="*/ 17516167 w 7609"/>
              <a:gd name="T31" fmla="*/ 1677958315 h 10688"/>
              <a:gd name="T32" fmla="*/ 174641169 w 7609"/>
              <a:gd name="T33" fmla="*/ 1891575639 h 10688"/>
              <a:gd name="T34" fmla="*/ 192693610 w 7609"/>
              <a:gd name="T35" fmla="*/ 1861667279 h 10688"/>
              <a:gd name="T36" fmla="*/ 52373930 w 7609"/>
              <a:gd name="T37" fmla="*/ 1671587684 h 10688"/>
              <a:gd name="T38" fmla="*/ 136029487 w 7609"/>
              <a:gd name="T39" fmla="*/ 1464344192 h 10688"/>
              <a:gd name="T40" fmla="*/ 305485640 w 7609"/>
              <a:gd name="T41" fmla="*/ 1420805516 h 10688"/>
              <a:gd name="T42" fmla="*/ 381633358 w 7609"/>
              <a:gd name="T43" fmla="*/ 1411424516 h 10688"/>
              <a:gd name="T44" fmla="*/ 568967381 w 7609"/>
              <a:gd name="T45" fmla="*/ 1232674031 h 10688"/>
              <a:gd name="T46" fmla="*/ 502650323 w 7609"/>
              <a:gd name="T47" fmla="*/ 1108435094 h 10688"/>
              <a:gd name="T48" fmla="*/ 466542286 w 7609"/>
              <a:gd name="T49" fmla="*/ 1062418807 h 10688"/>
              <a:gd name="T50" fmla="*/ 448486690 w 7609"/>
              <a:gd name="T51" fmla="*/ 862784837 h 10688"/>
              <a:gd name="T52" fmla="*/ 589701193 w 7609"/>
              <a:gd name="T53" fmla="*/ 719251085 h 10688"/>
              <a:gd name="T54" fmla="*/ 726266954 w 7609"/>
              <a:gd name="T55" fmla="*/ 704561712 h 10688"/>
              <a:gd name="T56" fmla="*/ 801523004 w 7609"/>
              <a:gd name="T57" fmla="*/ 702084044 h 10688"/>
              <a:gd name="T58" fmla="*/ 992963186 w 7609"/>
              <a:gd name="T59" fmla="*/ 587223019 h 10688"/>
              <a:gd name="T60" fmla="*/ 959358795 w 7609"/>
              <a:gd name="T61" fmla="*/ 390066660 h 10688"/>
              <a:gd name="T62" fmla="*/ 918782896 w 7609"/>
              <a:gd name="T63" fmla="*/ 278569042 h 10688"/>
              <a:gd name="T64" fmla="*/ 1058566302 w 7609"/>
              <a:gd name="T65" fmla="*/ 52740012 h 10688"/>
              <a:gd name="T66" fmla="*/ 1152052462 w 7609"/>
              <a:gd name="T67" fmla="*/ 35926010 h 10688"/>
              <a:gd name="T68" fmla="*/ 1338850211 w 7609"/>
              <a:gd name="T69" fmla="*/ 98047022 h 10688"/>
              <a:gd name="T70" fmla="*/ 1360120297 w 7609"/>
              <a:gd name="T71" fmla="*/ 69907053 h 10688"/>
              <a:gd name="T72" fmla="*/ 1152588736 w 7609"/>
              <a:gd name="T73" fmla="*/ 176519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49;p8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1483800" y="1593000"/>
            <a:ext cx="6176400" cy="367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712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3;p9"/>
          <p:cNvSpPr/>
          <p:nvPr/>
        </p:nvSpPr>
        <p:spPr>
          <a:xfrm>
            <a:off x="6943726" y="2095501"/>
            <a:ext cx="2200275" cy="4762500"/>
          </a:xfrm>
          <a:custGeom>
            <a:avLst/>
            <a:gdLst/>
            <a:ahLst/>
            <a:cxnLst/>
            <a:rect l="l" t="t" r="r" b="b"/>
            <a:pathLst>
              <a:path w="35251" h="57226" extrusionOk="0">
                <a:moveTo>
                  <a:pt x="35251" y="0"/>
                </a:moveTo>
                <a:cubicBezTo>
                  <a:pt x="17429" y="12031"/>
                  <a:pt x="4631" y="30382"/>
                  <a:pt x="574" y="51499"/>
                </a:cubicBezTo>
                <a:cubicBezTo>
                  <a:pt x="228" y="53304"/>
                  <a:pt x="0" y="55254"/>
                  <a:pt x="18" y="57222"/>
                </a:cubicBezTo>
                <a:lnTo>
                  <a:pt x="4001" y="57225"/>
                </a:lnTo>
                <a:cubicBezTo>
                  <a:pt x="4069" y="55740"/>
                  <a:pt x="4263" y="54285"/>
                  <a:pt x="4526" y="52914"/>
                </a:cubicBezTo>
                <a:cubicBezTo>
                  <a:pt x="8279" y="33392"/>
                  <a:pt x="19498" y="16233"/>
                  <a:pt x="35251" y="4250"/>
                </a:cubicBezTo>
                <a:lnTo>
                  <a:pt x="352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4;p9"/>
          <p:cNvSpPr/>
          <p:nvPr/>
        </p:nvSpPr>
        <p:spPr>
          <a:xfrm flipH="1">
            <a:off x="-628650" y="0"/>
            <a:ext cx="2478088" cy="4523317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55;p9"/>
          <p:cNvSpPr>
            <a:spLocks/>
          </p:cNvSpPr>
          <p:nvPr/>
        </p:nvSpPr>
        <p:spPr bwMode="auto">
          <a:xfrm>
            <a:off x="411163" y="5033434"/>
            <a:ext cx="1008062" cy="1824567"/>
          </a:xfrm>
          <a:custGeom>
            <a:avLst/>
            <a:gdLst>
              <a:gd name="T0" fmla="*/ 1201640446 w 16140"/>
              <a:gd name="T1" fmla="*/ 241692 h 21917"/>
              <a:gd name="T2" fmla="*/ 333790314 w 16140"/>
              <a:gd name="T3" fmla="*/ 57683762 h 21917"/>
              <a:gd name="T4" fmla="*/ 118654394 w 16140"/>
              <a:gd name="T5" fmla="*/ 146281305 h 21917"/>
              <a:gd name="T6" fmla="*/ 98673843 w 16140"/>
              <a:gd name="T7" fmla="*/ 525254611 h 21917"/>
              <a:gd name="T8" fmla="*/ 80156169 w 16140"/>
              <a:gd name="T9" fmla="*/ 1386647586 h 21917"/>
              <a:gd name="T10" fmla="*/ 43124692 w 16140"/>
              <a:gd name="T11" fmla="*/ 2147483646 h 21917"/>
              <a:gd name="T12" fmla="*/ 6335114 w 16140"/>
              <a:gd name="T13" fmla="*/ 2147483646 h 21917"/>
              <a:gd name="T14" fmla="*/ 1950481 w 16140"/>
              <a:gd name="T15" fmla="*/ 2147483646 h 21917"/>
              <a:gd name="T16" fmla="*/ 28262211 w 16140"/>
              <a:gd name="T17" fmla="*/ 2147483646 h 21917"/>
              <a:gd name="T18" fmla="*/ 320386774 w 16140"/>
              <a:gd name="T19" fmla="*/ 2147483646 h 21917"/>
              <a:gd name="T20" fmla="*/ 348894693 w 16140"/>
              <a:gd name="T21" fmla="*/ 2147483646 h 21917"/>
              <a:gd name="T22" fmla="*/ 1862640252 w 16140"/>
              <a:gd name="T23" fmla="*/ 2147483646 h 21917"/>
              <a:gd name="T24" fmla="*/ 2147483646 w 16140"/>
              <a:gd name="T25" fmla="*/ 2147483646 h 21917"/>
              <a:gd name="T26" fmla="*/ 2147483646 w 16140"/>
              <a:gd name="T27" fmla="*/ 2147483646 h 21917"/>
              <a:gd name="T28" fmla="*/ 2147483646 w 16140"/>
              <a:gd name="T29" fmla="*/ 682248616 h 21917"/>
              <a:gd name="T30" fmla="*/ 1798559737 w 16140"/>
              <a:gd name="T31" fmla="*/ 37482557 h 21917"/>
              <a:gd name="T32" fmla="*/ 1201640446 w 16140"/>
              <a:gd name="T33" fmla="*/ 241692 h 219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56;p9"/>
          <p:cNvSpPr>
            <a:spLocks/>
          </p:cNvSpPr>
          <p:nvPr/>
        </p:nvSpPr>
        <p:spPr bwMode="auto">
          <a:xfrm rot="16200000">
            <a:off x="1636184" y="5053013"/>
            <a:ext cx="721784" cy="758825"/>
          </a:xfrm>
          <a:custGeom>
            <a:avLst/>
            <a:gdLst>
              <a:gd name="T0" fmla="*/ 2147483646 w 7609"/>
              <a:gd name="T1" fmla="*/ 357900 h 10688"/>
              <a:gd name="T2" fmla="*/ 2106583709 w 7609"/>
              <a:gd name="T3" fmla="*/ 39367810 h 10688"/>
              <a:gd name="T4" fmla="*/ 1779613850 w 7609"/>
              <a:gd name="T5" fmla="*/ 574755127 h 10688"/>
              <a:gd name="T6" fmla="*/ 1867836363 w 7609"/>
              <a:gd name="T7" fmla="*/ 818467665 h 10688"/>
              <a:gd name="T8" fmla="*/ 1933737524 w 7609"/>
              <a:gd name="T9" fmla="*/ 1161673393 h 10688"/>
              <a:gd name="T10" fmla="*/ 1608205138 w 7609"/>
              <a:gd name="T11" fmla="*/ 1348486551 h 10688"/>
              <a:gd name="T12" fmla="*/ 1461643477 w 7609"/>
              <a:gd name="T13" fmla="*/ 1353854912 h 10688"/>
              <a:gd name="T14" fmla="*/ 1167082610 w 7609"/>
              <a:gd name="T15" fmla="*/ 1387138632 h 10688"/>
              <a:gd name="T16" fmla="*/ 835790300 w 7609"/>
              <a:gd name="T17" fmla="*/ 1721397139 h 10688"/>
              <a:gd name="T18" fmla="*/ 880083757 w 7609"/>
              <a:gd name="T19" fmla="*/ 2147483646 h 10688"/>
              <a:gd name="T20" fmla="*/ 956786208 w 7609"/>
              <a:gd name="T21" fmla="*/ 2147483646 h 10688"/>
              <a:gd name="T22" fmla="*/ 1074896996 w 7609"/>
              <a:gd name="T23" fmla="*/ 2147483646 h 10688"/>
              <a:gd name="T24" fmla="*/ 755489079 w 7609"/>
              <a:gd name="T25" fmla="*/ 2147483646 h 10688"/>
              <a:gd name="T26" fmla="*/ 607489945 w 7609"/>
              <a:gd name="T27" fmla="*/ 2147483646 h 10688"/>
              <a:gd name="T28" fmla="*/ 235143525 w 7609"/>
              <a:gd name="T29" fmla="*/ 2147483646 h 10688"/>
              <a:gd name="T30" fmla="*/ 35288991 w 7609"/>
              <a:gd name="T31" fmla="*/ 2147483646 h 10688"/>
              <a:gd name="T32" fmla="*/ 351816840 w 7609"/>
              <a:gd name="T33" fmla="*/ 2147483646 h 10688"/>
              <a:gd name="T34" fmla="*/ 388189005 w 7609"/>
              <a:gd name="T35" fmla="*/ 2147483646 h 10688"/>
              <a:gd name="T36" fmla="*/ 105507623 w 7609"/>
              <a:gd name="T37" fmla="*/ 2147483646 h 10688"/>
              <a:gd name="T38" fmla="*/ 274036337 w 7609"/>
              <a:gd name="T39" fmla="*/ 2147483646 h 10688"/>
              <a:gd name="T40" fmla="*/ 615411237 w 7609"/>
              <a:gd name="T41" fmla="*/ 2147483646 h 10688"/>
              <a:gd name="T42" fmla="*/ 768811088 w 7609"/>
              <a:gd name="T43" fmla="*/ 2147483646 h 10688"/>
              <a:gd name="T44" fmla="*/ 1146198802 w 7609"/>
              <a:gd name="T45" fmla="*/ 2147483646 h 10688"/>
              <a:gd name="T46" fmla="*/ 1012599657 w 7609"/>
              <a:gd name="T47" fmla="*/ 2147483646 h 10688"/>
              <a:gd name="T48" fmla="*/ 939860449 w 7609"/>
              <a:gd name="T49" fmla="*/ 2147483646 h 10688"/>
              <a:gd name="T50" fmla="*/ 903488284 w 7609"/>
              <a:gd name="T51" fmla="*/ 1744659939 h 10688"/>
              <a:gd name="T52" fmla="*/ 1187966490 w 7609"/>
              <a:gd name="T53" fmla="*/ 1454416761 h 10688"/>
              <a:gd name="T54" fmla="*/ 1463086001 w 7609"/>
              <a:gd name="T55" fmla="*/ 1424711971 h 10688"/>
              <a:gd name="T56" fmla="*/ 1614688957 w 7609"/>
              <a:gd name="T57" fmla="*/ 1419701511 h 10688"/>
              <a:gd name="T58" fmla="*/ 2000352263 w 7609"/>
              <a:gd name="T59" fmla="*/ 1187441423 h 10688"/>
              <a:gd name="T60" fmla="*/ 1932654350 w 7609"/>
              <a:gd name="T61" fmla="*/ 788762805 h 10688"/>
              <a:gd name="T62" fmla="*/ 1850910604 w 7609"/>
              <a:gd name="T63" fmla="*/ 563302677 h 10688"/>
              <a:gd name="T64" fmla="*/ 2132508883 w 7609"/>
              <a:gd name="T65" fmla="*/ 106645939 h 10688"/>
              <a:gd name="T66" fmla="*/ 2147483646 w 7609"/>
              <a:gd name="T67" fmla="*/ 72651530 h 10688"/>
              <a:gd name="T68" fmla="*/ 2147483646 w 7609"/>
              <a:gd name="T69" fmla="*/ 198265609 h 10688"/>
              <a:gd name="T70" fmla="*/ 2147483646 w 7609"/>
              <a:gd name="T71" fmla="*/ 141361259 h 10688"/>
              <a:gd name="T72" fmla="*/ 2147483646 w 7609"/>
              <a:gd name="T73" fmla="*/ 35790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57;p9"/>
          <p:cNvSpPr>
            <a:spLocks/>
          </p:cNvSpPr>
          <p:nvPr/>
        </p:nvSpPr>
        <p:spPr bwMode="auto">
          <a:xfrm rot="16200000">
            <a:off x="950649" y="722577"/>
            <a:ext cx="1075267" cy="519113"/>
          </a:xfrm>
          <a:custGeom>
            <a:avLst/>
            <a:gdLst>
              <a:gd name="T0" fmla="*/ 656259377 w 11996"/>
              <a:gd name="T1" fmla="*/ 0 h 7727"/>
              <a:gd name="T2" fmla="*/ 514069589 w 11996"/>
              <a:gd name="T3" fmla="*/ 19709902 h 7727"/>
              <a:gd name="T4" fmla="*/ 302788 w 11996"/>
              <a:gd name="T5" fmla="*/ 406615025 h 7727"/>
              <a:gd name="T6" fmla="*/ 46179346 w 11996"/>
              <a:gd name="T7" fmla="*/ 446030328 h 7727"/>
              <a:gd name="T8" fmla="*/ 530172304 w 11996"/>
              <a:gd name="T9" fmla="*/ 77318747 h 7727"/>
              <a:gd name="T10" fmla="*/ 657475102 w 11996"/>
              <a:gd name="T11" fmla="*/ 60036994 h 7727"/>
              <a:gd name="T12" fmla="*/ 1025102151 w 11996"/>
              <a:gd name="T13" fmla="*/ 280777452 h 7727"/>
              <a:gd name="T14" fmla="*/ 1017509582 w 11996"/>
              <a:gd name="T15" fmla="*/ 607343130 h 7727"/>
              <a:gd name="T16" fmla="*/ 1000191142 w 11996"/>
              <a:gd name="T17" fmla="*/ 700431573 h 7727"/>
              <a:gd name="T18" fmla="*/ 1143293866 w 11996"/>
              <a:gd name="T19" fmla="*/ 1123416629 h 7727"/>
              <a:gd name="T20" fmla="*/ 1262999523 w 11996"/>
              <a:gd name="T21" fmla="*/ 1152220984 h 7727"/>
              <a:gd name="T22" fmla="*/ 1530973594 w 11996"/>
              <a:gd name="T23" fmla="*/ 1051252196 h 7727"/>
              <a:gd name="T24" fmla="*/ 1614221137 w 11996"/>
              <a:gd name="T25" fmla="*/ 986665657 h 7727"/>
              <a:gd name="T26" fmla="*/ 1839961255 w 11996"/>
              <a:gd name="T27" fmla="*/ 848095876 h 7727"/>
              <a:gd name="T28" fmla="*/ 1926245892 w 11996"/>
              <a:gd name="T29" fmla="*/ 835363600 h 7727"/>
              <a:gd name="T30" fmla="*/ 2091832679 w 11996"/>
              <a:gd name="T31" fmla="*/ 879630831 h 7727"/>
              <a:gd name="T32" fmla="*/ 2147483646 w 11996"/>
              <a:gd name="T33" fmla="*/ 1073995083 h 7727"/>
              <a:gd name="T34" fmla="*/ 2147483646 w 11996"/>
              <a:gd name="T35" fmla="*/ 1303527610 h 7727"/>
              <a:gd name="T36" fmla="*/ 2147483646 w 11996"/>
              <a:gd name="T37" fmla="*/ 1449070584 h 7727"/>
              <a:gd name="T38" fmla="*/ 2147483646 w 11996"/>
              <a:gd name="T39" fmla="*/ 1757140401 h 7727"/>
              <a:gd name="T40" fmla="*/ 2147483646 w 11996"/>
              <a:gd name="T41" fmla="*/ 1757745237 h 7727"/>
              <a:gd name="T42" fmla="*/ 2147483646 w 11996"/>
              <a:gd name="T43" fmla="*/ 1657683536 h 7727"/>
              <a:gd name="T44" fmla="*/ 2147483646 w 11996"/>
              <a:gd name="T45" fmla="*/ 1614021141 h 7727"/>
              <a:gd name="T46" fmla="*/ 2147483646 w 11996"/>
              <a:gd name="T47" fmla="*/ 1542159093 h 7727"/>
              <a:gd name="T48" fmla="*/ 2147483646 w 11996"/>
              <a:gd name="T49" fmla="*/ 1689218559 h 7727"/>
              <a:gd name="T50" fmla="*/ 2147483646 w 11996"/>
              <a:gd name="T51" fmla="*/ 2147483646 h 7727"/>
              <a:gd name="T52" fmla="*/ 2147483646 w 11996"/>
              <a:gd name="T53" fmla="*/ 2147483646 h 7727"/>
              <a:gd name="T54" fmla="*/ 2147483646 w 11996"/>
              <a:gd name="T55" fmla="*/ 1648891467 h 7727"/>
              <a:gd name="T56" fmla="*/ 2147483646 w 11996"/>
              <a:gd name="T57" fmla="*/ 1480605540 h 7727"/>
              <a:gd name="T58" fmla="*/ 2147483646 w 11996"/>
              <a:gd name="T59" fmla="*/ 1563687872 h 7727"/>
              <a:gd name="T60" fmla="*/ 2147483646 w 11996"/>
              <a:gd name="T61" fmla="*/ 1609471597 h 7727"/>
              <a:gd name="T62" fmla="*/ 2147483646 w 11996"/>
              <a:gd name="T63" fmla="*/ 1697405792 h 7727"/>
              <a:gd name="T64" fmla="*/ 2147483646 w 11996"/>
              <a:gd name="T65" fmla="*/ 1696801022 h 7727"/>
              <a:gd name="T66" fmla="*/ 2147483646 w 11996"/>
              <a:gd name="T67" fmla="*/ 1445735214 h 7727"/>
              <a:gd name="T68" fmla="*/ 2147483646 w 11996"/>
              <a:gd name="T69" fmla="*/ 1306862980 h 7727"/>
              <a:gd name="T70" fmla="*/ 2147483646 w 11996"/>
              <a:gd name="T71" fmla="*/ 1057922936 h 7727"/>
              <a:gd name="T72" fmla="*/ 2121303734 w 11996"/>
              <a:gd name="T73" fmla="*/ 826264644 h 7727"/>
              <a:gd name="T74" fmla="*/ 1925034671 w 11996"/>
              <a:gd name="T75" fmla="*/ 775326606 h 7727"/>
              <a:gd name="T76" fmla="*/ 1822340094 w 11996"/>
              <a:gd name="T77" fmla="*/ 789877759 h 7727"/>
              <a:gd name="T78" fmla="*/ 1575937215 w 11996"/>
              <a:gd name="T79" fmla="*/ 939667825 h 7727"/>
              <a:gd name="T80" fmla="*/ 1495121056 w 11996"/>
              <a:gd name="T81" fmla="*/ 1001826148 h 7727"/>
              <a:gd name="T82" fmla="*/ 1263605100 w 11996"/>
              <a:gd name="T83" fmla="*/ 1091881606 h 7727"/>
              <a:gd name="T84" fmla="*/ 1170939114 w 11996"/>
              <a:gd name="T85" fmla="*/ 1069747990 h 7727"/>
              <a:gd name="T86" fmla="*/ 1059436175 w 11996"/>
              <a:gd name="T87" fmla="*/ 710135365 h 7727"/>
              <a:gd name="T88" fmla="*/ 1076754548 w 11996"/>
              <a:gd name="T89" fmla="*/ 618563348 h 7727"/>
              <a:gd name="T90" fmla="*/ 1082223026 w 11996"/>
              <a:gd name="T91" fmla="*/ 261067484 h 7727"/>
              <a:gd name="T92" fmla="*/ 65625937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58;p9"/>
          <p:cNvSpPr>
            <a:spLocks/>
          </p:cNvSpPr>
          <p:nvPr/>
        </p:nvSpPr>
        <p:spPr bwMode="auto">
          <a:xfrm rot="15369832">
            <a:off x="7496705" y="5637213"/>
            <a:ext cx="865717" cy="352425"/>
          </a:xfrm>
          <a:custGeom>
            <a:avLst/>
            <a:gdLst>
              <a:gd name="T0" fmla="*/ 2147483646 w 8729"/>
              <a:gd name="T1" fmla="*/ 0 h 4755"/>
              <a:gd name="T2" fmla="*/ 2147483646 w 8729"/>
              <a:gd name="T3" fmla="*/ 17913640 h 4755"/>
              <a:gd name="T4" fmla="*/ 2147483646 w 8729"/>
              <a:gd name="T5" fmla="*/ 513408219 h 4755"/>
              <a:gd name="T6" fmla="*/ 2147483646 w 8729"/>
              <a:gd name="T7" fmla="*/ 786605855 h 4755"/>
              <a:gd name="T8" fmla="*/ 2147483646 w 8729"/>
              <a:gd name="T9" fmla="*/ 786605855 h 4755"/>
              <a:gd name="T10" fmla="*/ 2147483646 w 8729"/>
              <a:gd name="T11" fmla="*/ 588732151 h 4755"/>
              <a:gd name="T12" fmla="*/ 2147483646 w 8729"/>
              <a:gd name="T13" fmla="*/ 377015371 h 4755"/>
              <a:gd name="T14" fmla="*/ 2147483646 w 8729"/>
              <a:gd name="T15" fmla="*/ 380272875 h 4755"/>
              <a:gd name="T16" fmla="*/ 1816974858 w 8729"/>
              <a:gd name="T17" fmla="*/ 961270502 h 4755"/>
              <a:gd name="T18" fmla="*/ 1437529211 w 8729"/>
              <a:gd name="T19" fmla="*/ 1462868073 h 4755"/>
              <a:gd name="T20" fmla="*/ 1421893487 w 8729"/>
              <a:gd name="T21" fmla="*/ 1463274603 h 4755"/>
              <a:gd name="T22" fmla="*/ 1018988675 w 8729"/>
              <a:gd name="T23" fmla="*/ 1190082377 h 4755"/>
              <a:gd name="T24" fmla="*/ 581105545 w 8729"/>
              <a:gd name="T25" fmla="*/ 922998777 h 4755"/>
              <a:gd name="T26" fmla="*/ 511961989 w 8729"/>
              <a:gd name="T27" fmla="*/ 930326772 h 4755"/>
              <a:gd name="T28" fmla="*/ 293841983 w 8729"/>
              <a:gd name="T29" fmla="*/ 1066719619 h 4755"/>
              <a:gd name="T30" fmla="*/ 99596123 w 8729"/>
              <a:gd name="T31" fmla="*/ 1935565535 h 4755"/>
              <a:gd name="T32" fmla="*/ 178200733 w 8729"/>
              <a:gd name="T33" fmla="*/ 1910730356 h 4755"/>
              <a:gd name="T34" fmla="*/ 353103924 w 8729"/>
              <a:gd name="T35" fmla="*/ 1122498454 h 4755"/>
              <a:gd name="T36" fmla="*/ 529661465 w 8729"/>
              <a:gd name="T37" fmla="*/ 1009715784 h 4755"/>
              <a:gd name="T38" fmla="*/ 581924351 w 8729"/>
              <a:gd name="T39" fmla="*/ 1004019247 h 4755"/>
              <a:gd name="T40" fmla="*/ 956844174 w 8729"/>
              <a:gd name="T41" fmla="*/ 1243010238 h 4755"/>
              <a:gd name="T42" fmla="*/ 1426828715 w 8729"/>
              <a:gd name="T43" fmla="*/ 1543894101 h 4755"/>
              <a:gd name="T44" fmla="*/ 1443294403 w 8729"/>
              <a:gd name="T45" fmla="*/ 1543482086 h 4755"/>
              <a:gd name="T46" fmla="*/ 1895994450 w 8729"/>
              <a:gd name="T47" fmla="*/ 979997129 h 4755"/>
              <a:gd name="T48" fmla="*/ 2147483646 w 8729"/>
              <a:gd name="T49" fmla="*/ 460886888 h 4755"/>
              <a:gd name="T50" fmla="*/ 2147483646 w 8729"/>
              <a:gd name="T51" fmla="*/ 458035840 h 4755"/>
              <a:gd name="T52" fmla="*/ 2147483646 w 8729"/>
              <a:gd name="T53" fmla="*/ 650207523 h 4755"/>
              <a:gd name="T54" fmla="*/ 2147483646 w 8729"/>
              <a:gd name="T55" fmla="*/ 867219869 h 4755"/>
              <a:gd name="T56" fmla="*/ 2147483646 w 8729"/>
              <a:gd name="T57" fmla="*/ 867219869 h 4755"/>
              <a:gd name="T58" fmla="*/ 2147483646 w 8729"/>
              <a:gd name="T59" fmla="*/ 541500901 h 4755"/>
              <a:gd name="T60" fmla="*/ 2147483646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9;p9"/>
          <p:cNvSpPr>
            <a:spLocks/>
          </p:cNvSpPr>
          <p:nvPr/>
        </p:nvSpPr>
        <p:spPr bwMode="auto">
          <a:xfrm>
            <a:off x="7292976" y="960967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160;p9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720000" y="1504065"/>
            <a:ext cx="77040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668650" y="2834335"/>
            <a:ext cx="3806700" cy="251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245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68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;p14"/>
          <p:cNvSpPr>
            <a:spLocks/>
          </p:cNvSpPr>
          <p:nvPr/>
        </p:nvSpPr>
        <p:spPr bwMode="auto">
          <a:xfrm>
            <a:off x="230189" y="2870200"/>
            <a:ext cx="255587" cy="584200"/>
          </a:xfrm>
          <a:custGeom>
            <a:avLst/>
            <a:gdLst>
              <a:gd name="T0" fmla="*/ 676262267 w 3626"/>
              <a:gd name="T1" fmla="*/ 0 h 6206"/>
              <a:gd name="T2" fmla="*/ 416754551 w 3626"/>
              <a:gd name="T3" fmla="*/ 74956974 h 6206"/>
              <a:gd name="T4" fmla="*/ 187012853 w 3626"/>
              <a:gd name="T5" fmla="*/ 545813325 h 6206"/>
              <a:gd name="T6" fmla="*/ 68644282 w 3626"/>
              <a:gd name="T7" fmla="*/ 1304180939 h 6206"/>
              <a:gd name="T8" fmla="*/ 2802223 w 3626"/>
              <a:gd name="T9" fmla="*/ 1890114571 h 6206"/>
              <a:gd name="T10" fmla="*/ 420605132 w 3626"/>
              <a:gd name="T11" fmla="*/ 2135043174 h 6206"/>
              <a:gd name="T12" fmla="*/ 626880688 w 3626"/>
              <a:gd name="T13" fmla="*/ 2147483646 h 6206"/>
              <a:gd name="T14" fmla="*/ 715836030 w 3626"/>
              <a:gd name="T15" fmla="*/ 2147483646 h 6206"/>
              <a:gd name="T16" fmla="*/ 920362796 w 3626"/>
              <a:gd name="T17" fmla="*/ 1835569132 h 6206"/>
              <a:gd name="T18" fmla="*/ 1167613261 w 3626"/>
              <a:gd name="T19" fmla="*/ 793209293 h 6206"/>
              <a:gd name="T20" fmla="*/ 1002312545 w 3626"/>
              <a:gd name="T21" fmla="*/ 82697953 h 6206"/>
              <a:gd name="T22" fmla="*/ 676262267 w 3626"/>
              <a:gd name="T23" fmla="*/ 0 h 62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226;p14"/>
          <p:cNvSpPr>
            <a:spLocks/>
          </p:cNvSpPr>
          <p:nvPr/>
        </p:nvSpPr>
        <p:spPr bwMode="auto">
          <a:xfrm rot="7149340">
            <a:off x="5971382" y="325703"/>
            <a:ext cx="927100" cy="449263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774895 h 7727"/>
              <a:gd name="T4" fmla="*/ 194872 w 11996"/>
              <a:gd name="T5" fmla="*/ 263569933 h 7727"/>
              <a:gd name="T6" fmla="*/ 29599132 w 11996"/>
              <a:gd name="T7" fmla="*/ 289123038 h 7727"/>
              <a:gd name="T8" fmla="*/ 339822009 w 11996"/>
              <a:gd name="T9" fmla="*/ 50119134 h 7727"/>
              <a:gd name="T10" fmla="*/ 421416103 w 11996"/>
              <a:gd name="T11" fmla="*/ 38916165 h 7727"/>
              <a:gd name="T12" fmla="*/ 657049898 w 11996"/>
              <a:gd name="T13" fmla="*/ 182002157 h 7727"/>
              <a:gd name="T14" fmla="*/ 652181637 w 11996"/>
              <a:gd name="T15" fmla="*/ 393684975 h 7727"/>
              <a:gd name="T16" fmla="*/ 641081129 w 11996"/>
              <a:gd name="T17" fmla="*/ 454026688 h 7727"/>
              <a:gd name="T18" fmla="*/ 732804791 w 11996"/>
              <a:gd name="T19" fmla="*/ 728211368 h 7727"/>
              <a:gd name="T20" fmla="*/ 809530682 w 11996"/>
              <a:gd name="T21" fmla="*/ 746881801 h 7727"/>
              <a:gd name="T22" fmla="*/ 981292882 w 11996"/>
              <a:gd name="T23" fmla="*/ 681432141 h 7727"/>
              <a:gd name="T24" fmla="*/ 1034651889 w 11996"/>
              <a:gd name="T25" fmla="*/ 639568179 h 7727"/>
              <a:gd name="T26" fmla="*/ 1179341509 w 11996"/>
              <a:gd name="T27" fmla="*/ 549745231 h 7727"/>
              <a:gd name="T28" fmla="*/ 1234649176 w 11996"/>
              <a:gd name="T29" fmla="*/ 541490060 h 7727"/>
              <a:gd name="T30" fmla="*/ 1340782689 w 11996"/>
              <a:gd name="T31" fmla="*/ 570187017 h 7727"/>
              <a:gd name="T32" fmla="*/ 1445357227 w 11996"/>
              <a:gd name="T33" fmla="*/ 696174445 h 7727"/>
              <a:gd name="T34" fmla="*/ 1452950216 w 11996"/>
              <a:gd name="T35" fmla="*/ 844959920 h 7727"/>
              <a:gd name="T36" fmla="*/ 1451589533 w 11996"/>
              <a:gd name="T37" fmla="*/ 939302591 h 7727"/>
              <a:gd name="T38" fmla="*/ 1603875445 w 11996"/>
              <a:gd name="T39" fmla="*/ 1138998163 h 7727"/>
              <a:gd name="T40" fmla="*/ 1611858120 w 11996"/>
              <a:gd name="T41" fmla="*/ 1139390331 h 7727"/>
              <a:gd name="T42" fmla="*/ 1751877713 w 11996"/>
              <a:gd name="T43" fmla="*/ 1074528894 h 7727"/>
              <a:gd name="T44" fmla="*/ 1791408122 w 11996"/>
              <a:gd name="T45" fmla="*/ 1046227418 h 7727"/>
              <a:gd name="T46" fmla="*/ 1955379158 w 11996"/>
              <a:gd name="T47" fmla="*/ 999644304 h 7727"/>
              <a:gd name="T48" fmla="*/ 2147483646 w 11996"/>
              <a:gd name="T49" fmla="*/ 1094970680 h 7727"/>
              <a:gd name="T50" fmla="*/ 2147483646 w 11996"/>
              <a:gd name="T51" fmla="*/ 1495338842 h 7727"/>
              <a:gd name="T52" fmla="*/ 2147483646 w 11996"/>
              <a:gd name="T53" fmla="*/ 1518728484 h 7727"/>
              <a:gd name="T54" fmla="*/ 2147483646 w 11996"/>
              <a:gd name="T55" fmla="*/ 1068829353 h 7727"/>
              <a:gd name="T56" fmla="*/ 1956353459 w 11996"/>
              <a:gd name="T57" fmla="*/ 959744378 h 7727"/>
              <a:gd name="T58" fmla="*/ 1770376338 w 11996"/>
              <a:gd name="T59" fmla="*/ 1013598958 h 7727"/>
              <a:gd name="T60" fmla="*/ 1729481826 w 11996"/>
              <a:gd name="T61" fmla="*/ 1043279620 h 7727"/>
              <a:gd name="T62" fmla="*/ 1613611908 w 11996"/>
              <a:gd name="T63" fmla="*/ 1100278053 h 7727"/>
              <a:gd name="T64" fmla="*/ 1606015558 w 11996"/>
              <a:gd name="T65" fmla="*/ 1099882572 h 7727"/>
              <a:gd name="T66" fmla="*/ 1490145640 w 11996"/>
              <a:gd name="T67" fmla="*/ 937142443 h 7727"/>
              <a:gd name="T68" fmla="*/ 1491704557 w 11996"/>
              <a:gd name="T69" fmla="*/ 847123382 h 7727"/>
              <a:gd name="T70" fmla="*/ 1482357780 w 11996"/>
              <a:gd name="T71" fmla="*/ 685755811 h 7727"/>
              <a:gd name="T72" fmla="*/ 1359670999 w 11996"/>
              <a:gd name="T73" fmla="*/ 535594464 h 7727"/>
              <a:gd name="T74" fmla="*/ 1233869747 w 11996"/>
              <a:gd name="T75" fmla="*/ 502573837 h 7727"/>
              <a:gd name="T76" fmla="*/ 1168049491 w 11996"/>
              <a:gd name="T77" fmla="*/ 512008825 h 7727"/>
              <a:gd name="T78" fmla="*/ 1010112527 w 11996"/>
              <a:gd name="T79" fmla="*/ 609103182 h 7727"/>
              <a:gd name="T80" fmla="*/ 958312438 w 11996"/>
              <a:gd name="T81" fmla="*/ 649395276 h 7727"/>
              <a:gd name="T82" fmla="*/ 809920426 w 11996"/>
              <a:gd name="T83" fmla="*/ 707769523 h 7727"/>
              <a:gd name="T84" fmla="*/ 750527290 w 11996"/>
              <a:gd name="T85" fmla="*/ 693422760 h 7727"/>
              <a:gd name="T86" fmla="*/ 679056041 w 11996"/>
              <a:gd name="T87" fmla="*/ 460314393 h 7727"/>
              <a:gd name="T88" fmla="*/ 690156549 w 11996"/>
              <a:gd name="T89" fmla="*/ 400959756 h 7727"/>
              <a:gd name="T90" fmla="*/ 693660706 w 11996"/>
              <a:gd name="T91" fmla="*/ 169227261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27;p14"/>
          <p:cNvSpPr>
            <a:spLocks/>
          </p:cNvSpPr>
          <p:nvPr/>
        </p:nvSpPr>
        <p:spPr bwMode="auto">
          <a:xfrm>
            <a:off x="3000376" y="5789085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228;p14"/>
          <p:cNvSpPr>
            <a:spLocks/>
          </p:cNvSpPr>
          <p:nvPr/>
        </p:nvSpPr>
        <p:spPr bwMode="auto">
          <a:xfrm>
            <a:off x="2149476" y="469900"/>
            <a:ext cx="506413" cy="366184"/>
          </a:xfrm>
          <a:custGeom>
            <a:avLst/>
            <a:gdLst>
              <a:gd name="T0" fmla="*/ 1673604636 w 8729"/>
              <a:gd name="T1" fmla="*/ 0 h 4755"/>
              <a:gd name="T2" fmla="*/ 1635528052 w 8729"/>
              <a:gd name="T3" fmla="*/ 8476640 h 4755"/>
              <a:gd name="T4" fmla="*/ 1634942390 w 8729"/>
              <a:gd name="T5" fmla="*/ 242964297 h 4755"/>
              <a:gd name="T6" fmla="*/ 1470919751 w 8729"/>
              <a:gd name="T7" fmla="*/ 372252547 h 4755"/>
              <a:gd name="T8" fmla="*/ 1466625074 w 8729"/>
              <a:gd name="T9" fmla="*/ 372252547 h 4755"/>
              <a:gd name="T10" fmla="*/ 1288543657 w 8729"/>
              <a:gd name="T11" fmla="*/ 278612309 h 4755"/>
              <a:gd name="T12" fmla="*/ 1090547255 w 8729"/>
              <a:gd name="T13" fmla="*/ 178420208 h 4755"/>
              <a:gd name="T14" fmla="*/ 1068481421 w 8729"/>
              <a:gd name="T15" fmla="*/ 179961416 h 4755"/>
              <a:gd name="T16" fmla="*/ 862087463 w 8729"/>
              <a:gd name="T17" fmla="*/ 454910845 h 4755"/>
              <a:gd name="T18" fmla="*/ 682053957 w 8729"/>
              <a:gd name="T19" fmla="*/ 692290778 h 4755"/>
              <a:gd name="T20" fmla="*/ 674635868 w 8729"/>
              <a:gd name="T21" fmla="*/ 692480917 h 4755"/>
              <a:gd name="T22" fmla="*/ 483471894 w 8729"/>
              <a:gd name="T23" fmla="*/ 563195959 h 4755"/>
              <a:gd name="T24" fmla="*/ 275711392 w 8729"/>
              <a:gd name="T25" fmla="*/ 436799985 h 4755"/>
              <a:gd name="T26" fmla="*/ 242908894 w 8729"/>
              <a:gd name="T27" fmla="*/ 440266027 h 4755"/>
              <a:gd name="T28" fmla="*/ 139419113 w 8729"/>
              <a:gd name="T29" fmla="*/ 504813407 h 4755"/>
              <a:gd name="T30" fmla="*/ 47255022 w 8729"/>
              <a:gd name="T31" fmla="*/ 915986577 h 4755"/>
              <a:gd name="T32" fmla="*/ 84547417 w 8729"/>
              <a:gd name="T33" fmla="*/ 904234035 h 4755"/>
              <a:gd name="T34" fmla="*/ 167536493 w 8729"/>
              <a:gd name="T35" fmla="*/ 531210826 h 4755"/>
              <a:gd name="T36" fmla="*/ 251303086 w 8729"/>
              <a:gd name="T37" fmla="*/ 477838873 h 4755"/>
              <a:gd name="T38" fmla="*/ 276101833 w 8729"/>
              <a:gd name="T39" fmla="*/ 475143435 h 4755"/>
              <a:gd name="T40" fmla="*/ 453987971 w 8729"/>
              <a:gd name="T41" fmla="*/ 588242309 h 4755"/>
              <a:gd name="T42" fmla="*/ 676978456 w 8729"/>
              <a:gd name="T43" fmla="*/ 730630879 h 4755"/>
              <a:gd name="T44" fmla="*/ 684790293 w 8729"/>
              <a:gd name="T45" fmla="*/ 730440740 h 4755"/>
              <a:gd name="T46" fmla="*/ 899578443 w 8729"/>
              <a:gd name="T47" fmla="*/ 463774520 h 4755"/>
              <a:gd name="T48" fmla="*/ 1073361760 w 8729"/>
              <a:gd name="T49" fmla="*/ 218111435 h 4755"/>
              <a:gd name="T50" fmla="*/ 1091328079 w 8729"/>
              <a:gd name="T51" fmla="*/ 216760366 h 4755"/>
              <a:gd name="T52" fmla="*/ 1263940131 w 8729"/>
              <a:gd name="T53" fmla="*/ 307705166 h 4755"/>
              <a:gd name="T54" fmla="*/ 1466039412 w 8729"/>
              <a:gd name="T55" fmla="*/ 410402566 h 4755"/>
              <a:gd name="T56" fmla="*/ 1470334089 w 8729"/>
              <a:gd name="T57" fmla="*/ 410402566 h 4755"/>
              <a:gd name="T58" fmla="*/ 1671453961 w 8729"/>
              <a:gd name="T59" fmla="*/ 256261397 h 4755"/>
              <a:gd name="T60" fmla="*/ 1673604636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29;p14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3" name="Google Shape;223;p14"/>
          <p:cNvSpPr txBox="1">
            <a:spLocks noGrp="1"/>
          </p:cNvSpPr>
          <p:nvPr>
            <p:ph type="title"/>
          </p:nvPr>
        </p:nvSpPr>
        <p:spPr>
          <a:xfrm>
            <a:off x="3466225" y="4133733"/>
            <a:ext cx="4451400" cy="1178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1"/>
          </p:nvPr>
        </p:nvSpPr>
        <p:spPr>
          <a:xfrm>
            <a:off x="2926250" y="1497167"/>
            <a:ext cx="4991400" cy="248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292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4;p27"/>
          <p:cNvSpPr>
            <a:spLocks/>
          </p:cNvSpPr>
          <p:nvPr/>
        </p:nvSpPr>
        <p:spPr bwMode="auto">
          <a:xfrm rot="7149403">
            <a:off x="75671" y="59118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425;p27"/>
          <p:cNvSpPr>
            <a:spLocks/>
          </p:cNvSpPr>
          <p:nvPr/>
        </p:nvSpPr>
        <p:spPr bwMode="auto">
          <a:xfrm rot="2700000">
            <a:off x="127530" y="3298825"/>
            <a:ext cx="541867" cy="260350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486213 h 7727"/>
              <a:gd name="T4" fmla="*/ 39027 w 11996"/>
              <a:gd name="T5" fmla="*/ 51294206 h 7727"/>
              <a:gd name="T6" fmla="*/ 5909603 w 11996"/>
              <a:gd name="T7" fmla="*/ 56266632 h 7727"/>
              <a:gd name="T8" fmla="*/ 67849523 w 11996"/>
              <a:gd name="T9" fmla="*/ 9754112 h 7727"/>
              <a:gd name="T10" fmla="*/ 84141366 w 11996"/>
              <a:gd name="T11" fmla="*/ 7573297 h 7727"/>
              <a:gd name="T12" fmla="*/ 131188535 w 11996"/>
              <a:gd name="T13" fmla="*/ 35419966 h 7727"/>
              <a:gd name="T14" fmla="*/ 130216441 w 11996"/>
              <a:gd name="T15" fmla="*/ 76616082 h 7727"/>
              <a:gd name="T16" fmla="*/ 128000179 w 11996"/>
              <a:gd name="T17" fmla="*/ 88359158 h 7727"/>
              <a:gd name="T18" fmla="*/ 146314299 w 11996"/>
              <a:gd name="T19" fmla="*/ 141719519 h 7727"/>
              <a:gd name="T20" fmla="*/ 161634014 w 11996"/>
              <a:gd name="T21" fmla="*/ 145352357 h 7727"/>
              <a:gd name="T22" fmla="*/ 195927757 w 11996"/>
              <a:gd name="T23" fmla="*/ 132615929 h 7727"/>
              <a:gd name="T24" fmla="*/ 206582003 w 11996"/>
              <a:gd name="T25" fmla="*/ 124468190 h 7727"/>
              <a:gd name="T26" fmla="*/ 235471195 w 11996"/>
              <a:gd name="T27" fmla="*/ 106987542 h 7727"/>
              <a:gd name="T28" fmla="*/ 246513344 w 11996"/>
              <a:gd name="T29" fmla="*/ 105381169 h 7727"/>
              <a:gd name="T30" fmla="*/ 267704786 w 11996"/>
              <a:gd name="T31" fmla="*/ 110965469 h 7727"/>
              <a:gd name="T32" fmla="*/ 288584044 w 11996"/>
              <a:gd name="T33" fmla="*/ 135484698 h 7727"/>
              <a:gd name="T34" fmla="*/ 290100184 w 11996"/>
              <a:gd name="T35" fmla="*/ 164440524 h 7727"/>
              <a:gd name="T36" fmla="*/ 289828178 w 11996"/>
              <a:gd name="T37" fmla="*/ 182799865 h 7727"/>
              <a:gd name="T38" fmla="*/ 320234595 w 11996"/>
              <a:gd name="T39" fmla="*/ 221663041 h 7727"/>
              <a:gd name="T40" fmla="*/ 321828790 w 11996"/>
              <a:gd name="T41" fmla="*/ 221739088 h 7727"/>
              <a:gd name="T42" fmla="*/ 349784848 w 11996"/>
              <a:gd name="T43" fmla="*/ 209117352 h 7727"/>
              <a:gd name="T44" fmla="*/ 357677701 w 11996"/>
              <a:gd name="T45" fmla="*/ 203609064 h 7727"/>
              <a:gd name="T46" fmla="*/ 390417463 w 11996"/>
              <a:gd name="T47" fmla="*/ 194542941 h 7727"/>
              <a:gd name="T48" fmla="*/ 436259525 w 11996"/>
              <a:gd name="T49" fmla="*/ 213095279 h 7727"/>
              <a:gd name="T50" fmla="*/ 440613961 w 11996"/>
              <a:gd name="T51" fmla="*/ 291011224 h 7727"/>
              <a:gd name="T52" fmla="*/ 446796722 w 11996"/>
              <a:gd name="T53" fmla="*/ 295563593 h 7727"/>
              <a:gd name="T54" fmla="*/ 442014171 w 11996"/>
              <a:gd name="T55" fmla="*/ 208007049 h 7727"/>
              <a:gd name="T56" fmla="*/ 390611414 w 11996"/>
              <a:gd name="T57" fmla="*/ 186778938 h 7727"/>
              <a:gd name="T58" fmla="*/ 353479341 w 11996"/>
              <a:gd name="T59" fmla="*/ 197259584 h 7727"/>
              <a:gd name="T60" fmla="*/ 345313364 w 11996"/>
              <a:gd name="T61" fmla="*/ 203034657 h 7727"/>
              <a:gd name="T62" fmla="*/ 322178851 w 11996"/>
              <a:gd name="T63" fmla="*/ 214127211 h 7727"/>
              <a:gd name="T64" fmla="*/ 320662711 w 11996"/>
              <a:gd name="T65" fmla="*/ 214051165 h 7727"/>
              <a:gd name="T66" fmla="*/ 297527046 w 11996"/>
              <a:gd name="T67" fmla="*/ 182379808 h 7727"/>
              <a:gd name="T68" fmla="*/ 297838079 w 11996"/>
              <a:gd name="T69" fmla="*/ 164860547 h 7727"/>
              <a:gd name="T70" fmla="*/ 295971878 w 11996"/>
              <a:gd name="T71" fmla="*/ 133457155 h 7727"/>
              <a:gd name="T72" fmla="*/ 271476182 w 11996"/>
              <a:gd name="T73" fmla="*/ 104233432 h 7727"/>
              <a:gd name="T74" fmla="*/ 246358420 w 11996"/>
              <a:gd name="T75" fmla="*/ 97806726 h 7727"/>
              <a:gd name="T76" fmla="*/ 233215906 w 11996"/>
              <a:gd name="T77" fmla="*/ 99643597 h 7727"/>
              <a:gd name="T78" fmla="*/ 201682403 w 11996"/>
              <a:gd name="T79" fmla="*/ 118538767 h 7727"/>
              <a:gd name="T80" fmla="*/ 191339191 w 11996"/>
              <a:gd name="T81" fmla="*/ 126379962 h 7727"/>
              <a:gd name="T82" fmla="*/ 161710917 w 11996"/>
              <a:gd name="T83" fmla="*/ 137740447 h 7727"/>
              <a:gd name="T84" fmla="*/ 149852716 w 11996"/>
              <a:gd name="T85" fmla="*/ 134948870 h 7727"/>
              <a:gd name="T86" fmla="*/ 135581999 w 11996"/>
              <a:gd name="T87" fmla="*/ 89582941 h 7727"/>
              <a:gd name="T88" fmla="*/ 137798227 w 11996"/>
              <a:gd name="T89" fmla="*/ 78031750 h 7727"/>
              <a:gd name="T90" fmla="*/ 138498349 w 11996"/>
              <a:gd name="T91" fmla="*/ 32933753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26;p27"/>
          <p:cNvSpPr>
            <a:spLocks/>
          </p:cNvSpPr>
          <p:nvPr/>
        </p:nvSpPr>
        <p:spPr bwMode="auto">
          <a:xfrm>
            <a:off x="222251" y="645584"/>
            <a:ext cx="352425" cy="658283"/>
          </a:xfrm>
          <a:custGeom>
            <a:avLst/>
            <a:gdLst>
              <a:gd name="T0" fmla="*/ 640681555 w 7609"/>
              <a:gd name="T1" fmla="*/ 98160 h 10688"/>
              <a:gd name="T2" fmla="*/ 581264525 w 7609"/>
              <a:gd name="T3" fmla="*/ 10841847 h 10688"/>
              <a:gd name="T4" fmla="*/ 491043817 w 7609"/>
              <a:gd name="T5" fmla="*/ 158298350 h 10688"/>
              <a:gd name="T6" fmla="*/ 515388145 w 7609"/>
              <a:gd name="T7" fmla="*/ 225423550 h 10688"/>
              <a:gd name="T8" fmla="*/ 533571265 w 7609"/>
              <a:gd name="T9" fmla="*/ 319948934 h 10688"/>
              <a:gd name="T10" fmla="*/ 443747447 w 7609"/>
              <a:gd name="T11" fmla="*/ 371401365 h 10688"/>
              <a:gd name="T12" fmla="*/ 403307315 w 7609"/>
              <a:gd name="T13" fmla="*/ 372880053 h 10688"/>
              <a:gd name="T14" fmla="*/ 322030162 w 7609"/>
              <a:gd name="T15" fmla="*/ 382046892 h 10688"/>
              <a:gd name="T16" fmla="*/ 230616703 w 7609"/>
              <a:gd name="T17" fmla="*/ 474107735 h 10688"/>
              <a:gd name="T18" fmla="*/ 242838194 w 7609"/>
              <a:gd name="T19" fmla="*/ 602737680 h 10688"/>
              <a:gd name="T20" fmla="*/ 264003240 w 7609"/>
              <a:gd name="T21" fmla="*/ 629745223 h 10688"/>
              <a:gd name="T22" fmla="*/ 296593914 w 7609"/>
              <a:gd name="T23" fmla="*/ 687998065 h 10688"/>
              <a:gd name="T24" fmla="*/ 208460522 w 7609"/>
              <a:gd name="T25" fmla="*/ 766850681 h 10688"/>
              <a:gd name="T26" fmla="*/ 167623547 w 7609"/>
              <a:gd name="T27" fmla="*/ 771779763 h 10688"/>
              <a:gd name="T28" fmla="*/ 64883115 w 7609"/>
              <a:gd name="T29" fmla="*/ 798787306 h 10688"/>
              <a:gd name="T30" fmla="*/ 9737286 w 7609"/>
              <a:gd name="T31" fmla="*/ 934514315 h 10688"/>
              <a:gd name="T32" fmla="*/ 97076946 w 7609"/>
              <a:gd name="T33" fmla="*/ 1053484541 h 10688"/>
              <a:gd name="T34" fmla="*/ 107112420 w 7609"/>
              <a:gd name="T35" fmla="*/ 1036825918 h 10688"/>
              <a:gd name="T36" fmla="*/ 29113204 w 7609"/>
              <a:gd name="T37" fmla="*/ 930965760 h 10688"/>
              <a:gd name="T38" fmla="*/ 75613666 w 7609"/>
              <a:gd name="T39" fmla="*/ 815544043 h 10688"/>
              <a:gd name="T40" fmla="*/ 169809518 w 7609"/>
              <a:gd name="T41" fmla="*/ 791295522 h 10688"/>
              <a:gd name="T42" fmla="*/ 212135348 w 7609"/>
              <a:gd name="T43" fmla="*/ 786071959 h 10688"/>
              <a:gd name="T44" fmla="*/ 316268020 w 7609"/>
              <a:gd name="T45" fmla="*/ 686519331 h 10688"/>
              <a:gd name="T46" fmla="*/ 279404013 w 7609"/>
              <a:gd name="T47" fmla="*/ 617324357 h 10688"/>
              <a:gd name="T48" fmla="*/ 259333018 w 7609"/>
              <a:gd name="T49" fmla="*/ 591697387 h 10688"/>
              <a:gd name="T50" fmla="*/ 249297543 w 7609"/>
              <a:gd name="T51" fmla="*/ 480513380 h 10688"/>
              <a:gd name="T52" fmla="*/ 327792303 w 7609"/>
              <a:gd name="T53" fmla="*/ 400576844 h 10688"/>
              <a:gd name="T54" fmla="*/ 403704204 w 7609"/>
              <a:gd name="T55" fmla="*/ 392395858 h 10688"/>
              <a:gd name="T56" fmla="*/ 445536574 w 7609"/>
              <a:gd name="T57" fmla="*/ 391015285 h 10688"/>
              <a:gd name="T58" fmla="*/ 551951787 w 7609"/>
              <a:gd name="T59" fmla="*/ 327045952 h 10688"/>
              <a:gd name="T60" fmla="*/ 533273077 w 7609"/>
              <a:gd name="T61" fmla="*/ 217242565 h 10688"/>
              <a:gd name="T62" fmla="*/ 510717923 w 7609"/>
              <a:gd name="T63" fmla="*/ 155144608 h 10688"/>
              <a:gd name="T64" fmla="*/ 588416774 w 7609"/>
              <a:gd name="T65" fmla="*/ 29373924 h 10688"/>
              <a:gd name="T66" fmla="*/ 640383367 w 7609"/>
              <a:gd name="T67" fmla="*/ 20008686 h 10688"/>
              <a:gd name="T68" fmla="*/ 744215673 w 7609"/>
              <a:gd name="T69" fmla="*/ 54606173 h 10688"/>
              <a:gd name="T70" fmla="*/ 756040322 w 7609"/>
              <a:gd name="T71" fmla="*/ 38933404 h 10688"/>
              <a:gd name="T72" fmla="*/ 640681555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27;p27"/>
          <p:cNvSpPr/>
          <p:nvPr/>
        </p:nvSpPr>
        <p:spPr>
          <a:xfrm rot="5400000">
            <a:off x="7232386" y="159544"/>
            <a:ext cx="878416" cy="893762"/>
          </a:xfrm>
          <a:custGeom>
            <a:avLst/>
            <a:gdLst/>
            <a:ahLst/>
            <a:cxnLst/>
            <a:rect l="l" t="t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8;p27"/>
          <p:cNvSpPr/>
          <p:nvPr/>
        </p:nvSpPr>
        <p:spPr>
          <a:xfrm rot="5400000" flipH="1">
            <a:off x="6112669" y="4651640"/>
            <a:ext cx="2279651" cy="2154238"/>
          </a:xfrm>
          <a:custGeom>
            <a:avLst/>
            <a:gdLst/>
            <a:ahLst/>
            <a:cxnLst/>
            <a:rect l="l" t="t" r="r" b="b"/>
            <a:pathLst>
              <a:path w="10935" h="13776" extrusionOk="0">
                <a:moveTo>
                  <a:pt x="1" y="1"/>
                </a:moveTo>
                <a:lnTo>
                  <a:pt x="1" y="10142"/>
                </a:lnTo>
                <a:cubicBezTo>
                  <a:pt x="2350" y="11685"/>
                  <a:pt x="4988" y="13213"/>
                  <a:pt x="7756" y="13684"/>
                </a:cubicBezTo>
                <a:cubicBezTo>
                  <a:pt x="8063" y="13737"/>
                  <a:pt x="8376" y="13775"/>
                  <a:pt x="8687" y="13775"/>
                </a:cubicBezTo>
                <a:cubicBezTo>
                  <a:pt x="8994" y="13775"/>
                  <a:pt x="9299" y="13738"/>
                  <a:pt x="9591" y="13641"/>
                </a:cubicBezTo>
                <a:cubicBezTo>
                  <a:pt x="10178" y="13447"/>
                  <a:pt x="10701" y="12967"/>
                  <a:pt x="10795" y="12358"/>
                </a:cubicBezTo>
                <a:cubicBezTo>
                  <a:pt x="10935" y="11400"/>
                  <a:pt x="10048" y="10629"/>
                  <a:pt x="9692" y="9727"/>
                </a:cubicBezTo>
                <a:cubicBezTo>
                  <a:pt x="9504" y="9248"/>
                  <a:pt x="9469" y="8726"/>
                  <a:pt x="9328" y="8228"/>
                </a:cubicBezTo>
                <a:cubicBezTo>
                  <a:pt x="9058" y="7266"/>
                  <a:pt x="8413" y="6459"/>
                  <a:pt x="7731" y="5731"/>
                </a:cubicBezTo>
                <a:cubicBezTo>
                  <a:pt x="5620" y="3486"/>
                  <a:pt x="3313" y="1849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29;p27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2" name="Google Shape;422;p27"/>
          <p:cNvSpPr txBox="1">
            <a:spLocks noGrp="1"/>
          </p:cNvSpPr>
          <p:nvPr>
            <p:ph type="body" idx="1"/>
          </p:nvPr>
        </p:nvSpPr>
        <p:spPr>
          <a:xfrm>
            <a:off x="720000" y="1621003"/>
            <a:ext cx="7704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9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3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4;p28"/>
          <p:cNvSpPr>
            <a:spLocks/>
          </p:cNvSpPr>
          <p:nvPr/>
        </p:nvSpPr>
        <p:spPr bwMode="auto">
          <a:xfrm rot="16200000" flipH="1">
            <a:off x="-2201863" y="2182813"/>
            <a:ext cx="6896101" cy="2492375"/>
          </a:xfrm>
          <a:custGeom>
            <a:avLst/>
            <a:gdLst>
              <a:gd name="T0" fmla="*/ 0 w 59199"/>
              <a:gd name="T1" fmla="*/ 664272 h 28523"/>
              <a:gd name="T2" fmla="*/ 0 w 59199"/>
              <a:gd name="T3" fmla="*/ 2147483646 h 28523"/>
              <a:gd name="T4" fmla="*/ 2147483646 w 59199"/>
              <a:gd name="T5" fmla="*/ 2147483646 h 28523"/>
              <a:gd name="T6" fmla="*/ 2147483646 w 59199"/>
              <a:gd name="T7" fmla="*/ 664272 h 285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199" h="28523" extrusionOk="0">
                <a:moveTo>
                  <a:pt x="0" y="1"/>
                </a:moveTo>
                <a:lnTo>
                  <a:pt x="0" y="13765"/>
                </a:lnTo>
                <a:cubicBezTo>
                  <a:pt x="20578" y="14972"/>
                  <a:pt x="40465" y="19931"/>
                  <a:pt x="59199" y="28523"/>
                </a:cubicBezTo>
                <a:lnTo>
                  <a:pt x="5919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435;p28"/>
          <p:cNvSpPr/>
          <p:nvPr/>
        </p:nvSpPr>
        <p:spPr>
          <a:xfrm>
            <a:off x="7069138" y="-19051"/>
            <a:ext cx="965200" cy="1475317"/>
          </a:xfrm>
          <a:custGeom>
            <a:avLst/>
            <a:gdLst/>
            <a:ahLst/>
            <a:cxnLst/>
            <a:rect l="l" t="t" r="r" b="b"/>
            <a:pathLst>
              <a:path w="12481" h="14310" extrusionOk="0">
                <a:moveTo>
                  <a:pt x="22" y="1"/>
                </a:moveTo>
                <a:cubicBezTo>
                  <a:pt x="292" y="1057"/>
                  <a:pt x="468" y="2019"/>
                  <a:pt x="739" y="3072"/>
                </a:cubicBezTo>
                <a:cubicBezTo>
                  <a:pt x="912" y="3753"/>
                  <a:pt x="1089" y="4441"/>
                  <a:pt x="1103" y="5144"/>
                </a:cubicBezTo>
                <a:cubicBezTo>
                  <a:pt x="1114" y="5811"/>
                  <a:pt x="980" y="6473"/>
                  <a:pt x="847" y="7130"/>
                </a:cubicBezTo>
                <a:cubicBezTo>
                  <a:pt x="580" y="8427"/>
                  <a:pt x="314" y="9728"/>
                  <a:pt x="47" y="11029"/>
                </a:cubicBezTo>
                <a:cubicBezTo>
                  <a:pt x="0" y="11242"/>
                  <a:pt x="364" y="11332"/>
                  <a:pt x="555" y="11437"/>
                </a:cubicBezTo>
                <a:cubicBezTo>
                  <a:pt x="3763" y="13213"/>
                  <a:pt x="7403" y="14208"/>
                  <a:pt x="11068" y="14309"/>
                </a:cubicBezTo>
                <a:cubicBezTo>
                  <a:pt x="11691" y="9548"/>
                  <a:pt x="12163" y="4791"/>
                  <a:pt x="12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36;p28"/>
          <p:cNvSpPr>
            <a:spLocks/>
          </p:cNvSpPr>
          <p:nvPr/>
        </p:nvSpPr>
        <p:spPr bwMode="auto">
          <a:xfrm>
            <a:off x="1327151" y="6047318"/>
            <a:ext cx="504825" cy="368300"/>
          </a:xfrm>
          <a:custGeom>
            <a:avLst/>
            <a:gdLst>
              <a:gd name="T0" fmla="*/ 1657907297 w 8729"/>
              <a:gd name="T1" fmla="*/ 0 h 4755"/>
              <a:gd name="T2" fmla="*/ 1620189542 w 8729"/>
              <a:gd name="T3" fmla="*/ 8625540 h 4755"/>
              <a:gd name="T4" fmla="*/ 1619607568 w 8729"/>
              <a:gd name="T5" fmla="*/ 247201043 h 4755"/>
              <a:gd name="T6" fmla="*/ 1457127019 w 8729"/>
              <a:gd name="T7" fmla="*/ 378743745 h 4755"/>
              <a:gd name="T8" fmla="*/ 1452869289 w 8729"/>
              <a:gd name="T9" fmla="*/ 378743745 h 4755"/>
              <a:gd name="T10" fmla="*/ 1276461550 w 8729"/>
              <a:gd name="T11" fmla="*/ 283468137 h 4755"/>
              <a:gd name="T12" fmla="*/ 1080320353 w 8729"/>
              <a:gd name="T13" fmla="*/ 181530946 h 4755"/>
              <a:gd name="T14" fmla="*/ 1058462974 w 8729"/>
              <a:gd name="T15" fmla="*/ 183096801 h 4755"/>
              <a:gd name="T16" fmla="*/ 854003529 w 8729"/>
              <a:gd name="T17" fmla="*/ 462842668 h 4755"/>
              <a:gd name="T18" fmla="*/ 675659249 w 8729"/>
              <a:gd name="T19" fmla="*/ 704360912 h 4755"/>
              <a:gd name="T20" fmla="*/ 668307681 w 8729"/>
              <a:gd name="T21" fmla="*/ 704556622 h 4755"/>
              <a:gd name="T22" fmla="*/ 478939432 w 8729"/>
              <a:gd name="T23" fmla="*/ 573013920 h 4755"/>
              <a:gd name="T24" fmla="*/ 273125419 w 8729"/>
              <a:gd name="T25" fmla="*/ 444413900 h 4755"/>
              <a:gd name="T26" fmla="*/ 240628604 w 8729"/>
              <a:gd name="T27" fmla="*/ 447943713 h 4755"/>
              <a:gd name="T28" fmla="*/ 138111306 w 8729"/>
              <a:gd name="T29" fmla="*/ 513617238 h 4755"/>
              <a:gd name="T30" fmla="*/ 46811950 w 8729"/>
              <a:gd name="T31" fmla="*/ 931958752 h 4755"/>
              <a:gd name="T32" fmla="*/ 83757113 w 8729"/>
              <a:gd name="T33" fmla="*/ 919999109 h 4755"/>
              <a:gd name="T34" fmla="*/ 165965686 w 8729"/>
              <a:gd name="T35" fmla="*/ 540472466 h 4755"/>
              <a:gd name="T36" fmla="*/ 248946795 w 8729"/>
              <a:gd name="T37" fmla="*/ 486171452 h 4755"/>
              <a:gd name="T38" fmla="*/ 273513364 w 8729"/>
              <a:gd name="T39" fmla="*/ 483427850 h 4755"/>
              <a:gd name="T40" fmla="*/ 449730427 w 8729"/>
              <a:gd name="T41" fmla="*/ 598499060 h 4755"/>
              <a:gd name="T42" fmla="*/ 670628869 w 8729"/>
              <a:gd name="T43" fmla="*/ 743371492 h 4755"/>
              <a:gd name="T44" fmla="*/ 678368440 w 8729"/>
              <a:gd name="T45" fmla="*/ 743175782 h 4755"/>
              <a:gd name="T46" fmla="*/ 891142722 w 8729"/>
              <a:gd name="T47" fmla="*/ 471859686 h 4755"/>
              <a:gd name="T48" fmla="*/ 1063295970 w 8729"/>
              <a:gd name="T49" fmla="*/ 221915041 h 4755"/>
              <a:gd name="T50" fmla="*/ 1081092945 w 8729"/>
              <a:gd name="T51" fmla="*/ 220541584 h 4755"/>
              <a:gd name="T52" fmla="*/ 1252089011 w 8729"/>
              <a:gd name="T53" fmla="*/ 313070278 h 4755"/>
              <a:gd name="T54" fmla="*/ 1452290669 w 8729"/>
              <a:gd name="T55" fmla="*/ 417558673 h 4755"/>
              <a:gd name="T56" fmla="*/ 1456545044 w 8729"/>
              <a:gd name="T57" fmla="*/ 417558673 h 4755"/>
              <a:gd name="T58" fmla="*/ 1655780138 w 8729"/>
              <a:gd name="T59" fmla="*/ 260729910 h 4755"/>
              <a:gd name="T60" fmla="*/ 1657907297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37;p28"/>
          <p:cNvSpPr>
            <a:spLocks/>
          </p:cNvSpPr>
          <p:nvPr/>
        </p:nvSpPr>
        <p:spPr bwMode="auto">
          <a:xfrm rot="10800000">
            <a:off x="6342063" y="5628218"/>
            <a:ext cx="538162" cy="1007533"/>
          </a:xfrm>
          <a:custGeom>
            <a:avLst/>
            <a:gdLst>
              <a:gd name="T0" fmla="*/ 2147483646 w 7609"/>
              <a:gd name="T1" fmla="*/ 354918 h 10688"/>
              <a:gd name="T2" fmla="*/ 2069722109 w 7609"/>
              <a:gd name="T3" fmla="*/ 38874120 h 10688"/>
              <a:gd name="T4" fmla="*/ 1748473556 w 7609"/>
              <a:gd name="T5" fmla="*/ 567566184 h 10688"/>
              <a:gd name="T6" fmla="*/ 1835153638 w 7609"/>
              <a:gd name="T7" fmla="*/ 808238800 h 10688"/>
              <a:gd name="T8" fmla="*/ 1899898579 w 7609"/>
              <a:gd name="T9" fmla="*/ 1147153976 h 10688"/>
              <a:gd name="T10" fmla="*/ 1580065699 w 7609"/>
              <a:gd name="T11" fmla="*/ 1331632335 h 10688"/>
              <a:gd name="T12" fmla="*/ 1436069136 w 7609"/>
              <a:gd name="T13" fmla="*/ 1336930864 h 10688"/>
              <a:gd name="T14" fmla="*/ 1146660267 w 7609"/>
              <a:gd name="T15" fmla="*/ 1369796690 h 10688"/>
              <a:gd name="T16" fmla="*/ 821164768 w 7609"/>
              <a:gd name="T17" fmla="*/ 1699879287 h 10688"/>
              <a:gd name="T18" fmla="*/ 864684880 w 7609"/>
              <a:gd name="T19" fmla="*/ 2147483646 h 10688"/>
              <a:gd name="T20" fmla="*/ 940044747 w 7609"/>
              <a:gd name="T21" fmla="*/ 2147483646 h 10688"/>
              <a:gd name="T22" fmla="*/ 1056088359 w 7609"/>
              <a:gd name="T23" fmla="*/ 2147483646 h 10688"/>
              <a:gd name="T24" fmla="*/ 742268267 w 7609"/>
              <a:gd name="T25" fmla="*/ 2147483646 h 10688"/>
              <a:gd name="T26" fmla="*/ 596860982 w 7609"/>
              <a:gd name="T27" fmla="*/ 2147483646 h 10688"/>
              <a:gd name="T28" fmla="*/ 231031836 w 7609"/>
              <a:gd name="T29" fmla="*/ 2147483646 h 10688"/>
              <a:gd name="T30" fmla="*/ 34671029 w 7609"/>
              <a:gd name="T31" fmla="*/ 2147483646 h 10688"/>
              <a:gd name="T32" fmla="*/ 345659847 w 7609"/>
              <a:gd name="T33" fmla="*/ 2147483646 h 10688"/>
              <a:gd name="T34" fmla="*/ 381396378 w 7609"/>
              <a:gd name="T35" fmla="*/ 2147483646 h 10688"/>
              <a:gd name="T36" fmla="*/ 103662916 w 7609"/>
              <a:gd name="T37" fmla="*/ 2147483646 h 10688"/>
              <a:gd name="T38" fmla="*/ 269239499 w 7609"/>
              <a:gd name="T39" fmla="*/ 2147483646 h 10688"/>
              <a:gd name="T40" fmla="*/ 604644634 w 7609"/>
              <a:gd name="T41" fmla="*/ 2147483646 h 10688"/>
              <a:gd name="T42" fmla="*/ 755359345 w 7609"/>
              <a:gd name="T43" fmla="*/ 2147483646 h 10688"/>
              <a:gd name="T44" fmla="*/ 1126140798 w 7609"/>
              <a:gd name="T45" fmla="*/ 2147483646 h 10688"/>
              <a:gd name="T46" fmla="*/ 994880052 w 7609"/>
              <a:gd name="T47" fmla="*/ 2147483646 h 10688"/>
              <a:gd name="T48" fmla="*/ 923417033 w 7609"/>
              <a:gd name="T49" fmla="*/ 2121491264 h 10688"/>
              <a:gd name="T50" fmla="*/ 887680502 w 7609"/>
              <a:gd name="T51" fmla="*/ 1722847852 h 10688"/>
              <a:gd name="T52" fmla="*/ 1167179735 w 7609"/>
              <a:gd name="T53" fmla="*/ 1436238036 h 10688"/>
              <a:gd name="T54" fmla="*/ 1437484737 w 7609"/>
              <a:gd name="T55" fmla="*/ 1406906260 h 10688"/>
              <a:gd name="T56" fmla="*/ 1586433607 w 7609"/>
              <a:gd name="T57" fmla="*/ 1401957629 h 10688"/>
              <a:gd name="T58" fmla="*/ 1965353903 w 7609"/>
              <a:gd name="T59" fmla="*/ 1172596856 h 10688"/>
              <a:gd name="T60" fmla="*/ 1898838098 w 7609"/>
              <a:gd name="T61" fmla="*/ 778907024 h 10688"/>
              <a:gd name="T62" fmla="*/ 1818525995 w 7609"/>
              <a:gd name="T63" fmla="*/ 556259361 h 10688"/>
              <a:gd name="T64" fmla="*/ 2095193884 w 7609"/>
              <a:gd name="T65" fmla="*/ 105315537 h 10688"/>
              <a:gd name="T66" fmla="*/ 2147483646 w 7609"/>
              <a:gd name="T67" fmla="*/ 71739946 h 10688"/>
              <a:gd name="T68" fmla="*/ 2147483646 w 7609"/>
              <a:gd name="T69" fmla="*/ 195785182 h 10688"/>
              <a:gd name="T70" fmla="*/ 2147483646 w 7609"/>
              <a:gd name="T71" fmla="*/ 139595944 h 10688"/>
              <a:gd name="T72" fmla="*/ 2147483646 w 7609"/>
              <a:gd name="T73" fmla="*/ 354918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38;p28"/>
          <p:cNvSpPr>
            <a:spLocks/>
          </p:cNvSpPr>
          <p:nvPr/>
        </p:nvSpPr>
        <p:spPr bwMode="auto">
          <a:xfrm rot="17949340">
            <a:off x="6853238" y="2927880"/>
            <a:ext cx="927100" cy="447675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439;p28"/>
          <p:cNvSpPr>
            <a:spLocks/>
          </p:cNvSpPr>
          <p:nvPr/>
        </p:nvSpPr>
        <p:spPr bwMode="auto">
          <a:xfrm>
            <a:off x="1552576" y="1739901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440;p28"/>
          <p:cNvSpPr>
            <a:spLocks/>
          </p:cNvSpPr>
          <p:nvPr/>
        </p:nvSpPr>
        <p:spPr bwMode="auto">
          <a:xfrm flipH="1">
            <a:off x="61913" y="0"/>
            <a:ext cx="2305050" cy="6858000"/>
          </a:xfrm>
          <a:custGeom>
            <a:avLst/>
            <a:gdLst>
              <a:gd name="T0" fmla="*/ 258801 w 36250"/>
              <a:gd name="T1" fmla="*/ 258589 h 80915"/>
              <a:gd name="T2" fmla="*/ 2147483646 w 36250"/>
              <a:gd name="T3" fmla="*/ 2147483646 h 80915"/>
              <a:gd name="T4" fmla="*/ 2147483646 w 36250"/>
              <a:gd name="T5" fmla="*/ 2147483646 h 80915"/>
              <a:gd name="T6" fmla="*/ 1212266300 w 36250"/>
              <a:gd name="T7" fmla="*/ 258589 h 809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250" h="80915" extrusionOk="0">
                <a:moveTo>
                  <a:pt x="1" y="1"/>
                </a:moveTo>
                <a:cubicBezTo>
                  <a:pt x="18864" y="22710"/>
                  <a:pt x="29957" y="51474"/>
                  <a:pt x="32112" y="80914"/>
                </a:cubicBezTo>
                <a:lnTo>
                  <a:pt x="36249" y="80914"/>
                </a:lnTo>
                <a:cubicBezTo>
                  <a:pt x="34094" y="51474"/>
                  <a:pt x="23578" y="22710"/>
                  <a:pt x="4715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441;p28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1" name="Google Shape;431;p28"/>
          <p:cNvSpPr txBox="1">
            <a:spLocks noGrp="1"/>
          </p:cNvSpPr>
          <p:nvPr>
            <p:ph type="title"/>
          </p:nvPr>
        </p:nvSpPr>
        <p:spPr>
          <a:xfrm>
            <a:off x="2424600" y="676837"/>
            <a:ext cx="4294800" cy="128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532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;p3"/>
          <p:cNvSpPr>
            <a:spLocks/>
          </p:cNvSpPr>
          <p:nvPr/>
        </p:nvSpPr>
        <p:spPr bwMode="auto">
          <a:xfrm flipH="1">
            <a:off x="1" y="0"/>
            <a:ext cx="2917825" cy="5376333"/>
          </a:xfrm>
          <a:custGeom>
            <a:avLst/>
            <a:gdLst>
              <a:gd name="T0" fmla="*/ 2147483646 w 27672"/>
              <a:gd name="T1" fmla="*/ 1167269 h 38244"/>
              <a:gd name="T2" fmla="*/ 2147483646 w 27672"/>
              <a:gd name="T3" fmla="*/ 2147483646 h 38244"/>
              <a:gd name="T4" fmla="*/ 2147483646 w 27672"/>
              <a:gd name="T5" fmla="*/ 2147483646 h 38244"/>
              <a:gd name="T6" fmla="*/ 2147483646 w 27672"/>
              <a:gd name="T7" fmla="*/ 2147483646 h 38244"/>
              <a:gd name="T8" fmla="*/ 2147483646 w 27672"/>
              <a:gd name="T9" fmla="*/ 2147483646 h 38244"/>
              <a:gd name="T10" fmla="*/ 2147483646 w 27672"/>
              <a:gd name="T11" fmla="*/ 2147483646 h 38244"/>
              <a:gd name="T12" fmla="*/ 2147483646 w 27672"/>
              <a:gd name="T13" fmla="*/ 2147483646 h 38244"/>
              <a:gd name="T14" fmla="*/ 1348201961 w 27672"/>
              <a:gd name="T15" fmla="*/ 2147483646 h 38244"/>
              <a:gd name="T16" fmla="*/ 139512146 w 27672"/>
              <a:gd name="T17" fmla="*/ 2147483646 h 38244"/>
              <a:gd name="T18" fmla="*/ 118409582 w 27672"/>
              <a:gd name="T19" fmla="*/ 2147483646 h 38244"/>
              <a:gd name="T20" fmla="*/ 2147483646 w 27672"/>
              <a:gd name="T21" fmla="*/ 2147483646 h 38244"/>
              <a:gd name="T22" fmla="*/ 2147483646 w 27672"/>
              <a:gd name="T23" fmla="*/ 2147483646 h 38244"/>
              <a:gd name="T24" fmla="*/ 2147483646 w 27672"/>
              <a:gd name="T25" fmla="*/ 2147483646 h 38244"/>
              <a:gd name="T26" fmla="*/ 2147483646 w 27672"/>
              <a:gd name="T27" fmla="*/ 2147483646 h 38244"/>
              <a:gd name="T28" fmla="*/ 2147483646 w 27672"/>
              <a:gd name="T29" fmla="*/ 2147483646 h 38244"/>
              <a:gd name="T30" fmla="*/ 2147483646 w 27672"/>
              <a:gd name="T31" fmla="*/ 2147483646 h 38244"/>
              <a:gd name="T32" fmla="*/ 2147483646 w 27672"/>
              <a:gd name="T33" fmla="*/ 2147483646 h 38244"/>
              <a:gd name="T34" fmla="*/ 2147483646 w 27672"/>
              <a:gd name="T35" fmla="*/ 1167269 h 382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7672" h="38244" extrusionOk="0">
                <a:moveTo>
                  <a:pt x="14038" y="1"/>
                </a:moveTo>
                <a:cubicBezTo>
                  <a:pt x="10502" y="1835"/>
                  <a:pt x="7169" y="4052"/>
                  <a:pt x="4113" y="6604"/>
                </a:cubicBezTo>
                <a:cubicBezTo>
                  <a:pt x="3777" y="6880"/>
                  <a:pt x="3435" y="7180"/>
                  <a:pt x="3258" y="7580"/>
                </a:cubicBezTo>
                <a:cubicBezTo>
                  <a:pt x="3103" y="7940"/>
                  <a:pt x="3096" y="8344"/>
                  <a:pt x="3107" y="8733"/>
                </a:cubicBezTo>
                <a:cubicBezTo>
                  <a:pt x="3147" y="10686"/>
                  <a:pt x="3479" y="12637"/>
                  <a:pt x="4084" y="14492"/>
                </a:cubicBezTo>
                <a:cubicBezTo>
                  <a:pt x="4171" y="14748"/>
                  <a:pt x="4257" y="15019"/>
                  <a:pt x="4185" y="15278"/>
                </a:cubicBezTo>
                <a:cubicBezTo>
                  <a:pt x="4098" y="15581"/>
                  <a:pt x="3813" y="15779"/>
                  <a:pt x="3550" y="15949"/>
                </a:cubicBezTo>
                <a:lnTo>
                  <a:pt x="1150" y="17506"/>
                </a:lnTo>
                <a:cubicBezTo>
                  <a:pt x="732" y="17776"/>
                  <a:pt x="289" y="18078"/>
                  <a:pt x="119" y="18547"/>
                </a:cubicBezTo>
                <a:cubicBezTo>
                  <a:pt x="1" y="18878"/>
                  <a:pt x="40" y="19246"/>
                  <a:pt x="101" y="19595"/>
                </a:cubicBezTo>
                <a:cubicBezTo>
                  <a:pt x="430" y="21455"/>
                  <a:pt x="1305" y="23171"/>
                  <a:pt x="2228" y="24815"/>
                </a:cubicBezTo>
                <a:cubicBezTo>
                  <a:pt x="4682" y="29175"/>
                  <a:pt x="7569" y="33288"/>
                  <a:pt x="10841" y="37072"/>
                </a:cubicBezTo>
                <a:cubicBezTo>
                  <a:pt x="11305" y="37624"/>
                  <a:pt x="11920" y="38243"/>
                  <a:pt x="12502" y="38243"/>
                </a:cubicBezTo>
                <a:cubicBezTo>
                  <a:pt x="12508" y="38243"/>
                  <a:pt x="12515" y="38243"/>
                  <a:pt x="12521" y="38243"/>
                </a:cubicBezTo>
                <a:cubicBezTo>
                  <a:pt x="13105" y="38225"/>
                  <a:pt x="13631" y="37897"/>
                  <a:pt x="14121" y="37576"/>
                </a:cubicBezTo>
                <a:cubicBezTo>
                  <a:pt x="19026" y="34361"/>
                  <a:pt x="23426" y="30804"/>
                  <a:pt x="27672" y="26937"/>
                </a:cubicBezTo>
                <a:lnTo>
                  <a:pt x="27672" y="13166"/>
                </a:lnTo>
                <a:cubicBezTo>
                  <a:pt x="24591" y="8560"/>
                  <a:pt x="21282" y="4145"/>
                  <a:pt x="17556" y="1"/>
                </a:cubicBezTo>
                <a:lnTo>
                  <a:pt x="14038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2;p3"/>
          <p:cNvSpPr>
            <a:spLocks/>
          </p:cNvSpPr>
          <p:nvPr/>
        </p:nvSpPr>
        <p:spPr bwMode="auto">
          <a:xfrm rot="5400000" flipH="1">
            <a:off x="6992144" y="5950215"/>
            <a:ext cx="1104900" cy="719138"/>
          </a:xfrm>
          <a:custGeom>
            <a:avLst/>
            <a:gdLst>
              <a:gd name="T0" fmla="*/ 234848 w 13465"/>
              <a:gd name="T1" fmla="*/ 235257 h 11674"/>
              <a:gd name="T2" fmla="*/ 234848 w 13465"/>
              <a:gd name="T3" fmla="*/ 2147483646 h 11674"/>
              <a:gd name="T4" fmla="*/ 1292978433 w 13465"/>
              <a:gd name="T5" fmla="*/ 2147483646 h 11674"/>
              <a:gd name="T6" fmla="*/ 2020702540 w 13465"/>
              <a:gd name="T7" fmla="*/ 2147483646 h 11674"/>
              <a:gd name="T8" fmla="*/ 2147483646 w 13465"/>
              <a:gd name="T9" fmla="*/ 2147483646 h 11674"/>
              <a:gd name="T10" fmla="*/ 2147483646 w 13465"/>
              <a:gd name="T11" fmla="*/ 2141045387 h 11674"/>
              <a:gd name="T12" fmla="*/ 2147483646 w 13465"/>
              <a:gd name="T13" fmla="*/ 1389491844 h 11674"/>
              <a:gd name="T14" fmla="*/ 2147483646 w 13465"/>
              <a:gd name="T15" fmla="*/ 1204117484 h 11674"/>
              <a:gd name="T16" fmla="*/ 2147483646 w 13465"/>
              <a:gd name="T17" fmla="*/ 1102899643 h 11674"/>
              <a:gd name="T18" fmla="*/ 234848 w 13465"/>
              <a:gd name="T19" fmla="*/ 235257 h 116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465" h="11674" extrusionOk="0">
                <a:moveTo>
                  <a:pt x="1" y="1"/>
                </a:moveTo>
                <a:lnTo>
                  <a:pt x="1" y="9648"/>
                </a:lnTo>
                <a:cubicBezTo>
                  <a:pt x="2041" y="10240"/>
                  <a:pt x="3504" y="10528"/>
                  <a:pt x="5547" y="11119"/>
                </a:cubicBezTo>
                <a:cubicBezTo>
                  <a:pt x="6542" y="11405"/>
                  <a:pt x="7636" y="11673"/>
                  <a:pt x="8669" y="11673"/>
                </a:cubicBezTo>
                <a:cubicBezTo>
                  <a:pt x="9563" y="11673"/>
                  <a:pt x="10411" y="11472"/>
                  <a:pt x="11108" y="10907"/>
                </a:cubicBezTo>
                <a:cubicBezTo>
                  <a:pt x="11674" y="10448"/>
                  <a:pt x="12052" y="9800"/>
                  <a:pt x="12402" y="9159"/>
                </a:cubicBezTo>
                <a:cubicBezTo>
                  <a:pt x="12950" y="8156"/>
                  <a:pt x="13465" y="7083"/>
                  <a:pt x="13461" y="5944"/>
                </a:cubicBezTo>
                <a:cubicBezTo>
                  <a:pt x="13458" y="5666"/>
                  <a:pt x="13422" y="5375"/>
                  <a:pt x="13256" y="5151"/>
                </a:cubicBezTo>
                <a:cubicBezTo>
                  <a:pt x="13112" y="4952"/>
                  <a:pt x="12885" y="4831"/>
                  <a:pt x="12665" y="4718"/>
                </a:cubicBezTo>
                <a:cubicBezTo>
                  <a:pt x="8834" y="2755"/>
                  <a:pt x="4110" y="1284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23;p3"/>
          <p:cNvSpPr/>
          <p:nvPr/>
        </p:nvSpPr>
        <p:spPr>
          <a:xfrm rot="2700000">
            <a:off x="1017059" y="5789084"/>
            <a:ext cx="239183" cy="222250"/>
          </a:xfrm>
          <a:custGeom>
            <a:avLst/>
            <a:gdLst/>
            <a:ahLst/>
            <a:cxnLst/>
            <a:rect l="l" t="t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4;p3"/>
          <p:cNvSpPr/>
          <p:nvPr/>
        </p:nvSpPr>
        <p:spPr>
          <a:xfrm rot="14473918">
            <a:off x="3853922" y="5445126"/>
            <a:ext cx="188383" cy="241300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;p3"/>
          <p:cNvSpPr/>
          <p:nvPr/>
        </p:nvSpPr>
        <p:spPr>
          <a:xfrm rot="8345248">
            <a:off x="7954964" y="5418667"/>
            <a:ext cx="179387" cy="296333"/>
          </a:xfrm>
          <a:custGeom>
            <a:avLst/>
            <a:gdLst/>
            <a:ahLst/>
            <a:cxnLst/>
            <a:rect l="l" t="t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;p3"/>
          <p:cNvSpPr/>
          <p:nvPr/>
        </p:nvSpPr>
        <p:spPr>
          <a:xfrm rot="18754469">
            <a:off x="3085572" y="437093"/>
            <a:ext cx="188383" cy="241300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;p3"/>
          <p:cNvSpPr/>
          <p:nvPr/>
        </p:nvSpPr>
        <p:spPr>
          <a:xfrm>
            <a:off x="7537450" y="444500"/>
            <a:ext cx="141288" cy="321733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8;p3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419287" y="2140133"/>
            <a:ext cx="4548300" cy="148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/>
          </p:nvPr>
        </p:nvSpPr>
        <p:spPr>
          <a:xfrm>
            <a:off x="593575" y="1904400"/>
            <a:ext cx="2825700" cy="3049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1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419287" y="3485167"/>
            <a:ext cx="3214500" cy="95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628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;p4"/>
          <p:cNvSpPr>
            <a:spLocks/>
          </p:cNvSpPr>
          <p:nvPr/>
        </p:nvSpPr>
        <p:spPr bwMode="auto">
          <a:xfrm rot="7149403">
            <a:off x="75671" y="63182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33;p4"/>
          <p:cNvSpPr>
            <a:spLocks/>
          </p:cNvSpPr>
          <p:nvPr/>
        </p:nvSpPr>
        <p:spPr bwMode="auto">
          <a:xfrm rot="2700000">
            <a:off x="203730" y="4213225"/>
            <a:ext cx="541867" cy="260350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486213 h 7727"/>
              <a:gd name="T4" fmla="*/ 39027 w 11996"/>
              <a:gd name="T5" fmla="*/ 51294206 h 7727"/>
              <a:gd name="T6" fmla="*/ 5909603 w 11996"/>
              <a:gd name="T7" fmla="*/ 56266632 h 7727"/>
              <a:gd name="T8" fmla="*/ 67849523 w 11996"/>
              <a:gd name="T9" fmla="*/ 9754112 h 7727"/>
              <a:gd name="T10" fmla="*/ 84141366 w 11996"/>
              <a:gd name="T11" fmla="*/ 7573297 h 7727"/>
              <a:gd name="T12" fmla="*/ 131188535 w 11996"/>
              <a:gd name="T13" fmla="*/ 35419966 h 7727"/>
              <a:gd name="T14" fmla="*/ 130216441 w 11996"/>
              <a:gd name="T15" fmla="*/ 76616082 h 7727"/>
              <a:gd name="T16" fmla="*/ 128000179 w 11996"/>
              <a:gd name="T17" fmla="*/ 88359158 h 7727"/>
              <a:gd name="T18" fmla="*/ 146314299 w 11996"/>
              <a:gd name="T19" fmla="*/ 141719519 h 7727"/>
              <a:gd name="T20" fmla="*/ 161634014 w 11996"/>
              <a:gd name="T21" fmla="*/ 145352357 h 7727"/>
              <a:gd name="T22" fmla="*/ 195927757 w 11996"/>
              <a:gd name="T23" fmla="*/ 132615929 h 7727"/>
              <a:gd name="T24" fmla="*/ 206582003 w 11996"/>
              <a:gd name="T25" fmla="*/ 124468190 h 7727"/>
              <a:gd name="T26" fmla="*/ 235471195 w 11996"/>
              <a:gd name="T27" fmla="*/ 106987542 h 7727"/>
              <a:gd name="T28" fmla="*/ 246513344 w 11996"/>
              <a:gd name="T29" fmla="*/ 105381169 h 7727"/>
              <a:gd name="T30" fmla="*/ 267704786 w 11996"/>
              <a:gd name="T31" fmla="*/ 110965469 h 7727"/>
              <a:gd name="T32" fmla="*/ 288584044 w 11996"/>
              <a:gd name="T33" fmla="*/ 135484698 h 7727"/>
              <a:gd name="T34" fmla="*/ 290100184 w 11996"/>
              <a:gd name="T35" fmla="*/ 164440524 h 7727"/>
              <a:gd name="T36" fmla="*/ 289828178 w 11996"/>
              <a:gd name="T37" fmla="*/ 182799865 h 7727"/>
              <a:gd name="T38" fmla="*/ 320234595 w 11996"/>
              <a:gd name="T39" fmla="*/ 221663041 h 7727"/>
              <a:gd name="T40" fmla="*/ 321828790 w 11996"/>
              <a:gd name="T41" fmla="*/ 221739088 h 7727"/>
              <a:gd name="T42" fmla="*/ 349784848 w 11996"/>
              <a:gd name="T43" fmla="*/ 209117352 h 7727"/>
              <a:gd name="T44" fmla="*/ 357677701 w 11996"/>
              <a:gd name="T45" fmla="*/ 203609064 h 7727"/>
              <a:gd name="T46" fmla="*/ 390417463 w 11996"/>
              <a:gd name="T47" fmla="*/ 194542941 h 7727"/>
              <a:gd name="T48" fmla="*/ 436259525 w 11996"/>
              <a:gd name="T49" fmla="*/ 213095279 h 7727"/>
              <a:gd name="T50" fmla="*/ 440613961 w 11996"/>
              <a:gd name="T51" fmla="*/ 291011224 h 7727"/>
              <a:gd name="T52" fmla="*/ 446796722 w 11996"/>
              <a:gd name="T53" fmla="*/ 295563593 h 7727"/>
              <a:gd name="T54" fmla="*/ 442014171 w 11996"/>
              <a:gd name="T55" fmla="*/ 208007049 h 7727"/>
              <a:gd name="T56" fmla="*/ 390611414 w 11996"/>
              <a:gd name="T57" fmla="*/ 186778938 h 7727"/>
              <a:gd name="T58" fmla="*/ 353479341 w 11996"/>
              <a:gd name="T59" fmla="*/ 197259584 h 7727"/>
              <a:gd name="T60" fmla="*/ 345313364 w 11996"/>
              <a:gd name="T61" fmla="*/ 203034657 h 7727"/>
              <a:gd name="T62" fmla="*/ 322178851 w 11996"/>
              <a:gd name="T63" fmla="*/ 214127211 h 7727"/>
              <a:gd name="T64" fmla="*/ 320662711 w 11996"/>
              <a:gd name="T65" fmla="*/ 214051165 h 7727"/>
              <a:gd name="T66" fmla="*/ 297527046 w 11996"/>
              <a:gd name="T67" fmla="*/ 182379808 h 7727"/>
              <a:gd name="T68" fmla="*/ 297838079 w 11996"/>
              <a:gd name="T69" fmla="*/ 164860547 h 7727"/>
              <a:gd name="T70" fmla="*/ 295971878 w 11996"/>
              <a:gd name="T71" fmla="*/ 133457155 h 7727"/>
              <a:gd name="T72" fmla="*/ 271476182 w 11996"/>
              <a:gd name="T73" fmla="*/ 104233432 h 7727"/>
              <a:gd name="T74" fmla="*/ 246358420 w 11996"/>
              <a:gd name="T75" fmla="*/ 97806726 h 7727"/>
              <a:gd name="T76" fmla="*/ 233215906 w 11996"/>
              <a:gd name="T77" fmla="*/ 99643597 h 7727"/>
              <a:gd name="T78" fmla="*/ 201682403 w 11996"/>
              <a:gd name="T79" fmla="*/ 118538767 h 7727"/>
              <a:gd name="T80" fmla="*/ 191339191 w 11996"/>
              <a:gd name="T81" fmla="*/ 126379962 h 7727"/>
              <a:gd name="T82" fmla="*/ 161710917 w 11996"/>
              <a:gd name="T83" fmla="*/ 137740447 h 7727"/>
              <a:gd name="T84" fmla="*/ 149852716 w 11996"/>
              <a:gd name="T85" fmla="*/ 134948870 h 7727"/>
              <a:gd name="T86" fmla="*/ 135581999 w 11996"/>
              <a:gd name="T87" fmla="*/ 89582941 h 7727"/>
              <a:gd name="T88" fmla="*/ 137798227 w 11996"/>
              <a:gd name="T89" fmla="*/ 78031750 h 7727"/>
              <a:gd name="T90" fmla="*/ 138498349 w 11996"/>
              <a:gd name="T91" fmla="*/ 32933753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34;p4"/>
          <p:cNvSpPr>
            <a:spLocks/>
          </p:cNvSpPr>
          <p:nvPr/>
        </p:nvSpPr>
        <p:spPr bwMode="auto">
          <a:xfrm>
            <a:off x="222251" y="645584"/>
            <a:ext cx="352425" cy="658283"/>
          </a:xfrm>
          <a:custGeom>
            <a:avLst/>
            <a:gdLst>
              <a:gd name="T0" fmla="*/ 640681555 w 7609"/>
              <a:gd name="T1" fmla="*/ 98160 h 10688"/>
              <a:gd name="T2" fmla="*/ 581264525 w 7609"/>
              <a:gd name="T3" fmla="*/ 10841847 h 10688"/>
              <a:gd name="T4" fmla="*/ 491043817 w 7609"/>
              <a:gd name="T5" fmla="*/ 158298350 h 10688"/>
              <a:gd name="T6" fmla="*/ 515388145 w 7609"/>
              <a:gd name="T7" fmla="*/ 225423550 h 10688"/>
              <a:gd name="T8" fmla="*/ 533571265 w 7609"/>
              <a:gd name="T9" fmla="*/ 319948934 h 10688"/>
              <a:gd name="T10" fmla="*/ 443747447 w 7609"/>
              <a:gd name="T11" fmla="*/ 371401365 h 10688"/>
              <a:gd name="T12" fmla="*/ 403307315 w 7609"/>
              <a:gd name="T13" fmla="*/ 372880053 h 10688"/>
              <a:gd name="T14" fmla="*/ 322030162 w 7609"/>
              <a:gd name="T15" fmla="*/ 382046892 h 10688"/>
              <a:gd name="T16" fmla="*/ 230616703 w 7609"/>
              <a:gd name="T17" fmla="*/ 474107735 h 10688"/>
              <a:gd name="T18" fmla="*/ 242838194 w 7609"/>
              <a:gd name="T19" fmla="*/ 602737680 h 10688"/>
              <a:gd name="T20" fmla="*/ 264003240 w 7609"/>
              <a:gd name="T21" fmla="*/ 629745223 h 10688"/>
              <a:gd name="T22" fmla="*/ 296593914 w 7609"/>
              <a:gd name="T23" fmla="*/ 687998065 h 10688"/>
              <a:gd name="T24" fmla="*/ 208460522 w 7609"/>
              <a:gd name="T25" fmla="*/ 766850681 h 10688"/>
              <a:gd name="T26" fmla="*/ 167623547 w 7609"/>
              <a:gd name="T27" fmla="*/ 771779763 h 10688"/>
              <a:gd name="T28" fmla="*/ 64883115 w 7609"/>
              <a:gd name="T29" fmla="*/ 798787306 h 10688"/>
              <a:gd name="T30" fmla="*/ 9737286 w 7609"/>
              <a:gd name="T31" fmla="*/ 934514315 h 10688"/>
              <a:gd name="T32" fmla="*/ 97076946 w 7609"/>
              <a:gd name="T33" fmla="*/ 1053484541 h 10688"/>
              <a:gd name="T34" fmla="*/ 107112420 w 7609"/>
              <a:gd name="T35" fmla="*/ 1036825918 h 10688"/>
              <a:gd name="T36" fmla="*/ 29113204 w 7609"/>
              <a:gd name="T37" fmla="*/ 930965760 h 10688"/>
              <a:gd name="T38" fmla="*/ 75613666 w 7609"/>
              <a:gd name="T39" fmla="*/ 815544043 h 10688"/>
              <a:gd name="T40" fmla="*/ 169809518 w 7609"/>
              <a:gd name="T41" fmla="*/ 791295522 h 10688"/>
              <a:gd name="T42" fmla="*/ 212135348 w 7609"/>
              <a:gd name="T43" fmla="*/ 786071959 h 10688"/>
              <a:gd name="T44" fmla="*/ 316268020 w 7609"/>
              <a:gd name="T45" fmla="*/ 686519331 h 10688"/>
              <a:gd name="T46" fmla="*/ 279404013 w 7609"/>
              <a:gd name="T47" fmla="*/ 617324357 h 10688"/>
              <a:gd name="T48" fmla="*/ 259333018 w 7609"/>
              <a:gd name="T49" fmla="*/ 591697387 h 10688"/>
              <a:gd name="T50" fmla="*/ 249297543 w 7609"/>
              <a:gd name="T51" fmla="*/ 480513380 h 10688"/>
              <a:gd name="T52" fmla="*/ 327792303 w 7609"/>
              <a:gd name="T53" fmla="*/ 400576844 h 10688"/>
              <a:gd name="T54" fmla="*/ 403704204 w 7609"/>
              <a:gd name="T55" fmla="*/ 392395858 h 10688"/>
              <a:gd name="T56" fmla="*/ 445536574 w 7609"/>
              <a:gd name="T57" fmla="*/ 391015285 h 10688"/>
              <a:gd name="T58" fmla="*/ 551951787 w 7609"/>
              <a:gd name="T59" fmla="*/ 327045952 h 10688"/>
              <a:gd name="T60" fmla="*/ 533273077 w 7609"/>
              <a:gd name="T61" fmla="*/ 217242565 h 10688"/>
              <a:gd name="T62" fmla="*/ 510717923 w 7609"/>
              <a:gd name="T63" fmla="*/ 155144608 h 10688"/>
              <a:gd name="T64" fmla="*/ 588416774 w 7609"/>
              <a:gd name="T65" fmla="*/ 29373924 h 10688"/>
              <a:gd name="T66" fmla="*/ 640383367 w 7609"/>
              <a:gd name="T67" fmla="*/ 20008686 h 10688"/>
              <a:gd name="T68" fmla="*/ 744215673 w 7609"/>
              <a:gd name="T69" fmla="*/ 54606173 h 10688"/>
              <a:gd name="T70" fmla="*/ 756040322 w 7609"/>
              <a:gd name="T71" fmla="*/ 38933404 h 10688"/>
              <a:gd name="T72" fmla="*/ 640681555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Google Shape;35;p4"/>
          <p:cNvGrpSpPr>
            <a:grpSpLocks/>
          </p:cNvGrpSpPr>
          <p:nvPr/>
        </p:nvGrpSpPr>
        <p:grpSpPr bwMode="auto">
          <a:xfrm>
            <a:off x="6589714" y="5888567"/>
            <a:ext cx="1411287" cy="764117"/>
            <a:chOff x="2009925" y="796875"/>
            <a:chExt cx="2178995" cy="884021"/>
          </a:xfrm>
        </p:grpSpPr>
        <p:sp>
          <p:nvSpPr>
            <p:cNvPr id="8" name="Google Shape;36;p4"/>
            <p:cNvSpPr/>
            <p:nvPr/>
          </p:nvSpPr>
          <p:spPr>
            <a:xfrm>
              <a:off x="2009925" y="796875"/>
              <a:ext cx="2178995" cy="884021"/>
            </a:xfrm>
            <a:custGeom>
              <a:avLst/>
              <a:gdLst/>
              <a:ahLst/>
              <a:cxnLst/>
              <a:rect l="l" t="t" r="r" b="b"/>
              <a:pathLst>
                <a:path w="29958" h="12154" extrusionOk="0">
                  <a:moveTo>
                    <a:pt x="25395" y="1"/>
                  </a:moveTo>
                  <a:cubicBezTo>
                    <a:pt x="23680" y="1"/>
                    <a:pt x="21953" y="208"/>
                    <a:pt x="20238" y="208"/>
                  </a:cubicBezTo>
                  <a:cubicBezTo>
                    <a:pt x="19901" y="208"/>
                    <a:pt x="19564" y="200"/>
                    <a:pt x="19228" y="181"/>
                  </a:cubicBezTo>
                  <a:cubicBezTo>
                    <a:pt x="18621" y="145"/>
                    <a:pt x="18000" y="133"/>
                    <a:pt x="17374" y="133"/>
                  </a:cubicBezTo>
                  <a:cubicBezTo>
                    <a:pt x="15970" y="133"/>
                    <a:pt x="14537" y="195"/>
                    <a:pt x="13160" y="195"/>
                  </a:cubicBezTo>
                  <a:cubicBezTo>
                    <a:pt x="12977" y="195"/>
                    <a:pt x="12796" y="194"/>
                    <a:pt x="12615" y="191"/>
                  </a:cubicBezTo>
                  <a:cubicBezTo>
                    <a:pt x="12399" y="189"/>
                    <a:pt x="12181" y="187"/>
                    <a:pt x="11961" y="187"/>
                  </a:cubicBezTo>
                  <a:cubicBezTo>
                    <a:pt x="9998" y="187"/>
                    <a:pt x="7920" y="291"/>
                    <a:pt x="6099" y="311"/>
                  </a:cubicBezTo>
                  <a:cubicBezTo>
                    <a:pt x="4466" y="329"/>
                    <a:pt x="1316" y="386"/>
                    <a:pt x="1" y="880"/>
                  </a:cubicBezTo>
                  <a:lnTo>
                    <a:pt x="1" y="11375"/>
                  </a:lnTo>
                  <a:cubicBezTo>
                    <a:pt x="354" y="11739"/>
                    <a:pt x="2030" y="11937"/>
                    <a:pt x="2534" y="11955"/>
                  </a:cubicBezTo>
                  <a:cubicBezTo>
                    <a:pt x="6339" y="12087"/>
                    <a:pt x="10147" y="12154"/>
                    <a:pt x="13954" y="12154"/>
                  </a:cubicBezTo>
                  <a:cubicBezTo>
                    <a:pt x="18849" y="12154"/>
                    <a:pt x="23745" y="12044"/>
                    <a:pt x="28634" y="11825"/>
                  </a:cubicBezTo>
                  <a:cubicBezTo>
                    <a:pt x="28858" y="11815"/>
                    <a:pt x="29100" y="11797"/>
                    <a:pt x="29266" y="11649"/>
                  </a:cubicBezTo>
                  <a:cubicBezTo>
                    <a:pt x="29439" y="11497"/>
                    <a:pt x="29485" y="11249"/>
                    <a:pt x="29514" y="11018"/>
                  </a:cubicBezTo>
                  <a:cubicBezTo>
                    <a:pt x="29958" y="7577"/>
                    <a:pt x="29341" y="4005"/>
                    <a:pt x="27774" y="913"/>
                  </a:cubicBezTo>
                  <a:cubicBezTo>
                    <a:pt x="27636" y="639"/>
                    <a:pt x="27478" y="358"/>
                    <a:pt x="27215" y="203"/>
                  </a:cubicBezTo>
                  <a:cubicBezTo>
                    <a:pt x="26984" y="65"/>
                    <a:pt x="26703" y="44"/>
                    <a:pt x="26433" y="30"/>
                  </a:cubicBezTo>
                  <a:cubicBezTo>
                    <a:pt x="26088" y="9"/>
                    <a:pt x="25742" y="1"/>
                    <a:pt x="25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37;p4"/>
            <p:cNvGrpSpPr>
              <a:grpSpLocks/>
            </p:cNvGrpSpPr>
            <p:nvPr/>
          </p:nvGrpSpPr>
          <p:grpSpPr bwMode="auto">
            <a:xfrm>
              <a:off x="2072419" y="862288"/>
              <a:ext cx="2010392" cy="753173"/>
              <a:chOff x="5348925" y="2408850"/>
              <a:chExt cx="691000" cy="258875"/>
            </a:xfrm>
          </p:grpSpPr>
          <p:sp>
            <p:nvSpPr>
              <p:cNvPr id="10" name="Google Shape;38;p4"/>
              <p:cNvSpPr>
                <a:spLocks/>
              </p:cNvSpPr>
              <p:nvPr/>
            </p:nvSpPr>
            <p:spPr bwMode="auto">
              <a:xfrm>
                <a:off x="5358900" y="2515725"/>
                <a:ext cx="49500" cy="51250"/>
              </a:xfrm>
              <a:custGeom>
                <a:avLst/>
                <a:gdLst>
                  <a:gd name="T0" fmla="*/ 10765625 w 1980"/>
                  <a:gd name="T1" fmla="*/ 15625 h 2050"/>
                  <a:gd name="T2" fmla="*/ 3234375 w 1980"/>
                  <a:gd name="T3" fmla="*/ 3421875 h 2050"/>
                  <a:gd name="T4" fmla="*/ 5140625 w 1980"/>
                  <a:gd name="T5" fmla="*/ 15859375 h 2050"/>
                  <a:gd name="T6" fmla="*/ 18937500 w 1980"/>
                  <a:gd name="T7" fmla="*/ 29546875 h 2050"/>
                  <a:gd name="T8" fmla="*/ 25171875 w 1980"/>
                  <a:gd name="T9" fmla="*/ 32031250 h 2050"/>
                  <a:gd name="T10" fmla="*/ 28109375 w 1980"/>
                  <a:gd name="T11" fmla="*/ 30953125 h 2050"/>
                  <a:gd name="T12" fmla="*/ 29750000 w 1980"/>
                  <a:gd name="T13" fmla="*/ 27687500 h 2050"/>
                  <a:gd name="T14" fmla="*/ 25359375 w 1980"/>
                  <a:gd name="T15" fmla="*/ 11984375 h 2050"/>
                  <a:gd name="T16" fmla="*/ 14156250 w 1980"/>
                  <a:gd name="T17" fmla="*/ 546875 h 2050"/>
                  <a:gd name="T18" fmla="*/ 10765625 w 1980"/>
                  <a:gd name="T19" fmla="*/ 15625 h 20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80" h="2050" extrusionOk="0">
                    <a:moveTo>
                      <a:pt x="689" y="1"/>
                    </a:moveTo>
                    <a:cubicBezTo>
                      <a:pt x="506" y="1"/>
                      <a:pt x="322" y="72"/>
                      <a:pt x="207" y="219"/>
                    </a:cubicBezTo>
                    <a:cubicBezTo>
                      <a:pt x="1" y="479"/>
                      <a:pt x="159" y="781"/>
                      <a:pt x="329" y="1015"/>
                    </a:cubicBezTo>
                    <a:cubicBezTo>
                      <a:pt x="574" y="1350"/>
                      <a:pt x="873" y="1646"/>
                      <a:pt x="1212" y="1891"/>
                    </a:cubicBezTo>
                    <a:cubicBezTo>
                      <a:pt x="1326" y="1974"/>
                      <a:pt x="1477" y="2050"/>
                      <a:pt x="1611" y="2050"/>
                    </a:cubicBezTo>
                    <a:cubicBezTo>
                      <a:pt x="1680" y="2050"/>
                      <a:pt x="1745" y="2030"/>
                      <a:pt x="1799" y="1981"/>
                    </a:cubicBezTo>
                    <a:cubicBezTo>
                      <a:pt x="1857" y="1927"/>
                      <a:pt x="1886" y="1851"/>
                      <a:pt x="1904" y="1772"/>
                    </a:cubicBezTo>
                    <a:cubicBezTo>
                      <a:pt x="1980" y="1412"/>
                      <a:pt x="1814" y="1062"/>
                      <a:pt x="1623" y="767"/>
                    </a:cubicBezTo>
                    <a:cubicBezTo>
                      <a:pt x="1446" y="496"/>
                      <a:pt x="1233" y="140"/>
                      <a:pt x="906" y="35"/>
                    </a:cubicBezTo>
                    <a:cubicBezTo>
                      <a:pt x="837" y="12"/>
                      <a:pt x="763" y="1"/>
                      <a:pt x="68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39;p4"/>
              <p:cNvSpPr>
                <a:spLocks/>
              </p:cNvSpPr>
              <p:nvPr/>
            </p:nvSpPr>
            <p:spPr bwMode="auto">
              <a:xfrm>
                <a:off x="5431725" y="2474425"/>
                <a:ext cx="47500" cy="42450"/>
              </a:xfrm>
              <a:custGeom>
                <a:avLst/>
                <a:gdLst>
                  <a:gd name="T0" fmla="*/ 14000000 w 1900"/>
                  <a:gd name="T1" fmla="*/ 0 h 1698"/>
                  <a:gd name="T2" fmla="*/ 5625000 w 1900"/>
                  <a:gd name="T3" fmla="*/ 2656250 h 1698"/>
                  <a:gd name="T4" fmla="*/ 1968750 w 1900"/>
                  <a:gd name="T5" fmla="*/ 7156250 h 1698"/>
                  <a:gd name="T6" fmla="*/ 2078125 w 1900"/>
                  <a:gd name="T7" fmla="*/ 14640625 h 1698"/>
                  <a:gd name="T8" fmla="*/ 12171875 w 1900"/>
                  <a:gd name="T9" fmla="*/ 24671875 h 1698"/>
                  <a:gd name="T10" fmla="*/ 19093750 w 1900"/>
                  <a:gd name="T11" fmla="*/ 26531250 h 1698"/>
                  <a:gd name="T12" fmla="*/ 25687500 w 1900"/>
                  <a:gd name="T13" fmla="*/ 24328125 h 1698"/>
                  <a:gd name="T14" fmla="*/ 29000000 w 1900"/>
                  <a:gd name="T15" fmla="*/ 14031250 h 1698"/>
                  <a:gd name="T16" fmla="*/ 23421875 w 1900"/>
                  <a:gd name="T17" fmla="*/ 4343750 h 1698"/>
                  <a:gd name="T18" fmla="*/ 18078125 w 1900"/>
                  <a:gd name="T19" fmla="*/ 671875 h 1698"/>
                  <a:gd name="T20" fmla="*/ 14000000 w 1900"/>
                  <a:gd name="T21" fmla="*/ 0 h 16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00" h="1698" extrusionOk="0">
                    <a:moveTo>
                      <a:pt x="896" y="0"/>
                    </a:moveTo>
                    <a:cubicBezTo>
                      <a:pt x="704" y="0"/>
                      <a:pt x="499" y="60"/>
                      <a:pt x="360" y="170"/>
                    </a:cubicBezTo>
                    <a:cubicBezTo>
                      <a:pt x="263" y="245"/>
                      <a:pt x="191" y="361"/>
                      <a:pt x="126" y="458"/>
                    </a:cubicBezTo>
                    <a:cubicBezTo>
                      <a:pt x="7" y="639"/>
                      <a:pt x="0" y="764"/>
                      <a:pt x="133" y="937"/>
                    </a:cubicBezTo>
                    <a:cubicBezTo>
                      <a:pt x="317" y="1183"/>
                      <a:pt x="511" y="1431"/>
                      <a:pt x="779" y="1579"/>
                    </a:cubicBezTo>
                    <a:cubicBezTo>
                      <a:pt x="912" y="1654"/>
                      <a:pt x="1069" y="1698"/>
                      <a:pt x="1222" y="1698"/>
                    </a:cubicBezTo>
                    <a:cubicBezTo>
                      <a:pt x="1375" y="1698"/>
                      <a:pt x="1525" y="1654"/>
                      <a:pt x="1644" y="1557"/>
                    </a:cubicBezTo>
                    <a:cubicBezTo>
                      <a:pt x="1827" y="1402"/>
                      <a:pt x="1900" y="1136"/>
                      <a:pt x="1856" y="898"/>
                    </a:cubicBezTo>
                    <a:cubicBezTo>
                      <a:pt x="1813" y="656"/>
                      <a:pt x="1672" y="447"/>
                      <a:pt x="1499" y="278"/>
                    </a:cubicBezTo>
                    <a:cubicBezTo>
                      <a:pt x="1398" y="180"/>
                      <a:pt x="1286" y="94"/>
                      <a:pt x="1157" y="43"/>
                    </a:cubicBezTo>
                    <a:cubicBezTo>
                      <a:pt x="1079" y="14"/>
                      <a:pt x="989" y="0"/>
                      <a:pt x="8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40;p4"/>
              <p:cNvSpPr>
                <a:spLocks/>
              </p:cNvSpPr>
              <p:nvPr/>
            </p:nvSpPr>
            <p:spPr bwMode="auto">
              <a:xfrm>
                <a:off x="5348925" y="2434475"/>
                <a:ext cx="48300" cy="52775"/>
              </a:xfrm>
              <a:custGeom>
                <a:avLst/>
                <a:gdLst>
                  <a:gd name="T0" fmla="*/ 12000000 w 1932"/>
                  <a:gd name="T1" fmla="*/ 0 h 2111"/>
                  <a:gd name="T2" fmla="*/ 500000 w 1932"/>
                  <a:gd name="T3" fmla="*/ 9421875 h 2111"/>
                  <a:gd name="T4" fmla="*/ 2078125 w 1932"/>
                  <a:gd name="T5" fmla="*/ 17312500 h 2111"/>
                  <a:gd name="T6" fmla="*/ 12281250 w 1932"/>
                  <a:gd name="T7" fmla="*/ 30046875 h 2111"/>
                  <a:gd name="T8" fmla="*/ 18984375 w 1932"/>
                  <a:gd name="T9" fmla="*/ 32968750 h 2111"/>
                  <a:gd name="T10" fmla="*/ 27140625 w 1932"/>
                  <a:gd name="T11" fmla="*/ 27437500 h 2111"/>
                  <a:gd name="T12" fmla="*/ 29953125 w 1932"/>
                  <a:gd name="T13" fmla="*/ 19171875 h 2111"/>
                  <a:gd name="T14" fmla="*/ 26515625 w 1932"/>
                  <a:gd name="T15" fmla="*/ 11406250 h 2111"/>
                  <a:gd name="T16" fmla="*/ 16156250 w 1932"/>
                  <a:gd name="T17" fmla="*/ 875000 h 2111"/>
                  <a:gd name="T18" fmla="*/ 12000000 w 1932"/>
                  <a:gd name="T19" fmla="*/ 0 h 2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2" h="2111" extrusionOk="0">
                    <a:moveTo>
                      <a:pt x="768" y="0"/>
                    </a:moveTo>
                    <a:cubicBezTo>
                      <a:pt x="427" y="0"/>
                      <a:pt x="98" y="258"/>
                      <a:pt x="32" y="603"/>
                    </a:cubicBezTo>
                    <a:cubicBezTo>
                      <a:pt x="0" y="776"/>
                      <a:pt x="61" y="953"/>
                      <a:pt x="133" y="1108"/>
                    </a:cubicBezTo>
                    <a:cubicBezTo>
                      <a:pt x="285" y="1425"/>
                      <a:pt x="511" y="1706"/>
                      <a:pt x="786" y="1923"/>
                    </a:cubicBezTo>
                    <a:cubicBezTo>
                      <a:pt x="912" y="2024"/>
                      <a:pt x="1055" y="2110"/>
                      <a:pt x="1215" y="2110"/>
                    </a:cubicBezTo>
                    <a:cubicBezTo>
                      <a:pt x="1434" y="2107"/>
                      <a:pt x="1614" y="1937"/>
                      <a:pt x="1737" y="1756"/>
                    </a:cubicBezTo>
                    <a:cubicBezTo>
                      <a:pt x="1845" y="1598"/>
                      <a:pt x="1932" y="1418"/>
                      <a:pt x="1917" y="1227"/>
                    </a:cubicBezTo>
                    <a:cubicBezTo>
                      <a:pt x="1903" y="1043"/>
                      <a:pt x="1798" y="881"/>
                      <a:pt x="1697" y="730"/>
                    </a:cubicBezTo>
                    <a:cubicBezTo>
                      <a:pt x="1521" y="463"/>
                      <a:pt x="1330" y="182"/>
                      <a:pt x="1034" y="56"/>
                    </a:cubicBezTo>
                    <a:cubicBezTo>
                      <a:pt x="947" y="18"/>
                      <a:pt x="857" y="0"/>
                      <a:pt x="76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41;p4"/>
              <p:cNvSpPr>
                <a:spLocks/>
              </p:cNvSpPr>
              <p:nvPr/>
            </p:nvSpPr>
            <p:spPr bwMode="auto">
              <a:xfrm>
                <a:off x="5392800" y="2411900"/>
                <a:ext cx="51725" cy="34900"/>
              </a:xfrm>
              <a:custGeom>
                <a:avLst/>
                <a:gdLst>
                  <a:gd name="T0" fmla="*/ 14875000 w 2069"/>
                  <a:gd name="T1" fmla="*/ 15625 h 1396"/>
                  <a:gd name="T2" fmla="*/ 6578125 w 2069"/>
                  <a:gd name="T3" fmla="*/ 1515625 h 1396"/>
                  <a:gd name="T4" fmla="*/ 14984375 w 2069"/>
                  <a:gd name="T5" fmla="*/ 16828125 h 1396"/>
                  <a:gd name="T6" fmla="*/ 26468750 w 2069"/>
                  <a:gd name="T7" fmla="*/ 21562500 h 1396"/>
                  <a:gd name="T8" fmla="*/ 28421875 w 2069"/>
                  <a:gd name="T9" fmla="*/ 21812500 h 1396"/>
                  <a:gd name="T10" fmla="*/ 30906250 w 2069"/>
                  <a:gd name="T11" fmla="*/ 21015625 h 1396"/>
                  <a:gd name="T12" fmla="*/ 31921875 w 2069"/>
                  <a:gd name="T13" fmla="*/ 15875000 h 1396"/>
                  <a:gd name="T14" fmla="*/ 26984375 w 2069"/>
                  <a:gd name="T15" fmla="*/ 3656250 h 1396"/>
                  <a:gd name="T16" fmla="*/ 17296875 w 2069"/>
                  <a:gd name="T17" fmla="*/ 62500 h 1396"/>
                  <a:gd name="T18" fmla="*/ 14875000 w 2069"/>
                  <a:gd name="T19" fmla="*/ 15625 h 13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69" h="1396" extrusionOk="0">
                    <a:moveTo>
                      <a:pt x="952" y="1"/>
                    </a:moveTo>
                    <a:cubicBezTo>
                      <a:pt x="770" y="1"/>
                      <a:pt x="554" y="17"/>
                      <a:pt x="421" y="97"/>
                    </a:cubicBezTo>
                    <a:cubicBezTo>
                      <a:pt x="0" y="353"/>
                      <a:pt x="757" y="944"/>
                      <a:pt x="959" y="1077"/>
                    </a:cubicBezTo>
                    <a:cubicBezTo>
                      <a:pt x="1182" y="1225"/>
                      <a:pt x="1434" y="1330"/>
                      <a:pt x="1694" y="1380"/>
                    </a:cubicBezTo>
                    <a:cubicBezTo>
                      <a:pt x="1734" y="1389"/>
                      <a:pt x="1777" y="1396"/>
                      <a:pt x="1819" y="1396"/>
                    </a:cubicBezTo>
                    <a:cubicBezTo>
                      <a:pt x="1878" y="1396"/>
                      <a:pt x="1934" y="1383"/>
                      <a:pt x="1978" y="1345"/>
                    </a:cubicBezTo>
                    <a:cubicBezTo>
                      <a:pt x="2068" y="1269"/>
                      <a:pt x="2061" y="1132"/>
                      <a:pt x="2043" y="1016"/>
                    </a:cubicBezTo>
                    <a:cubicBezTo>
                      <a:pt x="2003" y="735"/>
                      <a:pt x="1935" y="432"/>
                      <a:pt x="1727" y="234"/>
                    </a:cubicBezTo>
                    <a:cubicBezTo>
                      <a:pt x="1561" y="76"/>
                      <a:pt x="1333" y="14"/>
                      <a:pt x="1107" y="4"/>
                    </a:cubicBezTo>
                    <a:cubicBezTo>
                      <a:pt x="1061" y="2"/>
                      <a:pt x="1008" y="1"/>
                      <a:pt x="9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42;p4"/>
              <p:cNvSpPr>
                <a:spLocks/>
              </p:cNvSpPr>
              <p:nvPr/>
            </p:nvSpPr>
            <p:spPr bwMode="auto">
              <a:xfrm>
                <a:off x="5495325" y="2423975"/>
                <a:ext cx="62450" cy="47675"/>
              </a:xfrm>
              <a:custGeom>
                <a:avLst/>
                <a:gdLst>
                  <a:gd name="T0" fmla="*/ 4250000 w 2498"/>
                  <a:gd name="T1" fmla="*/ 0 h 1907"/>
                  <a:gd name="T2" fmla="*/ 1687500 w 2498"/>
                  <a:gd name="T3" fmla="*/ 453125 h 1907"/>
                  <a:gd name="T4" fmla="*/ 796875 w 2498"/>
                  <a:gd name="T5" fmla="*/ 4781250 h 1907"/>
                  <a:gd name="T6" fmla="*/ 3218750 w 2498"/>
                  <a:gd name="T7" fmla="*/ 12718750 h 1907"/>
                  <a:gd name="T8" fmla="*/ 6937500 w 2498"/>
                  <a:gd name="T9" fmla="*/ 19703125 h 1907"/>
                  <a:gd name="T10" fmla="*/ 12109375 w 2498"/>
                  <a:gd name="T11" fmla="*/ 23140625 h 1907"/>
                  <a:gd name="T12" fmla="*/ 31765625 w 2498"/>
                  <a:gd name="T13" fmla="*/ 29796875 h 1907"/>
                  <a:gd name="T14" fmla="*/ 34578125 w 2498"/>
                  <a:gd name="T15" fmla="*/ 29343750 h 1907"/>
                  <a:gd name="T16" fmla="*/ 36718750 w 2498"/>
                  <a:gd name="T17" fmla="*/ 26859375 h 1907"/>
                  <a:gd name="T18" fmla="*/ 35421875 w 2498"/>
                  <a:gd name="T19" fmla="*/ 12328125 h 1907"/>
                  <a:gd name="T20" fmla="*/ 22140625 w 2498"/>
                  <a:gd name="T21" fmla="*/ 4281250 h 1907"/>
                  <a:gd name="T22" fmla="*/ 8281250 w 2498"/>
                  <a:gd name="T23" fmla="*/ 390625 h 1907"/>
                  <a:gd name="T24" fmla="*/ 4250000 w 2498"/>
                  <a:gd name="T25" fmla="*/ 0 h 19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98" h="1907" extrusionOk="0">
                    <a:moveTo>
                      <a:pt x="272" y="0"/>
                    </a:moveTo>
                    <a:cubicBezTo>
                      <a:pt x="212" y="0"/>
                      <a:pt x="154" y="7"/>
                      <a:pt x="108" y="29"/>
                    </a:cubicBezTo>
                    <a:cubicBezTo>
                      <a:pt x="0" y="83"/>
                      <a:pt x="33" y="209"/>
                      <a:pt x="51" y="306"/>
                    </a:cubicBezTo>
                    <a:cubicBezTo>
                      <a:pt x="83" y="483"/>
                      <a:pt x="144" y="649"/>
                      <a:pt x="206" y="814"/>
                    </a:cubicBezTo>
                    <a:cubicBezTo>
                      <a:pt x="264" y="973"/>
                      <a:pt x="324" y="1139"/>
                      <a:pt x="444" y="1261"/>
                    </a:cubicBezTo>
                    <a:cubicBezTo>
                      <a:pt x="534" y="1355"/>
                      <a:pt x="657" y="1420"/>
                      <a:pt x="775" y="1481"/>
                    </a:cubicBezTo>
                    <a:cubicBezTo>
                      <a:pt x="1172" y="1687"/>
                      <a:pt x="1586" y="1900"/>
                      <a:pt x="2033" y="1907"/>
                    </a:cubicBezTo>
                    <a:cubicBezTo>
                      <a:pt x="2094" y="1907"/>
                      <a:pt x="2159" y="1903"/>
                      <a:pt x="2213" y="1878"/>
                    </a:cubicBezTo>
                    <a:cubicBezTo>
                      <a:pt x="2275" y="1845"/>
                      <a:pt x="2318" y="1784"/>
                      <a:pt x="2350" y="1719"/>
                    </a:cubicBezTo>
                    <a:cubicBezTo>
                      <a:pt x="2498" y="1427"/>
                      <a:pt x="2465" y="1049"/>
                      <a:pt x="2267" y="789"/>
                    </a:cubicBezTo>
                    <a:cubicBezTo>
                      <a:pt x="2066" y="519"/>
                      <a:pt x="1734" y="389"/>
                      <a:pt x="1417" y="274"/>
                    </a:cubicBezTo>
                    <a:cubicBezTo>
                      <a:pt x="1129" y="170"/>
                      <a:pt x="836" y="65"/>
                      <a:pt x="530" y="25"/>
                    </a:cubicBezTo>
                    <a:cubicBezTo>
                      <a:pt x="459" y="16"/>
                      <a:pt x="362" y="0"/>
                      <a:pt x="2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43;p4"/>
              <p:cNvSpPr>
                <a:spLocks/>
              </p:cNvSpPr>
              <p:nvPr/>
            </p:nvSpPr>
            <p:spPr bwMode="auto">
              <a:xfrm>
                <a:off x="5388375" y="2589550"/>
                <a:ext cx="45150" cy="48625"/>
              </a:xfrm>
              <a:custGeom>
                <a:avLst/>
                <a:gdLst>
                  <a:gd name="T0" fmla="*/ 8062500 w 1806"/>
                  <a:gd name="T1" fmla="*/ 15625 h 1945"/>
                  <a:gd name="T2" fmla="*/ 7843750 w 1806"/>
                  <a:gd name="T3" fmla="*/ 15625 h 1945"/>
                  <a:gd name="T4" fmla="*/ 2203125 w 1806"/>
                  <a:gd name="T5" fmla="*/ 5375000 h 1945"/>
                  <a:gd name="T6" fmla="*/ 625000 w 1806"/>
                  <a:gd name="T7" fmla="*/ 14546875 h 1945"/>
                  <a:gd name="T8" fmla="*/ 17796875 w 1806"/>
                  <a:gd name="T9" fmla="*/ 30312500 h 1945"/>
                  <a:gd name="T10" fmla="*/ 19218750 w 1806"/>
                  <a:gd name="T11" fmla="*/ 30390625 h 1945"/>
                  <a:gd name="T12" fmla="*/ 26187500 w 1806"/>
                  <a:gd name="T13" fmla="*/ 27718750 h 1945"/>
                  <a:gd name="T14" fmla="*/ 27437500 w 1806"/>
                  <a:gd name="T15" fmla="*/ 20000000 h 1945"/>
                  <a:gd name="T16" fmla="*/ 23265625 w 1806"/>
                  <a:gd name="T17" fmla="*/ 13093750 h 1945"/>
                  <a:gd name="T18" fmla="*/ 12562500 w 1806"/>
                  <a:gd name="T19" fmla="*/ 2281250 h 1945"/>
                  <a:gd name="T20" fmla="*/ 8062500 w 1806"/>
                  <a:gd name="T21" fmla="*/ 15625 h 19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6" h="1945" extrusionOk="0">
                    <a:moveTo>
                      <a:pt x="516" y="1"/>
                    </a:moveTo>
                    <a:cubicBezTo>
                      <a:pt x="511" y="1"/>
                      <a:pt x="507" y="1"/>
                      <a:pt x="502" y="1"/>
                    </a:cubicBezTo>
                    <a:cubicBezTo>
                      <a:pt x="317" y="8"/>
                      <a:pt x="231" y="214"/>
                      <a:pt x="141" y="344"/>
                    </a:cubicBezTo>
                    <a:cubicBezTo>
                      <a:pt x="26" y="517"/>
                      <a:pt x="1" y="726"/>
                      <a:pt x="40" y="931"/>
                    </a:cubicBezTo>
                    <a:cubicBezTo>
                      <a:pt x="137" y="1453"/>
                      <a:pt x="610" y="1886"/>
                      <a:pt x="1139" y="1940"/>
                    </a:cubicBezTo>
                    <a:cubicBezTo>
                      <a:pt x="1169" y="1943"/>
                      <a:pt x="1200" y="1945"/>
                      <a:pt x="1230" y="1945"/>
                    </a:cubicBezTo>
                    <a:cubicBezTo>
                      <a:pt x="1398" y="1945"/>
                      <a:pt x="1569" y="1899"/>
                      <a:pt x="1676" y="1774"/>
                    </a:cubicBezTo>
                    <a:cubicBezTo>
                      <a:pt x="1788" y="1645"/>
                      <a:pt x="1806" y="1446"/>
                      <a:pt x="1756" y="1280"/>
                    </a:cubicBezTo>
                    <a:cubicBezTo>
                      <a:pt x="1705" y="1115"/>
                      <a:pt x="1597" y="971"/>
                      <a:pt x="1489" y="838"/>
                    </a:cubicBezTo>
                    <a:cubicBezTo>
                      <a:pt x="1280" y="588"/>
                      <a:pt x="1053" y="354"/>
                      <a:pt x="804" y="146"/>
                    </a:cubicBezTo>
                    <a:cubicBezTo>
                      <a:pt x="722" y="73"/>
                      <a:pt x="625" y="1"/>
                      <a:pt x="51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44;p4"/>
              <p:cNvSpPr>
                <a:spLocks/>
              </p:cNvSpPr>
              <p:nvPr/>
            </p:nvSpPr>
            <p:spPr bwMode="auto">
              <a:xfrm>
                <a:off x="5420000" y="2539875"/>
                <a:ext cx="43450" cy="47225"/>
              </a:xfrm>
              <a:custGeom>
                <a:avLst/>
                <a:gdLst>
                  <a:gd name="T0" fmla="*/ 14328125 w 1738"/>
                  <a:gd name="T1" fmla="*/ 0 h 1889"/>
                  <a:gd name="T2" fmla="*/ 796875 w 1738"/>
                  <a:gd name="T3" fmla="*/ 14562500 h 1889"/>
                  <a:gd name="T4" fmla="*/ 906250 w 1738"/>
                  <a:gd name="T5" fmla="*/ 20921875 h 1889"/>
                  <a:gd name="T6" fmla="*/ 4109375 w 1738"/>
                  <a:gd name="T7" fmla="*/ 24484375 h 1889"/>
                  <a:gd name="T8" fmla="*/ 17750000 w 1738"/>
                  <a:gd name="T9" fmla="*/ 29484375 h 1889"/>
                  <a:gd name="T10" fmla="*/ 18562500 w 1738"/>
                  <a:gd name="T11" fmla="*/ 29500000 h 1889"/>
                  <a:gd name="T12" fmla="*/ 25453125 w 1738"/>
                  <a:gd name="T13" fmla="*/ 27015625 h 1889"/>
                  <a:gd name="T14" fmla="*/ 26921875 w 1738"/>
                  <a:gd name="T15" fmla="*/ 20093750 h 1889"/>
                  <a:gd name="T16" fmla="*/ 22359375 w 1738"/>
                  <a:gd name="T17" fmla="*/ 6343750 h 1889"/>
                  <a:gd name="T18" fmla="*/ 17578125 w 1738"/>
                  <a:gd name="T19" fmla="*/ 890625 h 1889"/>
                  <a:gd name="T20" fmla="*/ 14328125 w 1738"/>
                  <a:gd name="T21" fmla="*/ 0 h 18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8" h="1889" extrusionOk="0">
                    <a:moveTo>
                      <a:pt x="917" y="0"/>
                    </a:moveTo>
                    <a:cubicBezTo>
                      <a:pt x="510" y="0"/>
                      <a:pt x="134" y="609"/>
                      <a:pt x="51" y="932"/>
                    </a:cubicBezTo>
                    <a:cubicBezTo>
                      <a:pt x="15" y="1065"/>
                      <a:pt x="0" y="1213"/>
                      <a:pt x="58" y="1339"/>
                    </a:cubicBezTo>
                    <a:cubicBezTo>
                      <a:pt x="102" y="1433"/>
                      <a:pt x="180" y="1505"/>
                      <a:pt x="263" y="1567"/>
                    </a:cubicBezTo>
                    <a:cubicBezTo>
                      <a:pt x="516" y="1757"/>
                      <a:pt x="822" y="1870"/>
                      <a:pt x="1136" y="1887"/>
                    </a:cubicBezTo>
                    <a:cubicBezTo>
                      <a:pt x="1153" y="1888"/>
                      <a:pt x="1171" y="1888"/>
                      <a:pt x="1188" y="1888"/>
                    </a:cubicBezTo>
                    <a:cubicBezTo>
                      <a:pt x="1353" y="1888"/>
                      <a:pt x="1525" y="1852"/>
                      <a:pt x="1629" y="1729"/>
                    </a:cubicBezTo>
                    <a:cubicBezTo>
                      <a:pt x="1730" y="1610"/>
                      <a:pt x="1737" y="1441"/>
                      <a:pt x="1723" y="1286"/>
                    </a:cubicBezTo>
                    <a:cubicBezTo>
                      <a:pt x="1694" y="975"/>
                      <a:pt x="1582" y="676"/>
                      <a:pt x="1431" y="406"/>
                    </a:cubicBezTo>
                    <a:cubicBezTo>
                      <a:pt x="1356" y="269"/>
                      <a:pt x="1261" y="132"/>
                      <a:pt x="1125" y="57"/>
                    </a:cubicBezTo>
                    <a:cubicBezTo>
                      <a:pt x="1055" y="17"/>
                      <a:pt x="986" y="0"/>
                      <a:pt x="91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45;p4"/>
              <p:cNvSpPr>
                <a:spLocks/>
              </p:cNvSpPr>
              <p:nvPr/>
            </p:nvSpPr>
            <p:spPr bwMode="auto">
              <a:xfrm>
                <a:off x="5478550" y="2578600"/>
                <a:ext cx="44475" cy="48550"/>
              </a:xfrm>
              <a:custGeom>
                <a:avLst/>
                <a:gdLst>
                  <a:gd name="T0" fmla="*/ 9593750 w 1779"/>
                  <a:gd name="T1" fmla="*/ 15625 h 1942"/>
                  <a:gd name="T2" fmla="*/ 2500000 w 1779"/>
                  <a:gd name="T3" fmla="*/ 4390625 h 1942"/>
                  <a:gd name="T4" fmla="*/ 3734375 w 1779"/>
                  <a:gd name="T5" fmla="*/ 19250000 h 1942"/>
                  <a:gd name="T6" fmla="*/ 16343750 w 1779"/>
                  <a:gd name="T7" fmla="*/ 29218750 h 1942"/>
                  <a:gd name="T8" fmla="*/ 20765625 w 1779"/>
                  <a:gd name="T9" fmla="*/ 30343750 h 1942"/>
                  <a:gd name="T10" fmla="*/ 22546875 w 1779"/>
                  <a:gd name="T11" fmla="*/ 30062500 h 1942"/>
                  <a:gd name="T12" fmla="*/ 27218750 w 1779"/>
                  <a:gd name="T13" fmla="*/ 23187500 h 1942"/>
                  <a:gd name="T14" fmla="*/ 22593750 w 1779"/>
                  <a:gd name="T15" fmla="*/ 9281250 h 1942"/>
                  <a:gd name="T16" fmla="*/ 11671875 w 1779"/>
                  <a:gd name="T17" fmla="*/ 281250 h 1942"/>
                  <a:gd name="T18" fmla="*/ 9593750 w 1779"/>
                  <a:gd name="T19" fmla="*/ 15625 h 19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79" h="1942" extrusionOk="0">
                    <a:moveTo>
                      <a:pt x="614" y="1"/>
                    </a:moveTo>
                    <a:cubicBezTo>
                      <a:pt x="425" y="1"/>
                      <a:pt x="250" y="105"/>
                      <a:pt x="160" y="281"/>
                    </a:cubicBezTo>
                    <a:cubicBezTo>
                      <a:pt x="1" y="580"/>
                      <a:pt x="70" y="958"/>
                      <a:pt x="239" y="1232"/>
                    </a:cubicBezTo>
                    <a:cubicBezTo>
                      <a:pt x="426" y="1527"/>
                      <a:pt x="729" y="1737"/>
                      <a:pt x="1046" y="1870"/>
                    </a:cubicBezTo>
                    <a:cubicBezTo>
                      <a:pt x="1137" y="1909"/>
                      <a:pt x="1234" y="1942"/>
                      <a:pt x="1329" y="1942"/>
                    </a:cubicBezTo>
                    <a:cubicBezTo>
                      <a:pt x="1368" y="1942"/>
                      <a:pt x="1406" y="1937"/>
                      <a:pt x="1443" y="1924"/>
                    </a:cubicBezTo>
                    <a:cubicBezTo>
                      <a:pt x="1622" y="1870"/>
                      <a:pt x="1720" y="1672"/>
                      <a:pt x="1742" y="1484"/>
                    </a:cubicBezTo>
                    <a:cubicBezTo>
                      <a:pt x="1778" y="1160"/>
                      <a:pt x="1641" y="850"/>
                      <a:pt x="1446" y="594"/>
                    </a:cubicBezTo>
                    <a:cubicBezTo>
                      <a:pt x="1276" y="371"/>
                      <a:pt x="1032" y="86"/>
                      <a:pt x="747" y="18"/>
                    </a:cubicBezTo>
                    <a:cubicBezTo>
                      <a:pt x="703" y="6"/>
                      <a:pt x="658" y="1"/>
                      <a:pt x="61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Google Shape;46;p4"/>
              <p:cNvSpPr>
                <a:spLocks/>
              </p:cNvSpPr>
              <p:nvPr/>
            </p:nvSpPr>
            <p:spPr bwMode="auto">
              <a:xfrm>
                <a:off x="5803550" y="2421500"/>
                <a:ext cx="51750" cy="58900"/>
              </a:xfrm>
              <a:custGeom>
                <a:avLst/>
                <a:gdLst>
                  <a:gd name="T0" fmla="*/ 12984375 w 2070"/>
                  <a:gd name="T1" fmla="*/ 0 h 2356"/>
                  <a:gd name="T2" fmla="*/ 3890625 w 2070"/>
                  <a:gd name="T3" fmla="*/ 2515625 h 2356"/>
                  <a:gd name="T4" fmla="*/ 3328125 w 2070"/>
                  <a:gd name="T5" fmla="*/ 15453125 h 2356"/>
                  <a:gd name="T6" fmla="*/ 7671875 w 2070"/>
                  <a:gd name="T7" fmla="*/ 23234375 h 2356"/>
                  <a:gd name="T8" fmla="*/ 23828125 w 2070"/>
                  <a:gd name="T9" fmla="*/ 35625000 h 2356"/>
                  <a:gd name="T10" fmla="*/ 27578125 w 2070"/>
                  <a:gd name="T11" fmla="*/ 36796875 h 2356"/>
                  <a:gd name="T12" fmla="*/ 28500000 w 2070"/>
                  <a:gd name="T13" fmla="*/ 36687500 h 2356"/>
                  <a:gd name="T14" fmla="*/ 32171875 w 2070"/>
                  <a:gd name="T15" fmla="*/ 28796875 h 2356"/>
                  <a:gd name="T16" fmla="*/ 26765625 w 2070"/>
                  <a:gd name="T17" fmla="*/ 10500000 h 2356"/>
                  <a:gd name="T18" fmla="*/ 17015625 w 2070"/>
                  <a:gd name="T19" fmla="*/ 828125 h 2356"/>
                  <a:gd name="T20" fmla="*/ 12984375 w 2070"/>
                  <a:gd name="T21" fmla="*/ 0 h 2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70" h="2356" extrusionOk="0">
                    <a:moveTo>
                      <a:pt x="831" y="0"/>
                    </a:moveTo>
                    <a:cubicBezTo>
                      <a:pt x="632" y="0"/>
                      <a:pt x="448" y="87"/>
                      <a:pt x="249" y="161"/>
                    </a:cubicBezTo>
                    <a:cubicBezTo>
                      <a:pt x="1" y="251"/>
                      <a:pt x="148" y="809"/>
                      <a:pt x="213" y="989"/>
                    </a:cubicBezTo>
                    <a:cubicBezTo>
                      <a:pt x="278" y="1169"/>
                      <a:pt x="372" y="1339"/>
                      <a:pt x="491" y="1487"/>
                    </a:cubicBezTo>
                    <a:cubicBezTo>
                      <a:pt x="761" y="1833"/>
                      <a:pt x="1136" y="2081"/>
                      <a:pt x="1525" y="2280"/>
                    </a:cubicBezTo>
                    <a:cubicBezTo>
                      <a:pt x="1600" y="2317"/>
                      <a:pt x="1683" y="2355"/>
                      <a:pt x="1765" y="2355"/>
                    </a:cubicBezTo>
                    <a:cubicBezTo>
                      <a:pt x="1785" y="2355"/>
                      <a:pt x="1805" y="2353"/>
                      <a:pt x="1824" y="2348"/>
                    </a:cubicBezTo>
                    <a:cubicBezTo>
                      <a:pt x="2022" y="2301"/>
                      <a:pt x="2069" y="2045"/>
                      <a:pt x="2059" y="1843"/>
                    </a:cubicBezTo>
                    <a:cubicBezTo>
                      <a:pt x="2034" y="1436"/>
                      <a:pt x="1914" y="1029"/>
                      <a:pt x="1713" y="672"/>
                    </a:cubicBezTo>
                    <a:cubicBezTo>
                      <a:pt x="1568" y="409"/>
                      <a:pt x="1363" y="164"/>
                      <a:pt x="1089" y="53"/>
                    </a:cubicBezTo>
                    <a:cubicBezTo>
                      <a:pt x="999" y="15"/>
                      <a:pt x="914" y="0"/>
                      <a:pt x="83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47;p4"/>
              <p:cNvSpPr>
                <a:spLocks/>
              </p:cNvSpPr>
              <p:nvPr/>
            </p:nvSpPr>
            <p:spPr bwMode="auto">
              <a:xfrm>
                <a:off x="5819875" y="2485225"/>
                <a:ext cx="71450" cy="42525"/>
              </a:xfrm>
              <a:custGeom>
                <a:avLst/>
                <a:gdLst>
                  <a:gd name="T0" fmla="*/ 12953125 w 2858"/>
                  <a:gd name="T1" fmla="*/ 15625 h 1701"/>
                  <a:gd name="T2" fmla="*/ 62500 w 2858"/>
                  <a:gd name="T3" fmla="*/ 9921875 h 1701"/>
                  <a:gd name="T4" fmla="*/ 4265625 w 2858"/>
                  <a:gd name="T5" fmla="*/ 18937500 h 1701"/>
                  <a:gd name="T6" fmla="*/ 10484375 w 2858"/>
                  <a:gd name="T7" fmla="*/ 23093750 h 1701"/>
                  <a:gd name="T8" fmla="*/ 16093750 w 2858"/>
                  <a:gd name="T9" fmla="*/ 24234375 h 1701"/>
                  <a:gd name="T10" fmla="*/ 32828125 w 2858"/>
                  <a:gd name="T11" fmla="*/ 26312500 h 1701"/>
                  <a:gd name="T12" fmla="*/ 36187500 w 2858"/>
                  <a:gd name="T13" fmla="*/ 26562500 h 1701"/>
                  <a:gd name="T14" fmla="*/ 40031250 w 2858"/>
                  <a:gd name="T15" fmla="*/ 25796875 h 1701"/>
                  <a:gd name="T16" fmla="*/ 43531250 w 2858"/>
                  <a:gd name="T17" fmla="*/ 15937500 h 1701"/>
                  <a:gd name="T18" fmla="*/ 36375000 w 2858"/>
                  <a:gd name="T19" fmla="*/ 7328125 h 1701"/>
                  <a:gd name="T20" fmla="*/ 12953125 w 2858"/>
                  <a:gd name="T21" fmla="*/ 15625 h 17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58" h="1701" extrusionOk="0">
                    <a:moveTo>
                      <a:pt x="829" y="1"/>
                    </a:moveTo>
                    <a:cubicBezTo>
                      <a:pt x="476" y="1"/>
                      <a:pt x="0" y="228"/>
                      <a:pt x="4" y="635"/>
                    </a:cubicBezTo>
                    <a:cubicBezTo>
                      <a:pt x="4" y="851"/>
                      <a:pt x="122" y="1053"/>
                      <a:pt x="273" y="1212"/>
                    </a:cubicBezTo>
                    <a:cubicBezTo>
                      <a:pt x="386" y="1327"/>
                      <a:pt x="519" y="1424"/>
                      <a:pt x="671" y="1478"/>
                    </a:cubicBezTo>
                    <a:cubicBezTo>
                      <a:pt x="786" y="1521"/>
                      <a:pt x="908" y="1536"/>
                      <a:pt x="1030" y="1551"/>
                    </a:cubicBezTo>
                    <a:cubicBezTo>
                      <a:pt x="1388" y="1594"/>
                      <a:pt x="1744" y="1637"/>
                      <a:pt x="2101" y="1684"/>
                    </a:cubicBezTo>
                    <a:cubicBezTo>
                      <a:pt x="2172" y="1692"/>
                      <a:pt x="2245" y="1700"/>
                      <a:pt x="2316" y="1700"/>
                    </a:cubicBezTo>
                    <a:cubicBezTo>
                      <a:pt x="2402" y="1700"/>
                      <a:pt x="2486" y="1689"/>
                      <a:pt x="2562" y="1651"/>
                    </a:cubicBezTo>
                    <a:cubicBezTo>
                      <a:pt x="2778" y="1543"/>
                      <a:pt x="2858" y="1251"/>
                      <a:pt x="2786" y="1020"/>
                    </a:cubicBezTo>
                    <a:cubicBezTo>
                      <a:pt x="2714" y="786"/>
                      <a:pt x="2527" y="610"/>
                      <a:pt x="2328" y="469"/>
                    </a:cubicBezTo>
                    <a:cubicBezTo>
                      <a:pt x="1892" y="167"/>
                      <a:pt x="1359" y="1"/>
                      <a:pt x="8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48;p4"/>
              <p:cNvSpPr>
                <a:spLocks/>
              </p:cNvSpPr>
              <p:nvPr/>
            </p:nvSpPr>
            <p:spPr bwMode="auto">
              <a:xfrm>
                <a:off x="5455225" y="2626475"/>
                <a:ext cx="58950" cy="32050"/>
              </a:xfrm>
              <a:custGeom>
                <a:avLst/>
                <a:gdLst>
                  <a:gd name="T0" fmla="*/ 12953125 w 2358"/>
                  <a:gd name="T1" fmla="*/ 0 h 1282"/>
                  <a:gd name="T2" fmla="*/ 4625000 w 2358"/>
                  <a:gd name="T3" fmla="*/ 2843750 h 1282"/>
                  <a:gd name="T4" fmla="*/ 625000 w 2358"/>
                  <a:gd name="T5" fmla="*/ 9890625 h 1282"/>
                  <a:gd name="T6" fmla="*/ 2156250 w 2358"/>
                  <a:gd name="T7" fmla="*/ 17203125 h 1282"/>
                  <a:gd name="T8" fmla="*/ 5750000 w 2358"/>
                  <a:gd name="T9" fmla="*/ 18828125 h 1282"/>
                  <a:gd name="T10" fmla="*/ 17703125 w 2358"/>
                  <a:gd name="T11" fmla="*/ 20031250 h 1282"/>
                  <a:gd name="T12" fmla="*/ 22421875 w 2358"/>
                  <a:gd name="T13" fmla="*/ 19953125 h 1282"/>
                  <a:gd name="T14" fmla="*/ 33921875 w 2358"/>
                  <a:gd name="T15" fmla="*/ 16031250 h 1282"/>
                  <a:gd name="T16" fmla="*/ 29859375 w 2358"/>
                  <a:gd name="T17" fmla="*/ 3296875 h 1282"/>
                  <a:gd name="T18" fmla="*/ 15828125 w 2358"/>
                  <a:gd name="T19" fmla="*/ 250000 h 1282"/>
                  <a:gd name="T20" fmla="*/ 12953125 w 2358"/>
                  <a:gd name="T21" fmla="*/ 0 h 12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58" h="1282" extrusionOk="0">
                    <a:moveTo>
                      <a:pt x="829" y="0"/>
                    </a:moveTo>
                    <a:cubicBezTo>
                      <a:pt x="636" y="0"/>
                      <a:pt x="443" y="54"/>
                      <a:pt x="296" y="182"/>
                    </a:cubicBezTo>
                    <a:cubicBezTo>
                      <a:pt x="163" y="297"/>
                      <a:pt x="76" y="463"/>
                      <a:pt x="40" y="633"/>
                    </a:cubicBezTo>
                    <a:cubicBezTo>
                      <a:pt x="0" y="798"/>
                      <a:pt x="12" y="993"/>
                      <a:pt x="138" y="1101"/>
                    </a:cubicBezTo>
                    <a:cubicBezTo>
                      <a:pt x="203" y="1159"/>
                      <a:pt x="285" y="1187"/>
                      <a:pt x="368" y="1205"/>
                    </a:cubicBezTo>
                    <a:cubicBezTo>
                      <a:pt x="617" y="1268"/>
                      <a:pt x="875" y="1282"/>
                      <a:pt x="1133" y="1282"/>
                    </a:cubicBezTo>
                    <a:cubicBezTo>
                      <a:pt x="1234" y="1282"/>
                      <a:pt x="1335" y="1279"/>
                      <a:pt x="1435" y="1277"/>
                    </a:cubicBezTo>
                    <a:cubicBezTo>
                      <a:pt x="1705" y="1270"/>
                      <a:pt x="2011" y="1245"/>
                      <a:pt x="2171" y="1026"/>
                    </a:cubicBezTo>
                    <a:cubicBezTo>
                      <a:pt x="2357" y="766"/>
                      <a:pt x="2188" y="373"/>
                      <a:pt x="1911" y="211"/>
                    </a:cubicBezTo>
                    <a:cubicBezTo>
                      <a:pt x="1640" y="52"/>
                      <a:pt x="1313" y="66"/>
                      <a:pt x="1013" y="16"/>
                    </a:cubicBezTo>
                    <a:cubicBezTo>
                      <a:pt x="953" y="6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49;p4"/>
              <p:cNvSpPr>
                <a:spLocks/>
              </p:cNvSpPr>
              <p:nvPr/>
            </p:nvSpPr>
            <p:spPr bwMode="auto">
              <a:xfrm>
                <a:off x="5819125" y="2559975"/>
                <a:ext cx="44650" cy="49125"/>
              </a:xfrm>
              <a:custGeom>
                <a:avLst/>
                <a:gdLst>
                  <a:gd name="T0" fmla="*/ 7765625 w 1786"/>
                  <a:gd name="T1" fmla="*/ 15625 h 1965"/>
                  <a:gd name="T2" fmla="*/ 2156250 w 1786"/>
                  <a:gd name="T3" fmla="*/ 2906250 h 1965"/>
                  <a:gd name="T4" fmla="*/ 1703125 w 1786"/>
                  <a:gd name="T5" fmla="*/ 14953125 h 1965"/>
                  <a:gd name="T6" fmla="*/ 12578125 w 1786"/>
                  <a:gd name="T7" fmla="*/ 27234375 h 1965"/>
                  <a:gd name="T8" fmla="*/ 18875000 w 1786"/>
                  <a:gd name="T9" fmla="*/ 30671875 h 1965"/>
                  <a:gd name="T10" fmla="*/ 19500000 w 1786"/>
                  <a:gd name="T11" fmla="*/ 30703125 h 1965"/>
                  <a:gd name="T12" fmla="*/ 26031250 w 1786"/>
                  <a:gd name="T13" fmla="*/ 26843750 h 1965"/>
                  <a:gd name="T14" fmla="*/ 27656250 w 1786"/>
                  <a:gd name="T15" fmla="*/ 18609375 h 1965"/>
                  <a:gd name="T16" fmla="*/ 17187500 w 1786"/>
                  <a:gd name="T17" fmla="*/ 3015625 h 1965"/>
                  <a:gd name="T18" fmla="*/ 7765625 w 1786"/>
                  <a:gd name="T19" fmla="*/ 15625 h 19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6" h="1965" extrusionOk="0">
                    <a:moveTo>
                      <a:pt x="497" y="1"/>
                    </a:moveTo>
                    <a:cubicBezTo>
                      <a:pt x="352" y="1"/>
                      <a:pt x="220" y="50"/>
                      <a:pt x="138" y="186"/>
                    </a:cubicBezTo>
                    <a:cubicBezTo>
                      <a:pt x="1" y="417"/>
                      <a:pt x="5" y="715"/>
                      <a:pt x="109" y="957"/>
                    </a:cubicBezTo>
                    <a:cubicBezTo>
                      <a:pt x="250" y="1282"/>
                      <a:pt x="531" y="1520"/>
                      <a:pt x="805" y="1743"/>
                    </a:cubicBezTo>
                    <a:cubicBezTo>
                      <a:pt x="924" y="1844"/>
                      <a:pt x="1053" y="1944"/>
                      <a:pt x="1208" y="1963"/>
                    </a:cubicBezTo>
                    <a:cubicBezTo>
                      <a:pt x="1221" y="1964"/>
                      <a:pt x="1235" y="1965"/>
                      <a:pt x="1248" y="1965"/>
                    </a:cubicBezTo>
                    <a:cubicBezTo>
                      <a:pt x="1417" y="1965"/>
                      <a:pt x="1576" y="1858"/>
                      <a:pt x="1666" y="1718"/>
                    </a:cubicBezTo>
                    <a:cubicBezTo>
                      <a:pt x="1764" y="1563"/>
                      <a:pt x="1785" y="1372"/>
                      <a:pt x="1770" y="1191"/>
                    </a:cubicBezTo>
                    <a:cubicBezTo>
                      <a:pt x="1731" y="773"/>
                      <a:pt x="1457" y="402"/>
                      <a:pt x="1100" y="193"/>
                    </a:cubicBezTo>
                    <a:cubicBezTo>
                      <a:pt x="943" y="102"/>
                      <a:pt x="706" y="1"/>
                      <a:pt x="49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50;p4"/>
              <p:cNvSpPr>
                <a:spLocks/>
              </p:cNvSpPr>
              <p:nvPr/>
            </p:nvSpPr>
            <p:spPr bwMode="auto">
              <a:xfrm>
                <a:off x="5511900" y="2538350"/>
                <a:ext cx="42275" cy="42975"/>
              </a:xfrm>
              <a:custGeom>
                <a:avLst/>
                <a:gdLst>
                  <a:gd name="T0" fmla="*/ 8343750 w 1691"/>
                  <a:gd name="T1" fmla="*/ 0 h 1719"/>
                  <a:gd name="T2" fmla="*/ 1359375 w 1691"/>
                  <a:gd name="T3" fmla="*/ 5093750 h 1719"/>
                  <a:gd name="T4" fmla="*/ 2765625 w 1691"/>
                  <a:gd name="T5" fmla="*/ 17546875 h 1719"/>
                  <a:gd name="T6" fmla="*/ 18484375 w 1691"/>
                  <a:gd name="T7" fmla="*/ 26781250 h 1719"/>
                  <a:gd name="T8" fmla="*/ 19968750 w 1691"/>
                  <a:gd name="T9" fmla="*/ 26859375 h 1719"/>
                  <a:gd name="T10" fmla="*/ 22640625 w 1691"/>
                  <a:gd name="T11" fmla="*/ 26375000 h 1719"/>
                  <a:gd name="T12" fmla="*/ 26203125 w 1691"/>
                  <a:gd name="T13" fmla="*/ 18218750 h 1719"/>
                  <a:gd name="T14" fmla="*/ 15218750 w 1691"/>
                  <a:gd name="T15" fmla="*/ 1890625 h 1719"/>
                  <a:gd name="T16" fmla="*/ 8343750 w 1691"/>
                  <a:gd name="T17" fmla="*/ 0 h 17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91" h="1719" extrusionOk="0">
                    <a:moveTo>
                      <a:pt x="534" y="0"/>
                    </a:moveTo>
                    <a:cubicBezTo>
                      <a:pt x="338" y="0"/>
                      <a:pt x="163" y="88"/>
                      <a:pt x="87" y="326"/>
                    </a:cubicBezTo>
                    <a:cubicBezTo>
                      <a:pt x="0" y="586"/>
                      <a:pt x="37" y="888"/>
                      <a:pt x="177" y="1123"/>
                    </a:cubicBezTo>
                    <a:cubicBezTo>
                      <a:pt x="386" y="1465"/>
                      <a:pt x="782" y="1667"/>
                      <a:pt x="1183" y="1714"/>
                    </a:cubicBezTo>
                    <a:cubicBezTo>
                      <a:pt x="1214" y="1717"/>
                      <a:pt x="1246" y="1719"/>
                      <a:pt x="1278" y="1719"/>
                    </a:cubicBezTo>
                    <a:cubicBezTo>
                      <a:pt x="1337" y="1719"/>
                      <a:pt x="1395" y="1712"/>
                      <a:pt x="1449" y="1688"/>
                    </a:cubicBezTo>
                    <a:cubicBezTo>
                      <a:pt x="1633" y="1606"/>
                      <a:pt x="1691" y="1368"/>
                      <a:pt x="1677" y="1166"/>
                    </a:cubicBezTo>
                    <a:cubicBezTo>
                      <a:pt x="1640" y="730"/>
                      <a:pt x="1359" y="326"/>
                      <a:pt x="974" y="121"/>
                    </a:cubicBezTo>
                    <a:cubicBezTo>
                      <a:pt x="837" y="49"/>
                      <a:pt x="680" y="0"/>
                      <a:pt x="53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51;p4"/>
              <p:cNvSpPr>
                <a:spLocks/>
              </p:cNvSpPr>
              <p:nvPr/>
            </p:nvSpPr>
            <p:spPr bwMode="auto">
              <a:xfrm>
                <a:off x="5546950" y="2599025"/>
                <a:ext cx="39125" cy="45825"/>
              </a:xfrm>
              <a:custGeom>
                <a:avLst/>
                <a:gdLst>
                  <a:gd name="T0" fmla="*/ 7328125 w 1565"/>
                  <a:gd name="T1" fmla="*/ 0 h 1833"/>
                  <a:gd name="T2" fmla="*/ 109375 w 1565"/>
                  <a:gd name="T3" fmla="*/ 7265625 h 1833"/>
                  <a:gd name="T4" fmla="*/ 3437500 w 1565"/>
                  <a:gd name="T5" fmla="*/ 16578125 h 1833"/>
                  <a:gd name="T6" fmla="*/ 14484375 w 1565"/>
                  <a:gd name="T7" fmla="*/ 27046875 h 1833"/>
                  <a:gd name="T8" fmla="*/ 18812500 w 1565"/>
                  <a:gd name="T9" fmla="*/ 28625000 h 1833"/>
                  <a:gd name="T10" fmla="*/ 19609375 w 1565"/>
                  <a:gd name="T11" fmla="*/ 28562500 h 1833"/>
                  <a:gd name="T12" fmla="*/ 24390625 w 1565"/>
                  <a:gd name="T13" fmla="*/ 20062500 h 1833"/>
                  <a:gd name="T14" fmla="*/ 19546875 w 1565"/>
                  <a:gd name="T15" fmla="*/ 5640625 h 1833"/>
                  <a:gd name="T16" fmla="*/ 7328125 w 1565"/>
                  <a:gd name="T17" fmla="*/ 0 h 18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65" h="1833" extrusionOk="0">
                    <a:moveTo>
                      <a:pt x="469" y="0"/>
                    </a:moveTo>
                    <a:cubicBezTo>
                      <a:pt x="223" y="0"/>
                      <a:pt x="19" y="126"/>
                      <a:pt x="7" y="465"/>
                    </a:cubicBezTo>
                    <a:cubicBezTo>
                      <a:pt x="1" y="682"/>
                      <a:pt x="102" y="883"/>
                      <a:pt x="220" y="1061"/>
                    </a:cubicBezTo>
                    <a:cubicBezTo>
                      <a:pt x="408" y="1330"/>
                      <a:pt x="649" y="1561"/>
                      <a:pt x="927" y="1731"/>
                    </a:cubicBezTo>
                    <a:cubicBezTo>
                      <a:pt x="1010" y="1783"/>
                      <a:pt x="1106" y="1832"/>
                      <a:pt x="1204" y="1832"/>
                    </a:cubicBezTo>
                    <a:cubicBezTo>
                      <a:pt x="1221" y="1832"/>
                      <a:pt x="1238" y="1831"/>
                      <a:pt x="1255" y="1828"/>
                    </a:cubicBezTo>
                    <a:cubicBezTo>
                      <a:pt x="1478" y="1791"/>
                      <a:pt x="1564" y="1515"/>
                      <a:pt x="1561" y="1284"/>
                    </a:cubicBezTo>
                    <a:cubicBezTo>
                      <a:pt x="1557" y="952"/>
                      <a:pt x="1464" y="617"/>
                      <a:pt x="1251" y="361"/>
                    </a:cubicBezTo>
                    <a:cubicBezTo>
                      <a:pt x="1086" y="165"/>
                      <a:pt x="750" y="0"/>
                      <a:pt x="46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52;p4"/>
              <p:cNvSpPr>
                <a:spLocks/>
              </p:cNvSpPr>
              <p:nvPr/>
            </p:nvSpPr>
            <p:spPr bwMode="auto">
              <a:xfrm>
                <a:off x="5828850" y="2630525"/>
                <a:ext cx="37000" cy="37200"/>
              </a:xfrm>
              <a:custGeom>
                <a:avLst/>
                <a:gdLst>
                  <a:gd name="T0" fmla="*/ 7015625 w 1480"/>
                  <a:gd name="T1" fmla="*/ 0 h 1488"/>
                  <a:gd name="T2" fmla="*/ 4296875 w 1480"/>
                  <a:gd name="T3" fmla="*/ 765625 h 1488"/>
                  <a:gd name="T4" fmla="*/ 1156250 w 1480"/>
                  <a:gd name="T5" fmla="*/ 4250000 h 1488"/>
                  <a:gd name="T6" fmla="*/ 2109375 w 1480"/>
                  <a:gd name="T7" fmla="*/ 12812500 h 1488"/>
                  <a:gd name="T8" fmla="*/ 8125000 w 1480"/>
                  <a:gd name="T9" fmla="*/ 19406250 h 1488"/>
                  <a:gd name="T10" fmla="*/ 15562500 w 1480"/>
                  <a:gd name="T11" fmla="*/ 23234375 h 1488"/>
                  <a:gd name="T12" fmla="*/ 16031250 w 1480"/>
                  <a:gd name="T13" fmla="*/ 23250000 h 1488"/>
                  <a:gd name="T14" fmla="*/ 18781250 w 1480"/>
                  <a:gd name="T15" fmla="*/ 22671875 h 1488"/>
                  <a:gd name="T16" fmla="*/ 22375000 w 1480"/>
                  <a:gd name="T17" fmla="*/ 17031250 h 1488"/>
                  <a:gd name="T18" fmla="*/ 19281250 w 1480"/>
                  <a:gd name="T19" fmla="*/ 5500000 h 1488"/>
                  <a:gd name="T20" fmla="*/ 11843750 w 1480"/>
                  <a:gd name="T21" fmla="*/ 984375 h 1488"/>
                  <a:gd name="T22" fmla="*/ 8062500 w 1480"/>
                  <a:gd name="T23" fmla="*/ 140625 h 1488"/>
                  <a:gd name="T24" fmla="*/ 7015625 w 1480"/>
                  <a:gd name="T25" fmla="*/ 0 h 14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80" h="1488" extrusionOk="0">
                    <a:moveTo>
                      <a:pt x="449" y="0"/>
                    </a:moveTo>
                    <a:cubicBezTo>
                      <a:pt x="388" y="0"/>
                      <a:pt x="327" y="20"/>
                      <a:pt x="275" y="49"/>
                    </a:cubicBezTo>
                    <a:cubicBezTo>
                      <a:pt x="185" y="95"/>
                      <a:pt x="109" y="175"/>
                      <a:pt x="74" y="272"/>
                    </a:cubicBezTo>
                    <a:cubicBezTo>
                      <a:pt x="1" y="449"/>
                      <a:pt x="41" y="654"/>
                      <a:pt x="135" y="820"/>
                    </a:cubicBezTo>
                    <a:cubicBezTo>
                      <a:pt x="228" y="990"/>
                      <a:pt x="373" y="1120"/>
                      <a:pt x="520" y="1242"/>
                    </a:cubicBezTo>
                    <a:cubicBezTo>
                      <a:pt x="661" y="1357"/>
                      <a:pt x="816" y="1473"/>
                      <a:pt x="996" y="1487"/>
                    </a:cubicBezTo>
                    <a:cubicBezTo>
                      <a:pt x="1006" y="1488"/>
                      <a:pt x="1015" y="1488"/>
                      <a:pt x="1026" y="1488"/>
                    </a:cubicBezTo>
                    <a:cubicBezTo>
                      <a:pt x="1086" y="1488"/>
                      <a:pt x="1149" y="1478"/>
                      <a:pt x="1202" y="1451"/>
                    </a:cubicBezTo>
                    <a:cubicBezTo>
                      <a:pt x="1335" y="1386"/>
                      <a:pt x="1407" y="1238"/>
                      <a:pt x="1432" y="1090"/>
                    </a:cubicBezTo>
                    <a:cubicBezTo>
                      <a:pt x="1479" y="831"/>
                      <a:pt x="1403" y="553"/>
                      <a:pt x="1234" y="352"/>
                    </a:cubicBezTo>
                    <a:cubicBezTo>
                      <a:pt x="1112" y="207"/>
                      <a:pt x="942" y="107"/>
                      <a:pt x="758" y="63"/>
                    </a:cubicBezTo>
                    <a:cubicBezTo>
                      <a:pt x="676" y="42"/>
                      <a:pt x="596" y="34"/>
                      <a:pt x="516" y="9"/>
                    </a:cubicBezTo>
                    <a:cubicBezTo>
                      <a:pt x="494" y="3"/>
                      <a:pt x="471" y="0"/>
                      <a:pt x="44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53;p4"/>
              <p:cNvSpPr>
                <a:spLocks/>
              </p:cNvSpPr>
              <p:nvPr/>
            </p:nvSpPr>
            <p:spPr bwMode="auto">
              <a:xfrm>
                <a:off x="5555775" y="2478675"/>
                <a:ext cx="40225" cy="55625"/>
              </a:xfrm>
              <a:custGeom>
                <a:avLst/>
                <a:gdLst>
                  <a:gd name="T0" fmla="*/ 11343750 w 1609"/>
                  <a:gd name="T1" fmla="*/ 0 h 2225"/>
                  <a:gd name="T2" fmla="*/ 10531250 w 1609"/>
                  <a:gd name="T3" fmla="*/ 46875 h 2225"/>
                  <a:gd name="T4" fmla="*/ 5796875 w 1609"/>
                  <a:gd name="T5" fmla="*/ 2515625 h 2225"/>
                  <a:gd name="T6" fmla="*/ 1140625 w 1609"/>
                  <a:gd name="T7" fmla="*/ 8000000 h 2225"/>
                  <a:gd name="T8" fmla="*/ 906250 w 1609"/>
                  <a:gd name="T9" fmla="*/ 16500000 h 2225"/>
                  <a:gd name="T10" fmla="*/ 4796875 w 1609"/>
                  <a:gd name="T11" fmla="*/ 24828125 h 2225"/>
                  <a:gd name="T12" fmla="*/ 7500000 w 1609"/>
                  <a:gd name="T13" fmla="*/ 29625000 h 2225"/>
                  <a:gd name="T14" fmla="*/ 10203125 w 1609"/>
                  <a:gd name="T15" fmla="*/ 33265625 h 2225"/>
                  <a:gd name="T16" fmla="*/ 14515625 w 1609"/>
                  <a:gd name="T17" fmla="*/ 34765625 h 2225"/>
                  <a:gd name="T18" fmla="*/ 21187500 w 1609"/>
                  <a:gd name="T19" fmla="*/ 31812500 h 2225"/>
                  <a:gd name="T20" fmla="*/ 25015625 w 1609"/>
                  <a:gd name="T21" fmla="*/ 20437500 h 2225"/>
                  <a:gd name="T22" fmla="*/ 24515625 w 1609"/>
                  <a:gd name="T23" fmla="*/ 14343750 h 2225"/>
                  <a:gd name="T24" fmla="*/ 20796875 w 1609"/>
                  <a:gd name="T25" fmla="*/ 6812500 h 2225"/>
                  <a:gd name="T26" fmla="*/ 11343750 w 1609"/>
                  <a:gd name="T27" fmla="*/ 0 h 2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09" h="2225" extrusionOk="0">
                    <a:moveTo>
                      <a:pt x="726" y="0"/>
                    </a:moveTo>
                    <a:cubicBezTo>
                      <a:pt x="709" y="0"/>
                      <a:pt x="692" y="1"/>
                      <a:pt x="674" y="3"/>
                    </a:cubicBezTo>
                    <a:cubicBezTo>
                      <a:pt x="559" y="18"/>
                      <a:pt x="462" y="90"/>
                      <a:pt x="371" y="161"/>
                    </a:cubicBezTo>
                    <a:cubicBezTo>
                      <a:pt x="253" y="259"/>
                      <a:pt x="134" y="364"/>
                      <a:pt x="73" y="512"/>
                    </a:cubicBezTo>
                    <a:cubicBezTo>
                      <a:pt x="0" y="685"/>
                      <a:pt x="8" y="879"/>
                      <a:pt x="58" y="1056"/>
                    </a:cubicBezTo>
                    <a:cubicBezTo>
                      <a:pt x="112" y="1243"/>
                      <a:pt x="210" y="1416"/>
                      <a:pt x="307" y="1589"/>
                    </a:cubicBezTo>
                    <a:cubicBezTo>
                      <a:pt x="365" y="1690"/>
                      <a:pt x="423" y="1795"/>
                      <a:pt x="480" y="1896"/>
                    </a:cubicBezTo>
                    <a:cubicBezTo>
                      <a:pt x="527" y="1982"/>
                      <a:pt x="577" y="2069"/>
                      <a:pt x="653" y="2129"/>
                    </a:cubicBezTo>
                    <a:cubicBezTo>
                      <a:pt x="731" y="2195"/>
                      <a:pt x="829" y="2225"/>
                      <a:pt x="929" y="2225"/>
                    </a:cubicBezTo>
                    <a:cubicBezTo>
                      <a:pt x="1085" y="2225"/>
                      <a:pt x="1248" y="2153"/>
                      <a:pt x="1356" y="2036"/>
                    </a:cubicBezTo>
                    <a:cubicBezTo>
                      <a:pt x="1536" y="1841"/>
                      <a:pt x="1590" y="1567"/>
                      <a:pt x="1601" y="1308"/>
                    </a:cubicBezTo>
                    <a:cubicBezTo>
                      <a:pt x="1608" y="1178"/>
                      <a:pt x="1601" y="1045"/>
                      <a:pt x="1569" y="918"/>
                    </a:cubicBezTo>
                    <a:cubicBezTo>
                      <a:pt x="1522" y="742"/>
                      <a:pt x="1424" y="587"/>
                      <a:pt x="1331" y="436"/>
                    </a:cubicBezTo>
                    <a:cubicBezTo>
                      <a:pt x="1198" y="229"/>
                      <a:pt x="993" y="0"/>
                      <a:pt x="7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54;p4"/>
              <p:cNvSpPr>
                <a:spLocks/>
              </p:cNvSpPr>
              <p:nvPr/>
            </p:nvSpPr>
            <p:spPr bwMode="auto">
              <a:xfrm>
                <a:off x="5592075" y="2450675"/>
                <a:ext cx="34450" cy="25250"/>
              </a:xfrm>
              <a:custGeom>
                <a:avLst/>
                <a:gdLst>
                  <a:gd name="T0" fmla="*/ 7062500 w 1378"/>
                  <a:gd name="T1" fmla="*/ 0 h 1010"/>
                  <a:gd name="T2" fmla="*/ 1312500 w 1378"/>
                  <a:gd name="T3" fmla="*/ 2515625 h 1010"/>
                  <a:gd name="T4" fmla="*/ 1140625 w 1378"/>
                  <a:gd name="T5" fmla="*/ 8421875 h 1010"/>
                  <a:gd name="T6" fmla="*/ 3906250 w 1378"/>
                  <a:gd name="T7" fmla="*/ 12250000 h 1010"/>
                  <a:gd name="T8" fmla="*/ 13531250 w 1378"/>
                  <a:gd name="T9" fmla="*/ 15703125 h 1010"/>
                  <a:gd name="T10" fmla="*/ 15109375 w 1378"/>
                  <a:gd name="T11" fmla="*/ 15765625 h 1010"/>
                  <a:gd name="T12" fmla="*/ 20515625 w 1378"/>
                  <a:gd name="T13" fmla="*/ 13671875 h 1010"/>
                  <a:gd name="T14" fmla="*/ 20796875 w 1378"/>
                  <a:gd name="T15" fmla="*/ 8656250 h 1010"/>
                  <a:gd name="T16" fmla="*/ 17531250 w 1378"/>
                  <a:gd name="T17" fmla="*/ 4656250 h 1010"/>
                  <a:gd name="T18" fmla="*/ 7781250 w 1378"/>
                  <a:gd name="T19" fmla="*/ 31250 h 1010"/>
                  <a:gd name="T20" fmla="*/ 7062500 w 1378"/>
                  <a:gd name="T21" fmla="*/ 0 h 10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8" h="1010" extrusionOk="0">
                    <a:moveTo>
                      <a:pt x="452" y="0"/>
                    </a:moveTo>
                    <a:cubicBezTo>
                      <a:pt x="317" y="0"/>
                      <a:pt x="171" y="54"/>
                      <a:pt x="84" y="161"/>
                    </a:cubicBezTo>
                    <a:cubicBezTo>
                      <a:pt x="1" y="262"/>
                      <a:pt x="30" y="428"/>
                      <a:pt x="73" y="539"/>
                    </a:cubicBezTo>
                    <a:cubicBezTo>
                      <a:pt x="109" y="637"/>
                      <a:pt x="170" y="719"/>
                      <a:pt x="250" y="784"/>
                    </a:cubicBezTo>
                    <a:cubicBezTo>
                      <a:pt x="419" y="929"/>
                      <a:pt x="646" y="983"/>
                      <a:pt x="866" y="1005"/>
                    </a:cubicBezTo>
                    <a:cubicBezTo>
                      <a:pt x="899" y="1007"/>
                      <a:pt x="933" y="1009"/>
                      <a:pt x="967" y="1009"/>
                    </a:cubicBezTo>
                    <a:cubicBezTo>
                      <a:pt x="1102" y="1009"/>
                      <a:pt x="1238" y="981"/>
                      <a:pt x="1313" y="875"/>
                    </a:cubicBezTo>
                    <a:cubicBezTo>
                      <a:pt x="1378" y="784"/>
                      <a:pt x="1378" y="659"/>
                      <a:pt x="1331" y="554"/>
                    </a:cubicBezTo>
                    <a:cubicBezTo>
                      <a:pt x="1288" y="453"/>
                      <a:pt x="1205" y="370"/>
                      <a:pt x="1122" y="298"/>
                    </a:cubicBezTo>
                    <a:cubicBezTo>
                      <a:pt x="942" y="147"/>
                      <a:pt x="729" y="24"/>
                      <a:pt x="498" y="2"/>
                    </a:cubicBezTo>
                    <a:cubicBezTo>
                      <a:pt x="483" y="1"/>
                      <a:pt x="468" y="0"/>
                      <a:pt x="4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55;p4"/>
              <p:cNvSpPr>
                <a:spLocks/>
              </p:cNvSpPr>
              <p:nvPr/>
            </p:nvSpPr>
            <p:spPr bwMode="auto">
              <a:xfrm>
                <a:off x="5955550" y="2408850"/>
                <a:ext cx="34425" cy="25250"/>
              </a:xfrm>
              <a:custGeom>
                <a:avLst/>
                <a:gdLst>
                  <a:gd name="T0" fmla="*/ 7000000 w 1377"/>
                  <a:gd name="T1" fmla="*/ 15625 h 1010"/>
                  <a:gd name="T2" fmla="*/ 1312500 w 1377"/>
                  <a:gd name="T3" fmla="*/ 2531250 h 1010"/>
                  <a:gd name="T4" fmla="*/ 1140625 w 1377"/>
                  <a:gd name="T5" fmla="*/ 8437500 h 1010"/>
                  <a:gd name="T6" fmla="*/ 3843750 w 1377"/>
                  <a:gd name="T7" fmla="*/ 12265625 h 1010"/>
                  <a:gd name="T8" fmla="*/ 13468750 w 1377"/>
                  <a:gd name="T9" fmla="*/ 15703125 h 1010"/>
                  <a:gd name="T10" fmla="*/ 15078125 w 1377"/>
                  <a:gd name="T11" fmla="*/ 15781250 h 1010"/>
                  <a:gd name="T12" fmla="*/ 20500000 w 1377"/>
                  <a:gd name="T13" fmla="*/ 13671875 h 1010"/>
                  <a:gd name="T14" fmla="*/ 20781250 w 1377"/>
                  <a:gd name="T15" fmla="*/ 8656250 h 1010"/>
                  <a:gd name="T16" fmla="*/ 17453125 w 1377"/>
                  <a:gd name="T17" fmla="*/ 4671875 h 1010"/>
                  <a:gd name="T18" fmla="*/ 7734375 w 1377"/>
                  <a:gd name="T19" fmla="*/ 46875 h 1010"/>
                  <a:gd name="T20" fmla="*/ 7000000 w 1377"/>
                  <a:gd name="T21" fmla="*/ 15625 h 10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7" h="1010" extrusionOk="0">
                    <a:moveTo>
                      <a:pt x="448" y="1"/>
                    </a:moveTo>
                    <a:cubicBezTo>
                      <a:pt x="315" y="1"/>
                      <a:pt x="170" y="56"/>
                      <a:pt x="84" y="162"/>
                    </a:cubicBezTo>
                    <a:cubicBezTo>
                      <a:pt x="1" y="263"/>
                      <a:pt x="26" y="429"/>
                      <a:pt x="73" y="540"/>
                    </a:cubicBezTo>
                    <a:cubicBezTo>
                      <a:pt x="109" y="634"/>
                      <a:pt x="170" y="720"/>
                      <a:pt x="246" y="785"/>
                    </a:cubicBezTo>
                    <a:cubicBezTo>
                      <a:pt x="419" y="926"/>
                      <a:pt x="642" y="983"/>
                      <a:pt x="862" y="1005"/>
                    </a:cubicBezTo>
                    <a:cubicBezTo>
                      <a:pt x="895" y="1008"/>
                      <a:pt x="930" y="1010"/>
                      <a:pt x="965" y="1010"/>
                    </a:cubicBezTo>
                    <a:cubicBezTo>
                      <a:pt x="1099" y="1010"/>
                      <a:pt x="1235" y="981"/>
                      <a:pt x="1312" y="875"/>
                    </a:cubicBezTo>
                    <a:cubicBezTo>
                      <a:pt x="1377" y="785"/>
                      <a:pt x="1373" y="659"/>
                      <a:pt x="1330" y="554"/>
                    </a:cubicBezTo>
                    <a:cubicBezTo>
                      <a:pt x="1287" y="454"/>
                      <a:pt x="1204" y="371"/>
                      <a:pt x="1117" y="299"/>
                    </a:cubicBezTo>
                    <a:cubicBezTo>
                      <a:pt x="941" y="148"/>
                      <a:pt x="728" y="25"/>
                      <a:pt x="495" y="3"/>
                    </a:cubicBezTo>
                    <a:cubicBezTo>
                      <a:pt x="479" y="2"/>
                      <a:pt x="464" y="1"/>
                      <a:pt x="4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56;p4"/>
              <p:cNvSpPr>
                <a:spLocks/>
              </p:cNvSpPr>
              <p:nvPr/>
            </p:nvSpPr>
            <p:spPr bwMode="auto">
              <a:xfrm>
                <a:off x="5639575" y="2417625"/>
                <a:ext cx="58225" cy="33925"/>
              </a:xfrm>
              <a:custGeom>
                <a:avLst/>
                <a:gdLst>
                  <a:gd name="T0" fmla="*/ 13656250 w 2329"/>
                  <a:gd name="T1" fmla="*/ 0 h 1357"/>
                  <a:gd name="T2" fmla="*/ 12671875 w 2329"/>
                  <a:gd name="T3" fmla="*/ 31250 h 1357"/>
                  <a:gd name="T4" fmla="*/ 6875000 w 2329"/>
                  <a:gd name="T5" fmla="*/ 1093750 h 1357"/>
                  <a:gd name="T6" fmla="*/ 1140625 w 2329"/>
                  <a:gd name="T7" fmla="*/ 7640625 h 1357"/>
                  <a:gd name="T8" fmla="*/ 4062500 w 2329"/>
                  <a:gd name="T9" fmla="*/ 17656250 h 1357"/>
                  <a:gd name="T10" fmla="*/ 9406250 w 2329"/>
                  <a:gd name="T11" fmla="*/ 19859375 h 1357"/>
                  <a:gd name="T12" fmla="*/ 21046875 w 2329"/>
                  <a:gd name="T13" fmla="*/ 21187500 h 1357"/>
                  <a:gd name="T14" fmla="*/ 28046875 w 2329"/>
                  <a:gd name="T15" fmla="*/ 20687500 h 1357"/>
                  <a:gd name="T16" fmla="*/ 35765625 w 2329"/>
                  <a:gd name="T17" fmla="*/ 15906250 h 1357"/>
                  <a:gd name="T18" fmla="*/ 33578125 w 2329"/>
                  <a:gd name="T19" fmla="*/ 9375000 h 1357"/>
                  <a:gd name="T20" fmla="*/ 20562500 w 2329"/>
                  <a:gd name="T21" fmla="*/ 984375 h 1357"/>
                  <a:gd name="T22" fmla="*/ 13656250 w 2329"/>
                  <a:gd name="T23" fmla="*/ 0 h 13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29" h="1357" extrusionOk="0">
                    <a:moveTo>
                      <a:pt x="874" y="0"/>
                    </a:moveTo>
                    <a:cubicBezTo>
                      <a:pt x="853" y="0"/>
                      <a:pt x="832" y="1"/>
                      <a:pt x="811" y="2"/>
                    </a:cubicBezTo>
                    <a:cubicBezTo>
                      <a:pt x="685" y="5"/>
                      <a:pt x="552" y="5"/>
                      <a:pt x="440" y="70"/>
                    </a:cubicBezTo>
                    <a:cubicBezTo>
                      <a:pt x="274" y="164"/>
                      <a:pt x="133" y="304"/>
                      <a:pt x="73" y="489"/>
                    </a:cubicBezTo>
                    <a:cubicBezTo>
                      <a:pt x="0" y="712"/>
                      <a:pt x="68" y="986"/>
                      <a:pt x="260" y="1130"/>
                    </a:cubicBezTo>
                    <a:cubicBezTo>
                      <a:pt x="361" y="1206"/>
                      <a:pt x="484" y="1241"/>
                      <a:pt x="602" y="1271"/>
                    </a:cubicBezTo>
                    <a:cubicBezTo>
                      <a:pt x="846" y="1327"/>
                      <a:pt x="1097" y="1356"/>
                      <a:pt x="1347" y="1356"/>
                    </a:cubicBezTo>
                    <a:cubicBezTo>
                      <a:pt x="1497" y="1356"/>
                      <a:pt x="1647" y="1346"/>
                      <a:pt x="1795" y="1324"/>
                    </a:cubicBezTo>
                    <a:cubicBezTo>
                      <a:pt x="2001" y="1299"/>
                      <a:pt x="2239" y="1216"/>
                      <a:pt x="2289" y="1018"/>
                    </a:cubicBezTo>
                    <a:cubicBezTo>
                      <a:pt x="2329" y="870"/>
                      <a:pt x="2246" y="719"/>
                      <a:pt x="2149" y="600"/>
                    </a:cubicBezTo>
                    <a:cubicBezTo>
                      <a:pt x="1939" y="341"/>
                      <a:pt x="1640" y="153"/>
                      <a:pt x="1316" y="63"/>
                    </a:cubicBezTo>
                    <a:cubicBezTo>
                      <a:pt x="1174" y="22"/>
                      <a:pt x="1023" y="0"/>
                      <a:pt x="8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57;p4"/>
              <p:cNvSpPr>
                <a:spLocks/>
              </p:cNvSpPr>
              <p:nvPr/>
            </p:nvSpPr>
            <p:spPr bwMode="auto">
              <a:xfrm>
                <a:off x="5684175" y="2463725"/>
                <a:ext cx="43825" cy="49575"/>
              </a:xfrm>
              <a:custGeom>
                <a:avLst/>
                <a:gdLst>
                  <a:gd name="T0" fmla="*/ 10671875 w 1753"/>
                  <a:gd name="T1" fmla="*/ 0 h 1983"/>
                  <a:gd name="T2" fmla="*/ 6765625 w 1753"/>
                  <a:gd name="T3" fmla="*/ 265625 h 1983"/>
                  <a:gd name="T4" fmla="*/ 3000000 w 1753"/>
                  <a:gd name="T5" fmla="*/ 1125000 h 1983"/>
                  <a:gd name="T6" fmla="*/ 968750 w 1753"/>
                  <a:gd name="T7" fmla="*/ 10250000 h 1983"/>
                  <a:gd name="T8" fmla="*/ 4453125 w 1753"/>
                  <a:gd name="T9" fmla="*/ 16546875 h 1983"/>
                  <a:gd name="T10" fmla="*/ 8843750 w 1753"/>
                  <a:gd name="T11" fmla="*/ 23078125 h 1983"/>
                  <a:gd name="T12" fmla="*/ 15937500 w 1753"/>
                  <a:gd name="T13" fmla="*/ 30171875 h 1983"/>
                  <a:gd name="T14" fmla="*/ 21312500 w 1753"/>
                  <a:gd name="T15" fmla="*/ 30984375 h 1983"/>
                  <a:gd name="T16" fmla="*/ 22703125 w 1753"/>
                  <a:gd name="T17" fmla="*/ 30968750 h 1983"/>
                  <a:gd name="T18" fmla="*/ 25562500 w 1753"/>
                  <a:gd name="T19" fmla="*/ 30390625 h 1983"/>
                  <a:gd name="T20" fmla="*/ 27203125 w 1753"/>
                  <a:gd name="T21" fmla="*/ 26281250 h 1983"/>
                  <a:gd name="T22" fmla="*/ 24890625 w 1753"/>
                  <a:gd name="T23" fmla="*/ 11359375 h 1983"/>
                  <a:gd name="T24" fmla="*/ 22468750 w 1753"/>
                  <a:gd name="T25" fmla="*/ 5062500 h 1983"/>
                  <a:gd name="T26" fmla="*/ 13687500 w 1753"/>
                  <a:gd name="T27" fmla="*/ 218750 h 1983"/>
                  <a:gd name="T28" fmla="*/ 10671875 w 1753"/>
                  <a:gd name="T29" fmla="*/ 0 h 19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53" h="1983" extrusionOk="0">
                    <a:moveTo>
                      <a:pt x="683" y="0"/>
                    </a:moveTo>
                    <a:cubicBezTo>
                      <a:pt x="599" y="0"/>
                      <a:pt x="516" y="7"/>
                      <a:pt x="433" y="17"/>
                    </a:cubicBezTo>
                    <a:cubicBezTo>
                      <a:pt x="353" y="24"/>
                      <a:pt x="263" y="29"/>
                      <a:pt x="192" y="72"/>
                    </a:cubicBezTo>
                    <a:cubicBezTo>
                      <a:pt x="7" y="190"/>
                      <a:pt x="1" y="475"/>
                      <a:pt x="62" y="656"/>
                    </a:cubicBezTo>
                    <a:cubicBezTo>
                      <a:pt x="112" y="803"/>
                      <a:pt x="199" y="932"/>
                      <a:pt x="285" y="1059"/>
                    </a:cubicBezTo>
                    <a:cubicBezTo>
                      <a:pt x="379" y="1200"/>
                      <a:pt x="473" y="1336"/>
                      <a:pt x="566" y="1477"/>
                    </a:cubicBezTo>
                    <a:cubicBezTo>
                      <a:pt x="689" y="1657"/>
                      <a:pt x="822" y="1848"/>
                      <a:pt x="1020" y="1931"/>
                    </a:cubicBezTo>
                    <a:cubicBezTo>
                      <a:pt x="1129" y="1974"/>
                      <a:pt x="1248" y="1983"/>
                      <a:pt x="1364" y="1983"/>
                    </a:cubicBezTo>
                    <a:cubicBezTo>
                      <a:pt x="1394" y="1983"/>
                      <a:pt x="1424" y="1982"/>
                      <a:pt x="1453" y="1982"/>
                    </a:cubicBezTo>
                    <a:cubicBezTo>
                      <a:pt x="1518" y="1982"/>
                      <a:pt x="1583" y="1982"/>
                      <a:pt x="1636" y="1945"/>
                    </a:cubicBezTo>
                    <a:cubicBezTo>
                      <a:pt x="1719" y="1892"/>
                      <a:pt x="1737" y="1780"/>
                      <a:pt x="1741" y="1682"/>
                    </a:cubicBezTo>
                    <a:cubicBezTo>
                      <a:pt x="1752" y="1358"/>
                      <a:pt x="1673" y="1041"/>
                      <a:pt x="1593" y="727"/>
                    </a:cubicBezTo>
                    <a:cubicBezTo>
                      <a:pt x="1557" y="586"/>
                      <a:pt x="1521" y="443"/>
                      <a:pt x="1438" y="324"/>
                    </a:cubicBezTo>
                    <a:cubicBezTo>
                      <a:pt x="1312" y="140"/>
                      <a:pt x="1092" y="42"/>
                      <a:pt x="876" y="14"/>
                    </a:cubicBezTo>
                    <a:cubicBezTo>
                      <a:pt x="811" y="4"/>
                      <a:pt x="747" y="0"/>
                      <a:pt x="68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Google Shape;58;p4"/>
              <p:cNvSpPr>
                <a:spLocks/>
              </p:cNvSpPr>
              <p:nvPr/>
            </p:nvSpPr>
            <p:spPr bwMode="auto">
              <a:xfrm>
                <a:off x="5639400" y="2491975"/>
                <a:ext cx="40275" cy="42775"/>
              </a:xfrm>
              <a:custGeom>
                <a:avLst/>
                <a:gdLst>
                  <a:gd name="T0" fmla="*/ 8265625 w 1611"/>
                  <a:gd name="T1" fmla="*/ 0 h 1711"/>
                  <a:gd name="T2" fmla="*/ 5296875 w 1611"/>
                  <a:gd name="T3" fmla="*/ 234375 h 1711"/>
                  <a:gd name="T4" fmla="*/ 843750 w 1611"/>
                  <a:gd name="T5" fmla="*/ 10328125 h 1711"/>
                  <a:gd name="T6" fmla="*/ 5015625 w 1611"/>
                  <a:gd name="T7" fmla="*/ 19328125 h 1711"/>
                  <a:gd name="T8" fmla="*/ 17234375 w 1611"/>
                  <a:gd name="T9" fmla="*/ 26531250 h 1711"/>
                  <a:gd name="T10" fmla="*/ 19328125 w 1611"/>
                  <a:gd name="T11" fmla="*/ 26718750 h 1711"/>
                  <a:gd name="T12" fmla="*/ 23203125 w 1611"/>
                  <a:gd name="T13" fmla="*/ 25468750 h 1711"/>
                  <a:gd name="T14" fmla="*/ 25171875 w 1611"/>
                  <a:gd name="T15" fmla="*/ 19734375 h 1711"/>
                  <a:gd name="T16" fmla="*/ 19484375 w 1611"/>
                  <a:gd name="T17" fmla="*/ 5093750 h 1711"/>
                  <a:gd name="T18" fmla="*/ 8265625 w 1611"/>
                  <a:gd name="T19" fmla="*/ 0 h 17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11" h="1711" extrusionOk="0">
                    <a:moveTo>
                      <a:pt x="529" y="0"/>
                    </a:moveTo>
                    <a:cubicBezTo>
                      <a:pt x="467" y="0"/>
                      <a:pt x="404" y="5"/>
                      <a:pt x="339" y="15"/>
                    </a:cubicBezTo>
                    <a:cubicBezTo>
                      <a:pt x="11" y="66"/>
                      <a:pt x="0" y="383"/>
                      <a:pt x="54" y="661"/>
                    </a:cubicBezTo>
                    <a:cubicBezTo>
                      <a:pt x="94" y="870"/>
                      <a:pt x="184" y="1071"/>
                      <a:pt x="321" y="1237"/>
                    </a:cubicBezTo>
                    <a:cubicBezTo>
                      <a:pt x="516" y="1479"/>
                      <a:pt x="797" y="1645"/>
                      <a:pt x="1103" y="1698"/>
                    </a:cubicBezTo>
                    <a:cubicBezTo>
                      <a:pt x="1147" y="1706"/>
                      <a:pt x="1192" y="1710"/>
                      <a:pt x="1237" y="1710"/>
                    </a:cubicBezTo>
                    <a:cubicBezTo>
                      <a:pt x="1329" y="1710"/>
                      <a:pt x="1417" y="1690"/>
                      <a:pt x="1485" y="1630"/>
                    </a:cubicBezTo>
                    <a:cubicBezTo>
                      <a:pt x="1589" y="1544"/>
                      <a:pt x="1611" y="1396"/>
                      <a:pt x="1611" y="1263"/>
                    </a:cubicBezTo>
                    <a:cubicBezTo>
                      <a:pt x="1611" y="920"/>
                      <a:pt x="1478" y="577"/>
                      <a:pt x="1247" y="326"/>
                    </a:cubicBezTo>
                    <a:cubicBezTo>
                      <a:pt x="1047" y="101"/>
                      <a:pt x="805" y="0"/>
                      <a:pt x="52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59;p4"/>
              <p:cNvSpPr>
                <a:spLocks/>
              </p:cNvSpPr>
              <p:nvPr/>
            </p:nvSpPr>
            <p:spPr bwMode="auto">
              <a:xfrm>
                <a:off x="5604250" y="2557600"/>
                <a:ext cx="38400" cy="44250"/>
              </a:xfrm>
              <a:custGeom>
                <a:avLst/>
                <a:gdLst>
                  <a:gd name="T0" fmla="*/ 10093750 w 1536"/>
                  <a:gd name="T1" fmla="*/ 0 h 1770"/>
                  <a:gd name="T2" fmla="*/ 8125000 w 1536"/>
                  <a:gd name="T3" fmla="*/ 328125 h 1770"/>
                  <a:gd name="T4" fmla="*/ 4562500 w 1536"/>
                  <a:gd name="T5" fmla="*/ 4218750 h 1770"/>
                  <a:gd name="T6" fmla="*/ 1125000 w 1536"/>
                  <a:gd name="T7" fmla="*/ 11640625 h 1770"/>
                  <a:gd name="T8" fmla="*/ 1250000 w 1536"/>
                  <a:gd name="T9" fmla="*/ 20156250 h 1770"/>
                  <a:gd name="T10" fmla="*/ 7500000 w 1536"/>
                  <a:gd name="T11" fmla="*/ 25734375 h 1770"/>
                  <a:gd name="T12" fmla="*/ 15890625 w 1536"/>
                  <a:gd name="T13" fmla="*/ 27531250 h 1770"/>
                  <a:gd name="T14" fmla="*/ 17828125 w 1536"/>
                  <a:gd name="T15" fmla="*/ 27656250 h 1770"/>
                  <a:gd name="T16" fmla="*/ 20906250 w 1536"/>
                  <a:gd name="T17" fmla="*/ 26968750 h 1770"/>
                  <a:gd name="T18" fmla="*/ 23484375 w 1536"/>
                  <a:gd name="T19" fmla="*/ 18468750 h 1770"/>
                  <a:gd name="T20" fmla="*/ 19437500 w 1536"/>
                  <a:gd name="T21" fmla="*/ 7093750 h 1770"/>
                  <a:gd name="T22" fmla="*/ 10093750 w 1536"/>
                  <a:gd name="T23" fmla="*/ 0 h 17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36" h="1770" extrusionOk="0">
                    <a:moveTo>
                      <a:pt x="646" y="0"/>
                    </a:moveTo>
                    <a:cubicBezTo>
                      <a:pt x="605" y="0"/>
                      <a:pt x="562" y="7"/>
                      <a:pt x="520" y="21"/>
                    </a:cubicBezTo>
                    <a:cubicBezTo>
                      <a:pt x="412" y="58"/>
                      <a:pt x="347" y="180"/>
                      <a:pt x="292" y="270"/>
                    </a:cubicBezTo>
                    <a:cubicBezTo>
                      <a:pt x="202" y="421"/>
                      <a:pt x="123" y="580"/>
                      <a:pt x="72" y="745"/>
                    </a:cubicBezTo>
                    <a:cubicBezTo>
                      <a:pt x="19" y="923"/>
                      <a:pt x="1" y="1117"/>
                      <a:pt x="80" y="1290"/>
                    </a:cubicBezTo>
                    <a:cubicBezTo>
                      <a:pt x="155" y="1456"/>
                      <a:pt x="310" y="1578"/>
                      <a:pt x="480" y="1647"/>
                    </a:cubicBezTo>
                    <a:cubicBezTo>
                      <a:pt x="649" y="1719"/>
                      <a:pt x="833" y="1744"/>
                      <a:pt x="1017" y="1762"/>
                    </a:cubicBezTo>
                    <a:cubicBezTo>
                      <a:pt x="1058" y="1766"/>
                      <a:pt x="1099" y="1770"/>
                      <a:pt x="1141" y="1770"/>
                    </a:cubicBezTo>
                    <a:cubicBezTo>
                      <a:pt x="1209" y="1770"/>
                      <a:pt x="1277" y="1760"/>
                      <a:pt x="1338" y="1726"/>
                    </a:cubicBezTo>
                    <a:cubicBezTo>
                      <a:pt x="1518" y="1629"/>
                      <a:pt x="1536" y="1384"/>
                      <a:pt x="1503" y="1182"/>
                    </a:cubicBezTo>
                    <a:cubicBezTo>
                      <a:pt x="1464" y="926"/>
                      <a:pt x="1373" y="677"/>
                      <a:pt x="1244" y="454"/>
                    </a:cubicBezTo>
                    <a:cubicBezTo>
                      <a:pt x="1126" y="252"/>
                      <a:pt x="902" y="0"/>
                      <a:pt x="64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60;p4"/>
              <p:cNvSpPr>
                <a:spLocks/>
              </p:cNvSpPr>
              <p:nvPr/>
            </p:nvSpPr>
            <p:spPr bwMode="auto">
              <a:xfrm>
                <a:off x="6001425" y="2491175"/>
                <a:ext cx="38500" cy="44250"/>
              </a:xfrm>
              <a:custGeom>
                <a:avLst/>
                <a:gdLst>
                  <a:gd name="T0" fmla="*/ 10093750 w 1540"/>
                  <a:gd name="T1" fmla="*/ 15625 h 1770"/>
                  <a:gd name="T2" fmla="*/ 8109375 w 1540"/>
                  <a:gd name="T3" fmla="*/ 343750 h 1770"/>
                  <a:gd name="T4" fmla="*/ 4562500 w 1540"/>
                  <a:gd name="T5" fmla="*/ 4234375 h 1770"/>
                  <a:gd name="T6" fmla="*/ 1125000 w 1540"/>
                  <a:gd name="T7" fmla="*/ 11671875 h 1770"/>
                  <a:gd name="T8" fmla="*/ 1234375 w 1540"/>
                  <a:gd name="T9" fmla="*/ 20171875 h 1770"/>
                  <a:gd name="T10" fmla="*/ 7500000 w 1540"/>
                  <a:gd name="T11" fmla="*/ 25734375 h 1770"/>
                  <a:gd name="T12" fmla="*/ 15890625 w 1540"/>
                  <a:gd name="T13" fmla="*/ 27484375 h 1770"/>
                  <a:gd name="T14" fmla="*/ 17968750 w 1540"/>
                  <a:gd name="T15" fmla="*/ 27656250 h 1770"/>
                  <a:gd name="T16" fmla="*/ 20953125 w 1540"/>
                  <a:gd name="T17" fmla="*/ 26984375 h 1770"/>
                  <a:gd name="T18" fmla="*/ 23531250 w 1540"/>
                  <a:gd name="T19" fmla="*/ 18484375 h 1770"/>
                  <a:gd name="T20" fmla="*/ 19421875 w 1540"/>
                  <a:gd name="T21" fmla="*/ 7046875 h 1770"/>
                  <a:gd name="T22" fmla="*/ 10093750 w 1540"/>
                  <a:gd name="T23" fmla="*/ 15625 h 17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40" h="1770" extrusionOk="0">
                    <a:moveTo>
                      <a:pt x="646" y="1"/>
                    </a:moveTo>
                    <a:cubicBezTo>
                      <a:pt x="605" y="1"/>
                      <a:pt x="562" y="8"/>
                      <a:pt x="519" y="22"/>
                    </a:cubicBezTo>
                    <a:cubicBezTo>
                      <a:pt x="411" y="58"/>
                      <a:pt x="346" y="177"/>
                      <a:pt x="292" y="271"/>
                    </a:cubicBezTo>
                    <a:cubicBezTo>
                      <a:pt x="205" y="418"/>
                      <a:pt x="122" y="581"/>
                      <a:pt x="72" y="747"/>
                    </a:cubicBezTo>
                    <a:cubicBezTo>
                      <a:pt x="18" y="923"/>
                      <a:pt x="0" y="1118"/>
                      <a:pt x="79" y="1291"/>
                    </a:cubicBezTo>
                    <a:cubicBezTo>
                      <a:pt x="155" y="1456"/>
                      <a:pt x="310" y="1579"/>
                      <a:pt x="480" y="1647"/>
                    </a:cubicBezTo>
                    <a:cubicBezTo>
                      <a:pt x="649" y="1716"/>
                      <a:pt x="832" y="1742"/>
                      <a:pt x="1017" y="1759"/>
                    </a:cubicBezTo>
                    <a:cubicBezTo>
                      <a:pt x="1060" y="1765"/>
                      <a:pt x="1105" y="1770"/>
                      <a:pt x="1150" y="1770"/>
                    </a:cubicBezTo>
                    <a:cubicBezTo>
                      <a:pt x="1216" y="1770"/>
                      <a:pt x="1282" y="1759"/>
                      <a:pt x="1341" y="1727"/>
                    </a:cubicBezTo>
                    <a:cubicBezTo>
                      <a:pt x="1517" y="1629"/>
                      <a:pt x="1539" y="1381"/>
                      <a:pt x="1506" y="1183"/>
                    </a:cubicBezTo>
                    <a:cubicBezTo>
                      <a:pt x="1466" y="927"/>
                      <a:pt x="1376" y="678"/>
                      <a:pt x="1243" y="451"/>
                    </a:cubicBezTo>
                    <a:cubicBezTo>
                      <a:pt x="1126" y="253"/>
                      <a:pt x="901" y="1"/>
                      <a:pt x="6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Google Shape;61;p4"/>
              <p:cNvSpPr>
                <a:spLocks/>
              </p:cNvSpPr>
              <p:nvPr/>
            </p:nvSpPr>
            <p:spPr bwMode="auto">
              <a:xfrm>
                <a:off x="5684175" y="2555050"/>
                <a:ext cx="53450" cy="43225"/>
              </a:xfrm>
              <a:custGeom>
                <a:avLst/>
                <a:gdLst>
                  <a:gd name="T0" fmla="*/ 16625000 w 2138"/>
                  <a:gd name="T1" fmla="*/ 15625 h 1729"/>
                  <a:gd name="T2" fmla="*/ 11218750 w 2138"/>
                  <a:gd name="T3" fmla="*/ 62500 h 1729"/>
                  <a:gd name="T4" fmla="*/ 7546875 w 2138"/>
                  <a:gd name="T5" fmla="*/ 468750 h 1729"/>
                  <a:gd name="T6" fmla="*/ 2093750 w 2138"/>
                  <a:gd name="T7" fmla="*/ 6484375 h 1729"/>
                  <a:gd name="T8" fmla="*/ 62500 w 2138"/>
                  <a:gd name="T9" fmla="*/ 12562500 h 1729"/>
                  <a:gd name="T10" fmla="*/ 2656250 w 2138"/>
                  <a:gd name="T11" fmla="*/ 18312500 h 1729"/>
                  <a:gd name="T12" fmla="*/ 22750000 w 2138"/>
                  <a:gd name="T13" fmla="*/ 26593750 h 1729"/>
                  <a:gd name="T14" fmla="*/ 26484375 w 2138"/>
                  <a:gd name="T15" fmla="*/ 27000000 h 1729"/>
                  <a:gd name="T16" fmla="*/ 30421875 w 2138"/>
                  <a:gd name="T17" fmla="*/ 25968750 h 1729"/>
                  <a:gd name="T18" fmla="*/ 33234375 w 2138"/>
                  <a:gd name="T19" fmla="*/ 20734375 h 1729"/>
                  <a:gd name="T20" fmla="*/ 32265625 w 2138"/>
                  <a:gd name="T21" fmla="*/ 14656250 h 1729"/>
                  <a:gd name="T22" fmla="*/ 29406250 w 2138"/>
                  <a:gd name="T23" fmla="*/ 7437500 h 1729"/>
                  <a:gd name="T24" fmla="*/ 25343750 w 2138"/>
                  <a:gd name="T25" fmla="*/ 1984375 h 1729"/>
                  <a:gd name="T26" fmla="*/ 16625000 w 2138"/>
                  <a:gd name="T27" fmla="*/ 15625 h 17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38" h="1729" extrusionOk="0">
                    <a:moveTo>
                      <a:pt x="1064" y="1"/>
                    </a:moveTo>
                    <a:cubicBezTo>
                      <a:pt x="949" y="1"/>
                      <a:pt x="833" y="1"/>
                      <a:pt x="718" y="4"/>
                    </a:cubicBezTo>
                    <a:cubicBezTo>
                      <a:pt x="641" y="8"/>
                      <a:pt x="555" y="1"/>
                      <a:pt x="483" y="30"/>
                    </a:cubicBezTo>
                    <a:cubicBezTo>
                      <a:pt x="321" y="98"/>
                      <a:pt x="217" y="268"/>
                      <a:pt x="134" y="415"/>
                    </a:cubicBezTo>
                    <a:cubicBezTo>
                      <a:pt x="69" y="538"/>
                      <a:pt x="1" y="668"/>
                      <a:pt x="4" y="804"/>
                    </a:cubicBezTo>
                    <a:cubicBezTo>
                      <a:pt x="7" y="942"/>
                      <a:pt x="79" y="1071"/>
                      <a:pt x="170" y="1172"/>
                    </a:cubicBezTo>
                    <a:cubicBezTo>
                      <a:pt x="487" y="1526"/>
                      <a:pt x="992" y="1622"/>
                      <a:pt x="1456" y="1702"/>
                    </a:cubicBezTo>
                    <a:cubicBezTo>
                      <a:pt x="1534" y="1715"/>
                      <a:pt x="1616" y="1728"/>
                      <a:pt x="1695" y="1728"/>
                    </a:cubicBezTo>
                    <a:cubicBezTo>
                      <a:pt x="1785" y="1728"/>
                      <a:pt x="1872" y="1712"/>
                      <a:pt x="1947" y="1662"/>
                    </a:cubicBezTo>
                    <a:cubicBezTo>
                      <a:pt x="2058" y="1590"/>
                      <a:pt x="2116" y="1457"/>
                      <a:pt x="2127" y="1327"/>
                    </a:cubicBezTo>
                    <a:cubicBezTo>
                      <a:pt x="2138" y="1193"/>
                      <a:pt x="2105" y="1064"/>
                      <a:pt x="2065" y="938"/>
                    </a:cubicBezTo>
                    <a:cubicBezTo>
                      <a:pt x="2018" y="779"/>
                      <a:pt x="1957" y="624"/>
                      <a:pt x="1882" y="476"/>
                    </a:cubicBezTo>
                    <a:cubicBezTo>
                      <a:pt x="1820" y="343"/>
                      <a:pt x="1741" y="213"/>
                      <a:pt x="1622" y="127"/>
                    </a:cubicBezTo>
                    <a:cubicBezTo>
                      <a:pt x="1463" y="15"/>
                      <a:pt x="1258" y="4"/>
                      <a:pt x="106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Google Shape;62;p4"/>
              <p:cNvSpPr>
                <a:spLocks/>
              </p:cNvSpPr>
              <p:nvPr/>
            </p:nvSpPr>
            <p:spPr bwMode="auto">
              <a:xfrm>
                <a:off x="5745425" y="2520900"/>
                <a:ext cx="61300" cy="32425"/>
              </a:xfrm>
              <a:custGeom>
                <a:avLst/>
                <a:gdLst>
                  <a:gd name="T0" fmla="*/ 13921875 w 2452"/>
                  <a:gd name="T1" fmla="*/ 15625 h 1297"/>
                  <a:gd name="T2" fmla="*/ 3562500 w 2452"/>
                  <a:gd name="T3" fmla="*/ 5078125 h 1297"/>
                  <a:gd name="T4" fmla="*/ 1546875 w 2452"/>
                  <a:gd name="T5" fmla="*/ 12750000 h 1297"/>
                  <a:gd name="T6" fmla="*/ 3000000 w 2452"/>
                  <a:gd name="T7" fmla="*/ 14093750 h 1297"/>
                  <a:gd name="T8" fmla="*/ 26203125 w 2452"/>
                  <a:gd name="T9" fmla="*/ 20265625 h 1297"/>
                  <a:gd name="T10" fmla="*/ 30937500 w 2452"/>
                  <a:gd name="T11" fmla="*/ 20125000 h 1297"/>
                  <a:gd name="T12" fmla="*/ 37015625 w 2452"/>
                  <a:gd name="T13" fmla="*/ 17859375 h 1297"/>
                  <a:gd name="T14" fmla="*/ 38140625 w 2452"/>
                  <a:gd name="T15" fmla="*/ 14656250 h 1297"/>
                  <a:gd name="T16" fmla="*/ 35328125 w 2452"/>
                  <a:gd name="T17" fmla="*/ 7109375 h 1297"/>
                  <a:gd name="T18" fmla="*/ 30421875 w 2452"/>
                  <a:gd name="T19" fmla="*/ 4015625 h 1297"/>
                  <a:gd name="T20" fmla="*/ 14046875 w 2452"/>
                  <a:gd name="T21" fmla="*/ 15625 h 1297"/>
                  <a:gd name="T22" fmla="*/ 13921875 w 2452"/>
                  <a:gd name="T23" fmla="*/ 15625 h 12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52" h="1297" extrusionOk="0">
                    <a:moveTo>
                      <a:pt x="891" y="1"/>
                    </a:moveTo>
                    <a:cubicBezTo>
                      <a:pt x="647" y="1"/>
                      <a:pt x="388" y="154"/>
                      <a:pt x="228" y="325"/>
                    </a:cubicBezTo>
                    <a:cubicBezTo>
                      <a:pt x="120" y="440"/>
                      <a:pt x="1" y="661"/>
                      <a:pt x="99" y="816"/>
                    </a:cubicBezTo>
                    <a:cubicBezTo>
                      <a:pt x="124" y="851"/>
                      <a:pt x="159" y="877"/>
                      <a:pt x="192" y="902"/>
                    </a:cubicBezTo>
                    <a:cubicBezTo>
                      <a:pt x="618" y="1208"/>
                      <a:pt x="1151" y="1297"/>
                      <a:pt x="1677" y="1297"/>
                    </a:cubicBezTo>
                    <a:cubicBezTo>
                      <a:pt x="1779" y="1297"/>
                      <a:pt x="1880" y="1294"/>
                      <a:pt x="1980" y="1288"/>
                    </a:cubicBezTo>
                    <a:cubicBezTo>
                      <a:pt x="2124" y="1277"/>
                      <a:pt x="2283" y="1255"/>
                      <a:pt x="2369" y="1143"/>
                    </a:cubicBezTo>
                    <a:cubicBezTo>
                      <a:pt x="2416" y="1086"/>
                      <a:pt x="2438" y="1010"/>
                      <a:pt x="2441" y="938"/>
                    </a:cubicBezTo>
                    <a:cubicBezTo>
                      <a:pt x="2451" y="761"/>
                      <a:pt x="2387" y="581"/>
                      <a:pt x="2261" y="455"/>
                    </a:cubicBezTo>
                    <a:cubicBezTo>
                      <a:pt x="2175" y="368"/>
                      <a:pt x="2059" y="307"/>
                      <a:pt x="1947" y="257"/>
                    </a:cubicBezTo>
                    <a:cubicBezTo>
                      <a:pt x="1619" y="102"/>
                      <a:pt x="1262" y="4"/>
                      <a:pt x="899" y="1"/>
                    </a:cubicBezTo>
                    <a:cubicBezTo>
                      <a:pt x="896" y="1"/>
                      <a:pt x="893" y="1"/>
                      <a:pt x="89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Google Shape;63;p4"/>
              <p:cNvSpPr>
                <a:spLocks/>
              </p:cNvSpPr>
              <p:nvPr/>
            </p:nvSpPr>
            <p:spPr bwMode="auto">
              <a:xfrm>
                <a:off x="5747675" y="2444300"/>
                <a:ext cx="40400" cy="50125"/>
              </a:xfrm>
              <a:custGeom>
                <a:avLst/>
                <a:gdLst>
                  <a:gd name="T0" fmla="*/ 7859375 w 1616"/>
                  <a:gd name="T1" fmla="*/ 15625 h 2005"/>
                  <a:gd name="T2" fmla="*/ 1312500 w 1616"/>
                  <a:gd name="T3" fmla="*/ 3859375 h 2005"/>
                  <a:gd name="T4" fmla="*/ 62500 w 1616"/>
                  <a:gd name="T5" fmla="*/ 10718750 h 2005"/>
                  <a:gd name="T6" fmla="*/ 6828125 w 1616"/>
                  <a:gd name="T7" fmla="*/ 28515625 h 2005"/>
                  <a:gd name="T8" fmla="*/ 8796875 w 1616"/>
                  <a:gd name="T9" fmla="*/ 30312500 h 2005"/>
                  <a:gd name="T10" fmla="*/ 11781250 w 1616"/>
                  <a:gd name="T11" fmla="*/ 31046875 h 2005"/>
                  <a:gd name="T12" fmla="*/ 15296875 w 1616"/>
                  <a:gd name="T13" fmla="*/ 31312500 h 2005"/>
                  <a:gd name="T14" fmla="*/ 20078125 w 1616"/>
                  <a:gd name="T15" fmla="*/ 30156250 h 2005"/>
                  <a:gd name="T16" fmla="*/ 22546875 w 1616"/>
                  <a:gd name="T17" fmla="*/ 27609375 h 2005"/>
                  <a:gd name="T18" fmla="*/ 25015625 w 1616"/>
                  <a:gd name="T19" fmla="*/ 20187500 h 2005"/>
                  <a:gd name="T20" fmla="*/ 17140625 w 1616"/>
                  <a:gd name="T21" fmla="*/ 3796875 h 2005"/>
                  <a:gd name="T22" fmla="*/ 13140625 w 1616"/>
                  <a:gd name="T23" fmla="*/ 578125 h 2005"/>
                  <a:gd name="T24" fmla="*/ 9609375 w 1616"/>
                  <a:gd name="T25" fmla="*/ 31250 h 2005"/>
                  <a:gd name="T26" fmla="*/ 9140625 w 1616"/>
                  <a:gd name="T27" fmla="*/ 31250 h 2005"/>
                  <a:gd name="T28" fmla="*/ 8171875 w 1616"/>
                  <a:gd name="T29" fmla="*/ 15625 h 2005"/>
                  <a:gd name="T30" fmla="*/ 7859375 w 1616"/>
                  <a:gd name="T31" fmla="*/ 15625 h 20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16" h="2005" extrusionOk="0">
                    <a:moveTo>
                      <a:pt x="503" y="1"/>
                    </a:moveTo>
                    <a:cubicBezTo>
                      <a:pt x="328" y="1"/>
                      <a:pt x="171" y="87"/>
                      <a:pt x="84" y="247"/>
                    </a:cubicBezTo>
                    <a:cubicBezTo>
                      <a:pt x="12" y="380"/>
                      <a:pt x="1" y="535"/>
                      <a:pt x="4" y="686"/>
                    </a:cubicBezTo>
                    <a:cubicBezTo>
                      <a:pt x="23" y="1101"/>
                      <a:pt x="177" y="1504"/>
                      <a:pt x="437" y="1825"/>
                    </a:cubicBezTo>
                    <a:cubicBezTo>
                      <a:pt x="473" y="1869"/>
                      <a:pt x="513" y="1912"/>
                      <a:pt x="563" y="1940"/>
                    </a:cubicBezTo>
                    <a:cubicBezTo>
                      <a:pt x="621" y="1973"/>
                      <a:pt x="689" y="1980"/>
                      <a:pt x="754" y="1987"/>
                    </a:cubicBezTo>
                    <a:cubicBezTo>
                      <a:pt x="828" y="1996"/>
                      <a:pt x="904" y="2004"/>
                      <a:pt x="979" y="2004"/>
                    </a:cubicBezTo>
                    <a:cubicBezTo>
                      <a:pt x="1087" y="2004"/>
                      <a:pt x="1193" y="1987"/>
                      <a:pt x="1285" y="1930"/>
                    </a:cubicBezTo>
                    <a:cubicBezTo>
                      <a:pt x="1349" y="1890"/>
                      <a:pt x="1400" y="1832"/>
                      <a:pt x="1443" y="1767"/>
                    </a:cubicBezTo>
                    <a:cubicBezTo>
                      <a:pt x="1540" y="1631"/>
                      <a:pt x="1594" y="1461"/>
                      <a:pt x="1601" y="1292"/>
                    </a:cubicBezTo>
                    <a:cubicBezTo>
                      <a:pt x="1616" y="896"/>
                      <a:pt x="1374" y="531"/>
                      <a:pt x="1097" y="243"/>
                    </a:cubicBezTo>
                    <a:cubicBezTo>
                      <a:pt x="1021" y="164"/>
                      <a:pt x="942" y="84"/>
                      <a:pt x="841" y="37"/>
                    </a:cubicBezTo>
                    <a:cubicBezTo>
                      <a:pt x="766" y="4"/>
                      <a:pt x="691" y="2"/>
                      <a:pt x="615" y="2"/>
                    </a:cubicBezTo>
                    <a:cubicBezTo>
                      <a:pt x="605" y="2"/>
                      <a:pt x="595" y="2"/>
                      <a:pt x="585" y="2"/>
                    </a:cubicBezTo>
                    <a:cubicBezTo>
                      <a:pt x="564" y="2"/>
                      <a:pt x="544" y="2"/>
                      <a:pt x="523" y="1"/>
                    </a:cubicBezTo>
                    <a:cubicBezTo>
                      <a:pt x="517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Google Shape;64;p4"/>
              <p:cNvSpPr>
                <a:spLocks/>
              </p:cNvSpPr>
              <p:nvPr/>
            </p:nvSpPr>
            <p:spPr bwMode="auto">
              <a:xfrm>
                <a:off x="5760650" y="2575275"/>
                <a:ext cx="31850" cy="45425"/>
              </a:xfrm>
              <a:custGeom>
                <a:avLst/>
                <a:gdLst>
                  <a:gd name="T0" fmla="*/ 5953125 w 1274"/>
                  <a:gd name="T1" fmla="*/ 0 h 1817"/>
                  <a:gd name="T2" fmla="*/ 5140625 w 1274"/>
                  <a:gd name="T3" fmla="*/ 46875 h 1817"/>
                  <a:gd name="T4" fmla="*/ 15625 w 1274"/>
                  <a:gd name="T5" fmla="*/ 11593750 h 1817"/>
                  <a:gd name="T6" fmla="*/ 1984375 w 1274"/>
                  <a:gd name="T7" fmla="*/ 20656250 h 1817"/>
                  <a:gd name="T8" fmla="*/ 8015625 w 1274"/>
                  <a:gd name="T9" fmla="*/ 27468750 h 1817"/>
                  <a:gd name="T10" fmla="*/ 11843750 w 1274"/>
                  <a:gd name="T11" fmla="*/ 28375000 h 1817"/>
                  <a:gd name="T12" fmla="*/ 16687500 w 1274"/>
                  <a:gd name="T13" fmla="*/ 26562500 h 1817"/>
                  <a:gd name="T14" fmla="*/ 19218750 w 1274"/>
                  <a:gd name="T15" fmla="*/ 20875000 h 1817"/>
                  <a:gd name="T16" fmla="*/ 16625000 w 1274"/>
                  <a:gd name="T17" fmla="*/ 7421875 h 1817"/>
                  <a:gd name="T18" fmla="*/ 5953125 w 1274"/>
                  <a:gd name="T19" fmla="*/ 0 h 18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74" h="1817" extrusionOk="0">
                    <a:moveTo>
                      <a:pt x="381" y="0"/>
                    </a:moveTo>
                    <a:cubicBezTo>
                      <a:pt x="363" y="0"/>
                      <a:pt x="346" y="1"/>
                      <a:pt x="329" y="3"/>
                    </a:cubicBezTo>
                    <a:cubicBezTo>
                      <a:pt x="34" y="32"/>
                      <a:pt x="1" y="518"/>
                      <a:pt x="1" y="742"/>
                    </a:cubicBezTo>
                    <a:cubicBezTo>
                      <a:pt x="4" y="940"/>
                      <a:pt x="44" y="1141"/>
                      <a:pt x="127" y="1322"/>
                    </a:cubicBezTo>
                    <a:cubicBezTo>
                      <a:pt x="210" y="1502"/>
                      <a:pt x="337" y="1671"/>
                      <a:pt x="513" y="1758"/>
                    </a:cubicBezTo>
                    <a:cubicBezTo>
                      <a:pt x="588" y="1796"/>
                      <a:pt x="673" y="1816"/>
                      <a:pt x="758" y="1816"/>
                    </a:cubicBezTo>
                    <a:cubicBezTo>
                      <a:pt x="872" y="1816"/>
                      <a:pt x="985" y="1779"/>
                      <a:pt x="1068" y="1700"/>
                    </a:cubicBezTo>
                    <a:cubicBezTo>
                      <a:pt x="1165" y="1607"/>
                      <a:pt x="1208" y="1470"/>
                      <a:pt x="1230" y="1336"/>
                    </a:cubicBezTo>
                    <a:cubicBezTo>
                      <a:pt x="1273" y="1041"/>
                      <a:pt x="1212" y="735"/>
                      <a:pt x="1064" y="475"/>
                    </a:cubicBezTo>
                    <a:cubicBezTo>
                      <a:pt x="932" y="247"/>
                      <a:pt x="664" y="0"/>
                      <a:pt x="3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65;p4"/>
              <p:cNvSpPr>
                <a:spLocks/>
              </p:cNvSpPr>
              <p:nvPr/>
            </p:nvSpPr>
            <p:spPr bwMode="auto">
              <a:xfrm>
                <a:off x="5659025" y="2604125"/>
                <a:ext cx="55075" cy="37850"/>
              </a:xfrm>
              <a:custGeom>
                <a:avLst/>
                <a:gdLst>
                  <a:gd name="T0" fmla="*/ 10781250 w 2203"/>
                  <a:gd name="T1" fmla="*/ 0 h 1514"/>
                  <a:gd name="T2" fmla="*/ 7828125 w 2203"/>
                  <a:gd name="T3" fmla="*/ 421875 h 1514"/>
                  <a:gd name="T4" fmla="*/ 2093750 w 2203"/>
                  <a:gd name="T5" fmla="*/ 4656250 h 1514"/>
                  <a:gd name="T6" fmla="*/ 2093750 w 2203"/>
                  <a:gd name="T7" fmla="*/ 14734375 h 1514"/>
                  <a:gd name="T8" fmla="*/ 10531250 w 2203"/>
                  <a:gd name="T9" fmla="*/ 19906250 h 1514"/>
                  <a:gd name="T10" fmla="*/ 15000000 w 2203"/>
                  <a:gd name="T11" fmla="*/ 21421875 h 1514"/>
                  <a:gd name="T12" fmla="*/ 24312500 w 2203"/>
                  <a:gd name="T13" fmla="*/ 23640625 h 1514"/>
                  <a:gd name="T14" fmla="*/ 24953125 w 2203"/>
                  <a:gd name="T15" fmla="*/ 23625000 h 1514"/>
                  <a:gd name="T16" fmla="*/ 33125000 w 2203"/>
                  <a:gd name="T17" fmla="*/ 18453125 h 1514"/>
                  <a:gd name="T18" fmla="*/ 30703125 w 2203"/>
                  <a:gd name="T19" fmla="*/ 8703125 h 1514"/>
                  <a:gd name="T20" fmla="*/ 20062500 w 2203"/>
                  <a:gd name="T21" fmla="*/ 1328125 h 1514"/>
                  <a:gd name="T22" fmla="*/ 13531250 w 2203"/>
                  <a:gd name="T23" fmla="*/ 140625 h 1514"/>
                  <a:gd name="T24" fmla="*/ 10781250 w 2203"/>
                  <a:gd name="T25" fmla="*/ 0 h 15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03" h="1514" extrusionOk="0">
                    <a:moveTo>
                      <a:pt x="690" y="0"/>
                    </a:moveTo>
                    <a:cubicBezTo>
                      <a:pt x="629" y="0"/>
                      <a:pt x="567" y="6"/>
                      <a:pt x="501" y="27"/>
                    </a:cubicBezTo>
                    <a:cubicBezTo>
                      <a:pt x="354" y="74"/>
                      <a:pt x="220" y="168"/>
                      <a:pt x="134" y="298"/>
                    </a:cubicBezTo>
                    <a:cubicBezTo>
                      <a:pt x="8" y="489"/>
                      <a:pt x="1" y="759"/>
                      <a:pt x="134" y="943"/>
                    </a:cubicBezTo>
                    <a:cubicBezTo>
                      <a:pt x="260" y="1119"/>
                      <a:pt x="473" y="1203"/>
                      <a:pt x="674" y="1274"/>
                    </a:cubicBezTo>
                    <a:cubicBezTo>
                      <a:pt x="769" y="1306"/>
                      <a:pt x="866" y="1339"/>
                      <a:pt x="960" y="1371"/>
                    </a:cubicBezTo>
                    <a:cubicBezTo>
                      <a:pt x="1152" y="1443"/>
                      <a:pt x="1351" y="1513"/>
                      <a:pt x="1556" y="1513"/>
                    </a:cubicBezTo>
                    <a:cubicBezTo>
                      <a:pt x="1570" y="1513"/>
                      <a:pt x="1584" y="1513"/>
                      <a:pt x="1597" y="1512"/>
                    </a:cubicBezTo>
                    <a:cubicBezTo>
                      <a:pt x="1814" y="1501"/>
                      <a:pt x="2044" y="1386"/>
                      <a:pt x="2120" y="1181"/>
                    </a:cubicBezTo>
                    <a:cubicBezTo>
                      <a:pt x="2203" y="972"/>
                      <a:pt x="2102" y="734"/>
                      <a:pt x="1965" y="557"/>
                    </a:cubicBezTo>
                    <a:cubicBezTo>
                      <a:pt x="1792" y="338"/>
                      <a:pt x="1551" y="171"/>
                      <a:pt x="1284" y="85"/>
                    </a:cubicBezTo>
                    <a:cubicBezTo>
                      <a:pt x="1150" y="38"/>
                      <a:pt x="1010" y="13"/>
                      <a:pt x="866" y="9"/>
                    </a:cubicBezTo>
                    <a:cubicBezTo>
                      <a:pt x="805" y="6"/>
                      <a:pt x="747" y="0"/>
                      <a:pt x="6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66;p4"/>
              <p:cNvSpPr>
                <a:spLocks/>
              </p:cNvSpPr>
              <p:nvPr/>
            </p:nvSpPr>
            <p:spPr bwMode="auto">
              <a:xfrm>
                <a:off x="5898350" y="2431825"/>
                <a:ext cx="45800" cy="39450"/>
              </a:xfrm>
              <a:custGeom>
                <a:avLst/>
                <a:gdLst>
                  <a:gd name="T0" fmla="*/ 10656250 w 1832"/>
                  <a:gd name="T1" fmla="*/ 0 h 1578"/>
                  <a:gd name="T2" fmla="*/ 8265625 w 1832"/>
                  <a:gd name="T3" fmla="*/ 171875 h 1578"/>
                  <a:gd name="T4" fmla="*/ 109375 w 1832"/>
                  <a:gd name="T5" fmla="*/ 11031250 h 1578"/>
                  <a:gd name="T6" fmla="*/ 5968750 w 1832"/>
                  <a:gd name="T7" fmla="*/ 19640625 h 1578"/>
                  <a:gd name="T8" fmla="*/ 21453125 w 1832"/>
                  <a:gd name="T9" fmla="*/ 24656250 h 1578"/>
                  <a:gd name="T10" fmla="*/ 25343750 w 1832"/>
                  <a:gd name="T11" fmla="*/ 23984375 h 1578"/>
                  <a:gd name="T12" fmla="*/ 28437500 w 1832"/>
                  <a:gd name="T13" fmla="*/ 17734375 h 1578"/>
                  <a:gd name="T14" fmla="*/ 24156250 w 1832"/>
                  <a:gd name="T15" fmla="*/ 5781250 h 1578"/>
                  <a:gd name="T16" fmla="*/ 10656250 w 1832"/>
                  <a:gd name="T17" fmla="*/ 0 h 15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1578" extrusionOk="0">
                    <a:moveTo>
                      <a:pt x="682" y="0"/>
                    </a:moveTo>
                    <a:cubicBezTo>
                      <a:pt x="631" y="0"/>
                      <a:pt x="580" y="4"/>
                      <a:pt x="529" y="11"/>
                    </a:cubicBezTo>
                    <a:cubicBezTo>
                      <a:pt x="231" y="54"/>
                      <a:pt x="0" y="425"/>
                      <a:pt x="7" y="706"/>
                    </a:cubicBezTo>
                    <a:cubicBezTo>
                      <a:pt x="15" y="947"/>
                      <a:pt x="195" y="1132"/>
                      <a:pt x="382" y="1257"/>
                    </a:cubicBezTo>
                    <a:cubicBezTo>
                      <a:pt x="674" y="1452"/>
                      <a:pt x="1023" y="1564"/>
                      <a:pt x="1373" y="1578"/>
                    </a:cubicBezTo>
                    <a:cubicBezTo>
                      <a:pt x="1459" y="1578"/>
                      <a:pt x="1546" y="1574"/>
                      <a:pt x="1622" y="1535"/>
                    </a:cubicBezTo>
                    <a:cubicBezTo>
                      <a:pt x="1759" y="1463"/>
                      <a:pt x="1813" y="1293"/>
                      <a:pt x="1820" y="1135"/>
                    </a:cubicBezTo>
                    <a:cubicBezTo>
                      <a:pt x="1831" y="857"/>
                      <a:pt x="1733" y="580"/>
                      <a:pt x="1546" y="370"/>
                    </a:cubicBezTo>
                    <a:cubicBezTo>
                      <a:pt x="1335" y="135"/>
                      <a:pt x="1003" y="0"/>
                      <a:pt x="6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67;p4"/>
              <p:cNvSpPr>
                <a:spLocks/>
              </p:cNvSpPr>
              <p:nvPr/>
            </p:nvSpPr>
            <p:spPr bwMode="auto">
              <a:xfrm>
                <a:off x="5914275" y="2491300"/>
                <a:ext cx="58700" cy="25250"/>
              </a:xfrm>
              <a:custGeom>
                <a:avLst/>
                <a:gdLst>
                  <a:gd name="T0" fmla="*/ 6859375 w 2348"/>
                  <a:gd name="T1" fmla="*/ 0 h 1010"/>
                  <a:gd name="T2" fmla="*/ 2312500 w 2348"/>
                  <a:gd name="T3" fmla="*/ 1171875 h 1010"/>
                  <a:gd name="T4" fmla="*/ 578125 w 2348"/>
                  <a:gd name="T5" fmla="*/ 6687500 h 1010"/>
                  <a:gd name="T6" fmla="*/ 6718750 w 2348"/>
                  <a:gd name="T7" fmla="*/ 13734375 h 1010"/>
                  <a:gd name="T8" fmla="*/ 18828125 w 2348"/>
                  <a:gd name="T9" fmla="*/ 15765625 h 1010"/>
                  <a:gd name="T10" fmla="*/ 20562500 w 2348"/>
                  <a:gd name="T11" fmla="*/ 15750000 h 1010"/>
                  <a:gd name="T12" fmla="*/ 29734375 w 2348"/>
                  <a:gd name="T13" fmla="*/ 15750000 h 1010"/>
                  <a:gd name="T14" fmla="*/ 34546875 w 2348"/>
                  <a:gd name="T15" fmla="*/ 14687500 h 1010"/>
                  <a:gd name="T16" fmla="*/ 36671875 w 2348"/>
                  <a:gd name="T17" fmla="*/ 8218750 h 1010"/>
                  <a:gd name="T18" fmla="*/ 35609375 w 2348"/>
                  <a:gd name="T19" fmla="*/ 3937500 h 1010"/>
                  <a:gd name="T20" fmla="*/ 32390625 w 2348"/>
                  <a:gd name="T21" fmla="*/ 2578125 h 1010"/>
                  <a:gd name="T22" fmla="*/ 11046875 w 2348"/>
                  <a:gd name="T23" fmla="*/ 265625 h 1010"/>
                  <a:gd name="T24" fmla="*/ 6859375 w 2348"/>
                  <a:gd name="T25" fmla="*/ 0 h 10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48" h="1010" extrusionOk="0">
                    <a:moveTo>
                      <a:pt x="439" y="0"/>
                    </a:moveTo>
                    <a:cubicBezTo>
                      <a:pt x="335" y="0"/>
                      <a:pt x="233" y="16"/>
                      <a:pt x="148" y="75"/>
                    </a:cubicBezTo>
                    <a:cubicBezTo>
                      <a:pt x="33" y="158"/>
                      <a:pt x="1" y="298"/>
                      <a:pt x="37" y="428"/>
                    </a:cubicBezTo>
                    <a:cubicBezTo>
                      <a:pt x="87" y="626"/>
                      <a:pt x="253" y="789"/>
                      <a:pt x="430" y="879"/>
                    </a:cubicBezTo>
                    <a:cubicBezTo>
                      <a:pt x="667" y="993"/>
                      <a:pt x="938" y="1009"/>
                      <a:pt x="1205" y="1009"/>
                    </a:cubicBezTo>
                    <a:cubicBezTo>
                      <a:pt x="1242" y="1009"/>
                      <a:pt x="1279" y="1009"/>
                      <a:pt x="1316" y="1008"/>
                    </a:cubicBezTo>
                    <a:lnTo>
                      <a:pt x="1903" y="1008"/>
                    </a:lnTo>
                    <a:cubicBezTo>
                      <a:pt x="2012" y="1008"/>
                      <a:pt x="2124" y="1005"/>
                      <a:pt x="2211" y="940"/>
                    </a:cubicBezTo>
                    <a:cubicBezTo>
                      <a:pt x="2332" y="850"/>
                      <a:pt x="2344" y="677"/>
                      <a:pt x="2347" y="526"/>
                    </a:cubicBezTo>
                    <a:cubicBezTo>
                      <a:pt x="2347" y="428"/>
                      <a:pt x="2347" y="320"/>
                      <a:pt x="2279" y="252"/>
                    </a:cubicBezTo>
                    <a:cubicBezTo>
                      <a:pt x="2224" y="197"/>
                      <a:pt x="2149" y="180"/>
                      <a:pt x="2073" y="165"/>
                    </a:cubicBezTo>
                    <a:cubicBezTo>
                      <a:pt x="1622" y="85"/>
                      <a:pt x="1165" y="50"/>
                      <a:pt x="707" y="17"/>
                    </a:cubicBezTo>
                    <a:cubicBezTo>
                      <a:pt x="623" y="12"/>
                      <a:pt x="530" y="0"/>
                      <a:pt x="43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68;p4"/>
              <p:cNvSpPr>
                <a:spLocks/>
              </p:cNvSpPr>
              <p:nvPr/>
            </p:nvSpPr>
            <p:spPr bwMode="auto">
              <a:xfrm>
                <a:off x="5881400" y="2534875"/>
                <a:ext cx="65800" cy="40450"/>
              </a:xfrm>
              <a:custGeom>
                <a:avLst/>
                <a:gdLst>
                  <a:gd name="T0" fmla="*/ 21593750 w 2632"/>
                  <a:gd name="T1" fmla="*/ 0 h 1618"/>
                  <a:gd name="T2" fmla="*/ 20062500 w 2632"/>
                  <a:gd name="T3" fmla="*/ 125000 h 1618"/>
                  <a:gd name="T4" fmla="*/ 15156250 w 2632"/>
                  <a:gd name="T5" fmla="*/ 1421875 h 1618"/>
                  <a:gd name="T6" fmla="*/ 8953125 w 2632"/>
                  <a:gd name="T7" fmla="*/ 3781250 h 1618"/>
                  <a:gd name="T8" fmla="*/ 1296875 w 2632"/>
                  <a:gd name="T9" fmla="*/ 11890625 h 1618"/>
                  <a:gd name="T10" fmla="*/ 3656250 w 2632"/>
                  <a:gd name="T11" fmla="*/ 22312500 h 1618"/>
                  <a:gd name="T12" fmla="*/ 13015625 w 2632"/>
                  <a:gd name="T13" fmla="*/ 24781250 h 1618"/>
                  <a:gd name="T14" fmla="*/ 19875000 w 2632"/>
                  <a:gd name="T15" fmla="*/ 25125000 h 1618"/>
                  <a:gd name="T16" fmla="*/ 24406250 w 2632"/>
                  <a:gd name="T17" fmla="*/ 25265625 h 1618"/>
                  <a:gd name="T18" fmla="*/ 33171875 w 2632"/>
                  <a:gd name="T19" fmla="*/ 23937500 h 1618"/>
                  <a:gd name="T20" fmla="*/ 41109375 w 2632"/>
                  <a:gd name="T21" fmla="*/ 14140625 h 1618"/>
                  <a:gd name="T22" fmla="*/ 35203125 w 2632"/>
                  <a:gd name="T23" fmla="*/ 4515625 h 1618"/>
                  <a:gd name="T24" fmla="*/ 25359375 w 2632"/>
                  <a:gd name="T25" fmla="*/ 406250 h 1618"/>
                  <a:gd name="T26" fmla="*/ 21593750 w 2632"/>
                  <a:gd name="T27" fmla="*/ 0 h 16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632" h="1618" extrusionOk="0">
                    <a:moveTo>
                      <a:pt x="1382" y="0"/>
                    </a:moveTo>
                    <a:cubicBezTo>
                      <a:pt x="1348" y="0"/>
                      <a:pt x="1315" y="2"/>
                      <a:pt x="1284" y="8"/>
                    </a:cubicBezTo>
                    <a:cubicBezTo>
                      <a:pt x="1179" y="22"/>
                      <a:pt x="1071" y="62"/>
                      <a:pt x="970" y="91"/>
                    </a:cubicBezTo>
                    <a:cubicBezTo>
                      <a:pt x="833" y="130"/>
                      <a:pt x="700" y="177"/>
                      <a:pt x="573" y="242"/>
                    </a:cubicBezTo>
                    <a:cubicBezTo>
                      <a:pt x="357" y="357"/>
                      <a:pt x="166" y="530"/>
                      <a:pt x="83" y="761"/>
                    </a:cubicBezTo>
                    <a:cubicBezTo>
                      <a:pt x="1" y="988"/>
                      <a:pt x="48" y="1273"/>
                      <a:pt x="234" y="1428"/>
                    </a:cubicBezTo>
                    <a:cubicBezTo>
                      <a:pt x="397" y="1561"/>
                      <a:pt x="624" y="1576"/>
                      <a:pt x="833" y="1586"/>
                    </a:cubicBezTo>
                    <a:cubicBezTo>
                      <a:pt x="981" y="1594"/>
                      <a:pt x="1129" y="1601"/>
                      <a:pt x="1272" y="1608"/>
                    </a:cubicBezTo>
                    <a:cubicBezTo>
                      <a:pt x="1369" y="1613"/>
                      <a:pt x="1466" y="1617"/>
                      <a:pt x="1562" y="1617"/>
                    </a:cubicBezTo>
                    <a:cubicBezTo>
                      <a:pt x="1755" y="1617"/>
                      <a:pt x="1945" y="1599"/>
                      <a:pt x="2123" y="1532"/>
                    </a:cubicBezTo>
                    <a:cubicBezTo>
                      <a:pt x="2393" y="1435"/>
                      <a:pt x="2631" y="1190"/>
                      <a:pt x="2631" y="905"/>
                    </a:cubicBezTo>
                    <a:cubicBezTo>
                      <a:pt x="2631" y="653"/>
                      <a:pt x="2455" y="433"/>
                      <a:pt x="2253" y="289"/>
                    </a:cubicBezTo>
                    <a:cubicBezTo>
                      <a:pt x="2065" y="155"/>
                      <a:pt x="1849" y="65"/>
                      <a:pt x="1623" y="26"/>
                    </a:cubicBezTo>
                    <a:cubicBezTo>
                      <a:pt x="1546" y="13"/>
                      <a:pt x="1462" y="0"/>
                      <a:pt x="13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69;p4"/>
              <p:cNvSpPr>
                <a:spLocks/>
              </p:cNvSpPr>
              <p:nvPr/>
            </p:nvSpPr>
            <p:spPr bwMode="auto">
              <a:xfrm>
                <a:off x="5888775" y="2587925"/>
                <a:ext cx="41650" cy="42250"/>
              </a:xfrm>
              <a:custGeom>
                <a:avLst/>
                <a:gdLst>
                  <a:gd name="T0" fmla="*/ 13140625 w 1666"/>
                  <a:gd name="T1" fmla="*/ 15625 h 1690"/>
                  <a:gd name="T2" fmla="*/ 5812500 w 1666"/>
                  <a:gd name="T3" fmla="*/ 3171875 h 1690"/>
                  <a:gd name="T4" fmla="*/ 1593750 w 1666"/>
                  <a:gd name="T5" fmla="*/ 8578125 h 1690"/>
                  <a:gd name="T6" fmla="*/ 4125000 w 1666"/>
                  <a:gd name="T7" fmla="*/ 20859375 h 1690"/>
                  <a:gd name="T8" fmla="*/ 11281250 w 1666"/>
                  <a:gd name="T9" fmla="*/ 25125000 h 1690"/>
                  <a:gd name="T10" fmla="*/ 16953125 w 1666"/>
                  <a:gd name="T11" fmla="*/ 26390625 h 1690"/>
                  <a:gd name="T12" fmla="*/ 21078125 w 1666"/>
                  <a:gd name="T13" fmla="*/ 25078125 h 1690"/>
                  <a:gd name="T14" fmla="*/ 23375000 w 1666"/>
                  <a:gd name="T15" fmla="*/ 21984375 h 1690"/>
                  <a:gd name="T16" fmla="*/ 24281250 w 1666"/>
                  <a:gd name="T17" fmla="*/ 8468750 h 1690"/>
                  <a:gd name="T18" fmla="*/ 15609375 w 1666"/>
                  <a:gd name="T19" fmla="*/ 468750 h 1690"/>
                  <a:gd name="T20" fmla="*/ 13140625 w 1666"/>
                  <a:gd name="T21" fmla="*/ 15625 h 16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66" h="1690" extrusionOk="0">
                    <a:moveTo>
                      <a:pt x="841" y="1"/>
                    </a:moveTo>
                    <a:cubicBezTo>
                      <a:pt x="670" y="1"/>
                      <a:pt x="513" y="98"/>
                      <a:pt x="372" y="203"/>
                    </a:cubicBezTo>
                    <a:cubicBezTo>
                      <a:pt x="250" y="289"/>
                      <a:pt x="156" y="409"/>
                      <a:pt x="102" y="549"/>
                    </a:cubicBezTo>
                    <a:cubicBezTo>
                      <a:pt x="1" y="813"/>
                      <a:pt x="69" y="1133"/>
                      <a:pt x="264" y="1335"/>
                    </a:cubicBezTo>
                    <a:cubicBezTo>
                      <a:pt x="387" y="1465"/>
                      <a:pt x="553" y="1543"/>
                      <a:pt x="722" y="1608"/>
                    </a:cubicBezTo>
                    <a:cubicBezTo>
                      <a:pt x="836" y="1653"/>
                      <a:pt x="964" y="1689"/>
                      <a:pt x="1085" y="1689"/>
                    </a:cubicBezTo>
                    <a:cubicBezTo>
                      <a:pt x="1181" y="1689"/>
                      <a:pt x="1273" y="1666"/>
                      <a:pt x="1349" y="1605"/>
                    </a:cubicBezTo>
                    <a:cubicBezTo>
                      <a:pt x="1414" y="1555"/>
                      <a:pt x="1461" y="1483"/>
                      <a:pt x="1496" y="1407"/>
                    </a:cubicBezTo>
                    <a:cubicBezTo>
                      <a:pt x="1630" y="1140"/>
                      <a:pt x="1666" y="816"/>
                      <a:pt x="1554" y="542"/>
                    </a:cubicBezTo>
                    <a:cubicBezTo>
                      <a:pt x="1457" y="301"/>
                      <a:pt x="1237" y="121"/>
                      <a:pt x="999" y="30"/>
                    </a:cubicBezTo>
                    <a:cubicBezTo>
                      <a:pt x="945" y="10"/>
                      <a:pt x="892" y="1"/>
                      <a:pt x="84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Google Shape;70;p4"/>
              <p:cNvSpPr>
                <a:spLocks/>
              </p:cNvSpPr>
              <p:nvPr/>
            </p:nvSpPr>
            <p:spPr bwMode="auto">
              <a:xfrm>
                <a:off x="5978175" y="2535050"/>
                <a:ext cx="49100" cy="56850"/>
              </a:xfrm>
              <a:custGeom>
                <a:avLst/>
                <a:gdLst>
                  <a:gd name="T0" fmla="*/ 10437500 w 1964"/>
                  <a:gd name="T1" fmla="*/ 0 h 2274"/>
                  <a:gd name="T2" fmla="*/ 10312500 w 1964"/>
                  <a:gd name="T3" fmla="*/ 15625 h 2274"/>
                  <a:gd name="T4" fmla="*/ 1406250 w 1964"/>
                  <a:gd name="T5" fmla="*/ 8171875 h 2274"/>
                  <a:gd name="T6" fmla="*/ 3046875 w 1964"/>
                  <a:gd name="T7" fmla="*/ 21812500 h 2274"/>
                  <a:gd name="T8" fmla="*/ 19375000 w 1964"/>
                  <a:gd name="T9" fmla="*/ 34531250 h 2274"/>
                  <a:gd name="T10" fmla="*/ 23406250 w 1964"/>
                  <a:gd name="T11" fmla="*/ 35531250 h 2274"/>
                  <a:gd name="T12" fmla="*/ 25406250 w 1964"/>
                  <a:gd name="T13" fmla="*/ 35093750 h 2274"/>
                  <a:gd name="T14" fmla="*/ 28500000 w 1964"/>
                  <a:gd name="T15" fmla="*/ 30421875 h 2274"/>
                  <a:gd name="T16" fmla="*/ 21343750 w 1964"/>
                  <a:gd name="T17" fmla="*/ 6609375 h 2274"/>
                  <a:gd name="T18" fmla="*/ 15609375 w 1964"/>
                  <a:gd name="T19" fmla="*/ 2265625 h 2274"/>
                  <a:gd name="T20" fmla="*/ 10437500 w 1964"/>
                  <a:gd name="T21" fmla="*/ 0 h 22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64" h="2274" extrusionOk="0">
                    <a:moveTo>
                      <a:pt x="668" y="0"/>
                    </a:moveTo>
                    <a:cubicBezTo>
                      <a:pt x="665" y="0"/>
                      <a:pt x="662" y="0"/>
                      <a:pt x="660" y="1"/>
                    </a:cubicBezTo>
                    <a:cubicBezTo>
                      <a:pt x="385" y="4"/>
                      <a:pt x="166" y="282"/>
                      <a:pt x="90" y="523"/>
                    </a:cubicBezTo>
                    <a:cubicBezTo>
                      <a:pt x="1" y="808"/>
                      <a:pt x="47" y="1136"/>
                      <a:pt x="195" y="1396"/>
                    </a:cubicBezTo>
                    <a:cubicBezTo>
                      <a:pt x="418" y="1785"/>
                      <a:pt x="826" y="2037"/>
                      <a:pt x="1240" y="2210"/>
                    </a:cubicBezTo>
                    <a:cubicBezTo>
                      <a:pt x="1323" y="2243"/>
                      <a:pt x="1413" y="2274"/>
                      <a:pt x="1498" y="2274"/>
                    </a:cubicBezTo>
                    <a:cubicBezTo>
                      <a:pt x="1542" y="2274"/>
                      <a:pt x="1585" y="2266"/>
                      <a:pt x="1626" y="2246"/>
                    </a:cubicBezTo>
                    <a:cubicBezTo>
                      <a:pt x="1737" y="2192"/>
                      <a:pt x="1791" y="2066"/>
                      <a:pt x="1824" y="1947"/>
                    </a:cubicBezTo>
                    <a:cubicBezTo>
                      <a:pt x="1964" y="1406"/>
                      <a:pt x="1769" y="804"/>
                      <a:pt x="1366" y="423"/>
                    </a:cubicBezTo>
                    <a:cubicBezTo>
                      <a:pt x="1255" y="318"/>
                      <a:pt x="1125" y="231"/>
                      <a:pt x="999" y="145"/>
                    </a:cubicBezTo>
                    <a:cubicBezTo>
                      <a:pt x="900" y="75"/>
                      <a:pt x="791" y="0"/>
                      <a:pt x="66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71;p4"/>
              <p:cNvSpPr>
                <a:spLocks/>
              </p:cNvSpPr>
              <p:nvPr/>
            </p:nvSpPr>
            <p:spPr bwMode="auto">
              <a:xfrm>
                <a:off x="5946550" y="2599325"/>
                <a:ext cx="37675" cy="47400"/>
              </a:xfrm>
              <a:custGeom>
                <a:avLst/>
                <a:gdLst>
                  <a:gd name="T0" fmla="*/ 5984375 w 1507"/>
                  <a:gd name="T1" fmla="*/ 15625 h 1896"/>
                  <a:gd name="T2" fmla="*/ 3265625 w 1507"/>
                  <a:gd name="T3" fmla="*/ 1234375 h 1896"/>
                  <a:gd name="T4" fmla="*/ 953125 w 1507"/>
                  <a:gd name="T5" fmla="*/ 12890625 h 1896"/>
                  <a:gd name="T6" fmla="*/ 6765625 w 1507"/>
                  <a:gd name="T7" fmla="*/ 24765625 h 1896"/>
                  <a:gd name="T8" fmla="*/ 11375000 w 1507"/>
                  <a:gd name="T9" fmla="*/ 28765625 h 1896"/>
                  <a:gd name="T10" fmla="*/ 14937500 w 1507"/>
                  <a:gd name="T11" fmla="*/ 29625000 h 1896"/>
                  <a:gd name="T12" fmla="*/ 17343750 w 1507"/>
                  <a:gd name="T13" fmla="*/ 29156250 h 1896"/>
                  <a:gd name="T14" fmla="*/ 21906250 w 1507"/>
                  <a:gd name="T15" fmla="*/ 23250000 h 1896"/>
                  <a:gd name="T16" fmla="*/ 17859375 w 1507"/>
                  <a:gd name="T17" fmla="*/ 6859375 h 1896"/>
                  <a:gd name="T18" fmla="*/ 10312500 w 1507"/>
                  <a:gd name="T19" fmla="*/ 1859375 h 1896"/>
                  <a:gd name="T20" fmla="*/ 5984375 w 1507"/>
                  <a:gd name="T21" fmla="*/ 15625 h 18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07" h="1896" extrusionOk="0">
                    <a:moveTo>
                      <a:pt x="383" y="1"/>
                    </a:moveTo>
                    <a:cubicBezTo>
                      <a:pt x="328" y="1"/>
                      <a:pt x="271" y="23"/>
                      <a:pt x="209" y="79"/>
                    </a:cubicBezTo>
                    <a:cubicBezTo>
                      <a:pt x="0" y="266"/>
                      <a:pt x="0" y="573"/>
                      <a:pt x="61" y="825"/>
                    </a:cubicBezTo>
                    <a:cubicBezTo>
                      <a:pt x="123" y="1102"/>
                      <a:pt x="253" y="1365"/>
                      <a:pt x="433" y="1585"/>
                    </a:cubicBezTo>
                    <a:cubicBezTo>
                      <a:pt x="516" y="1686"/>
                      <a:pt x="612" y="1779"/>
                      <a:pt x="728" y="1841"/>
                    </a:cubicBezTo>
                    <a:cubicBezTo>
                      <a:pt x="799" y="1875"/>
                      <a:pt x="878" y="1896"/>
                      <a:pt x="956" y="1896"/>
                    </a:cubicBezTo>
                    <a:cubicBezTo>
                      <a:pt x="1008" y="1896"/>
                      <a:pt x="1061" y="1887"/>
                      <a:pt x="1110" y="1866"/>
                    </a:cubicBezTo>
                    <a:cubicBezTo>
                      <a:pt x="1261" y="1805"/>
                      <a:pt x="1355" y="1646"/>
                      <a:pt x="1402" y="1488"/>
                    </a:cubicBezTo>
                    <a:cubicBezTo>
                      <a:pt x="1507" y="1124"/>
                      <a:pt x="1391" y="716"/>
                      <a:pt x="1143" y="439"/>
                    </a:cubicBezTo>
                    <a:cubicBezTo>
                      <a:pt x="1002" y="287"/>
                      <a:pt x="833" y="219"/>
                      <a:pt x="660" y="119"/>
                    </a:cubicBezTo>
                    <a:cubicBezTo>
                      <a:pt x="559" y="58"/>
                      <a:pt x="473" y="1"/>
                      <a:pt x="38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6" name="Google Shape;72;p4"/>
          <p:cNvSpPr>
            <a:spLocks/>
          </p:cNvSpPr>
          <p:nvPr/>
        </p:nvSpPr>
        <p:spPr bwMode="auto">
          <a:xfrm rot="7149403">
            <a:off x="7513108" y="4000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Google Shape;73;p4"/>
          <p:cNvSpPr>
            <a:spLocks/>
          </p:cNvSpPr>
          <p:nvPr/>
        </p:nvSpPr>
        <p:spPr bwMode="auto">
          <a:xfrm rot="21175082">
            <a:off x="7605713" y="3282951"/>
            <a:ext cx="404812" cy="347133"/>
          </a:xfrm>
          <a:custGeom>
            <a:avLst/>
            <a:gdLst>
              <a:gd name="T0" fmla="*/ 83004514 w 11996"/>
              <a:gd name="T1" fmla="*/ 0 h 7727"/>
              <a:gd name="T2" fmla="*/ 65021156 w 11996"/>
              <a:gd name="T3" fmla="*/ 2486213 h 7727"/>
              <a:gd name="T4" fmla="*/ 38706 w 11996"/>
              <a:gd name="T5" fmla="*/ 51294206 h 7727"/>
              <a:gd name="T6" fmla="*/ 5840719 w 11996"/>
              <a:gd name="T7" fmla="*/ 56266632 h 7727"/>
              <a:gd name="T8" fmla="*/ 67057263 w 11996"/>
              <a:gd name="T9" fmla="*/ 9754112 h 7727"/>
              <a:gd name="T10" fmla="*/ 83158259 w 11996"/>
              <a:gd name="T11" fmla="*/ 7573297 h 7727"/>
              <a:gd name="T12" fmla="*/ 129657410 w 11996"/>
              <a:gd name="T13" fmla="*/ 35419966 h 7727"/>
              <a:gd name="T14" fmla="*/ 128696302 w 11996"/>
              <a:gd name="T15" fmla="*/ 76616082 h 7727"/>
              <a:gd name="T16" fmla="*/ 126505336 w 11996"/>
              <a:gd name="T17" fmla="*/ 88359158 h 7727"/>
              <a:gd name="T18" fmla="*/ 144605994 w 11996"/>
              <a:gd name="T19" fmla="*/ 141719519 h 7727"/>
              <a:gd name="T20" fmla="*/ 159745848 w 11996"/>
              <a:gd name="T21" fmla="*/ 145352357 h 7727"/>
              <a:gd name="T22" fmla="*/ 193640045 w 11996"/>
              <a:gd name="T23" fmla="*/ 132615929 h 7727"/>
              <a:gd name="T24" fmla="*/ 204169038 w 11996"/>
              <a:gd name="T25" fmla="*/ 124468190 h 7727"/>
              <a:gd name="T26" fmla="*/ 232721276 w 11996"/>
              <a:gd name="T27" fmla="*/ 106987542 h 7727"/>
              <a:gd name="T28" fmla="*/ 243635205 w 11996"/>
              <a:gd name="T29" fmla="*/ 105381169 h 7727"/>
              <a:gd name="T30" fmla="*/ 264578219 w 11996"/>
              <a:gd name="T31" fmla="*/ 110965469 h 7727"/>
              <a:gd name="T32" fmla="*/ 285214891 w 11996"/>
              <a:gd name="T33" fmla="*/ 135484698 h 7727"/>
              <a:gd name="T34" fmla="*/ 286713532 w 11996"/>
              <a:gd name="T35" fmla="*/ 164440524 h 7727"/>
              <a:gd name="T36" fmla="*/ 286444782 w 11996"/>
              <a:gd name="T37" fmla="*/ 182799865 h 7727"/>
              <a:gd name="T38" fmla="*/ 316495628 w 11996"/>
              <a:gd name="T39" fmla="*/ 221663041 h 7727"/>
              <a:gd name="T40" fmla="*/ 318070534 w 11996"/>
              <a:gd name="T41" fmla="*/ 221739088 h 7727"/>
              <a:gd name="T42" fmla="*/ 345700370 w 11996"/>
              <a:gd name="T43" fmla="*/ 209117352 h 7727"/>
              <a:gd name="T44" fmla="*/ 353502045 w 11996"/>
              <a:gd name="T45" fmla="*/ 203609064 h 7727"/>
              <a:gd name="T46" fmla="*/ 385857748 w 11996"/>
              <a:gd name="T47" fmla="*/ 194542941 h 7727"/>
              <a:gd name="T48" fmla="*/ 431164634 w 11996"/>
              <a:gd name="T49" fmla="*/ 213095279 h 7727"/>
              <a:gd name="T50" fmla="*/ 435469152 w 11996"/>
              <a:gd name="T51" fmla="*/ 291011224 h 7727"/>
              <a:gd name="T52" fmla="*/ 441578621 w 11996"/>
              <a:gd name="T53" fmla="*/ 295563593 h 7727"/>
              <a:gd name="T54" fmla="*/ 436852755 w 11996"/>
              <a:gd name="T55" fmla="*/ 208007049 h 7727"/>
              <a:gd name="T56" fmla="*/ 386050199 w 11996"/>
              <a:gd name="T57" fmla="*/ 186778938 h 7727"/>
              <a:gd name="T58" fmla="*/ 349351237 w 11996"/>
              <a:gd name="T59" fmla="*/ 197259584 h 7727"/>
              <a:gd name="T60" fmla="*/ 341281960 w 11996"/>
              <a:gd name="T61" fmla="*/ 203034657 h 7727"/>
              <a:gd name="T62" fmla="*/ 318416730 w 11996"/>
              <a:gd name="T63" fmla="*/ 214127211 h 7727"/>
              <a:gd name="T64" fmla="*/ 316918089 w 11996"/>
              <a:gd name="T65" fmla="*/ 214051165 h 7727"/>
              <a:gd name="T66" fmla="*/ 294052859 w 11996"/>
              <a:gd name="T67" fmla="*/ 182379808 h 7727"/>
              <a:gd name="T68" fmla="*/ 294360315 w 11996"/>
              <a:gd name="T69" fmla="*/ 164860547 h 7727"/>
              <a:gd name="T70" fmla="*/ 292515511 w 11996"/>
              <a:gd name="T71" fmla="*/ 133457155 h 7727"/>
              <a:gd name="T72" fmla="*/ 268306532 w 11996"/>
              <a:gd name="T73" fmla="*/ 104233432 h 7727"/>
              <a:gd name="T74" fmla="*/ 243481460 w 11996"/>
              <a:gd name="T75" fmla="*/ 97806726 h 7727"/>
              <a:gd name="T76" fmla="*/ 230492718 w 11996"/>
              <a:gd name="T77" fmla="*/ 99643597 h 7727"/>
              <a:gd name="T78" fmla="*/ 199327019 w 11996"/>
              <a:gd name="T79" fmla="*/ 118538767 h 7727"/>
              <a:gd name="T80" fmla="*/ 189105483 w 11996"/>
              <a:gd name="T81" fmla="*/ 126379962 h 7727"/>
              <a:gd name="T82" fmla="*/ 159823294 w 11996"/>
              <a:gd name="T83" fmla="*/ 137740447 h 7727"/>
              <a:gd name="T84" fmla="*/ 148102002 w 11996"/>
              <a:gd name="T85" fmla="*/ 134948870 h 7727"/>
              <a:gd name="T86" fmla="*/ 133999521 w 11996"/>
              <a:gd name="T87" fmla="*/ 89582941 h 7727"/>
              <a:gd name="T88" fmla="*/ 136189373 w 11996"/>
              <a:gd name="T89" fmla="*/ 78031750 h 7727"/>
              <a:gd name="T90" fmla="*/ 136881731 w 11996"/>
              <a:gd name="T91" fmla="*/ 32933753 h 7727"/>
              <a:gd name="T92" fmla="*/ 83004514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Google Shape;74;p4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621003"/>
            <a:ext cx="7704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913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1;p5"/>
          <p:cNvSpPr>
            <a:spLocks/>
          </p:cNvSpPr>
          <p:nvPr/>
        </p:nvSpPr>
        <p:spPr bwMode="auto">
          <a:xfrm rot="7149403">
            <a:off x="2645040" y="5983024"/>
            <a:ext cx="645584" cy="312737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309797 h 7727"/>
              <a:gd name="T4" fmla="*/ 65145 w 11996"/>
              <a:gd name="T5" fmla="*/ 88907118 h 7727"/>
              <a:gd name="T6" fmla="*/ 9994712 w 11996"/>
              <a:gd name="T7" fmla="*/ 97525093 h 7727"/>
              <a:gd name="T8" fmla="*/ 114742708 w 11996"/>
              <a:gd name="T9" fmla="*/ 16906699 h 7727"/>
              <a:gd name="T10" fmla="*/ 142294522 w 11996"/>
              <a:gd name="T11" fmla="*/ 13127628 h 7727"/>
              <a:gd name="T12" fmla="*/ 221859494 w 11996"/>
              <a:gd name="T13" fmla="*/ 61392171 h 7727"/>
              <a:gd name="T14" fmla="*/ 220215693 w 11996"/>
              <a:gd name="T15" fmla="*/ 132796379 h 7727"/>
              <a:gd name="T16" fmla="*/ 216467071 w 11996"/>
              <a:gd name="T17" fmla="*/ 153149579 h 7727"/>
              <a:gd name="T18" fmla="*/ 247438433 w 11996"/>
              <a:gd name="T19" fmla="*/ 245635911 h 7727"/>
              <a:gd name="T20" fmla="*/ 273346446 w 11996"/>
              <a:gd name="T21" fmla="*/ 251934362 h 7727"/>
              <a:gd name="T22" fmla="*/ 331341763 w 11996"/>
              <a:gd name="T23" fmla="*/ 229857850 h 7727"/>
              <a:gd name="T24" fmla="*/ 349359926 w 11996"/>
              <a:gd name="T25" fmla="*/ 215735915 h 7727"/>
              <a:gd name="T26" fmla="*/ 398215811 w 11996"/>
              <a:gd name="T27" fmla="*/ 185437904 h 7727"/>
              <a:gd name="T28" fmla="*/ 416890510 w 11996"/>
              <a:gd name="T29" fmla="*/ 182653140 h 7727"/>
              <a:gd name="T30" fmla="*/ 452726436 w 11996"/>
              <a:gd name="T31" fmla="*/ 192332607 h 7727"/>
              <a:gd name="T32" fmla="*/ 488037771 w 11996"/>
              <a:gd name="T33" fmla="*/ 234829466 h 7727"/>
              <a:gd name="T34" fmla="*/ 490602038 w 11996"/>
              <a:gd name="T35" fmla="*/ 285018796 h 7727"/>
              <a:gd name="T36" fmla="*/ 490142632 w 11996"/>
              <a:gd name="T37" fmla="*/ 316841881 h 7727"/>
              <a:gd name="T38" fmla="*/ 541562785 w 11996"/>
              <a:gd name="T39" fmla="*/ 384201593 h 7727"/>
              <a:gd name="T40" fmla="*/ 544258997 w 11996"/>
              <a:gd name="T41" fmla="*/ 384334305 h 7727"/>
              <a:gd name="T42" fmla="*/ 591537880 w 11996"/>
              <a:gd name="T43" fmla="*/ 362454372 h 7727"/>
              <a:gd name="T44" fmla="*/ 604885340 w 11996"/>
              <a:gd name="T45" fmla="*/ 352907616 h 7727"/>
              <a:gd name="T46" fmla="*/ 660251245 w 11996"/>
              <a:gd name="T47" fmla="*/ 337195081 h 7727"/>
              <a:gd name="T48" fmla="*/ 737778196 w 11996"/>
              <a:gd name="T49" fmla="*/ 369350734 h 7727"/>
              <a:gd name="T50" fmla="*/ 745141841 w 11996"/>
              <a:gd name="T51" fmla="*/ 504401070 h 7727"/>
              <a:gd name="T52" fmla="*/ 755597573 w 11996"/>
              <a:gd name="T53" fmla="*/ 512290121 h 7727"/>
              <a:gd name="T54" fmla="*/ 747508938 w 11996"/>
              <a:gd name="T55" fmla="*/ 360532903 h 7727"/>
              <a:gd name="T56" fmla="*/ 660580320 w 11996"/>
              <a:gd name="T57" fmla="*/ 323736584 h 7727"/>
              <a:gd name="T58" fmla="*/ 597783970 w 11996"/>
              <a:gd name="T59" fmla="*/ 341902973 h 7727"/>
              <a:gd name="T60" fmla="*/ 583975490 w 11996"/>
              <a:gd name="T61" fmla="*/ 351913309 h 7727"/>
              <a:gd name="T62" fmla="*/ 544850347 w 11996"/>
              <a:gd name="T63" fmla="*/ 371139532 h 7727"/>
              <a:gd name="T64" fmla="*/ 542286120 w 11996"/>
              <a:gd name="T65" fmla="*/ 371006820 h 7727"/>
              <a:gd name="T66" fmla="*/ 503160977 w 11996"/>
              <a:gd name="T67" fmla="*/ 316112916 h 7727"/>
              <a:gd name="T68" fmla="*/ 503687182 w 11996"/>
              <a:gd name="T69" fmla="*/ 285747720 h 7727"/>
              <a:gd name="T70" fmla="*/ 500531565 w 11996"/>
              <a:gd name="T71" fmla="*/ 231315778 h 7727"/>
              <a:gd name="T72" fmla="*/ 459106125 w 11996"/>
              <a:gd name="T73" fmla="*/ 180664526 h 7727"/>
              <a:gd name="T74" fmla="*/ 416628234 w 11996"/>
              <a:gd name="T75" fmla="*/ 169525512 h 7727"/>
              <a:gd name="T76" fmla="*/ 394402044 w 11996"/>
              <a:gd name="T77" fmla="*/ 172708330 h 7727"/>
              <a:gd name="T78" fmla="*/ 341074160 w 11996"/>
              <a:gd name="T79" fmla="*/ 205460236 h 7727"/>
              <a:gd name="T80" fmla="*/ 323583858 w 11996"/>
              <a:gd name="T81" fmla="*/ 219051405 h 7727"/>
              <a:gd name="T82" fmla="*/ 273476777 w 11996"/>
              <a:gd name="T83" fmla="*/ 238741208 h 7727"/>
              <a:gd name="T84" fmla="*/ 253422207 w 11996"/>
              <a:gd name="T85" fmla="*/ 233902304 h 7727"/>
              <a:gd name="T86" fmla="*/ 229289940 w 11996"/>
              <a:gd name="T87" fmla="*/ 155270905 h 7727"/>
              <a:gd name="T88" fmla="*/ 233038562 w 11996"/>
              <a:gd name="T89" fmla="*/ 135248573 h 7727"/>
              <a:gd name="T90" fmla="*/ 234221303 w 11996"/>
              <a:gd name="T91" fmla="*/ 57082375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82;p5"/>
          <p:cNvSpPr>
            <a:spLocks/>
          </p:cNvSpPr>
          <p:nvPr/>
        </p:nvSpPr>
        <p:spPr bwMode="auto">
          <a:xfrm rot="2700000">
            <a:off x="7765786" y="1160198"/>
            <a:ext cx="541867" cy="261938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531581 h 7727"/>
              <a:gd name="T4" fmla="*/ 39027 w 11996"/>
              <a:gd name="T5" fmla="*/ 52239020 h 7727"/>
              <a:gd name="T6" fmla="*/ 5909603 w 11996"/>
              <a:gd name="T7" fmla="*/ 57303302 h 7727"/>
              <a:gd name="T8" fmla="*/ 67849523 w 11996"/>
              <a:gd name="T9" fmla="*/ 9933203 h 7727"/>
              <a:gd name="T10" fmla="*/ 84141366 w 11996"/>
              <a:gd name="T11" fmla="*/ 7713052 h 7727"/>
              <a:gd name="T12" fmla="*/ 131188535 w 11996"/>
              <a:gd name="T13" fmla="*/ 36072832 h 7727"/>
              <a:gd name="T14" fmla="*/ 130216441 w 11996"/>
              <a:gd name="T15" fmla="*/ 78027015 h 7727"/>
              <a:gd name="T16" fmla="*/ 128000179 w 11996"/>
              <a:gd name="T17" fmla="*/ 89986161 h 7727"/>
              <a:gd name="T18" fmla="*/ 146314299 w 11996"/>
              <a:gd name="T19" fmla="*/ 144328143 h 7727"/>
              <a:gd name="T20" fmla="*/ 161634014 w 11996"/>
              <a:gd name="T21" fmla="*/ 148028394 h 7727"/>
              <a:gd name="T22" fmla="*/ 195927757 w 11996"/>
              <a:gd name="T23" fmla="*/ 135056819 h 7727"/>
              <a:gd name="T24" fmla="*/ 206582003 w 11996"/>
              <a:gd name="T25" fmla="*/ 126759992 h 7727"/>
              <a:gd name="T26" fmla="*/ 235471195 w 11996"/>
              <a:gd name="T27" fmla="*/ 108957428 h 7727"/>
              <a:gd name="T28" fmla="*/ 246513344 w 11996"/>
              <a:gd name="T29" fmla="*/ 107321053 h 7727"/>
              <a:gd name="T30" fmla="*/ 267704786 w 11996"/>
              <a:gd name="T31" fmla="*/ 113008162 h 7727"/>
              <a:gd name="T32" fmla="*/ 288584044 w 11996"/>
              <a:gd name="T33" fmla="*/ 137977969 h 7727"/>
              <a:gd name="T34" fmla="*/ 290100184 w 11996"/>
              <a:gd name="T35" fmla="*/ 167467333 h 7727"/>
              <a:gd name="T36" fmla="*/ 289828178 w 11996"/>
              <a:gd name="T37" fmla="*/ 186166255 h 7727"/>
              <a:gd name="T38" fmla="*/ 320234595 w 11996"/>
              <a:gd name="T39" fmla="*/ 225743979 h 7727"/>
              <a:gd name="T40" fmla="*/ 321828790 w 11996"/>
              <a:gd name="T41" fmla="*/ 225822116 h 7727"/>
              <a:gd name="T42" fmla="*/ 349784848 w 11996"/>
              <a:gd name="T43" fmla="*/ 212966611 h 7727"/>
              <a:gd name="T44" fmla="*/ 357677701 w 11996"/>
              <a:gd name="T45" fmla="*/ 207357640 h 7727"/>
              <a:gd name="T46" fmla="*/ 390417463 w 11996"/>
              <a:gd name="T47" fmla="*/ 198125401 h 7727"/>
              <a:gd name="T48" fmla="*/ 436259525 w 11996"/>
              <a:gd name="T49" fmla="*/ 217018497 h 7727"/>
              <a:gd name="T50" fmla="*/ 440613961 w 11996"/>
              <a:gd name="T51" fmla="*/ 296369338 h 7727"/>
              <a:gd name="T52" fmla="*/ 446796722 w 11996"/>
              <a:gd name="T53" fmla="*/ 301005000 h 7727"/>
              <a:gd name="T54" fmla="*/ 442014171 w 11996"/>
              <a:gd name="T55" fmla="*/ 211837027 h 7727"/>
              <a:gd name="T56" fmla="*/ 390611414 w 11996"/>
              <a:gd name="T57" fmla="*/ 190216989 h 7727"/>
              <a:gd name="T58" fmla="*/ 353479341 w 11996"/>
              <a:gd name="T59" fmla="*/ 200890242 h 7727"/>
              <a:gd name="T60" fmla="*/ 345313364 w 11996"/>
              <a:gd name="T61" fmla="*/ 206772711 h 7727"/>
              <a:gd name="T62" fmla="*/ 322178851 w 11996"/>
              <a:gd name="T63" fmla="*/ 218069978 h 7727"/>
              <a:gd name="T64" fmla="*/ 320662711 w 11996"/>
              <a:gd name="T65" fmla="*/ 217991841 h 7727"/>
              <a:gd name="T66" fmla="*/ 297527046 w 11996"/>
              <a:gd name="T67" fmla="*/ 185737602 h 7727"/>
              <a:gd name="T68" fmla="*/ 297838079 w 11996"/>
              <a:gd name="T69" fmla="*/ 167895953 h 7727"/>
              <a:gd name="T70" fmla="*/ 295971878 w 11996"/>
              <a:gd name="T71" fmla="*/ 135914092 h 7727"/>
              <a:gd name="T72" fmla="*/ 271476182 w 11996"/>
              <a:gd name="T73" fmla="*/ 106152349 h 7727"/>
              <a:gd name="T74" fmla="*/ 246358420 w 11996"/>
              <a:gd name="T75" fmla="*/ 99607967 h 7727"/>
              <a:gd name="T76" fmla="*/ 233215906 w 11996"/>
              <a:gd name="T77" fmla="*/ 101477636 h 7727"/>
              <a:gd name="T78" fmla="*/ 201682403 w 11996"/>
              <a:gd name="T79" fmla="*/ 120721214 h 7727"/>
              <a:gd name="T80" fmla="*/ 191339191 w 11996"/>
              <a:gd name="T81" fmla="*/ 128706645 h 7727"/>
              <a:gd name="T82" fmla="*/ 161710917 w 11996"/>
              <a:gd name="T83" fmla="*/ 140276257 h 7727"/>
              <a:gd name="T84" fmla="*/ 149852716 w 11996"/>
              <a:gd name="T85" fmla="*/ 137433245 h 7727"/>
              <a:gd name="T86" fmla="*/ 135581999 w 11996"/>
              <a:gd name="T87" fmla="*/ 91233002 h 7727"/>
              <a:gd name="T88" fmla="*/ 137798227 w 11996"/>
              <a:gd name="T89" fmla="*/ 79468030 h 7727"/>
              <a:gd name="T90" fmla="*/ 138498349 w 11996"/>
              <a:gd name="T91" fmla="*/ 33540132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83;p5"/>
          <p:cNvSpPr>
            <a:spLocks/>
          </p:cNvSpPr>
          <p:nvPr/>
        </p:nvSpPr>
        <p:spPr bwMode="auto">
          <a:xfrm>
            <a:off x="5573714" y="6138334"/>
            <a:ext cx="350837" cy="658284"/>
          </a:xfrm>
          <a:custGeom>
            <a:avLst/>
            <a:gdLst>
              <a:gd name="T0" fmla="*/ 632059299 w 7609"/>
              <a:gd name="T1" fmla="*/ 98161 h 10688"/>
              <a:gd name="T2" fmla="*/ 573442270 w 7609"/>
              <a:gd name="T3" fmla="*/ 10841915 h 10688"/>
              <a:gd name="T4" fmla="*/ 484436689 w 7609"/>
              <a:gd name="T5" fmla="*/ 158298994 h 10688"/>
              <a:gd name="T6" fmla="*/ 508451571 w 7609"/>
              <a:gd name="T7" fmla="*/ 225424469 h 10688"/>
              <a:gd name="T8" fmla="*/ 526390459 w 7609"/>
              <a:gd name="T9" fmla="*/ 319950229 h 10688"/>
              <a:gd name="T10" fmla="*/ 437776059 w 7609"/>
              <a:gd name="T11" fmla="*/ 371402857 h 10688"/>
              <a:gd name="T12" fmla="*/ 397880281 w 7609"/>
              <a:gd name="T13" fmla="*/ 372881594 h 10688"/>
              <a:gd name="T14" fmla="*/ 317697451 w 7609"/>
              <a:gd name="T15" fmla="*/ 382048451 h 10688"/>
              <a:gd name="T16" fmla="*/ 227514129 w 7609"/>
              <a:gd name="T17" fmla="*/ 474109665 h 10688"/>
              <a:gd name="T18" fmla="*/ 239570445 w 7609"/>
              <a:gd name="T19" fmla="*/ 602740102 h 10688"/>
              <a:gd name="T20" fmla="*/ 260449557 w 7609"/>
              <a:gd name="T21" fmla="*/ 629747792 h 10688"/>
              <a:gd name="T22" fmla="*/ 292602623 w 7609"/>
              <a:gd name="T23" fmla="*/ 688003016 h 10688"/>
              <a:gd name="T24" fmla="*/ 205654987 w 7609"/>
              <a:gd name="T25" fmla="*/ 766855883 h 10688"/>
              <a:gd name="T26" fmla="*/ 165365860 w 7609"/>
              <a:gd name="T27" fmla="*/ 771785022 h 10688"/>
              <a:gd name="T28" fmla="*/ 64010623 w 7609"/>
              <a:gd name="T29" fmla="*/ 798792666 h 10688"/>
              <a:gd name="T30" fmla="*/ 9607235 w 7609"/>
              <a:gd name="T31" fmla="*/ 934520227 h 10688"/>
              <a:gd name="T32" fmla="*/ 95770340 w 7609"/>
              <a:gd name="T33" fmla="*/ 1053490925 h 10688"/>
              <a:gd name="T34" fmla="*/ 105670961 w 7609"/>
              <a:gd name="T35" fmla="*/ 1036832268 h 10688"/>
              <a:gd name="T36" fmla="*/ 28721742 w 7609"/>
              <a:gd name="T37" fmla="*/ 930971665 h 10688"/>
              <a:gd name="T38" fmla="*/ 74595766 w 7609"/>
              <a:gd name="T39" fmla="*/ 815549483 h 10688"/>
              <a:gd name="T40" fmla="*/ 167523722 w 7609"/>
              <a:gd name="T41" fmla="*/ 791300867 h 10688"/>
              <a:gd name="T42" fmla="*/ 209281901 w 7609"/>
              <a:gd name="T43" fmla="*/ 786077293 h 10688"/>
              <a:gd name="T44" fmla="*/ 312010516 w 7609"/>
              <a:gd name="T45" fmla="*/ 686524279 h 10688"/>
              <a:gd name="T46" fmla="*/ 275643810 w 7609"/>
              <a:gd name="T47" fmla="*/ 617328979 h 10688"/>
              <a:gd name="T48" fmla="*/ 255842568 w 7609"/>
              <a:gd name="T49" fmla="*/ 591701912 h 10688"/>
              <a:gd name="T50" fmla="*/ 245941993 w 7609"/>
              <a:gd name="T51" fmla="*/ 480517495 h 10688"/>
              <a:gd name="T52" fmla="*/ 323382310 w 7609"/>
              <a:gd name="T53" fmla="*/ 400578486 h 10688"/>
              <a:gd name="T54" fmla="*/ 398271463 w 7609"/>
              <a:gd name="T55" fmla="*/ 392397438 h 10688"/>
              <a:gd name="T56" fmla="*/ 439540619 w 7609"/>
              <a:gd name="T57" fmla="*/ 391016862 h 10688"/>
              <a:gd name="T58" fmla="*/ 544524891 w 7609"/>
              <a:gd name="T59" fmla="*/ 327047307 h 10688"/>
              <a:gd name="T60" fmla="*/ 526097072 w 7609"/>
              <a:gd name="T61" fmla="*/ 217243421 h 10688"/>
              <a:gd name="T62" fmla="*/ 503844628 w 7609"/>
              <a:gd name="T63" fmla="*/ 155145245 h 10688"/>
              <a:gd name="T64" fmla="*/ 580500461 w 7609"/>
              <a:gd name="T65" fmla="*/ 29374076 h 10688"/>
              <a:gd name="T66" fmla="*/ 631765912 w 7609"/>
              <a:gd name="T67" fmla="*/ 20008773 h 10688"/>
              <a:gd name="T68" fmla="*/ 734201187 w 7609"/>
              <a:gd name="T69" fmla="*/ 54606376 h 10688"/>
              <a:gd name="T70" fmla="*/ 745866321 w 7609"/>
              <a:gd name="T71" fmla="*/ 38933529 h 10688"/>
              <a:gd name="T72" fmla="*/ 632059299 w 7609"/>
              <a:gd name="T73" fmla="*/ 98161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84;p5"/>
          <p:cNvSpPr>
            <a:spLocks/>
          </p:cNvSpPr>
          <p:nvPr/>
        </p:nvSpPr>
        <p:spPr bwMode="auto">
          <a:xfrm rot="2700000">
            <a:off x="117211" y="2423848"/>
            <a:ext cx="541867" cy="261938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531581 h 7727"/>
              <a:gd name="T4" fmla="*/ 39027 w 11996"/>
              <a:gd name="T5" fmla="*/ 52239020 h 7727"/>
              <a:gd name="T6" fmla="*/ 5909603 w 11996"/>
              <a:gd name="T7" fmla="*/ 57303302 h 7727"/>
              <a:gd name="T8" fmla="*/ 67849523 w 11996"/>
              <a:gd name="T9" fmla="*/ 9933203 h 7727"/>
              <a:gd name="T10" fmla="*/ 84141366 w 11996"/>
              <a:gd name="T11" fmla="*/ 7713052 h 7727"/>
              <a:gd name="T12" fmla="*/ 131188535 w 11996"/>
              <a:gd name="T13" fmla="*/ 36072832 h 7727"/>
              <a:gd name="T14" fmla="*/ 130216441 w 11996"/>
              <a:gd name="T15" fmla="*/ 78027015 h 7727"/>
              <a:gd name="T16" fmla="*/ 128000179 w 11996"/>
              <a:gd name="T17" fmla="*/ 89986161 h 7727"/>
              <a:gd name="T18" fmla="*/ 146314299 w 11996"/>
              <a:gd name="T19" fmla="*/ 144328143 h 7727"/>
              <a:gd name="T20" fmla="*/ 161634014 w 11996"/>
              <a:gd name="T21" fmla="*/ 148028394 h 7727"/>
              <a:gd name="T22" fmla="*/ 195927757 w 11996"/>
              <a:gd name="T23" fmla="*/ 135056819 h 7727"/>
              <a:gd name="T24" fmla="*/ 206582003 w 11996"/>
              <a:gd name="T25" fmla="*/ 126759992 h 7727"/>
              <a:gd name="T26" fmla="*/ 235471195 w 11996"/>
              <a:gd name="T27" fmla="*/ 108957428 h 7727"/>
              <a:gd name="T28" fmla="*/ 246513344 w 11996"/>
              <a:gd name="T29" fmla="*/ 107321053 h 7727"/>
              <a:gd name="T30" fmla="*/ 267704786 w 11996"/>
              <a:gd name="T31" fmla="*/ 113008162 h 7727"/>
              <a:gd name="T32" fmla="*/ 288584044 w 11996"/>
              <a:gd name="T33" fmla="*/ 137977969 h 7727"/>
              <a:gd name="T34" fmla="*/ 290100184 w 11996"/>
              <a:gd name="T35" fmla="*/ 167467333 h 7727"/>
              <a:gd name="T36" fmla="*/ 289828178 w 11996"/>
              <a:gd name="T37" fmla="*/ 186166255 h 7727"/>
              <a:gd name="T38" fmla="*/ 320234595 w 11996"/>
              <a:gd name="T39" fmla="*/ 225743979 h 7727"/>
              <a:gd name="T40" fmla="*/ 321828790 w 11996"/>
              <a:gd name="T41" fmla="*/ 225822116 h 7727"/>
              <a:gd name="T42" fmla="*/ 349784848 w 11996"/>
              <a:gd name="T43" fmla="*/ 212966611 h 7727"/>
              <a:gd name="T44" fmla="*/ 357677701 w 11996"/>
              <a:gd name="T45" fmla="*/ 207357640 h 7727"/>
              <a:gd name="T46" fmla="*/ 390417463 w 11996"/>
              <a:gd name="T47" fmla="*/ 198125401 h 7727"/>
              <a:gd name="T48" fmla="*/ 436259525 w 11996"/>
              <a:gd name="T49" fmla="*/ 217018497 h 7727"/>
              <a:gd name="T50" fmla="*/ 440613961 w 11996"/>
              <a:gd name="T51" fmla="*/ 296369338 h 7727"/>
              <a:gd name="T52" fmla="*/ 446796722 w 11996"/>
              <a:gd name="T53" fmla="*/ 301005000 h 7727"/>
              <a:gd name="T54" fmla="*/ 442014171 w 11996"/>
              <a:gd name="T55" fmla="*/ 211837027 h 7727"/>
              <a:gd name="T56" fmla="*/ 390611414 w 11996"/>
              <a:gd name="T57" fmla="*/ 190216989 h 7727"/>
              <a:gd name="T58" fmla="*/ 353479341 w 11996"/>
              <a:gd name="T59" fmla="*/ 200890242 h 7727"/>
              <a:gd name="T60" fmla="*/ 345313364 w 11996"/>
              <a:gd name="T61" fmla="*/ 206772711 h 7727"/>
              <a:gd name="T62" fmla="*/ 322178851 w 11996"/>
              <a:gd name="T63" fmla="*/ 218069978 h 7727"/>
              <a:gd name="T64" fmla="*/ 320662711 w 11996"/>
              <a:gd name="T65" fmla="*/ 217991841 h 7727"/>
              <a:gd name="T66" fmla="*/ 297527046 w 11996"/>
              <a:gd name="T67" fmla="*/ 185737602 h 7727"/>
              <a:gd name="T68" fmla="*/ 297838079 w 11996"/>
              <a:gd name="T69" fmla="*/ 167895953 h 7727"/>
              <a:gd name="T70" fmla="*/ 295971878 w 11996"/>
              <a:gd name="T71" fmla="*/ 135914092 h 7727"/>
              <a:gd name="T72" fmla="*/ 271476182 w 11996"/>
              <a:gd name="T73" fmla="*/ 106152349 h 7727"/>
              <a:gd name="T74" fmla="*/ 246358420 w 11996"/>
              <a:gd name="T75" fmla="*/ 99607967 h 7727"/>
              <a:gd name="T76" fmla="*/ 233215906 w 11996"/>
              <a:gd name="T77" fmla="*/ 101477636 h 7727"/>
              <a:gd name="T78" fmla="*/ 201682403 w 11996"/>
              <a:gd name="T79" fmla="*/ 120721214 h 7727"/>
              <a:gd name="T80" fmla="*/ 191339191 w 11996"/>
              <a:gd name="T81" fmla="*/ 128706645 h 7727"/>
              <a:gd name="T82" fmla="*/ 161710917 w 11996"/>
              <a:gd name="T83" fmla="*/ 140276257 h 7727"/>
              <a:gd name="T84" fmla="*/ 149852716 w 11996"/>
              <a:gd name="T85" fmla="*/ 137433245 h 7727"/>
              <a:gd name="T86" fmla="*/ 135581999 w 11996"/>
              <a:gd name="T87" fmla="*/ 91233002 h 7727"/>
              <a:gd name="T88" fmla="*/ 137798227 w 11996"/>
              <a:gd name="T89" fmla="*/ 79468030 h 7727"/>
              <a:gd name="T90" fmla="*/ 138498349 w 11996"/>
              <a:gd name="T91" fmla="*/ 33540132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85;p5"/>
          <p:cNvSpPr>
            <a:spLocks/>
          </p:cNvSpPr>
          <p:nvPr/>
        </p:nvSpPr>
        <p:spPr bwMode="auto">
          <a:xfrm rot="6227896">
            <a:off x="7718691" y="5136886"/>
            <a:ext cx="467783" cy="493713"/>
          </a:xfrm>
          <a:custGeom>
            <a:avLst/>
            <a:gdLst>
              <a:gd name="T0" fmla="*/ 632059299 w 7609"/>
              <a:gd name="T1" fmla="*/ 98161 h 10688"/>
              <a:gd name="T2" fmla="*/ 573442270 w 7609"/>
              <a:gd name="T3" fmla="*/ 10841915 h 10688"/>
              <a:gd name="T4" fmla="*/ 484436689 w 7609"/>
              <a:gd name="T5" fmla="*/ 158298994 h 10688"/>
              <a:gd name="T6" fmla="*/ 508451571 w 7609"/>
              <a:gd name="T7" fmla="*/ 225424469 h 10688"/>
              <a:gd name="T8" fmla="*/ 526390459 w 7609"/>
              <a:gd name="T9" fmla="*/ 319950229 h 10688"/>
              <a:gd name="T10" fmla="*/ 437776059 w 7609"/>
              <a:gd name="T11" fmla="*/ 371402857 h 10688"/>
              <a:gd name="T12" fmla="*/ 397880281 w 7609"/>
              <a:gd name="T13" fmla="*/ 372881594 h 10688"/>
              <a:gd name="T14" fmla="*/ 317697451 w 7609"/>
              <a:gd name="T15" fmla="*/ 382048451 h 10688"/>
              <a:gd name="T16" fmla="*/ 227514129 w 7609"/>
              <a:gd name="T17" fmla="*/ 474109665 h 10688"/>
              <a:gd name="T18" fmla="*/ 239570445 w 7609"/>
              <a:gd name="T19" fmla="*/ 602740102 h 10688"/>
              <a:gd name="T20" fmla="*/ 260449557 w 7609"/>
              <a:gd name="T21" fmla="*/ 629747792 h 10688"/>
              <a:gd name="T22" fmla="*/ 292602623 w 7609"/>
              <a:gd name="T23" fmla="*/ 688003016 h 10688"/>
              <a:gd name="T24" fmla="*/ 205654987 w 7609"/>
              <a:gd name="T25" fmla="*/ 766855883 h 10688"/>
              <a:gd name="T26" fmla="*/ 165365860 w 7609"/>
              <a:gd name="T27" fmla="*/ 771785022 h 10688"/>
              <a:gd name="T28" fmla="*/ 64010623 w 7609"/>
              <a:gd name="T29" fmla="*/ 798792666 h 10688"/>
              <a:gd name="T30" fmla="*/ 9607235 w 7609"/>
              <a:gd name="T31" fmla="*/ 934520227 h 10688"/>
              <a:gd name="T32" fmla="*/ 95770340 w 7609"/>
              <a:gd name="T33" fmla="*/ 1053490925 h 10688"/>
              <a:gd name="T34" fmla="*/ 105670961 w 7609"/>
              <a:gd name="T35" fmla="*/ 1036832268 h 10688"/>
              <a:gd name="T36" fmla="*/ 28721742 w 7609"/>
              <a:gd name="T37" fmla="*/ 930971665 h 10688"/>
              <a:gd name="T38" fmla="*/ 74595766 w 7609"/>
              <a:gd name="T39" fmla="*/ 815549483 h 10688"/>
              <a:gd name="T40" fmla="*/ 167523722 w 7609"/>
              <a:gd name="T41" fmla="*/ 791300867 h 10688"/>
              <a:gd name="T42" fmla="*/ 209281901 w 7609"/>
              <a:gd name="T43" fmla="*/ 786077293 h 10688"/>
              <a:gd name="T44" fmla="*/ 312010516 w 7609"/>
              <a:gd name="T45" fmla="*/ 686524279 h 10688"/>
              <a:gd name="T46" fmla="*/ 275643810 w 7609"/>
              <a:gd name="T47" fmla="*/ 617328979 h 10688"/>
              <a:gd name="T48" fmla="*/ 255842568 w 7609"/>
              <a:gd name="T49" fmla="*/ 591701912 h 10688"/>
              <a:gd name="T50" fmla="*/ 245941993 w 7609"/>
              <a:gd name="T51" fmla="*/ 480517495 h 10688"/>
              <a:gd name="T52" fmla="*/ 323382310 w 7609"/>
              <a:gd name="T53" fmla="*/ 400578486 h 10688"/>
              <a:gd name="T54" fmla="*/ 398271463 w 7609"/>
              <a:gd name="T55" fmla="*/ 392397438 h 10688"/>
              <a:gd name="T56" fmla="*/ 439540619 w 7609"/>
              <a:gd name="T57" fmla="*/ 391016862 h 10688"/>
              <a:gd name="T58" fmla="*/ 544524891 w 7609"/>
              <a:gd name="T59" fmla="*/ 327047307 h 10688"/>
              <a:gd name="T60" fmla="*/ 526097072 w 7609"/>
              <a:gd name="T61" fmla="*/ 217243421 h 10688"/>
              <a:gd name="T62" fmla="*/ 503844628 w 7609"/>
              <a:gd name="T63" fmla="*/ 155145245 h 10688"/>
              <a:gd name="T64" fmla="*/ 580500461 w 7609"/>
              <a:gd name="T65" fmla="*/ 29374076 h 10688"/>
              <a:gd name="T66" fmla="*/ 631765912 w 7609"/>
              <a:gd name="T67" fmla="*/ 20008773 h 10688"/>
              <a:gd name="T68" fmla="*/ 734201187 w 7609"/>
              <a:gd name="T69" fmla="*/ 54606376 h 10688"/>
              <a:gd name="T70" fmla="*/ 745866321 w 7609"/>
              <a:gd name="T71" fmla="*/ 38933529 h 10688"/>
              <a:gd name="T72" fmla="*/ 632059299 w 7609"/>
              <a:gd name="T73" fmla="*/ 98161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86;p5"/>
          <p:cNvSpPr>
            <a:spLocks/>
          </p:cNvSpPr>
          <p:nvPr/>
        </p:nvSpPr>
        <p:spPr bwMode="auto">
          <a:xfrm rot="14450597" flipH="1">
            <a:off x="228071" y="61150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87;p5"/>
          <p:cNvSpPr/>
          <p:nvPr/>
        </p:nvSpPr>
        <p:spPr>
          <a:xfrm rot="10800000">
            <a:off x="0" y="3397251"/>
            <a:ext cx="2052638" cy="3460749"/>
          </a:xfrm>
          <a:custGeom>
            <a:avLst/>
            <a:gdLst/>
            <a:ahLst/>
            <a:cxnLst/>
            <a:rect l="l" t="t" r="r" b="b"/>
            <a:pathLst>
              <a:path w="30393" h="38420" extrusionOk="0">
                <a:moveTo>
                  <a:pt x="1" y="1"/>
                </a:moveTo>
                <a:cubicBezTo>
                  <a:pt x="3774" y="14514"/>
                  <a:pt x="11587" y="27954"/>
                  <a:pt x="22330" y="38420"/>
                </a:cubicBezTo>
                <a:cubicBezTo>
                  <a:pt x="26749" y="36193"/>
                  <a:pt x="30393" y="32999"/>
                  <a:pt x="30393" y="32999"/>
                </a:cubicBezTo>
                <a:lnTo>
                  <a:pt x="30393" y="30091"/>
                </a:lnTo>
                <a:cubicBezTo>
                  <a:pt x="21901" y="21485"/>
                  <a:pt x="15425" y="11393"/>
                  <a:pt x="113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8;p5"/>
          <p:cNvSpPr>
            <a:spLocks/>
          </p:cNvSpPr>
          <p:nvPr/>
        </p:nvSpPr>
        <p:spPr bwMode="auto">
          <a:xfrm>
            <a:off x="3176" y="57150"/>
            <a:ext cx="1095375" cy="1837267"/>
          </a:xfrm>
          <a:custGeom>
            <a:avLst/>
            <a:gdLst>
              <a:gd name="T0" fmla="*/ 1003418 w 10935"/>
              <a:gd name="T1" fmla="*/ 1000554 h 13776"/>
              <a:gd name="T2" fmla="*/ 1003418 w 10935"/>
              <a:gd name="T3" fmla="*/ 2147483646 h 13776"/>
              <a:gd name="T4" fmla="*/ 2147483646 w 10935"/>
              <a:gd name="T5" fmla="*/ 2147483646 h 13776"/>
              <a:gd name="T6" fmla="*/ 2147483646 w 10935"/>
              <a:gd name="T7" fmla="*/ 2147483646 h 13776"/>
              <a:gd name="T8" fmla="*/ 2147483646 w 10935"/>
              <a:gd name="T9" fmla="*/ 2147483646 h 13776"/>
              <a:gd name="T10" fmla="*/ 2147483646 w 10935"/>
              <a:gd name="T11" fmla="*/ 2147483646 h 13776"/>
              <a:gd name="T12" fmla="*/ 2147483646 w 10935"/>
              <a:gd name="T13" fmla="*/ 2147483646 h 13776"/>
              <a:gd name="T14" fmla="*/ 2147483646 w 10935"/>
              <a:gd name="T15" fmla="*/ 2147483646 h 13776"/>
              <a:gd name="T16" fmla="*/ 2147483646 w 10935"/>
              <a:gd name="T17" fmla="*/ 2147483646 h 13776"/>
              <a:gd name="T18" fmla="*/ 1003418 w 10935"/>
              <a:gd name="T19" fmla="*/ 1000554 h 137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935" h="13776" extrusionOk="0">
                <a:moveTo>
                  <a:pt x="1" y="1"/>
                </a:moveTo>
                <a:lnTo>
                  <a:pt x="1" y="10142"/>
                </a:lnTo>
                <a:cubicBezTo>
                  <a:pt x="2350" y="11685"/>
                  <a:pt x="4988" y="13213"/>
                  <a:pt x="7756" y="13684"/>
                </a:cubicBezTo>
                <a:cubicBezTo>
                  <a:pt x="8063" y="13737"/>
                  <a:pt x="8376" y="13775"/>
                  <a:pt x="8687" y="13775"/>
                </a:cubicBezTo>
                <a:cubicBezTo>
                  <a:pt x="8994" y="13775"/>
                  <a:pt x="9299" y="13738"/>
                  <a:pt x="9591" y="13641"/>
                </a:cubicBezTo>
                <a:cubicBezTo>
                  <a:pt x="10178" y="13447"/>
                  <a:pt x="10701" y="12967"/>
                  <a:pt x="10795" y="12358"/>
                </a:cubicBezTo>
                <a:cubicBezTo>
                  <a:pt x="10935" y="11400"/>
                  <a:pt x="10048" y="10629"/>
                  <a:pt x="9692" y="9727"/>
                </a:cubicBezTo>
                <a:cubicBezTo>
                  <a:pt x="9504" y="9248"/>
                  <a:pt x="9469" y="8726"/>
                  <a:pt x="9328" y="8228"/>
                </a:cubicBezTo>
                <a:cubicBezTo>
                  <a:pt x="9058" y="7266"/>
                  <a:pt x="8413" y="6459"/>
                  <a:pt x="7731" y="5731"/>
                </a:cubicBezTo>
                <a:cubicBezTo>
                  <a:pt x="5620" y="3486"/>
                  <a:pt x="3313" y="1849"/>
                  <a:pt x="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Google Shape;89;p5"/>
          <p:cNvGrpSpPr>
            <a:grpSpLocks/>
          </p:cNvGrpSpPr>
          <p:nvPr/>
        </p:nvGrpSpPr>
        <p:grpSpPr bwMode="auto">
          <a:xfrm rot="20533432">
            <a:off x="6567488" y="5933017"/>
            <a:ext cx="690562" cy="675216"/>
            <a:chOff x="6775677" y="5499113"/>
            <a:chExt cx="1532571" cy="1124286"/>
          </a:xfrm>
        </p:grpSpPr>
        <p:sp>
          <p:nvSpPr>
            <p:cNvPr id="16" name="Google Shape;90;p5"/>
            <p:cNvSpPr/>
            <p:nvPr/>
          </p:nvSpPr>
          <p:spPr>
            <a:xfrm>
              <a:off x="6775677" y="5499113"/>
              <a:ext cx="1532571" cy="1124286"/>
            </a:xfrm>
            <a:custGeom>
              <a:avLst/>
              <a:gdLst/>
              <a:ahLst/>
              <a:cxnLst/>
              <a:rect l="l" t="t" r="r" b="b"/>
              <a:pathLst>
                <a:path w="18770" h="13770" extrusionOk="0">
                  <a:moveTo>
                    <a:pt x="5664" y="0"/>
                  </a:moveTo>
                  <a:cubicBezTo>
                    <a:pt x="3777" y="0"/>
                    <a:pt x="1888" y="44"/>
                    <a:pt x="0" y="94"/>
                  </a:cubicBezTo>
                  <a:cubicBezTo>
                    <a:pt x="162" y="3456"/>
                    <a:pt x="325" y="6819"/>
                    <a:pt x="486" y="10184"/>
                  </a:cubicBezTo>
                  <a:cubicBezTo>
                    <a:pt x="508" y="10650"/>
                    <a:pt x="541" y="11144"/>
                    <a:pt x="807" y="11529"/>
                  </a:cubicBezTo>
                  <a:cubicBezTo>
                    <a:pt x="1146" y="12012"/>
                    <a:pt x="1766" y="12192"/>
                    <a:pt x="2339" y="12329"/>
                  </a:cubicBezTo>
                  <a:cubicBezTo>
                    <a:pt x="6316" y="13285"/>
                    <a:pt x="10405" y="13769"/>
                    <a:pt x="14492" y="13769"/>
                  </a:cubicBezTo>
                  <a:cubicBezTo>
                    <a:pt x="15213" y="13769"/>
                    <a:pt x="15934" y="13754"/>
                    <a:pt x="16654" y="13724"/>
                  </a:cubicBezTo>
                  <a:cubicBezTo>
                    <a:pt x="16896" y="13713"/>
                    <a:pt x="17162" y="13691"/>
                    <a:pt x="17335" y="13522"/>
                  </a:cubicBezTo>
                  <a:cubicBezTo>
                    <a:pt x="17458" y="13406"/>
                    <a:pt x="17516" y="13237"/>
                    <a:pt x="17562" y="13075"/>
                  </a:cubicBezTo>
                  <a:cubicBezTo>
                    <a:pt x="18770" y="9038"/>
                    <a:pt x="18431" y="4562"/>
                    <a:pt x="16625" y="756"/>
                  </a:cubicBezTo>
                  <a:cubicBezTo>
                    <a:pt x="12999" y="164"/>
                    <a:pt x="9336" y="0"/>
                    <a:pt x="5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91;p5"/>
            <p:cNvGrpSpPr>
              <a:grpSpLocks/>
            </p:cNvGrpSpPr>
            <p:nvPr/>
          </p:nvGrpSpPr>
          <p:grpSpPr bwMode="auto">
            <a:xfrm>
              <a:off x="6914448" y="5584616"/>
              <a:ext cx="1255013" cy="953339"/>
              <a:chOff x="1894925" y="2840300"/>
              <a:chExt cx="403425" cy="306450"/>
            </a:xfrm>
          </p:grpSpPr>
          <p:sp>
            <p:nvSpPr>
              <p:cNvPr id="18" name="Google Shape;92;p5"/>
              <p:cNvSpPr>
                <a:spLocks/>
              </p:cNvSpPr>
              <p:nvPr/>
            </p:nvSpPr>
            <p:spPr bwMode="auto">
              <a:xfrm>
                <a:off x="1906650" y="2925700"/>
                <a:ext cx="43175" cy="44625"/>
              </a:xfrm>
              <a:custGeom>
                <a:avLst/>
                <a:gdLst>
                  <a:gd name="T0" fmla="*/ 9359375 w 1727"/>
                  <a:gd name="T1" fmla="*/ 0 h 1785"/>
                  <a:gd name="T2" fmla="*/ 2812500 w 1727"/>
                  <a:gd name="T3" fmla="*/ 2968750 h 1785"/>
                  <a:gd name="T4" fmla="*/ 4500000 w 1727"/>
                  <a:gd name="T5" fmla="*/ 13828125 h 1785"/>
                  <a:gd name="T6" fmla="*/ 16500000 w 1727"/>
                  <a:gd name="T7" fmla="*/ 25703125 h 1785"/>
                  <a:gd name="T8" fmla="*/ 21921875 w 1727"/>
                  <a:gd name="T9" fmla="*/ 27890625 h 1785"/>
                  <a:gd name="T10" fmla="*/ 24500000 w 1727"/>
                  <a:gd name="T11" fmla="*/ 26953125 h 1785"/>
                  <a:gd name="T12" fmla="*/ 25906250 w 1727"/>
                  <a:gd name="T13" fmla="*/ 24125000 h 1785"/>
                  <a:gd name="T14" fmla="*/ 22078125 w 1727"/>
                  <a:gd name="T15" fmla="*/ 10453125 h 1785"/>
                  <a:gd name="T16" fmla="*/ 12343750 w 1727"/>
                  <a:gd name="T17" fmla="*/ 468750 h 1785"/>
                  <a:gd name="T18" fmla="*/ 9359375 w 1727"/>
                  <a:gd name="T19" fmla="*/ 0 h 17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7" h="1785" extrusionOk="0">
                    <a:moveTo>
                      <a:pt x="599" y="0"/>
                    </a:moveTo>
                    <a:cubicBezTo>
                      <a:pt x="440" y="0"/>
                      <a:pt x="280" y="61"/>
                      <a:pt x="180" y="190"/>
                    </a:cubicBezTo>
                    <a:cubicBezTo>
                      <a:pt x="0" y="416"/>
                      <a:pt x="141" y="683"/>
                      <a:pt x="288" y="885"/>
                    </a:cubicBezTo>
                    <a:cubicBezTo>
                      <a:pt x="501" y="1176"/>
                      <a:pt x="761" y="1432"/>
                      <a:pt x="1056" y="1645"/>
                    </a:cubicBezTo>
                    <a:cubicBezTo>
                      <a:pt x="1156" y="1719"/>
                      <a:pt x="1286" y="1785"/>
                      <a:pt x="1403" y="1785"/>
                    </a:cubicBezTo>
                    <a:cubicBezTo>
                      <a:pt x="1464" y="1785"/>
                      <a:pt x="1521" y="1767"/>
                      <a:pt x="1568" y="1725"/>
                    </a:cubicBezTo>
                    <a:cubicBezTo>
                      <a:pt x="1619" y="1677"/>
                      <a:pt x="1644" y="1609"/>
                      <a:pt x="1658" y="1544"/>
                    </a:cubicBezTo>
                    <a:cubicBezTo>
                      <a:pt x="1727" y="1231"/>
                      <a:pt x="1579" y="925"/>
                      <a:pt x="1413" y="669"/>
                    </a:cubicBezTo>
                    <a:cubicBezTo>
                      <a:pt x="1258" y="431"/>
                      <a:pt x="1075" y="120"/>
                      <a:pt x="790" y="30"/>
                    </a:cubicBezTo>
                    <a:cubicBezTo>
                      <a:pt x="729" y="11"/>
                      <a:pt x="664" y="0"/>
                      <a:pt x="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93;p5"/>
              <p:cNvSpPr>
                <a:spLocks/>
              </p:cNvSpPr>
              <p:nvPr/>
            </p:nvSpPr>
            <p:spPr bwMode="auto">
              <a:xfrm>
                <a:off x="1970075" y="2889725"/>
                <a:ext cx="41300" cy="37000"/>
              </a:xfrm>
              <a:custGeom>
                <a:avLst/>
                <a:gdLst>
                  <a:gd name="T0" fmla="*/ 12203125 w 1652"/>
                  <a:gd name="T1" fmla="*/ 0 h 1480"/>
                  <a:gd name="T2" fmla="*/ 4906250 w 1652"/>
                  <a:gd name="T3" fmla="*/ 2343750 h 1480"/>
                  <a:gd name="T4" fmla="*/ 1687500 w 1652"/>
                  <a:gd name="T5" fmla="*/ 6296875 h 1480"/>
                  <a:gd name="T6" fmla="*/ 1812500 w 1652"/>
                  <a:gd name="T7" fmla="*/ 12765625 h 1480"/>
                  <a:gd name="T8" fmla="*/ 10593750 w 1652"/>
                  <a:gd name="T9" fmla="*/ 21500000 h 1480"/>
                  <a:gd name="T10" fmla="*/ 16687500 w 1652"/>
                  <a:gd name="T11" fmla="*/ 23109375 h 1480"/>
                  <a:gd name="T12" fmla="*/ 22375000 w 1652"/>
                  <a:gd name="T13" fmla="*/ 21218750 h 1480"/>
                  <a:gd name="T14" fmla="*/ 25234375 w 1652"/>
                  <a:gd name="T15" fmla="*/ 12203125 h 1480"/>
                  <a:gd name="T16" fmla="*/ 20390625 w 1652"/>
                  <a:gd name="T17" fmla="*/ 3750000 h 1480"/>
                  <a:gd name="T18" fmla="*/ 15781250 w 1652"/>
                  <a:gd name="T19" fmla="*/ 609375 h 1480"/>
                  <a:gd name="T20" fmla="*/ 12203125 w 1652"/>
                  <a:gd name="T21" fmla="*/ 0 h 14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2" h="1480" extrusionOk="0">
                    <a:moveTo>
                      <a:pt x="781" y="0"/>
                    </a:moveTo>
                    <a:cubicBezTo>
                      <a:pt x="613" y="0"/>
                      <a:pt x="433" y="53"/>
                      <a:pt x="314" y="150"/>
                    </a:cubicBezTo>
                    <a:cubicBezTo>
                      <a:pt x="228" y="215"/>
                      <a:pt x="166" y="313"/>
                      <a:pt x="108" y="403"/>
                    </a:cubicBezTo>
                    <a:cubicBezTo>
                      <a:pt x="4" y="558"/>
                      <a:pt x="0" y="666"/>
                      <a:pt x="116" y="817"/>
                    </a:cubicBezTo>
                    <a:cubicBezTo>
                      <a:pt x="274" y="1030"/>
                      <a:pt x="444" y="1246"/>
                      <a:pt x="678" y="1376"/>
                    </a:cubicBezTo>
                    <a:cubicBezTo>
                      <a:pt x="796" y="1441"/>
                      <a:pt x="934" y="1479"/>
                      <a:pt x="1068" y="1479"/>
                    </a:cubicBezTo>
                    <a:cubicBezTo>
                      <a:pt x="1201" y="1479"/>
                      <a:pt x="1329" y="1442"/>
                      <a:pt x="1432" y="1358"/>
                    </a:cubicBezTo>
                    <a:cubicBezTo>
                      <a:pt x="1590" y="1221"/>
                      <a:pt x="1651" y="990"/>
                      <a:pt x="1615" y="781"/>
                    </a:cubicBezTo>
                    <a:cubicBezTo>
                      <a:pt x="1579" y="572"/>
                      <a:pt x="1457" y="388"/>
                      <a:pt x="1305" y="240"/>
                    </a:cubicBezTo>
                    <a:cubicBezTo>
                      <a:pt x="1219" y="158"/>
                      <a:pt x="1121" y="82"/>
                      <a:pt x="1010" y="39"/>
                    </a:cubicBezTo>
                    <a:cubicBezTo>
                      <a:pt x="941" y="13"/>
                      <a:pt x="862" y="0"/>
                      <a:pt x="7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94;p5"/>
              <p:cNvSpPr>
                <a:spLocks/>
              </p:cNvSpPr>
              <p:nvPr/>
            </p:nvSpPr>
            <p:spPr bwMode="auto">
              <a:xfrm>
                <a:off x="1898000" y="2854950"/>
                <a:ext cx="42025" cy="45950"/>
              </a:xfrm>
              <a:custGeom>
                <a:avLst/>
                <a:gdLst>
                  <a:gd name="T0" fmla="*/ 10468750 w 1681"/>
                  <a:gd name="T1" fmla="*/ 0 h 1838"/>
                  <a:gd name="T2" fmla="*/ 453125 w 1681"/>
                  <a:gd name="T3" fmla="*/ 8203125 h 1838"/>
                  <a:gd name="T4" fmla="*/ 1796875 w 1681"/>
                  <a:gd name="T5" fmla="*/ 15078125 h 1838"/>
                  <a:gd name="T6" fmla="*/ 10703125 w 1681"/>
                  <a:gd name="T7" fmla="*/ 26156250 h 1838"/>
                  <a:gd name="T8" fmla="*/ 16500000 w 1681"/>
                  <a:gd name="T9" fmla="*/ 28703125 h 1838"/>
                  <a:gd name="T10" fmla="*/ 23593750 w 1681"/>
                  <a:gd name="T11" fmla="*/ 23921875 h 1838"/>
                  <a:gd name="T12" fmla="*/ 26078125 w 1681"/>
                  <a:gd name="T13" fmla="*/ 16703125 h 1838"/>
                  <a:gd name="T14" fmla="*/ 23093750 w 1681"/>
                  <a:gd name="T15" fmla="*/ 9953125 h 1838"/>
                  <a:gd name="T16" fmla="*/ 14093750 w 1681"/>
                  <a:gd name="T17" fmla="*/ 765625 h 1838"/>
                  <a:gd name="T18" fmla="*/ 10468750 w 1681"/>
                  <a:gd name="T19" fmla="*/ 0 h 18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81" h="1838" extrusionOk="0">
                    <a:moveTo>
                      <a:pt x="670" y="0"/>
                    </a:moveTo>
                    <a:cubicBezTo>
                      <a:pt x="372" y="0"/>
                      <a:pt x="86" y="225"/>
                      <a:pt x="29" y="525"/>
                    </a:cubicBezTo>
                    <a:cubicBezTo>
                      <a:pt x="0" y="676"/>
                      <a:pt x="55" y="831"/>
                      <a:pt x="115" y="965"/>
                    </a:cubicBezTo>
                    <a:cubicBezTo>
                      <a:pt x="249" y="1242"/>
                      <a:pt x="444" y="1488"/>
                      <a:pt x="685" y="1674"/>
                    </a:cubicBezTo>
                    <a:cubicBezTo>
                      <a:pt x="793" y="1761"/>
                      <a:pt x="920" y="1837"/>
                      <a:pt x="1056" y="1837"/>
                    </a:cubicBezTo>
                    <a:cubicBezTo>
                      <a:pt x="1248" y="1834"/>
                      <a:pt x="1406" y="1686"/>
                      <a:pt x="1510" y="1531"/>
                    </a:cubicBezTo>
                    <a:cubicBezTo>
                      <a:pt x="1604" y="1393"/>
                      <a:pt x="1680" y="1235"/>
                      <a:pt x="1669" y="1069"/>
                    </a:cubicBezTo>
                    <a:cubicBezTo>
                      <a:pt x="1658" y="911"/>
                      <a:pt x="1564" y="766"/>
                      <a:pt x="1478" y="637"/>
                    </a:cubicBezTo>
                    <a:cubicBezTo>
                      <a:pt x="1323" y="403"/>
                      <a:pt x="1158" y="157"/>
                      <a:pt x="902" y="49"/>
                    </a:cubicBezTo>
                    <a:cubicBezTo>
                      <a:pt x="826" y="16"/>
                      <a:pt x="747" y="0"/>
                      <a:pt x="67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95;p5"/>
              <p:cNvSpPr>
                <a:spLocks/>
              </p:cNvSpPr>
              <p:nvPr/>
            </p:nvSpPr>
            <p:spPr bwMode="auto">
              <a:xfrm>
                <a:off x="2025400" y="2845825"/>
                <a:ext cx="54425" cy="41550"/>
              </a:xfrm>
              <a:custGeom>
                <a:avLst/>
                <a:gdLst>
                  <a:gd name="T0" fmla="*/ 3671875 w 2177"/>
                  <a:gd name="T1" fmla="*/ 15625 h 1662"/>
                  <a:gd name="T2" fmla="*/ 1515625 w 2177"/>
                  <a:gd name="T3" fmla="*/ 390625 h 1662"/>
                  <a:gd name="T4" fmla="*/ 734375 w 2177"/>
                  <a:gd name="T5" fmla="*/ 4156250 h 1662"/>
                  <a:gd name="T6" fmla="*/ 2828125 w 2177"/>
                  <a:gd name="T7" fmla="*/ 11093750 h 1662"/>
                  <a:gd name="T8" fmla="*/ 6031250 w 2177"/>
                  <a:gd name="T9" fmla="*/ 17125000 h 1662"/>
                  <a:gd name="T10" fmla="*/ 10593750 w 2177"/>
                  <a:gd name="T11" fmla="*/ 20156250 h 1662"/>
                  <a:gd name="T12" fmla="*/ 27718750 w 2177"/>
                  <a:gd name="T13" fmla="*/ 25953125 h 1662"/>
                  <a:gd name="T14" fmla="*/ 30140625 w 2177"/>
                  <a:gd name="T15" fmla="*/ 25515625 h 1662"/>
                  <a:gd name="T16" fmla="*/ 31984375 w 2177"/>
                  <a:gd name="T17" fmla="*/ 23421875 h 1662"/>
                  <a:gd name="T18" fmla="*/ 30859375 w 2177"/>
                  <a:gd name="T19" fmla="*/ 10703125 h 1662"/>
                  <a:gd name="T20" fmla="*/ 19265625 w 2177"/>
                  <a:gd name="T21" fmla="*/ 3718750 h 1662"/>
                  <a:gd name="T22" fmla="*/ 7218750 w 2177"/>
                  <a:gd name="T23" fmla="*/ 343750 h 1662"/>
                  <a:gd name="T24" fmla="*/ 3671875 w 2177"/>
                  <a:gd name="T25" fmla="*/ 15625 h 16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77" h="1662" extrusionOk="0">
                    <a:moveTo>
                      <a:pt x="235" y="1"/>
                    </a:moveTo>
                    <a:cubicBezTo>
                      <a:pt x="184" y="1"/>
                      <a:pt x="136" y="7"/>
                      <a:pt x="97" y="25"/>
                    </a:cubicBezTo>
                    <a:cubicBezTo>
                      <a:pt x="1" y="72"/>
                      <a:pt x="29" y="180"/>
                      <a:pt x="47" y="266"/>
                    </a:cubicBezTo>
                    <a:cubicBezTo>
                      <a:pt x="72" y="418"/>
                      <a:pt x="127" y="566"/>
                      <a:pt x="181" y="710"/>
                    </a:cubicBezTo>
                    <a:cubicBezTo>
                      <a:pt x="231" y="847"/>
                      <a:pt x="285" y="991"/>
                      <a:pt x="386" y="1096"/>
                    </a:cubicBezTo>
                    <a:cubicBezTo>
                      <a:pt x="469" y="1182"/>
                      <a:pt x="573" y="1236"/>
                      <a:pt x="678" y="1290"/>
                    </a:cubicBezTo>
                    <a:cubicBezTo>
                      <a:pt x="1024" y="1470"/>
                      <a:pt x="1385" y="1655"/>
                      <a:pt x="1774" y="1661"/>
                    </a:cubicBezTo>
                    <a:cubicBezTo>
                      <a:pt x="1824" y="1661"/>
                      <a:pt x="1882" y="1658"/>
                      <a:pt x="1929" y="1633"/>
                    </a:cubicBezTo>
                    <a:cubicBezTo>
                      <a:pt x="1982" y="1607"/>
                      <a:pt x="2019" y="1553"/>
                      <a:pt x="2047" y="1499"/>
                    </a:cubicBezTo>
                    <a:cubicBezTo>
                      <a:pt x="2177" y="1244"/>
                      <a:pt x="2148" y="915"/>
                      <a:pt x="1975" y="685"/>
                    </a:cubicBezTo>
                    <a:cubicBezTo>
                      <a:pt x="1802" y="451"/>
                      <a:pt x="1511" y="339"/>
                      <a:pt x="1233" y="238"/>
                    </a:cubicBezTo>
                    <a:cubicBezTo>
                      <a:pt x="984" y="148"/>
                      <a:pt x="728" y="54"/>
                      <a:pt x="462" y="22"/>
                    </a:cubicBezTo>
                    <a:cubicBezTo>
                      <a:pt x="398" y="15"/>
                      <a:pt x="313" y="1"/>
                      <a:pt x="23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96;p5"/>
              <p:cNvSpPr>
                <a:spLocks/>
              </p:cNvSpPr>
              <p:nvPr/>
            </p:nvSpPr>
            <p:spPr bwMode="auto">
              <a:xfrm>
                <a:off x="1932325" y="2989975"/>
                <a:ext cx="39300" cy="42325"/>
              </a:xfrm>
              <a:custGeom>
                <a:avLst/>
                <a:gdLst>
                  <a:gd name="T0" fmla="*/ 7062500 w 1572"/>
                  <a:gd name="T1" fmla="*/ 0 h 1693"/>
                  <a:gd name="T2" fmla="*/ 6828125 w 1572"/>
                  <a:gd name="T3" fmla="*/ 15625 h 1693"/>
                  <a:gd name="T4" fmla="*/ 1921875 w 1572"/>
                  <a:gd name="T5" fmla="*/ 4687500 h 1693"/>
                  <a:gd name="T6" fmla="*/ 515625 w 1572"/>
                  <a:gd name="T7" fmla="*/ 12671875 h 1693"/>
                  <a:gd name="T8" fmla="*/ 15484375 w 1572"/>
                  <a:gd name="T9" fmla="*/ 26359375 h 1693"/>
                  <a:gd name="T10" fmla="*/ 16890625 w 1572"/>
                  <a:gd name="T11" fmla="*/ 26437500 h 1693"/>
                  <a:gd name="T12" fmla="*/ 22812500 w 1572"/>
                  <a:gd name="T13" fmla="*/ 24156250 h 1693"/>
                  <a:gd name="T14" fmla="*/ 23875000 w 1572"/>
                  <a:gd name="T15" fmla="*/ 17453125 h 1693"/>
                  <a:gd name="T16" fmla="*/ 20218750 w 1572"/>
                  <a:gd name="T17" fmla="*/ 11375000 h 1693"/>
                  <a:gd name="T18" fmla="*/ 10937500 w 1572"/>
                  <a:gd name="T19" fmla="*/ 1984375 h 1693"/>
                  <a:gd name="T20" fmla="*/ 7062500 w 1572"/>
                  <a:gd name="T21" fmla="*/ 0 h 16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72" h="1693" extrusionOk="0">
                    <a:moveTo>
                      <a:pt x="452" y="0"/>
                    </a:moveTo>
                    <a:cubicBezTo>
                      <a:pt x="447" y="0"/>
                      <a:pt x="442" y="0"/>
                      <a:pt x="437" y="1"/>
                    </a:cubicBezTo>
                    <a:cubicBezTo>
                      <a:pt x="278" y="8"/>
                      <a:pt x="202" y="184"/>
                      <a:pt x="123" y="300"/>
                    </a:cubicBezTo>
                    <a:cubicBezTo>
                      <a:pt x="22" y="451"/>
                      <a:pt x="1" y="631"/>
                      <a:pt x="33" y="811"/>
                    </a:cubicBezTo>
                    <a:cubicBezTo>
                      <a:pt x="123" y="1265"/>
                      <a:pt x="530" y="1641"/>
                      <a:pt x="991" y="1687"/>
                    </a:cubicBezTo>
                    <a:cubicBezTo>
                      <a:pt x="1021" y="1690"/>
                      <a:pt x="1051" y="1692"/>
                      <a:pt x="1081" y="1692"/>
                    </a:cubicBezTo>
                    <a:cubicBezTo>
                      <a:pt x="1224" y="1692"/>
                      <a:pt x="1368" y="1653"/>
                      <a:pt x="1460" y="1546"/>
                    </a:cubicBezTo>
                    <a:cubicBezTo>
                      <a:pt x="1558" y="1431"/>
                      <a:pt x="1572" y="1262"/>
                      <a:pt x="1528" y="1117"/>
                    </a:cubicBezTo>
                    <a:cubicBezTo>
                      <a:pt x="1485" y="970"/>
                      <a:pt x="1392" y="847"/>
                      <a:pt x="1294" y="728"/>
                    </a:cubicBezTo>
                    <a:cubicBezTo>
                      <a:pt x="1114" y="512"/>
                      <a:pt x="916" y="310"/>
                      <a:pt x="700" y="127"/>
                    </a:cubicBezTo>
                    <a:cubicBezTo>
                      <a:pt x="628" y="65"/>
                      <a:pt x="546" y="0"/>
                      <a:pt x="4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97;p5"/>
              <p:cNvSpPr>
                <a:spLocks/>
              </p:cNvSpPr>
              <p:nvPr/>
            </p:nvSpPr>
            <p:spPr bwMode="auto">
              <a:xfrm>
                <a:off x="1959900" y="2946675"/>
                <a:ext cx="37875" cy="41200"/>
              </a:xfrm>
              <a:custGeom>
                <a:avLst/>
                <a:gdLst>
                  <a:gd name="T0" fmla="*/ 12453125 w 1515"/>
                  <a:gd name="T1" fmla="*/ 15625 h 1648"/>
                  <a:gd name="T2" fmla="*/ 687500 w 1515"/>
                  <a:gd name="T3" fmla="*/ 12703125 h 1648"/>
                  <a:gd name="T4" fmla="*/ 796875 w 1515"/>
                  <a:gd name="T5" fmla="*/ 18281250 h 1648"/>
                  <a:gd name="T6" fmla="*/ 3546875 w 1515"/>
                  <a:gd name="T7" fmla="*/ 21375000 h 1648"/>
                  <a:gd name="T8" fmla="*/ 15437500 w 1515"/>
                  <a:gd name="T9" fmla="*/ 25718750 h 1648"/>
                  <a:gd name="T10" fmla="*/ 16156250 w 1515"/>
                  <a:gd name="T11" fmla="*/ 25734375 h 1648"/>
                  <a:gd name="T12" fmla="*/ 22140625 w 1515"/>
                  <a:gd name="T13" fmla="*/ 23515625 h 1648"/>
                  <a:gd name="T14" fmla="*/ 23437500 w 1515"/>
                  <a:gd name="T15" fmla="*/ 17562500 h 1648"/>
                  <a:gd name="T16" fmla="*/ 19437500 w 1515"/>
                  <a:gd name="T17" fmla="*/ 5562500 h 1648"/>
                  <a:gd name="T18" fmla="*/ 15265625 w 1515"/>
                  <a:gd name="T19" fmla="*/ 765625 h 1648"/>
                  <a:gd name="T20" fmla="*/ 12453125 w 1515"/>
                  <a:gd name="T21" fmla="*/ 15625 h 16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15" h="1648" extrusionOk="0">
                    <a:moveTo>
                      <a:pt x="797" y="1"/>
                    </a:moveTo>
                    <a:cubicBezTo>
                      <a:pt x="441" y="1"/>
                      <a:pt x="114" y="532"/>
                      <a:pt x="44" y="813"/>
                    </a:cubicBezTo>
                    <a:cubicBezTo>
                      <a:pt x="11" y="929"/>
                      <a:pt x="1" y="1059"/>
                      <a:pt x="51" y="1170"/>
                    </a:cubicBezTo>
                    <a:cubicBezTo>
                      <a:pt x="87" y="1249"/>
                      <a:pt x="155" y="1314"/>
                      <a:pt x="227" y="1368"/>
                    </a:cubicBezTo>
                    <a:cubicBezTo>
                      <a:pt x="447" y="1530"/>
                      <a:pt x="714" y="1628"/>
                      <a:pt x="988" y="1646"/>
                    </a:cubicBezTo>
                    <a:cubicBezTo>
                      <a:pt x="1003" y="1647"/>
                      <a:pt x="1018" y="1647"/>
                      <a:pt x="1034" y="1647"/>
                    </a:cubicBezTo>
                    <a:cubicBezTo>
                      <a:pt x="1176" y="1647"/>
                      <a:pt x="1329" y="1616"/>
                      <a:pt x="1417" y="1505"/>
                    </a:cubicBezTo>
                    <a:cubicBezTo>
                      <a:pt x="1503" y="1405"/>
                      <a:pt x="1514" y="1257"/>
                      <a:pt x="1500" y="1124"/>
                    </a:cubicBezTo>
                    <a:cubicBezTo>
                      <a:pt x="1475" y="853"/>
                      <a:pt x="1377" y="590"/>
                      <a:pt x="1244" y="356"/>
                    </a:cubicBezTo>
                    <a:cubicBezTo>
                      <a:pt x="1179" y="237"/>
                      <a:pt x="1096" y="118"/>
                      <a:pt x="977" y="49"/>
                    </a:cubicBezTo>
                    <a:cubicBezTo>
                      <a:pt x="917" y="16"/>
                      <a:pt x="856" y="1"/>
                      <a:pt x="79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98;p5"/>
              <p:cNvSpPr>
                <a:spLocks/>
              </p:cNvSpPr>
              <p:nvPr/>
            </p:nvSpPr>
            <p:spPr bwMode="auto">
              <a:xfrm>
                <a:off x="2010900" y="2980450"/>
                <a:ext cx="38650" cy="42250"/>
              </a:xfrm>
              <a:custGeom>
                <a:avLst/>
                <a:gdLst>
                  <a:gd name="T0" fmla="*/ 8375000 w 1546"/>
                  <a:gd name="T1" fmla="*/ 0 h 1690"/>
                  <a:gd name="T2" fmla="*/ 2078125 w 1546"/>
                  <a:gd name="T3" fmla="*/ 3812500 h 1690"/>
                  <a:gd name="T4" fmla="*/ 3203125 w 1546"/>
                  <a:gd name="T5" fmla="*/ 16781250 h 1690"/>
                  <a:gd name="T6" fmla="*/ 14187500 w 1546"/>
                  <a:gd name="T7" fmla="*/ 25437500 h 1690"/>
                  <a:gd name="T8" fmla="*/ 18046875 w 1546"/>
                  <a:gd name="T9" fmla="*/ 26406250 h 1690"/>
                  <a:gd name="T10" fmla="*/ 19593750 w 1546"/>
                  <a:gd name="T11" fmla="*/ 26187500 h 1690"/>
                  <a:gd name="T12" fmla="*/ 23656250 w 1546"/>
                  <a:gd name="T13" fmla="*/ 20203125 h 1690"/>
                  <a:gd name="T14" fmla="*/ 19656250 w 1546"/>
                  <a:gd name="T15" fmla="*/ 8093750 h 1690"/>
                  <a:gd name="T16" fmla="*/ 10140625 w 1546"/>
                  <a:gd name="T17" fmla="*/ 218750 h 1690"/>
                  <a:gd name="T18" fmla="*/ 8375000 w 1546"/>
                  <a:gd name="T19" fmla="*/ 0 h 16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46" h="1690" extrusionOk="0">
                    <a:moveTo>
                      <a:pt x="536" y="0"/>
                    </a:moveTo>
                    <a:cubicBezTo>
                      <a:pt x="369" y="0"/>
                      <a:pt x="216" y="91"/>
                      <a:pt x="133" y="244"/>
                    </a:cubicBezTo>
                    <a:cubicBezTo>
                      <a:pt x="0" y="504"/>
                      <a:pt x="58" y="836"/>
                      <a:pt x="205" y="1074"/>
                    </a:cubicBezTo>
                    <a:cubicBezTo>
                      <a:pt x="368" y="1330"/>
                      <a:pt x="631" y="1513"/>
                      <a:pt x="908" y="1628"/>
                    </a:cubicBezTo>
                    <a:cubicBezTo>
                      <a:pt x="986" y="1662"/>
                      <a:pt x="1071" y="1690"/>
                      <a:pt x="1155" y="1690"/>
                    </a:cubicBezTo>
                    <a:cubicBezTo>
                      <a:pt x="1189" y="1690"/>
                      <a:pt x="1222" y="1686"/>
                      <a:pt x="1254" y="1676"/>
                    </a:cubicBezTo>
                    <a:cubicBezTo>
                      <a:pt x="1409" y="1628"/>
                      <a:pt x="1496" y="1455"/>
                      <a:pt x="1514" y="1293"/>
                    </a:cubicBezTo>
                    <a:cubicBezTo>
                      <a:pt x="1546" y="1009"/>
                      <a:pt x="1427" y="738"/>
                      <a:pt x="1258" y="518"/>
                    </a:cubicBezTo>
                    <a:cubicBezTo>
                      <a:pt x="1110" y="324"/>
                      <a:pt x="897" y="75"/>
                      <a:pt x="649" y="14"/>
                    </a:cubicBezTo>
                    <a:cubicBezTo>
                      <a:pt x="611" y="5"/>
                      <a:pt x="573" y="0"/>
                      <a:pt x="53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99;p5"/>
              <p:cNvSpPr>
                <a:spLocks/>
              </p:cNvSpPr>
              <p:nvPr/>
            </p:nvSpPr>
            <p:spPr bwMode="auto">
              <a:xfrm>
                <a:off x="1894925" y="3050225"/>
                <a:ext cx="45100" cy="51300"/>
              </a:xfrm>
              <a:custGeom>
                <a:avLst/>
                <a:gdLst>
                  <a:gd name="T0" fmla="*/ 11296875 w 1804"/>
                  <a:gd name="T1" fmla="*/ 0 h 2052"/>
                  <a:gd name="T2" fmla="*/ 3390625 w 1804"/>
                  <a:gd name="T3" fmla="*/ 2171875 h 2052"/>
                  <a:gd name="T4" fmla="*/ 2890625 w 1804"/>
                  <a:gd name="T5" fmla="*/ 13484375 h 2052"/>
                  <a:gd name="T6" fmla="*/ 6656250 w 1804"/>
                  <a:gd name="T7" fmla="*/ 20234375 h 2052"/>
                  <a:gd name="T8" fmla="*/ 20734375 w 1804"/>
                  <a:gd name="T9" fmla="*/ 31000000 h 2052"/>
                  <a:gd name="T10" fmla="*/ 24000000 w 1804"/>
                  <a:gd name="T11" fmla="*/ 32046875 h 2052"/>
                  <a:gd name="T12" fmla="*/ 24796875 w 1804"/>
                  <a:gd name="T13" fmla="*/ 31953125 h 2052"/>
                  <a:gd name="T14" fmla="*/ 28000000 w 1804"/>
                  <a:gd name="T15" fmla="*/ 25078125 h 2052"/>
                  <a:gd name="T16" fmla="*/ 23265625 w 1804"/>
                  <a:gd name="T17" fmla="*/ 9140625 h 2052"/>
                  <a:gd name="T18" fmla="*/ 14765625 w 1804"/>
                  <a:gd name="T19" fmla="*/ 703125 h 2052"/>
                  <a:gd name="T20" fmla="*/ 11296875 w 1804"/>
                  <a:gd name="T21" fmla="*/ 0 h 20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4" h="2052" extrusionOk="0">
                    <a:moveTo>
                      <a:pt x="723" y="0"/>
                    </a:moveTo>
                    <a:cubicBezTo>
                      <a:pt x="550" y="0"/>
                      <a:pt x="388" y="75"/>
                      <a:pt x="217" y="139"/>
                    </a:cubicBezTo>
                    <a:cubicBezTo>
                      <a:pt x="0" y="218"/>
                      <a:pt x="130" y="704"/>
                      <a:pt x="185" y="863"/>
                    </a:cubicBezTo>
                    <a:cubicBezTo>
                      <a:pt x="243" y="1018"/>
                      <a:pt x="325" y="1166"/>
                      <a:pt x="426" y="1295"/>
                    </a:cubicBezTo>
                    <a:cubicBezTo>
                      <a:pt x="660" y="1595"/>
                      <a:pt x="985" y="1811"/>
                      <a:pt x="1327" y="1984"/>
                    </a:cubicBezTo>
                    <a:cubicBezTo>
                      <a:pt x="1391" y="2019"/>
                      <a:pt x="1464" y="2051"/>
                      <a:pt x="1536" y="2051"/>
                    </a:cubicBezTo>
                    <a:cubicBezTo>
                      <a:pt x="1553" y="2051"/>
                      <a:pt x="1570" y="2049"/>
                      <a:pt x="1587" y="2045"/>
                    </a:cubicBezTo>
                    <a:cubicBezTo>
                      <a:pt x="1760" y="2005"/>
                      <a:pt x="1803" y="1782"/>
                      <a:pt x="1792" y="1605"/>
                    </a:cubicBezTo>
                    <a:cubicBezTo>
                      <a:pt x="1770" y="1249"/>
                      <a:pt x="1665" y="899"/>
                      <a:pt x="1489" y="585"/>
                    </a:cubicBezTo>
                    <a:cubicBezTo>
                      <a:pt x="1363" y="358"/>
                      <a:pt x="1186" y="142"/>
                      <a:pt x="945" y="45"/>
                    </a:cubicBezTo>
                    <a:cubicBezTo>
                      <a:pt x="868" y="13"/>
                      <a:pt x="794" y="0"/>
                      <a:pt x="72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100;p5"/>
              <p:cNvSpPr>
                <a:spLocks/>
              </p:cNvSpPr>
              <p:nvPr/>
            </p:nvSpPr>
            <p:spPr bwMode="auto">
              <a:xfrm>
                <a:off x="1984025" y="3071075"/>
                <a:ext cx="62300" cy="36950"/>
              </a:xfrm>
              <a:custGeom>
                <a:avLst/>
                <a:gdLst>
                  <a:gd name="T0" fmla="*/ 11546875 w 2492"/>
                  <a:gd name="T1" fmla="*/ 0 h 1478"/>
                  <a:gd name="T2" fmla="*/ 11281250 w 2492"/>
                  <a:gd name="T3" fmla="*/ 0 h 1478"/>
                  <a:gd name="T4" fmla="*/ 62500 w 2492"/>
                  <a:gd name="T5" fmla="*/ 8609375 h 1478"/>
                  <a:gd name="T6" fmla="*/ 3781250 w 2492"/>
                  <a:gd name="T7" fmla="*/ 16437500 h 1478"/>
                  <a:gd name="T8" fmla="*/ 9140625 w 2492"/>
                  <a:gd name="T9" fmla="*/ 20046875 h 1478"/>
                  <a:gd name="T10" fmla="*/ 14093750 w 2492"/>
                  <a:gd name="T11" fmla="*/ 21062500 h 1478"/>
                  <a:gd name="T12" fmla="*/ 28625000 w 2492"/>
                  <a:gd name="T13" fmla="*/ 22859375 h 1478"/>
                  <a:gd name="T14" fmla="*/ 31593750 w 2492"/>
                  <a:gd name="T15" fmla="*/ 23078125 h 1478"/>
                  <a:gd name="T16" fmla="*/ 34875000 w 2492"/>
                  <a:gd name="T17" fmla="*/ 22406250 h 1478"/>
                  <a:gd name="T18" fmla="*/ 37906250 w 2492"/>
                  <a:gd name="T19" fmla="*/ 13859375 h 1478"/>
                  <a:gd name="T20" fmla="*/ 31718750 w 2492"/>
                  <a:gd name="T21" fmla="*/ 6375000 h 1478"/>
                  <a:gd name="T22" fmla="*/ 11546875 w 2492"/>
                  <a:gd name="T23" fmla="*/ 0 h 147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2" h="1478" extrusionOk="0">
                    <a:moveTo>
                      <a:pt x="739" y="0"/>
                    </a:moveTo>
                    <a:cubicBezTo>
                      <a:pt x="733" y="0"/>
                      <a:pt x="728" y="0"/>
                      <a:pt x="722" y="0"/>
                    </a:cubicBezTo>
                    <a:cubicBezTo>
                      <a:pt x="415" y="0"/>
                      <a:pt x="1" y="198"/>
                      <a:pt x="4" y="551"/>
                    </a:cubicBezTo>
                    <a:cubicBezTo>
                      <a:pt x="4" y="739"/>
                      <a:pt x="109" y="915"/>
                      <a:pt x="242" y="1052"/>
                    </a:cubicBezTo>
                    <a:cubicBezTo>
                      <a:pt x="340" y="1153"/>
                      <a:pt x="455" y="1236"/>
                      <a:pt x="585" y="1283"/>
                    </a:cubicBezTo>
                    <a:cubicBezTo>
                      <a:pt x="686" y="1323"/>
                      <a:pt x="794" y="1333"/>
                      <a:pt x="902" y="1348"/>
                    </a:cubicBezTo>
                    <a:cubicBezTo>
                      <a:pt x="1212" y="1388"/>
                      <a:pt x="1522" y="1424"/>
                      <a:pt x="1832" y="1463"/>
                    </a:cubicBezTo>
                    <a:cubicBezTo>
                      <a:pt x="1894" y="1470"/>
                      <a:pt x="1958" y="1477"/>
                      <a:pt x="2022" y="1477"/>
                    </a:cubicBezTo>
                    <a:cubicBezTo>
                      <a:pt x="2095" y="1477"/>
                      <a:pt x="2166" y="1467"/>
                      <a:pt x="2232" y="1434"/>
                    </a:cubicBezTo>
                    <a:cubicBezTo>
                      <a:pt x="2423" y="1341"/>
                      <a:pt x="2491" y="1088"/>
                      <a:pt x="2426" y="887"/>
                    </a:cubicBezTo>
                    <a:cubicBezTo>
                      <a:pt x="2366" y="684"/>
                      <a:pt x="2203" y="530"/>
                      <a:pt x="2030" y="408"/>
                    </a:cubicBezTo>
                    <a:cubicBezTo>
                      <a:pt x="1652" y="143"/>
                      <a:pt x="1198" y="0"/>
                      <a:pt x="73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101;p5"/>
              <p:cNvSpPr>
                <a:spLocks/>
              </p:cNvSpPr>
              <p:nvPr/>
            </p:nvSpPr>
            <p:spPr bwMode="auto">
              <a:xfrm>
                <a:off x="1990525" y="3022075"/>
                <a:ext cx="51300" cy="27950"/>
              </a:xfrm>
              <a:custGeom>
                <a:avLst/>
                <a:gdLst>
                  <a:gd name="T0" fmla="*/ 11359375 w 2052"/>
                  <a:gd name="T1" fmla="*/ 15625 h 1118"/>
                  <a:gd name="T2" fmla="*/ 4000000 w 2052"/>
                  <a:gd name="T3" fmla="*/ 2531250 h 1118"/>
                  <a:gd name="T4" fmla="*/ 515625 w 2052"/>
                  <a:gd name="T5" fmla="*/ 8671875 h 1118"/>
                  <a:gd name="T6" fmla="*/ 1875000 w 2052"/>
                  <a:gd name="T7" fmla="*/ 15031250 h 1118"/>
                  <a:gd name="T8" fmla="*/ 5015625 w 2052"/>
                  <a:gd name="T9" fmla="*/ 16437500 h 1118"/>
                  <a:gd name="T10" fmla="*/ 15296875 w 2052"/>
                  <a:gd name="T11" fmla="*/ 17453125 h 1118"/>
                  <a:gd name="T12" fmla="*/ 19546875 w 2052"/>
                  <a:gd name="T13" fmla="*/ 17390625 h 1118"/>
                  <a:gd name="T14" fmla="*/ 29515625 w 2052"/>
                  <a:gd name="T15" fmla="*/ 14015625 h 1118"/>
                  <a:gd name="T16" fmla="*/ 26015625 w 2052"/>
                  <a:gd name="T17" fmla="*/ 2921875 h 1118"/>
                  <a:gd name="T18" fmla="*/ 13750000 w 2052"/>
                  <a:gd name="T19" fmla="*/ 218750 h 1118"/>
                  <a:gd name="T20" fmla="*/ 11359375 w 2052"/>
                  <a:gd name="T21" fmla="*/ 15625 h 11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52" h="1118" extrusionOk="0">
                    <a:moveTo>
                      <a:pt x="727" y="1"/>
                    </a:moveTo>
                    <a:cubicBezTo>
                      <a:pt x="559" y="1"/>
                      <a:pt x="389" y="49"/>
                      <a:pt x="256" y="162"/>
                    </a:cubicBezTo>
                    <a:cubicBezTo>
                      <a:pt x="141" y="262"/>
                      <a:pt x="69" y="407"/>
                      <a:pt x="33" y="555"/>
                    </a:cubicBezTo>
                    <a:cubicBezTo>
                      <a:pt x="0" y="695"/>
                      <a:pt x="12" y="864"/>
                      <a:pt x="120" y="962"/>
                    </a:cubicBezTo>
                    <a:cubicBezTo>
                      <a:pt x="177" y="1012"/>
                      <a:pt x="250" y="1034"/>
                      <a:pt x="321" y="1052"/>
                    </a:cubicBezTo>
                    <a:cubicBezTo>
                      <a:pt x="536" y="1105"/>
                      <a:pt x="757" y="1117"/>
                      <a:pt x="979" y="1117"/>
                    </a:cubicBezTo>
                    <a:cubicBezTo>
                      <a:pt x="1069" y="1117"/>
                      <a:pt x="1160" y="1115"/>
                      <a:pt x="1251" y="1113"/>
                    </a:cubicBezTo>
                    <a:cubicBezTo>
                      <a:pt x="1486" y="1109"/>
                      <a:pt x="1752" y="1084"/>
                      <a:pt x="1889" y="897"/>
                    </a:cubicBezTo>
                    <a:cubicBezTo>
                      <a:pt x="2051" y="666"/>
                      <a:pt x="1907" y="327"/>
                      <a:pt x="1665" y="187"/>
                    </a:cubicBezTo>
                    <a:cubicBezTo>
                      <a:pt x="1428" y="46"/>
                      <a:pt x="1143" y="61"/>
                      <a:pt x="880" y="14"/>
                    </a:cubicBezTo>
                    <a:cubicBezTo>
                      <a:pt x="830" y="6"/>
                      <a:pt x="779" y="1"/>
                      <a:pt x="72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102;p5"/>
              <p:cNvSpPr>
                <a:spLocks/>
              </p:cNvSpPr>
              <p:nvPr/>
            </p:nvSpPr>
            <p:spPr bwMode="auto">
              <a:xfrm>
                <a:off x="2053425" y="3045000"/>
                <a:ext cx="38950" cy="42800"/>
              </a:xfrm>
              <a:custGeom>
                <a:avLst/>
                <a:gdLst>
                  <a:gd name="T0" fmla="*/ 6765625 w 1558"/>
                  <a:gd name="T1" fmla="*/ 0 h 1712"/>
                  <a:gd name="T2" fmla="*/ 1859375 w 1558"/>
                  <a:gd name="T3" fmla="*/ 2562500 h 1712"/>
                  <a:gd name="T4" fmla="*/ 1468750 w 1558"/>
                  <a:gd name="T5" fmla="*/ 13031250 h 1712"/>
                  <a:gd name="T6" fmla="*/ 10921875 w 1558"/>
                  <a:gd name="T7" fmla="*/ 23734375 h 1712"/>
                  <a:gd name="T8" fmla="*/ 16437500 w 1558"/>
                  <a:gd name="T9" fmla="*/ 26718750 h 1712"/>
                  <a:gd name="T10" fmla="*/ 16937500 w 1558"/>
                  <a:gd name="T11" fmla="*/ 26734375 h 1712"/>
                  <a:gd name="T12" fmla="*/ 22640625 w 1558"/>
                  <a:gd name="T13" fmla="*/ 23343750 h 1712"/>
                  <a:gd name="T14" fmla="*/ 24046875 w 1558"/>
                  <a:gd name="T15" fmla="*/ 16171875 h 1712"/>
                  <a:gd name="T16" fmla="*/ 14984375 w 1558"/>
                  <a:gd name="T17" fmla="*/ 2609375 h 1712"/>
                  <a:gd name="T18" fmla="*/ 6765625 w 1558"/>
                  <a:gd name="T19" fmla="*/ 0 h 17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58" h="1712" extrusionOk="0">
                    <a:moveTo>
                      <a:pt x="433" y="0"/>
                    </a:moveTo>
                    <a:cubicBezTo>
                      <a:pt x="305" y="0"/>
                      <a:pt x="190" y="44"/>
                      <a:pt x="119" y="164"/>
                    </a:cubicBezTo>
                    <a:cubicBezTo>
                      <a:pt x="1" y="362"/>
                      <a:pt x="4" y="625"/>
                      <a:pt x="94" y="834"/>
                    </a:cubicBezTo>
                    <a:cubicBezTo>
                      <a:pt x="217" y="1115"/>
                      <a:pt x="462" y="1324"/>
                      <a:pt x="699" y="1519"/>
                    </a:cubicBezTo>
                    <a:cubicBezTo>
                      <a:pt x="804" y="1605"/>
                      <a:pt x="919" y="1695"/>
                      <a:pt x="1052" y="1710"/>
                    </a:cubicBezTo>
                    <a:cubicBezTo>
                      <a:pt x="1063" y="1711"/>
                      <a:pt x="1073" y="1711"/>
                      <a:pt x="1084" y="1711"/>
                    </a:cubicBezTo>
                    <a:cubicBezTo>
                      <a:pt x="1232" y="1711"/>
                      <a:pt x="1372" y="1622"/>
                      <a:pt x="1449" y="1494"/>
                    </a:cubicBezTo>
                    <a:cubicBezTo>
                      <a:pt x="1536" y="1360"/>
                      <a:pt x="1558" y="1195"/>
                      <a:pt x="1539" y="1035"/>
                    </a:cubicBezTo>
                    <a:cubicBezTo>
                      <a:pt x="1506" y="676"/>
                      <a:pt x="1269" y="351"/>
                      <a:pt x="959" y="167"/>
                    </a:cubicBezTo>
                    <a:cubicBezTo>
                      <a:pt x="821" y="89"/>
                      <a:pt x="615" y="0"/>
                      <a:pt x="4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103;p5"/>
              <p:cNvSpPr>
                <a:spLocks/>
              </p:cNvSpPr>
              <p:nvPr/>
            </p:nvSpPr>
            <p:spPr bwMode="auto">
              <a:xfrm>
                <a:off x="2039900" y="2945375"/>
                <a:ext cx="36800" cy="37450"/>
              </a:xfrm>
              <a:custGeom>
                <a:avLst/>
                <a:gdLst>
                  <a:gd name="T0" fmla="*/ 7250000 w 1472"/>
                  <a:gd name="T1" fmla="*/ 15625 h 1498"/>
                  <a:gd name="T2" fmla="*/ 1140625 w 1472"/>
                  <a:gd name="T3" fmla="*/ 4453125 h 1498"/>
                  <a:gd name="T4" fmla="*/ 2375000 w 1472"/>
                  <a:gd name="T5" fmla="*/ 15265625 h 1498"/>
                  <a:gd name="T6" fmla="*/ 16062500 w 1472"/>
                  <a:gd name="T7" fmla="*/ 23312500 h 1498"/>
                  <a:gd name="T8" fmla="*/ 17468750 w 1472"/>
                  <a:gd name="T9" fmla="*/ 23406250 h 1498"/>
                  <a:gd name="T10" fmla="*/ 19718750 w 1472"/>
                  <a:gd name="T11" fmla="*/ 22984375 h 1498"/>
                  <a:gd name="T12" fmla="*/ 22765625 w 1472"/>
                  <a:gd name="T13" fmla="*/ 15890625 h 1498"/>
                  <a:gd name="T14" fmla="*/ 13250000 w 1472"/>
                  <a:gd name="T15" fmla="*/ 1687500 h 1498"/>
                  <a:gd name="T16" fmla="*/ 7250000 w 1472"/>
                  <a:gd name="T17" fmla="*/ 15625 h 1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72" h="1498" extrusionOk="0">
                    <a:moveTo>
                      <a:pt x="464" y="1"/>
                    </a:moveTo>
                    <a:cubicBezTo>
                      <a:pt x="293" y="1"/>
                      <a:pt x="141" y="78"/>
                      <a:pt x="73" y="285"/>
                    </a:cubicBezTo>
                    <a:cubicBezTo>
                      <a:pt x="1" y="512"/>
                      <a:pt x="30" y="772"/>
                      <a:pt x="152" y="977"/>
                    </a:cubicBezTo>
                    <a:cubicBezTo>
                      <a:pt x="336" y="1276"/>
                      <a:pt x="678" y="1452"/>
                      <a:pt x="1028" y="1492"/>
                    </a:cubicBezTo>
                    <a:cubicBezTo>
                      <a:pt x="1058" y="1495"/>
                      <a:pt x="1088" y="1498"/>
                      <a:pt x="1118" y="1498"/>
                    </a:cubicBezTo>
                    <a:cubicBezTo>
                      <a:pt x="1168" y="1498"/>
                      <a:pt x="1217" y="1491"/>
                      <a:pt x="1262" y="1471"/>
                    </a:cubicBezTo>
                    <a:cubicBezTo>
                      <a:pt x="1420" y="1399"/>
                      <a:pt x="1471" y="1193"/>
                      <a:pt x="1457" y="1017"/>
                    </a:cubicBezTo>
                    <a:cubicBezTo>
                      <a:pt x="1428" y="639"/>
                      <a:pt x="1183" y="285"/>
                      <a:pt x="848" y="108"/>
                    </a:cubicBezTo>
                    <a:cubicBezTo>
                      <a:pt x="728" y="44"/>
                      <a:pt x="591" y="1"/>
                      <a:pt x="46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104;p5"/>
              <p:cNvSpPr>
                <a:spLocks/>
              </p:cNvSpPr>
              <p:nvPr/>
            </p:nvSpPr>
            <p:spPr bwMode="auto">
              <a:xfrm>
                <a:off x="2070350" y="2998225"/>
                <a:ext cx="34100" cy="39900"/>
              </a:xfrm>
              <a:custGeom>
                <a:avLst/>
                <a:gdLst>
                  <a:gd name="T0" fmla="*/ 6390625 w 1364"/>
                  <a:gd name="T1" fmla="*/ 15625 h 1596"/>
                  <a:gd name="T2" fmla="*/ 125000 w 1364"/>
                  <a:gd name="T3" fmla="*/ 6343750 h 1596"/>
                  <a:gd name="T4" fmla="*/ 3046875 w 1364"/>
                  <a:gd name="T5" fmla="*/ 14453125 h 1596"/>
                  <a:gd name="T6" fmla="*/ 12625000 w 1364"/>
                  <a:gd name="T7" fmla="*/ 23578125 h 1596"/>
                  <a:gd name="T8" fmla="*/ 16421875 w 1364"/>
                  <a:gd name="T9" fmla="*/ 24921875 h 1596"/>
                  <a:gd name="T10" fmla="*/ 17062500 w 1364"/>
                  <a:gd name="T11" fmla="*/ 24875000 h 1596"/>
                  <a:gd name="T12" fmla="*/ 21296875 w 1364"/>
                  <a:gd name="T13" fmla="*/ 17484375 h 1596"/>
                  <a:gd name="T14" fmla="*/ 17015625 w 1364"/>
                  <a:gd name="T15" fmla="*/ 4937500 h 1596"/>
                  <a:gd name="T16" fmla="*/ 6390625 w 1364"/>
                  <a:gd name="T17" fmla="*/ 15625 h 15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4" h="1596" extrusionOk="0">
                    <a:moveTo>
                      <a:pt x="409" y="1"/>
                    </a:moveTo>
                    <a:cubicBezTo>
                      <a:pt x="195" y="1"/>
                      <a:pt x="18" y="110"/>
                      <a:pt x="8" y="406"/>
                    </a:cubicBezTo>
                    <a:cubicBezTo>
                      <a:pt x="1" y="593"/>
                      <a:pt x="87" y="770"/>
                      <a:pt x="195" y="925"/>
                    </a:cubicBezTo>
                    <a:cubicBezTo>
                      <a:pt x="357" y="1159"/>
                      <a:pt x="567" y="1357"/>
                      <a:pt x="808" y="1509"/>
                    </a:cubicBezTo>
                    <a:cubicBezTo>
                      <a:pt x="882" y="1552"/>
                      <a:pt x="965" y="1595"/>
                      <a:pt x="1051" y="1595"/>
                    </a:cubicBezTo>
                    <a:cubicBezTo>
                      <a:pt x="1065" y="1595"/>
                      <a:pt x="1079" y="1594"/>
                      <a:pt x="1092" y="1592"/>
                    </a:cubicBezTo>
                    <a:cubicBezTo>
                      <a:pt x="1287" y="1562"/>
                      <a:pt x="1363" y="1317"/>
                      <a:pt x="1363" y="1119"/>
                    </a:cubicBezTo>
                    <a:cubicBezTo>
                      <a:pt x="1360" y="831"/>
                      <a:pt x="1277" y="536"/>
                      <a:pt x="1089" y="316"/>
                    </a:cubicBezTo>
                    <a:cubicBezTo>
                      <a:pt x="947" y="144"/>
                      <a:pt x="654" y="1"/>
                      <a:pt x="40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Google Shape;105;p5"/>
              <p:cNvSpPr>
                <a:spLocks/>
              </p:cNvSpPr>
              <p:nvPr/>
            </p:nvSpPr>
            <p:spPr bwMode="auto">
              <a:xfrm>
                <a:off x="2061975" y="3106425"/>
                <a:ext cx="32200" cy="32375"/>
              </a:xfrm>
              <a:custGeom>
                <a:avLst/>
                <a:gdLst>
                  <a:gd name="T0" fmla="*/ 5968750 w 1288"/>
                  <a:gd name="T1" fmla="*/ 0 h 1295"/>
                  <a:gd name="T2" fmla="*/ 3671875 w 1288"/>
                  <a:gd name="T3" fmla="*/ 656250 h 1295"/>
                  <a:gd name="T4" fmla="*/ 968750 w 1288"/>
                  <a:gd name="T5" fmla="*/ 3703125 h 1295"/>
                  <a:gd name="T6" fmla="*/ 1812500 w 1288"/>
                  <a:gd name="T7" fmla="*/ 11187500 h 1295"/>
                  <a:gd name="T8" fmla="*/ 7046875 w 1288"/>
                  <a:gd name="T9" fmla="*/ 16875000 h 1295"/>
                  <a:gd name="T10" fmla="*/ 13515625 w 1288"/>
                  <a:gd name="T11" fmla="*/ 20203125 h 1295"/>
                  <a:gd name="T12" fmla="*/ 14109375 w 1288"/>
                  <a:gd name="T13" fmla="*/ 20234375 h 1295"/>
                  <a:gd name="T14" fmla="*/ 16296875 w 1288"/>
                  <a:gd name="T15" fmla="*/ 19750000 h 1295"/>
                  <a:gd name="T16" fmla="*/ 19437500 w 1288"/>
                  <a:gd name="T17" fmla="*/ 14843750 h 1295"/>
                  <a:gd name="T18" fmla="*/ 16734375 w 1288"/>
                  <a:gd name="T19" fmla="*/ 4765625 h 1295"/>
                  <a:gd name="T20" fmla="*/ 10265625 w 1288"/>
                  <a:gd name="T21" fmla="*/ 828125 h 1295"/>
                  <a:gd name="T22" fmla="*/ 6984375 w 1288"/>
                  <a:gd name="T23" fmla="*/ 156250 h 1295"/>
                  <a:gd name="T24" fmla="*/ 5968750 w 1288"/>
                  <a:gd name="T25" fmla="*/ 0 h 12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88" h="1295" extrusionOk="0">
                    <a:moveTo>
                      <a:pt x="382" y="0"/>
                    </a:moveTo>
                    <a:cubicBezTo>
                      <a:pt x="331" y="0"/>
                      <a:pt x="280" y="17"/>
                      <a:pt x="235" y="42"/>
                    </a:cubicBezTo>
                    <a:cubicBezTo>
                      <a:pt x="159" y="85"/>
                      <a:pt x="95" y="154"/>
                      <a:pt x="62" y="237"/>
                    </a:cubicBezTo>
                    <a:cubicBezTo>
                      <a:pt x="0" y="391"/>
                      <a:pt x="33" y="572"/>
                      <a:pt x="116" y="716"/>
                    </a:cubicBezTo>
                    <a:cubicBezTo>
                      <a:pt x="199" y="860"/>
                      <a:pt x="321" y="975"/>
                      <a:pt x="451" y="1080"/>
                    </a:cubicBezTo>
                    <a:cubicBezTo>
                      <a:pt x="574" y="1181"/>
                      <a:pt x="707" y="1281"/>
                      <a:pt x="865" y="1293"/>
                    </a:cubicBezTo>
                    <a:cubicBezTo>
                      <a:pt x="878" y="1294"/>
                      <a:pt x="890" y="1295"/>
                      <a:pt x="903" y="1295"/>
                    </a:cubicBezTo>
                    <a:cubicBezTo>
                      <a:pt x="951" y="1295"/>
                      <a:pt x="999" y="1284"/>
                      <a:pt x="1043" y="1264"/>
                    </a:cubicBezTo>
                    <a:cubicBezTo>
                      <a:pt x="1158" y="1206"/>
                      <a:pt x="1222" y="1076"/>
                      <a:pt x="1244" y="950"/>
                    </a:cubicBezTo>
                    <a:cubicBezTo>
                      <a:pt x="1287" y="724"/>
                      <a:pt x="1219" y="481"/>
                      <a:pt x="1071" y="305"/>
                    </a:cubicBezTo>
                    <a:cubicBezTo>
                      <a:pt x="963" y="183"/>
                      <a:pt x="815" y="92"/>
                      <a:pt x="657" y="53"/>
                    </a:cubicBezTo>
                    <a:cubicBezTo>
                      <a:pt x="584" y="38"/>
                      <a:pt x="516" y="32"/>
                      <a:pt x="447" y="10"/>
                    </a:cubicBezTo>
                    <a:cubicBezTo>
                      <a:pt x="426" y="3"/>
                      <a:pt x="404" y="0"/>
                      <a:pt x="3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Google Shape;106;p5"/>
              <p:cNvSpPr>
                <a:spLocks/>
              </p:cNvSpPr>
              <p:nvPr/>
            </p:nvSpPr>
            <p:spPr bwMode="auto">
              <a:xfrm>
                <a:off x="2078100" y="2893400"/>
                <a:ext cx="35000" cy="48475"/>
              </a:xfrm>
              <a:custGeom>
                <a:avLst/>
                <a:gdLst>
                  <a:gd name="T0" fmla="*/ 9890625 w 1400"/>
                  <a:gd name="T1" fmla="*/ 15625 h 1939"/>
                  <a:gd name="T2" fmla="*/ 9187500 w 1400"/>
                  <a:gd name="T3" fmla="*/ 46875 h 1939"/>
                  <a:gd name="T4" fmla="*/ 5078125 w 1400"/>
                  <a:gd name="T5" fmla="*/ 2203125 h 1939"/>
                  <a:gd name="T6" fmla="*/ 968750 w 1400"/>
                  <a:gd name="T7" fmla="*/ 6984375 h 1939"/>
                  <a:gd name="T8" fmla="*/ 812500 w 1400"/>
                  <a:gd name="T9" fmla="*/ 14421875 h 1939"/>
                  <a:gd name="T10" fmla="*/ 4109375 w 1400"/>
                  <a:gd name="T11" fmla="*/ 21625000 h 1939"/>
                  <a:gd name="T12" fmla="*/ 6484375 w 1400"/>
                  <a:gd name="T13" fmla="*/ 25843750 h 1939"/>
                  <a:gd name="T14" fmla="*/ 8843750 w 1400"/>
                  <a:gd name="T15" fmla="*/ 29000000 h 1939"/>
                  <a:gd name="T16" fmla="*/ 12578125 w 1400"/>
                  <a:gd name="T17" fmla="*/ 30296875 h 1939"/>
                  <a:gd name="T18" fmla="*/ 18421875 w 1400"/>
                  <a:gd name="T19" fmla="*/ 27703125 h 1939"/>
                  <a:gd name="T20" fmla="*/ 21750000 w 1400"/>
                  <a:gd name="T21" fmla="*/ 17796875 h 1939"/>
                  <a:gd name="T22" fmla="*/ 21296875 w 1400"/>
                  <a:gd name="T23" fmla="*/ 12500000 h 1939"/>
                  <a:gd name="T24" fmla="*/ 18093750 w 1400"/>
                  <a:gd name="T25" fmla="*/ 5968750 h 1939"/>
                  <a:gd name="T26" fmla="*/ 9890625 w 1400"/>
                  <a:gd name="T27" fmla="*/ 15625 h 19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00" h="1939" extrusionOk="0">
                    <a:moveTo>
                      <a:pt x="633" y="1"/>
                    </a:moveTo>
                    <a:cubicBezTo>
                      <a:pt x="618" y="1"/>
                      <a:pt x="603" y="2"/>
                      <a:pt x="588" y="3"/>
                    </a:cubicBezTo>
                    <a:cubicBezTo>
                      <a:pt x="487" y="15"/>
                      <a:pt x="401" y="79"/>
                      <a:pt x="325" y="141"/>
                    </a:cubicBezTo>
                    <a:cubicBezTo>
                      <a:pt x="220" y="227"/>
                      <a:pt x="116" y="321"/>
                      <a:pt x="62" y="447"/>
                    </a:cubicBezTo>
                    <a:cubicBezTo>
                      <a:pt x="1" y="595"/>
                      <a:pt x="8" y="768"/>
                      <a:pt x="52" y="923"/>
                    </a:cubicBezTo>
                    <a:cubicBezTo>
                      <a:pt x="95" y="1084"/>
                      <a:pt x="181" y="1236"/>
                      <a:pt x="263" y="1384"/>
                    </a:cubicBezTo>
                    <a:cubicBezTo>
                      <a:pt x="314" y="1474"/>
                      <a:pt x="365" y="1564"/>
                      <a:pt x="415" y="1654"/>
                    </a:cubicBezTo>
                    <a:cubicBezTo>
                      <a:pt x="458" y="1726"/>
                      <a:pt x="501" y="1802"/>
                      <a:pt x="566" y="1856"/>
                    </a:cubicBezTo>
                    <a:cubicBezTo>
                      <a:pt x="635" y="1913"/>
                      <a:pt x="719" y="1939"/>
                      <a:pt x="805" y="1939"/>
                    </a:cubicBezTo>
                    <a:cubicBezTo>
                      <a:pt x="942" y="1939"/>
                      <a:pt x="1085" y="1875"/>
                      <a:pt x="1179" y="1773"/>
                    </a:cubicBezTo>
                    <a:cubicBezTo>
                      <a:pt x="1334" y="1607"/>
                      <a:pt x="1384" y="1369"/>
                      <a:pt x="1392" y="1139"/>
                    </a:cubicBezTo>
                    <a:cubicBezTo>
                      <a:pt x="1399" y="1027"/>
                      <a:pt x="1392" y="911"/>
                      <a:pt x="1363" y="800"/>
                    </a:cubicBezTo>
                    <a:cubicBezTo>
                      <a:pt x="1323" y="649"/>
                      <a:pt x="1241" y="515"/>
                      <a:pt x="1158" y="382"/>
                    </a:cubicBezTo>
                    <a:cubicBezTo>
                      <a:pt x="1042" y="203"/>
                      <a:pt x="864" y="1"/>
                      <a:pt x="63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107;p5"/>
              <p:cNvSpPr>
                <a:spLocks/>
              </p:cNvSpPr>
              <p:nvPr/>
            </p:nvSpPr>
            <p:spPr bwMode="auto">
              <a:xfrm>
                <a:off x="2109650" y="2869075"/>
                <a:ext cx="30025" cy="22025"/>
              </a:xfrm>
              <a:custGeom>
                <a:avLst/>
                <a:gdLst>
                  <a:gd name="T0" fmla="*/ 6078125 w 1201"/>
                  <a:gd name="T1" fmla="*/ 15625 h 881"/>
                  <a:gd name="T2" fmla="*/ 1187500 w 1201"/>
                  <a:gd name="T3" fmla="*/ 2203125 h 881"/>
                  <a:gd name="T4" fmla="*/ 1015625 w 1201"/>
                  <a:gd name="T5" fmla="*/ 7375000 h 881"/>
                  <a:gd name="T6" fmla="*/ 3390625 w 1201"/>
                  <a:gd name="T7" fmla="*/ 10703125 h 881"/>
                  <a:gd name="T8" fmla="*/ 11765625 w 1201"/>
                  <a:gd name="T9" fmla="*/ 13687500 h 881"/>
                  <a:gd name="T10" fmla="*/ 13203125 w 1201"/>
                  <a:gd name="T11" fmla="*/ 13765625 h 881"/>
                  <a:gd name="T12" fmla="*/ 17843750 w 1201"/>
                  <a:gd name="T13" fmla="*/ 11937500 h 881"/>
                  <a:gd name="T14" fmla="*/ 18125000 w 1201"/>
                  <a:gd name="T15" fmla="*/ 7531250 h 881"/>
                  <a:gd name="T16" fmla="*/ 15265625 w 1201"/>
                  <a:gd name="T17" fmla="*/ 4046875 h 881"/>
                  <a:gd name="T18" fmla="*/ 6765625 w 1201"/>
                  <a:gd name="T19" fmla="*/ 46875 h 881"/>
                  <a:gd name="T20" fmla="*/ 6078125 w 1201"/>
                  <a:gd name="T21" fmla="*/ 15625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01" h="881" extrusionOk="0">
                    <a:moveTo>
                      <a:pt x="389" y="1"/>
                    </a:moveTo>
                    <a:cubicBezTo>
                      <a:pt x="274" y="1"/>
                      <a:pt x="149" y="48"/>
                      <a:pt x="76" y="141"/>
                    </a:cubicBezTo>
                    <a:cubicBezTo>
                      <a:pt x="0" y="227"/>
                      <a:pt x="26" y="371"/>
                      <a:pt x="65" y="472"/>
                    </a:cubicBezTo>
                    <a:cubicBezTo>
                      <a:pt x="97" y="552"/>
                      <a:pt x="148" y="627"/>
                      <a:pt x="217" y="685"/>
                    </a:cubicBezTo>
                    <a:cubicBezTo>
                      <a:pt x="364" y="807"/>
                      <a:pt x="563" y="854"/>
                      <a:pt x="753" y="876"/>
                    </a:cubicBezTo>
                    <a:cubicBezTo>
                      <a:pt x="783" y="879"/>
                      <a:pt x="814" y="881"/>
                      <a:pt x="845" y="881"/>
                    </a:cubicBezTo>
                    <a:cubicBezTo>
                      <a:pt x="960" y="881"/>
                      <a:pt x="1077" y="855"/>
                      <a:pt x="1142" y="764"/>
                    </a:cubicBezTo>
                    <a:cubicBezTo>
                      <a:pt x="1200" y="685"/>
                      <a:pt x="1200" y="573"/>
                      <a:pt x="1160" y="482"/>
                    </a:cubicBezTo>
                    <a:cubicBezTo>
                      <a:pt x="1121" y="392"/>
                      <a:pt x="1052" y="321"/>
                      <a:pt x="977" y="259"/>
                    </a:cubicBezTo>
                    <a:cubicBezTo>
                      <a:pt x="822" y="126"/>
                      <a:pt x="634" y="21"/>
                      <a:pt x="433" y="3"/>
                    </a:cubicBezTo>
                    <a:cubicBezTo>
                      <a:pt x="418" y="2"/>
                      <a:pt x="404" y="1"/>
                      <a:pt x="38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108;p5"/>
              <p:cNvSpPr>
                <a:spLocks/>
              </p:cNvSpPr>
              <p:nvPr/>
            </p:nvSpPr>
            <p:spPr bwMode="auto">
              <a:xfrm>
                <a:off x="2151000" y="2840300"/>
                <a:ext cx="50750" cy="29525"/>
              </a:xfrm>
              <a:custGeom>
                <a:avLst/>
                <a:gdLst>
                  <a:gd name="T0" fmla="*/ 11609375 w 2030"/>
                  <a:gd name="T1" fmla="*/ 15625 h 1181"/>
                  <a:gd name="T2" fmla="*/ 11046875 w 2030"/>
                  <a:gd name="T3" fmla="*/ 15625 h 1181"/>
                  <a:gd name="T4" fmla="*/ 6031250 w 2030"/>
                  <a:gd name="T5" fmla="*/ 984375 h 1181"/>
                  <a:gd name="T6" fmla="*/ 1015625 w 2030"/>
                  <a:gd name="T7" fmla="*/ 6593750 h 1181"/>
                  <a:gd name="T8" fmla="*/ 3562500 w 2030"/>
                  <a:gd name="T9" fmla="*/ 15390625 h 1181"/>
                  <a:gd name="T10" fmla="*/ 8218750 w 2030"/>
                  <a:gd name="T11" fmla="*/ 17296875 h 1181"/>
                  <a:gd name="T12" fmla="*/ 18250000 w 2030"/>
                  <a:gd name="T13" fmla="*/ 18453125 h 1181"/>
                  <a:gd name="T14" fmla="*/ 24437500 w 2030"/>
                  <a:gd name="T15" fmla="*/ 18031250 h 1181"/>
                  <a:gd name="T16" fmla="*/ 31140625 w 2030"/>
                  <a:gd name="T17" fmla="*/ 13875000 h 1181"/>
                  <a:gd name="T18" fmla="*/ 29296875 w 2030"/>
                  <a:gd name="T19" fmla="*/ 8187500 h 1181"/>
                  <a:gd name="T20" fmla="*/ 17906250 w 2030"/>
                  <a:gd name="T21" fmla="*/ 859375 h 1181"/>
                  <a:gd name="T22" fmla="*/ 11609375 w 2030"/>
                  <a:gd name="T23" fmla="*/ 15625 h 11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30" h="1181" extrusionOk="0">
                    <a:moveTo>
                      <a:pt x="743" y="1"/>
                    </a:moveTo>
                    <a:cubicBezTo>
                      <a:pt x="731" y="1"/>
                      <a:pt x="719" y="1"/>
                      <a:pt x="707" y="1"/>
                    </a:cubicBezTo>
                    <a:cubicBezTo>
                      <a:pt x="599" y="5"/>
                      <a:pt x="483" y="5"/>
                      <a:pt x="386" y="63"/>
                    </a:cubicBezTo>
                    <a:cubicBezTo>
                      <a:pt x="242" y="141"/>
                      <a:pt x="115" y="264"/>
                      <a:pt x="65" y="422"/>
                    </a:cubicBezTo>
                    <a:cubicBezTo>
                      <a:pt x="0" y="621"/>
                      <a:pt x="62" y="859"/>
                      <a:pt x="228" y="985"/>
                    </a:cubicBezTo>
                    <a:cubicBezTo>
                      <a:pt x="314" y="1050"/>
                      <a:pt x="422" y="1082"/>
                      <a:pt x="526" y="1107"/>
                    </a:cubicBezTo>
                    <a:cubicBezTo>
                      <a:pt x="737" y="1157"/>
                      <a:pt x="952" y="1181"/>
                      <a:pt x="1168" y="1181"/>
                    </a:cubicBezTo>
                    <a:cubicBezTo>
                      <a:pt x="1300" y="1181"/>
                      <a:pt x="1433" y="1172"/>
                      <a:pt x="1564" y="1154"/>
                    </a:cubicBezTo>
                    <a:cubicBezTo>
                      <a:pt x="1741" y="1129"/>
                      <a:pt x="1950" y="1061"/>
                      <a:pt x="1993" y="888"/>
                    </a:cubicBezTo>
                    <a:cubicBezTo>
                      <a:pt x="2029" y="758"/>
                      <a:pt x="1958" y="628"/>
                      <a:pt x="1875" y="524"/>
                    </a:cubicBezTo>
                    <a:cubicBezTo>
                      <a:pt x="1687" y="297"/>
                      <a:pt x="1427" y="134"/>
                      <a:pt x="1146" y="55"/>
                    </a:cubicBezTo>
                    <a:cubicBezTo>
                      <a:pt x="1017" y="19"/>
                      <a:pt x="879" y="1"/>
                      <a:pt x="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Google Shape;109;p5"/>
              <p:cNvSpPr>
                <a:spLocks/>
              </p:cNvSpPr>
              <p:nvPr/>
            </p:nvSpPr>
            <p:spPr bwMode="auto">
              <a:xfrm>
                <a:off x="2189825" y="2880425"/>
                <a:ext cx="38250" cy="43175"/>
              </a:xfrm>
              <a:custGeom>
                <a:avLst/>
                <a:gdLst>
                  <a:gd name="T0" fmla="*/ 9375000 w 1530"/>
                  <a:gd name="T1" fmla="*/ 0 h 1727"/>
                  <a:gd name="T2" fmla="*/ 5921875 w 1530"/>
                  <a:gd name="T3" fmla="*/ 234375 h 1727"/>
                  <a:gd name="T4" fmla="*/ 2656250 w 1530"/>
                  <a:gd name="T5" fmla="*/ 1015625 h 1727"/>
                  <a:gd name="T6" fmla="*/ 843750 w 1530"/>
                  <a:gd name="T7" fmla="*/ 8953125 h 1727"/>
                  <a:gd name="T8" fmla="*/ 3890625 w 1530"/>
                  <a:gd name="T9" fmla="*/ 14421875 h 1727"/>
                  <a:gd name="T10" fmla="*/ 7734375 w 1530"/>
                  <a:gd name="T11" fmla="*/ 20109375 h 1727"/>
                  <a:gd name="T12" fmla="*/ 13921875 w 1530"/>
                  <a:gd name="T13" fmla="*/ 26250000 h 1727"/>
                  <a:gd name="T14" fmla="*/ 19062500 w 1530"/>
                  <a:gd name="T15" fmla="*/ 26968750 h 1727"/>
                  <a:gd name="T16" fmla="*/ 19765625 w 1530"/>
                  <a:gd name="T17" fmla="*/ 26968750 h 1727"/>
                  <a:gd name="T18" fmla="*/ 22250000 w 1530"/>
                  <a:gd name="T19" fmla="*/ 26453125 h 1727"/>
                  <a:gd name="T20" fmla="*/ 23718750 w 1530"/>
                  <a:gd name="T21" fmla="*/ 22859375 h 1727"/>
                  <a:gd name="T22" fmla="*/ 21687500 w 1530"/>
                  <a:gd name="T23" fmla="*/ 9906250 h 1727"/>
                  <a:gd name="T24" fmla="*/ 19609375 w 1530"/>
                  <a:gd name="T25" fmla="*/ 4390625 h 1727"/>
                  <a:gd name="T26" fmla="*/ 11953125 w 1530"/>
                  <a:gd name="T27" fmla="*/ 171875 h 1727"/>
                  <a:gd name="T28" fmla="*/ 9375000 w 1530"/>
                  <a:gd name="T29" fmla="*/ 0 h 17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30" h="1727" extrusionOk="0">
                    <a:moveTo>
                      <a:pt x="600" y="0"/>
                    </a:moveTo>
                    <a:cubicBezTo>
                      <a:pt x="525" y="0"/>
                      <a:pt x="451" y="6"/>
                      <a:pt x="379" y="15"/>
                    </a:cubicBezTo>
                    <a:cubicBezTo>
                      <a:pt x="307" y="21"/>
                      <a:pt x="232" y="25"/>
                      <a:pt x="170" y="65"/>
                    </a:cubicBezTo>
                    <a:cubicBezTo>
                      <a:pt x="8" y="166"/>
                      <a:pt x="1" y="414"/>
                      <a:pt x="54" y="573"/>
                    </a:cubicBezTo>
                    <a:cubicBezTo>
                      <a:pt x="102" y="699"/>
                      <a:pt x="174" y="811"/>
                      <a:pt x="249" y="923"/>
                    </a:cubicBezTo>
                    <a:cubicBezTo>
                      <a:pt x="332" y="1045"/>
                      <a:pt x="412" y="1164"/>
                      <a:pt x="495" y="1287"/>
                    </a:cubicBezTo>
                    <a:cubicBezTo>
                      <a:pt x="599" y="1445"/>
                      <a:pt x="714" y="1607"/>
                      <a:pt x="891" y="1680"/>
                    </a:cubicBezTo>
                    <a:cubicBezTo>
                      <a:pt x="996" y="1724"/>
                      <a:pt x="1109" y="1726"/>
                      <a:pt x="1220" y="1726"/>
                    </a:cubicBezTo>
                    <a:cubicBezTo>
                      <a:pt x="1235" y="1726"/>
                      <a:pt x="1250" y="1726"/>
                      <a:pt x="1265" y="1726"/>
                    </a:cubicBezTo>
                    <a:cubicBezTo>
                      <a:pt x="1320" y="1726"/>
                      <a:pt x="1378" y="1723"/>
                      <a:pt x="1424" y="1693"/>
                    </a:cubicBezTo>
                    <a:cubicBezTo>
                      <a:pt x="1496" y="1647"/>
                      <a:pt x="1514" y="1550"/>
                      <a:pt x="1518" y="1463"/>
                    </a:cubicBezTo>
                    <a:cubicBezTo>
                      <a:pt x="1529" y="1182"/>
                      <a:pt x="1456" y="905"/>
                      <a:pt x="1388" y="634"/>
                    </a:cubicBezTo>
                    <a:cubicBezTo>
                      <a:pt x="1360" y="512"/>
                      <a:pt x="1327" y="386"/>
                      <a:pt x="1255" y="281"/>
                    </a:cubicBezTo>
                    <a:cubicBezTo>
                      <a:pt x="1143" y="123"/>
                      <a:pt x="952" y="36"/>
                      <a:pt x="765" y="11"/>
                    </a:cubicBezTo>
                    <a:cubicBezTo>
                      <a:pt x="709" y="3"/>
                      <a:pt x="654" y="0"/>
                      <a:pt x="6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Google Shape;110;p5"/>
              <p:cNvSpPr>
                <a:spLocks/>
              </p:cNvSpPr>
              <p:nvPr/>
            </p:nvSpPr>
            <p:spPr bwMode="auto">
              <a:xfrm>
                <a:off x="2150900" y="2905050"/>
                <a:ext cx="35075" cy="37225"/>
              </a:xfrm>
              <a:custGeom>
                <a:avLst/>
                <a:gdLst>
                  <a:gd name="T0" fmla="*/ 7140625 w 1403"/>
                  <a:gd name="T1" fmla="*/ 0 h 1489"/>
                  <a:gd name="T2" fmla="*/ 4562500 w 1403"/>
                  <a:gd name="T3" fmla="*/ 203125 h 1489"/>
                  <a:gd name="T4" fmla="*/ 687500 w 1403"/>
                  <a:gd name="T5" fmla="*/ 8937500 h 1489"/>
                  <a:gd name="T6" fmla="*/ 4343750 w 1403"/>
                  <a:gd name="T7" fmla="*/ 16812500 h 1489"/>
                  <a:gd name="T8" fmla="*/ 14984375 w 1403"/>
                  <a:gd name="T9" fmla="*/ 23078125 h 1489"/>
                  <a:gd name="T10" fmla="*/ 16812500 w 1403"/>
                  <a:gd name="T11" fmla="*/ 23250000 h 1489"/>
                  <a:gd name="T12" fmla="*/ 20234375 w 1403"/>
                  <a:gd name="T13" fmla="*/ 22171875 h 1489"/>
                  <a:gd name="T14" fmla="*/ 21921875 w 1403"/>
                  <a:gd name="T15" fmla="*/ 17156250 h 1489"/>
                  <a:gd name="T16" fmla="*/ 16953125 w 1403"/>
                  <a:gd name="T17" fmla="*/ 4375000 h 1489"/>
                  <a:gd name="T18" fmla="*/ 7140625 w 1403"/>
                  <a:gd name="T19" fmla="*/ 0 h 14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03" h="1489" extrusionOk="0">
                    <a:moveTo>
                      <a:pt x="457" y="0"/>
                    </a:moveTo>
                    <a:cubicBezTo>
                      <a:pt x="404" y="0"/>
                      <a:pt x="349" y="5"/>
                      <a:pt x="292" y="13"/>
                    </a:cubicBezTo>
                    <a:cubicBezTo>
                      <a:pt x="8" y="56"/>
                      <a:pt x="1" y="334"/>
                      <a:pt x="44" y="572"/>
                    </a:cubicBezTo>
                    <a:cubicBezTo>
                      <a:pt x="80" y="756"/>
                      <a:pt x="159" y="932"/>
                      <a:pt x="278" y="1076"/>
                    </a:cubicBezTo>
                    <a:cubicBezTo>
                      <a:pt x="448" y="1285"/>
                      <a:pt x="693" y="1430"/>
                      <a:pt x="959" y="1477"/>
                    </a:cubicBezTo>
                    <a:cubicBezTo>
                      <a:pt x="997" y="1484"/>
                      <a:pt x="1037" y="1488"/>
                      <a:pt x="1076" y="1488"/>
                    </a:cubicBezTo>
                    <a:cubicBezTo>
                      <a:pt x="1156" y="1488"/>
                      <a:pt x="1234" y="1470"/>
                      <a:pt x="1295" y="1419"/>
                    </a:cubicBezTo>
                    <a:cubicBezTo>
                      <a:pt x="1381" y="1343"/>
                      <a:pt x="1403" y="1217"/>
                      <a:pt x="1403" y="1098"/>
                    </a:cubicBezTo>
                    <a:cubicBezTo>
                      <a:pt x="1403" y="799"/>
                      <a:pt x="1287" y="503"/>
                      <a:pt x="1085" y="280"/>
                    </a:cubicBezTo>
                    <a:cubicBezTo>
                      <a:pt x="911" y="88"/>
                      <a:pt x="699" y="0"/>
                      <a:pt x="4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Google Shape;111;p5"/>
              <p:cNvSpPr>
                <a:spLocks/>
              </p:cNvSpPr>
              <p:nvPr/>
            </p:nvSpPr>
            <p:spPr bwMode="auto">
              <a:xfrm>
                <a:off x="2120275" y="2962125"/>
                <a:ext cx="33450" cy="38550"/>
              </a:xfrm>
              <a:custGeom>
                <a:avLst/>
                <a:gdLst>
                  <a:gd name="T0" fmla="*/ 8734375 w 1338"/>
                  <a:gd name="T1" fmla="*/ 15625 h 1542"/>
                  <a:gd name="T2" fmla="*/ 7046875 w 1338"/>
                  <a:gd name="T3" fmla="*/ 296875 h 1542"/>
                  <a:gd name="T4" fmla="*/ 3953125 w 1338"/>
                  <a:gd name="T5" fmla="*/ 3718750 h 1542"/>
                  <a:gd name="T6" fmla="*/ 968750 w 1338"/>
                  <a:gd name="T7" fmla="*/ 10203125 h 1542"/>
                  <a:gd name="T8" fmla="*/ 1078125 w 1338"/>
                  <a:gd name="T9" fmla="*/ 17578125 h 1542"/>
                  <a:gd name="T10" fmla="*/ 6546875 w 1338"/>
                  <a:gd name="T11" fmla="*/ 22437500 h 1542"/>
                  <a:gd name="T12" fmla="*/ 13796875 w 1338"/>
                  <a:gd name="T13" fmla="*/ 24000000 h 1542"/>
                  <a:gd name="T14" fmla="*/ 15484375 w 1338"/>
                  <a:gd name="T15" fmla="*/ 24078125 h 1542"/>
                  <a:gd name="T16" fmla="*/ 18187500 w 1338"/>
                  <a:gd name="T17" fmla="*/ 23500000 h 1542"/>
                  <a:gd name="T18" fmla="*/ 20453125 w 1338"/>
                  <a:gd name="T19" fmla="*/ 16125000 h 1542"/>
                  <a:gd name="T20" fmla="*/ 16890625 w 1338"/>
                  <a:gd name="T21" fmla="*/ 6218750 h 1542"/>
                  <a:gd name="T22" fmla="*/ 8734375 w 1338"/>
                  <a:gd name="T23" fmla="*/ 15625 h 15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38" h="1542" extrusionOk="0">
                    <a:moveTo>
                      <a:pt x="559" y="1"/>
                    </a:moveTo>
                    <a:cubicBezTo>
                      <a:pt x="524" y="1"/>
                      <a:pt x="487" y="6"/>
                      <a:pt x="451" y="19"/>
                    </a:cubicBezTo>
                    <a:cubicBezTo>
                      <a:pt x="357" y="52"/>
                      <a:pt x="299" y="155"/>
                      <a:pt x="253" y="238"/>
                    </a:cubicBezTo>
                    <a:cubicBezTo>
                      <a:pt x="177" y="368"/>
                      <a:pt x="108" y="506"/>
                      <a:pt x="62" y="653"/>
                    </a:cubicBezTo>
                    <a:cubicBezTo>
                      <a:pt x="15" y="804"/>
                      <a:pt x="0" y="974"/>
                      <a:pt x="69" y="1125"/>
                    </a:cubicBezTo>
                    <a:cubicBezTo>
                      <a:pt x="133" y="1269"/>
                      <a:pt x="271" y="1374"/>
                      <a:pt x="419" y="1436"/>
                    </a:cubicBezTo>
                    <a:cubicBezTo>
                      <a:pt x="566" y="1496"/>
                      <a:pt x="725" y="1518"/>
                      <a:pt x="883" y="1536"/>
                    </a:cubicBezTo>
                    <a:cubicBezTo>
                      <a:pt x="919" y="1539"/>
                      <a:pt x="956" y="1541"/>
                      <a:pt x="991" y="1541"/>
                    </a:cubicBezTo>
                    <a:cubicBezTo>
                      <a:pt x="1053" y="1541"/>
                      <a:pt x="1112" y="1533"/>
                      <a:pt x="1164" y="1504"/>
                    </a:cubicBezTo>
                    <a:cubicBezTo>
                      <a:pt x="1319" y="1421"/>
                      <a:pt x="1337" y="1205"/>
                      <a:pt x="1309" y="1032"/>
                    </a:cubicBezTo>
                    <a:cubicBezTo>
                      <a:pt x="1276" y="808"/>
                      <a:pt x="1197" y="592"/>
                      <a:pt x="1081" y="398"/>
                    </a:cubicBezTo>
                    <a:cubicBezTo>
                      <a:pt x="979" y="223"/>
                      <a:pt x="782" y="1"/>
                      <a:pt x="55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Google Shape;112;p5"/>
              <p:cNvSpPr>
                <a:spLocks/>
              </p:cNvSpPr>
              <p:nvPr/>
            </p:nvSpPr>
            <p:spPr bwMode="auto">
              <a:xfrm>
                <a:off x="2189825" y="2959975"/>
                <a:ext cx="46600" cy="37625"/>
              </a:xfrm>
              <a:custGeom>
                <a:avLst/>
                <a:gdLst>
                  <a:gd name="T0" fmla="*/ 14484375 w 1864"/>
                  <a:gd name="T1" fmla="*/ 0 h 1505"/>
                  <a:gd name="T2" fmla="*/ 9812500 w 1864"/>
                  <a:gd name="T3" fmla="*/ 62500 h 1505"/>
                  <a:gd name="T4" fmla="*/ 8734375 w 1864"/>
                  <a:gd name="T5" fmla="*/ 46875 h 1505"/>
                  <a:gd name="T6" fmla="*/ 6593750 w 1864"/>
                  <a:gd name="T7" fmla="*/ 390625 h 1505"/>
                  <a:gd name="T8" fmla="*/ 1859375 w 1864"/>
                  <a:gd name="T9" fmla="*/ 5640625 h 1505"/>
                  <a:gd name="T10" fmla="*/ 62500 w 1864"/>
                  <a:gd name="T11" fmla="*/ 10937500 h 1505"/>
                  <a:gd name="T12" fmla="*/ 2328125 w 1864"/>
                  <a:gd name="T13" fmla="*/ 15937500 h 1505"/>
                  <a:gd name="T14" fmla="*/ 19843750 w 1864"/>
                  <a:gd name="T15" fmla="*/ 23156250 h 1505"/>
                  <a:gd name="T16" fmla="*/ 23046875 w 1864"/>
                  <a:gd name="T17" fmla="*/ 23500000 h 1505"/>
                  <a:gd name="T18" fmla="*/ 26468750 w 1864"/>
                  <a:gd name="T19" fmla="*/ 22578125 h 1505"/>
                  <a:gd name="T20" fmla="*/ 28953125 w 1864"/>
                  <a:gd name="T21" fmla="*/ 18031250 h 1505"/>
                  <a:gd name="T22" fmla="*/ 28109375 w 1864"/>
                  <a:gd name="T23" fmla="*/ 12734375 h 1505"/>
                  <a:gd name="T24" fmla="*/ 25640625 w 1864"/>
                  <a:gd name="T25" fmla="*/ 6468750 h 1505"/>
                  <a:gd name="T26" fmla="*/ 22078125 w 1864"/>
                  <a:gd name="T27" fmla="*/ 1687500 h 1505"/>
                  <a:gd name="T28" fmla="*/ 14484375 w 1864"/>
                  <a:gd name="T29" fmla="*/ 0 h 15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64" h="1505" extrusionOk="0">
                    <a:moveTo>
                      <a:pt x="927" y="0"/>
                    </a:moveTo>
                    <a:cubicBezTo>
                      <a:pt x="826" y="0"/>
                      <a:pt x="725" y="0"/>
                      <a:pt x="628" y="4"/>
                    </a:cubicBezTo>
                    <a:cubicBezTo>
                      <a:pt x="606" y="4"/>
                      <a:pt x="582" y="3"/>
                      <a:pt x="559" y="3"/>
                    </a:cubicBezTo>
                    <a:cubicBezTo>
                      <a:pt x="511" y="3"/>
                      <a:pt x="463" y="6"/>
                      <a:pt x="422" y="25"/>
                    </a:cubicBezTo>
                    <a:cubicBezTo>
                      <a:pt x="282" y="83"/>
                      <a:pt x="188" y="231"/>
                      <a:pt x="119" y="361"/>
                    </a:cubicBezTo>
                    <a:cubicBezTo>
                      <a:pt x="62" y="465"/>
                      <a:pt x="1" y="580"/>
                      <a:pt x="4" y="700"/>
                    </a:cubicBezTo>
                    <a:cubicBezTo>
                      <a:pt x="8" y="818"/>
                      <a:pt x="69" y="930"/>
                      <a:pt x="149" y="1020"/>
                    </a:cubicBezTo>
                    <a:cubicBezTo>
                      <a:pt x="426" y="1327"/>
                      <a:pt x="862" y="1413"/>
                      <a:pt x="1270" y="1482"/>
                    </a:cubicBezTo>
                    <a:cubicBezTo>
                      <a:pt x="1336" y="1493"/>
                      <a:pt x="1406" y="1504"/>
                      <a:pt x="1475" y="1504"/>
                    </a:cubicBezTo>
                    <a:cubicBezTo>
                      <a:pt x="1553" y="1504"/>
                      <a:pt x="1629" y="1490"/>
                      <a:pt x="1694" y="1445"/>
                    </a:cubicBezTo>
                    <a:cubicBezTo>
                      <a:pt x="1792" y="1384"/>
                      <a:pt x="1842" y="1269"/>
                      <a:pt x="1853" y="1154"/>
                    </a:cubicBezTo>
                    <a:cubicBezTo>
                      <a:pt x="1864" y="1038"/>
                      <a:pt x="1835" y="923"/>
                      <a:pt x="1799" y="815"/>
                    </a:cubicBezTo>
                    <a:cubicBezTo>
                      <a:pt x="1756" y="678"/>
                      <a:pt x="1706" y="544"/>
                      <a:pt x="1641" y="414"/>
                    </a:cubicBezTo>
                    <a:cubicBezTo>
                      <a:pt x="1586" y="299"/>
                      <a:pt x="1518" y="184"/>
                      <a:pt x="1413" y="108"/>
                    </a:cubicBezTo>
                    <a:cubicBezTo>
                      <a:pt x="1277" y="11"/>
                      <a:pt x="1097" y="0"/>
                      <a:pt x="92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113;p5"/>
              <p:cNvSpPr>
                <a:spLocks/>
              </p:cNvSpPr>
              <p:nvPr/>
            </p:nvSpPr>
            <p:spPr bwMode="auto">
              <a:xfrm>
                <a:off x="2243175" y="2930225"/>
                <a:ext cx="53350" cy="28175"/>
              </a:xfrm>
              <a:custGeom>
                <a:avLst/>
                <a:gdLst>
                  <a:gd name="T0" fmla="*/ 12093750 w 2134"/>
                  <a:gd name="T1" fmla="*/ 15625 h 1127"/>
                  <a:gd name="T2" fmla="*/ 3109375 w 2134"/>
                  <a:gd name="T3" fmla="*/ 4406250 h 1127"/>
                  <a:gd name="T4" fmla="*/ 1359375 w 2134"/>
                  <a:gd name="T5" fmla="*/ 11046875 h 1127"/>
                  <a:gd name="T6" fmla="*/ 2640625 w 2134"/>
                  <a:gd name="T7" fmla="*/ 12296875 h 1127"/>
                  <a:gd name="T8" fmla="*/ 22734375 w 2134"/>
                  <a:gd name="T9" fmla="*/ 17609375 h 1127"/>
                  <a:gd name="T10" fmla="*/ 26921875 w 2134"/>
                  <a:gd name="T11" fmla="*/ 17468750 h 1127"/>
                  <a:gd name="T12" fmla="*/ 32265625 w 2134"/>
                  <a:gd name="T13" fmla="*/ 15546875 h 1127"/>
                  <a:gd name="T14" fmla="*/ 33234375 w 2134"/>
                  <a:gd name="T15" fmla="*/ 12750000 h 1127"/>
                  <a:gd name="T16" fmla="*/ 30750000 w 2134"/>
                  <a:gd name="T17" fmla="*/ 6218750 h 1127"/>
                  <a:gd name="T18" fmla="*/ 26468750 w 2134"/>
                  <a:gd name="T19" fmla="*/ 3437500 h 1127"/>
                  <a:gd name="T20" fmla="*/ 12234375 w 2134"/>
                  <a:gd name="T21" fmla="*/ 15625 h 1127"/>
                  <a:gd name="T22" fmla="*/ 12093750 w 2134"/>
                  <a:gd name="T23" fmla="*/ 15625 h 11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34" h="1127" extrusionOk="0">
                    <a:moveTo>
                      <a:pt x="774" y="1"/>
                    </a:moveTo>
                    <a:cubicBezTo>
                      <a:pt x="564" y="1"/>
                      <a:pt x="337" y="132"/>
                      <a:pt x="199" y="282"/>
                    </a:cubicBezTo>
                    <a:cubicBezTo>
                      <a:pt x="104" y="383"/>
                      <a:pt x="1" y="574"/>
                      <a:pt x="87" y="707"/>
                    </a:cubicBezTo>
                    <a:cubicBezTo>
                      <a:pt x="109" y="739"/>
                      <a:pt x="137" y="765"/>
                      <a:pt x="169" y="787"/>
                    </a:cubicBezTo>
                    <a:cubicBezTo>
                      <a:pt x="537" y="1048"/>
                      <a:pt x="999" y="1127"/>
                      <a:pt x="1455" y="1127"/>
                    </a:cubicBezTo>
                    <a:cubicBezTo>
                      <a:pt x="1545" y="1127"/>
                      <a:pt x="1634" y="1124"/>
                      <a:pt x="1723" y="1118"/>
                    </a:cubicBezTo>
                    <a:cubicBezTo>
                      <a:pt x="1849" y="1111"/>
                      <a:pt x="1986" y="1093"/>
                      <a:pt x="2065" y="995"/>
                    </a:cubicBezTo>
                    <a:cubicBezTo>
                      <a:pt x="2105" y="945"/>
                      <a:pt x="2120" y="880"/>
                      <a:pt x="2127" y="816"/>
                    </a:cubicBezTo>
                    <a:cubicBezTo>
                      <a:pt x="2134" y="661"/>
                      <a:pt x="2076" y="506"/>
                      <a:pt x="1968" y="398"/>
                    </a:cubicBezTo>
                    <a:cubicBezTo>
                      <a:pt x="1892" y="322"/>
                      <a:pt x="1795" y="268"/>
                      <a:pt x="1694" y="220"/>
                    </a:cubicBezTo>
                    <a:cubicBezTo>
                      <a:pt x="1410" y="91"/>
                      <a:pt x="1099" y="1"/>
                      <a:pt x="783" y="1"/>
                    </a:cubicBezTo>
                    <a:cubicBezTo>
                      <a:pt x="780" y="1"/>
                      <a:pt x="777" y="1"/>
                      <a:pt x="7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114;p5"/>
              <p:cNvSpPr>
                <a:spLocks/>
              </p:cNvSpPr>
              <p:nvPr/>
            </p:nvSpPr>
            <p:spPr bwMode="auto">
              <a:xfrm>
                <a:off x="2245150" y="2863275"/>
                <a:ext cx="35150" cy="43900"/>
              </a:xfrm>
              <a:custGeom>
                <a:avLst/>
                <a:gdLst>
                  <a:gd name="T0" fmla="*/ 6937500 w 1406"/>
                  <a:gd name="T1" fmla="*/ 125000 h 1756"/>
                  <a:gd name="T2" fmla="*/ 1140625 w 1406"/>
                  <a:gd name="T3" fmla="*/ 3515625 h 1756"/>
                  <a:gd name="T4" fmla="*/ 62500 w 1406"/>
                  <a:gd name="T5" fmla="*/ 9468750 h 1756"/>
                  <a:gd name="T6" fmla="*/ 5984375 w 1406"/>
                  <a:gd name="T7" fmla="*/ 24968750 h 1756"/>
                  <a:gd name="T8" fmla="*/ 7671875 w 1406"/>
                  <a:gd name="T9" fmla="*/ 26546875 h 1756"/>
                  <a:gd name="T10" fmla="*/ 10265625 w 1406"/>
                  <a:gd name="T11" fmla="*/ 27218750 h 1756"/>
                  <a:gd name="T12" fmla="*/ 13265625 w 1406"/>
                  <a:gd name="T13" fmla="*/ 27437500 h 1756"/>
                  <a:gd name="T14" fmla="*/ 17468750 w 1406"/>
                  <a:gd name="T15" fmla="*/ 26437500 h 1756"/>
                  <a:gd name="T16" fmla="*/ 19656250 w 1406"/>
                  <a:gd name="T17" fmla="*/ 24234375 h 1756"/>
                  <a:gd name="T18" fmla="*/ 21796875 w 1406"/>
                  <a:gd name="T19" fmla="*/ 17703125 h 1756"/>
                  <a:gd name="T20" fmla="*/ 14921875 w 1406"/>
                  <a:gd name="T21" fmla="*/ 3453125 h 1756"/>
                  <a:gd name="T22" fmla="*/ 11437500 w 1406"/>
                  <a:gd name="T23" fmla="*/ 687500 h 1756"/>
                  <a:gd name="T24" fmla="*/ 7093750 w 1406"/>
                  <a:gd name="T25" fmla="*/ 140625 h 1756"/>
                  <a:gd name="T26" fmla="*/ 6937500 w 1406"/>
                  <a:gd name="T27" fmla="*/ 125000 h 17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06" h="1756" extrusionOk="0">
                    <a:moveTo>
                      <a:pt x="444" y="8"/>
                    </a:moveTo>
                    <a:cubicBezTo>
                      <a:pt x="290" y="8"/>
                      <a:pt x="150" y="84"/>
                      <a:pt x="73" y="225"/>
                    </a:cubicBezTo>
                    <a:cubicBezTo>
                      <a:pt x="12" y="340"/>
                      <a:pt x="0" y="477"/>
                      <a:pt x="4" y="606"/>
                    </a:cubicBezTo>
                    <a:cubicBezTo>
                      <a:pt x="18" y="967"/>
                      <a:pt x="155" y="1320"/>
                      <a:pt x="383" y="1598"/>
                    </a:cubicBezTo>
                    <a:cubicBezTo>
                      <a:pt x="411" y="1637"/>
                      <a:pt x="447" y="1677"/>
                      <a:pt x="491" y="1699"/>
                    </a:cubicBezTo>
                    <a:cubicBezTo>
                      <a:pt x="541" y="1727"/>
                      <a:pt x="599" y="1735"/>
                      <a:pt x="657" y="1742"/>
                    </a:cubicBezTo>
                    <a:cubicBezTo>
                      <a:pt x="720" y="1749"/>
                      <a:pt x="785" y="1756"/>
                      <a:pt x="849" y="1756"/>
                    </a:cubicBezTo>
                    <a:cubicBezTo>
                      <a:pt x="945" y="1756"/>
                      <a:pt x="1038" y="1741"/>
                      <a:pt x="1118" y="1692"/>
                    </a:cubicBezTo>
                    <a:cubicBezTo>
                      <a:pt x="1176" y="1655"/>
                      <a:pt x="1219" y="1605"/>
                      <a:pt x="1258" y="1551"/>
                    </a:cubicBezTo>
                    <a:cubicBezTo>
                      <a:pt x="1341" y="1428"/>
                      <a:pt x="1388" y="1281"/>
                      <a:pt x="1395" y="1133"/>
                    </a:cubicBezTo>
                    <a:cubicBezTo>
                      <a:pt x="1406" y="787"/>
                      <a:pt x="1193" y="473"/>
                      <a:pt x="955" y="221"/>
                    </a:cubicBezTo>
                    <a:cubicBezTo>
                      <a:pt x="890" y="152"/>
                      <a:pt x="819" y="84"/>
                      <a:pt x="732" y="44"/>
                    </a:cubicBezTo>
                    <a:cubicBezTo>
                      <a:pt x="642" y="1"/>
                      <a:pt x="549" y="12"/>
                      <a:pt x="454" y="9"/>
                    </a:cubicBezTo>
                    <a:cubicBezTo>
                      <a:pt x="451" y="9"/>
                      <a:pt x="447" y="8"/>
                      <a:pt x="444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115;p5"/>
              <p:cNvSpPr>
                <a:spLocks/>
              </p:cNvSpPr>
              <p:nvPr/>
            </p:nvSpPr>
            <p:spPr bwMode="auto">
              <a:xfrm>
                <a:off x="2256400" y="2977575"/>
                <a:ext cx="27700" cy="39525"/>
              </a:xfrm>
              <a:custGeom>
                <a:avLst/>
                <a:gdLst>
                  <a:gd name="T0" fmla="*/ 5187500 w 1108"/>
                  <a:gd name="T1" fmla="*/ 0 h 1581"/>
                  <a:gd name="T2" fmla="*/ 4468750 w 1108"/>
                  <a:gd name="T3" fmla="*/ 46875 h 1581"/>
                  <a:gd name="T4" fmla="*/ 62500 w 1108"/>
                  <a:gd name="T5" fmla="*/ 10078125 h 1581"/>
                  <a:gd name="T6" fmla="*/ 1765625 w 1108"/>
                  <a:gd name="T7" fmla="*/ 17953125 h 1581"/>
                  <a:gd name="T8" fmla="*/ 7000000 w 1108"/>
                  <a:gd name="T9" fmla="*/ 23921875 h 1581"/>
                  <a:gd name="T10" fmla="*/ 10343750 w 1108"/>
                  <a:gd name="T11" fmla="*/ 24687500 h 1581"/>
                  <a:gd name="T12" fmla="*/ 14546875 w 1108"/>
                  <a:gd name="T13" fmla="*/ 23125000 h 1581"/>
                  <a:gd name="T14" fmla="*/ 16750000 w 1108"/>
                  <a:gd name="T15" fmla="*/ 18171875 h 1581"/>
                  <a:gd name="T16" fmla="*/ 14484375 w 1108"/>
                  <a:gd name="T17" fmla="*/ 6468750 h 1581"/>
                  <a:gd name="T18" fmla="*/ 5187500 w 1108"/>
                  <a:gd name="T19" fmla="*/ 0 h 15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08" h="1581" extrusionOk="0">
                    <a:moveTo>
                      <a:pt x="332" y="0"/>
                    </a:moveTo>
                    <a:cubicBezTo>
                      <a:pt x="316" y="0"/>
                      <a:pt x="301" y="1"/>
                      <a:pt x="286" y="3"/>
                    </a:cubicBezTo>
                    <a:cubicBezTo>
                      <a:pt x="29" y="28"/>
                      <a:pt x="1" y="453"/>
                      <a:pt x="4" y="645"/>
                    </a:cubicBezTo>
                    <a:cubicBezTo>
                      <a:pt x="4" y="818"/>
                      <a:pt x="41" y="991"/>
                      <a:pt x="113" y="1149"/>
                    </a:cubicBezTo>
                    <a:cubicBezTo>
                      <a:pt x="185" y="1307"/>
                      <a:pt x="293" y="1455"/>
                      <a:pt x="448" y="1531"/>
                    </a:cubicBezTo>
                    <a:cubicBezTo>
                      <a:pt x="514" y="1563"/>
                      <a:pt x="589" y="1580"/>
                      <a:pt x="662" y="1580"/>
                    </a:cubicBezTo>
                    <a:cubicBezTo>
                      <a:pt x="762" y="1580"/>
                      <a:pt x="860" y="1549"/>
                      <a:pt x="931" y="1480"/>
                    </a:cubicBezTo>
                    <a:cubicBezTo>
                      <a:pt x="1017" y="1397"/>
                      <a:pt x="1054" y="1279"/>
                      <a:pt x="1072" y="1163"/>
                    </a:cubicBezTo>
                    <a:cubicBezTo>
                      <a:pt x="1107" y="904"/>
                      <a:pt x="1057" y="637"/>
                      <a:pt x="927" y="414"/>
                    </a:cubicBezTo>
                    <a:cubicBezTo>
                      <a:pt x="815" y="213"/>
                      <a:pt x="582" y="0"/>
                      <a:pt x="33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116;p5"/>
              <p:cNvSpPr>
                <a:spLocks/>
              </p:cNvSpPr>
              <p:nvPr/>
            </p:nvSpPr>
            <p:spPr bwMode="auto">
              <a:xfrm>
                <a:off x="2168025" y="3002675"/>
                <a:ext cx="47875" cy="32925"/>
              </a:xfrm>
              <a:custGeom>
                <a:avLst/>
                <a:gdLst>
                  <a:gd name="T0" fmla="*/ 9359375 w 1915"/>
                  <a:gd name="T1" fmla="*/ 0 h 1317"/>
                  <a:gd name="T2" fmla="*/ 6828125 w 1915"/>
                  <a:gd name="T3" fmla="*/ 343750 h 1317"/>
                  <a:gd name="T4" fmla="*/ 1750000 w 1915"/>
                  <a:gd name="T5" fmla="*/ 4062500 h 1317"/>
                  <a:gd name="T6" fmla="*/ 1812500 w 1915"/>
                  <a:gd name="T7" fmla="*/ 12843750 h 1317"/>
                  <a:gd name="T8" fmla="*/ 9187500 w 1915"/>
                  <a:gd name="T9" fmla="*/ 17296875 h 1317"/>
                  <a:gd name="T10" fmla="*/ 13015625 w 1915"/>
                  <a:gd name="T11" fmla="*/ 18640625 h 1317"/>
                  <a:gd name="T12" fmla="*/ 21250000 w 1915"/>
                  <a:gd name="T13" fmla="*/ 20562500 h 1317"/>
                  <a:gd name="T14" fmla="*/ 21687500 w 1915"/>
                  <a:gd name="T15" fmla="*/ 20562500 h 1317"/>
                  <a:gd name="T16" fmla="*/ 28843750 w 1915"/>
                  <a:gd name="T17" fmla="*/ 16062500 h 1317"/>
                  <a:gd name="T18" fmla="*/ 26640625 w 1915"/>
                  <a:gd name="T19" fmla="*/ 7562500 h 1317"/>
                  <a:gd name="T20" fmla="*/ 17468750 w 1915"/>
                  <a:gd name="T21" fmla="*/ 1140625 h 1317"/>
                  <a:gd name="T22" fmla="*/ 11718750 w 1915"/>
                  <a:gd name="T23" fmla="*/ 125000 h 1317"/>
                  <a:gd name="T24" fmla="*/ 9359375 w 1915"/>
                  <a:gd name="T25" fmla="*/ 0 h 13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15" h="1317" extrusionOk="0">
                    <a:moveTo>
                      <a:pt x="599" y="0"/>
                    </a:moveTo>
                    <a:cubicBezTo>
                      <a:pt x="546" y="0"/>
                      <a:pt x="493" y="5"/>
                      <a:pt x="437" y="22"/>
                    </a:cubicBezTo>
                    <a:cubicBezTo>
                      <a:pt x="307" y="62"/>
                      <a:pt x="188" y="145"/>
                      <a:pt x="112" y="260"/>
                    </a:cubicBezTo>
                    <a:cubicBezTo>
                      <a:pt x="4" y="426"/>
                      <a:pt x="1" y="660"/>
                      <a:pt x="116" y="822"/>
                    </a:cubicBezTo>
                    <a:cubicBezTo>
                      <a:pt x="224" y="973"/>
                      <a:pt x="412" y="1046"/>
                      <a:pt x="588" y="1107"/>
                    </a:cubicBezTo>
                    <a:cubicBezTo>
                      <a:pt x="667" y="1136"/>
                      <a:pt x="750" y="1165"/>
                      <a:pt x="833" y="1193"/>
                    </a:cubicBezTo>
                    <a:cubicBezTo>
                      <a:pt x="1001" y="1255"/>
                      <a:pt x="1179" y="1316"/>
                      <a:pt x="1360" y="1316"/>
                    </a:cubicBezTo>
                    <a:cubicBezTo>
                      <a:pt x="1369" y="1316"/>
                      <a:pt x="1379" y="1316"/>
                      <a:pt x="1388" y="1316"/>
                    </a:cubicBezTo>
                    <a:cubicBezTo>
                      <a:pt x="1579" y="1309"/>
                      <a:pt x="1777" y="1208"/>
                      <a:pt x="1846" y="1028"/>
                    </a:cubicBezTo>
                    <a:cubicBezTo>
                      <a:pt x="1914" y="844"/>
                      <a:pt x="1828" y="639"/>
                      <a:pt x="1705" y="484"/>
                    </a:cubicBezTo>
                    <a:cubicBezTo>
                      <a:pt x="1558" y="293"/>
                      <a:pt x="1348" y="152"/>
                      <a:pt x="1118" y="73"/>
                    </a:cubicBezTo>
                    <a:cubicBezTo>
                      <a:pt x="999" y="33"/>
                      <a:pt x="876" y="12"/>
                      <a:pt x="750" y="8"/>
                    </a:cubicBezTo>
                    <a:cubicBezTo>
                      <a:pt x="697" y="4"/>
                      <a:pt x="647" y="0"/>
                      <a:pt x="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117;p5"/>
              <p:cNvSpPr>
                <a:spLocks/>
              </p:cNvSpPr>
              <p:nvPr/>
            </p:nvSpPr>
            <p:spPr bwMode="auto">
              <a:xfrm>
                <a:off x="2116125" y="3027325"/>
                <a:ext cx="39925" cy="34325"/>
              </a:xfrm>
              <a:custGeom>
                <a:avLst/>
                <a:gdLst>
                  <a:gd name="T0" fmla="*/ 9265625 w 1597"/>
                  <a:gd name="T1" fmla="*/ 0 h 1373"/>
                  <a:gd name="T2" fmla="*/ 7218750 w 1597"/>
                  <a:gd name="T3" fmla="*/ 140625 h 1373"/>
                  <a:gd name="T4" fmla="*/ 125000 w 1597"/>
                  <a:gd name="T5" fmla="*/ 9609375 h 1373"/>
                  <a:gd name="T6" fmla="*/ 5250000 w 1597"/>
                  <a:gd name="T7" fmla="*/ 17156250 h 1373"/>
                  <a:gd name="T8" fmla="*/ 18703125 w 1597"/>
                  <a:gd name="T9" fmla="*/ 21421875 h 1373"/>
                  <a:gd name="T10" fmla="*/ 19359375 w 1597"/>
                  <a:gd name="T11" fmla="*/ 21437500 h 1373"/>
                  <a:gd name="T12" fmla="*/ 22078125 w 1597"/>
                  <a:gd name="T13" fmla="*/ 20921875 h 1373"/>
                  <a:gd name="T14" fmla="*/ 24781250 w 1597"/>
                  <a:gd name="T15" fmla="*/ 15468750 h 1373"/>
                  <a:gd name="T16" fmla="*/ 21078125 w 1597"/>
                  <a:gd name="T17" fmla="*/ 5046875 h 1373"/>
                  <a:gd name="T18" fmla="*/ 9265625 w 1597"/>
                  <a:gd name="T19" fmla="*/ 0 h 13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97" h="1373" extrusionOk="0">
                    <a:moveTo>
                      <a:pt x="593" y="0"/>
                    </a:moveTo>
                    <a:cubicBezTo>
                      <a:pt x="549" y="0"/>
                      <a:pt x="505" y="3"/>
                      <a:pt x="462" y="9"/>
                    </a:cubicBezTo>
                    <a:cubicBezTo>
                      <a:pt x="203" y="45"/>
                      <a:pt x="1" y="370"/>
                      <a:pt x="8" y="615"/>
                    </a:cubicBezTo>
                    <a:cubicBezTo>
                      <a:pt x="11" y="827"/>
                      <a:pt x="170" y="986"/>
                      <a:pt x="336" y="1098"/>
                    </a:cubicBezTo>
                    <a:cubicBezTo>
                      <a:pt x="588" y="1267"/>
                      <a:pt x="891" y="1364"/>
                      <a:pt x="1197" y="1371"/>
                    </a:cubicBezTo>
                    <a:cubicBezTo>
                      <a:pt x="1211" y="1372"/>
                      <a:pt x="1225" y="1372"/>
                      <a:pt x="1239" y="1372"/>
                    </a:cubicBezTo>
                    <a:cubicBezTo>
                      <a:pt x="1299" y="1372"/>
                      <a:pt x="1361" y="1365"/>
                      <a:pt x="1413" y="1339"/>
                    </a:cubicBezTo>
                    <a:cubicBezTo>
                      <a:pt x="1532" y="1274"/>
                      <a:pt x="1580" y="1127"/>
                      <a:pt x="1586" y="990"/>
                    </a:cubicBezTo>
                    <a:cubicBezTo>
                      <a:pt x="1597" y="748"/>
                      <a:pt x="1510" y="503"/>
                      <a:pt x="1349" y="323"/>
                    </a:cubicBezTo>
                    <a:cubicBezTo>
                      <a:pt x="1162" y="117"/>
                      <a:pt x="873" y="0"/>
                      <a:pt x="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Google Shape;118;p5"/>
              <p:cNvSpPr>
                <a:spLocks/>
              </p:cNvSpPr>
              <p:nvPr/>
            </p:nvSpPr>
            <p:spPr bwMode="auto">
              <a:xfrm>
                <a:off x="2114525" y="3072750"/>
                <a:ext cx="51100" cy="21950"/>
              </a:xfrm>
              <a:custGeom>
                <a:avLst/>
                <a:gdLst>
                  <a:gd name="T0" fmla="*/ 5921875 w 2044"/>
                  <a:gd name="T1" fmla="*/ 0 h 878"/>
                  <a:gd name="T2" fmla="*/ 1968750 w 2044"/>
                  <a:gd name="T3" fmla="*/ 1031250 h 878"/>
                  <a:gd name="T4" fmla="*/ 453125 w 2044"/>
                  <a:gd name="T5" fmla="*/ 5828125 h 878"/>
                  <a:gd name="T6" fmla="*/ 5796875 w 2044"/>
                  <a:gd name="T7" fmla="*/ 11906250 h 878"/>
                  <a:gd name="T8" fmla="*/ 16140625 w 2044"/>
                  <a:gd name="T9" fmla="*/ 13718750 h 878"/>
                  <a:gd name="T10" fmla="*/ 17843750 w 2044"/>
                  <a:gd name="T11" fmla="*/ 13703125 h 878"/>
                  <a:gd name="T12" fmla="*/ 25890625 w 2044"/>
                  <a:gd name="T13" fmla="*/ 13703125 h 878"/>
                  <a:gd name="T14" fmla="*/ 30000000 w 2044"/>
                  <a:gd name="T15" fmla="*/ 12750000 h 878"/>
                  <a:gd name="T16" fmla="*/ 31875000 w 2044"/>
                  <a:gd name="T17" fmla="*/ 7125000 h 878"/>
                  <a:gd name="T18" fmla="*/ 30968750 w 2044"/>
                  <a:gd name="T19" fmla="*/ 3406250 h 878"/>
                  <a:gd name="T20" fmla="*/ 28156250 w 2044"/>
                  <a:gd name="T21" fmla="*/ 2281250 h 878"/>
                  <a:gd name="T22" fmla="*/ 9562500 w 2044"/>
                  <a:gd name="T23" fmla="*/ 250000 h 878"/>
                  <a:gd name="T24" fmla="*/ 5921875 w 2044"/>
                  <a:gd name="T25" fmla="*/ 0 h 8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4" h="878" extrusionOk="0">
                    <a:moveTo>
                      <a:pt x="379" y="0"/>
                    </a:moveTo>
                    <a:cubicBezTo>
                      <a:pt x="289" y="0"/>
                      <a:pt x="201" y="14"/>
                      <a:pt x="126" y="66"/>
                    </a:cubicBezTo>
                    <a:cubicBezTo>
                      <a:pt x="25" y="135"/>
                      <a:pt x="0" y="258"/>
                      <a:pt x="29" y="373"/>
                    </a:cubicBezTo>
                    <a:cubicBezTo>
                      <a:pt x="75" y="542"/>
                      <a:pt x="216" y="687"/>
                      <a:pt x="371" y="762"/>
                    </a:cubicBezTo>
                    <a:cubicBezTo>
                      <a:pt x="576" y="861"/>
                      <a:pt x="805" y="878"/>
                      <a:pt x="1033" y="878"/>
                    </a:cubicBezTo>
                    <a:cubicBezTo>
                      <a:pt x="1069" y="878"/>
                      <a:pt x="1106" y="877"/>
                      <a:pt x="1142" y="877"/>
                    </a:cubicBezTo>
                    <a:lnTo>
                      <a:pt x="1657" y="877"/>
                    </a:lnTo>
                    <a:cubicBezTo>
                      <a:pt x="1747" y="873"/>
                      <a:pt x="1849" y="873"/>
                      <a:pt x="1920" y="816"/>
                    </a:cubicBezTo>
                    <a:cubicBezTo>
                      <a:pt x="2025" y="740"/>
                      <a:pt x="2040" y="589"/>
                      <a:pt x="2040" y="456"/>
                    </a:cubicBezTo>
                    <a:cubicBezTo>
                      <a:pt x="2043" y="373"/>
                      <a:pt x="2040" y="279"/>
                      <a:pt x="1982" y="218"/>
                    </a:cubicBezTo>
                    <a:cubicBezTo>
                      <a:pt x="1935" y="171"/>
                      <a:pt x="1867" y="156"/>
                      <a:pt x="1802" y="146"/>
                    </a:cubicBezTo>
                    <a:cubicBezTo>
                      <a:pt x="1409" y="73"/>
                      <a:pt x="1012" y="41"/>
                      <a:pt x="612" y="16"/>
                    </a:cubicBezTo>
                    <a:cubicBezTo>
                      <a:pt x="539" y="11"/>
                      <a:pt x="458" y="0"/>
                      <a:pt x="3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119;p5"/>
              <p:cNvSpPr>
                <a:spLocks/>
              </p:cNvSpPr>
              <p:nvPr/>
            </p:nvSpPr>
            <p:spPr bwMode="auto">
              <a:xfrm>
                <a:off x="2148025" y="3111550"/>
                <a:ext cx="57325" cy="35200"/>
              </a:xfrm>
              <a:custGeom>
                <a:avLst/>
                <a:gdLst>
                  <a:gd name="T0" fmla="*/ 18796875 w 2293"/>
                  <a:gd name="T1" fmla="*/ 0 h 1408"/>
                  <a:gd name="T2" fmla="*/ 17453125 w 2293"/>
                  <a:gd name="T3" fmla="*/ 93750 h 1408"/>
                  <a:gd name="T4" fmla="*/ 13187500 w 2293"/>
                  <a:gd name="T5" fmla="*/ 1218750 h 1408"/>
                  <a:gd name="T6" fmla="*/ 7781250 w 2293"/>
                  <a:gd name="T7" fmla="*/ 3296875 h 1408"/>
                  <a:gd name="T8" fmla="*/ 1140625 w 2293"/>
                  <a:gd name="T9" fmla="*/ 10343750 h 1408"/>
                  <a:gd name="T10" fmla="*/ 3218750 w 2293"/>
                  <a:gd name="T11" fmla="*/ 19421875 h 1408"/>
                  <a:gd name="T12" fmla="*/ 11375000 w 2293"/>
                  <a:gd name="T13" fmla="*/ 21546875 h 1408"/>
                  <a:gd name="T14" fmla="*/ 17359375 w 2293"/>
                  <a:gd name="T15" fmla="*/ 21828125 h 1408"/>
                  <a:gd name="T16" fmla="*/ 21515625 w 2293"/>
                  <a:gd name="T17" fmla="*/ 21984375 h 1408"/>
                  <a:gd name="T18" fmla="*/ 28953125 w 2293"/>
                  <a:gd name="T19" fmla="*/ 20875000 h 1408"/>
                  <a:gd name="T20" fmla="*/ 35828125 w 2293"/>
                  <a:gd name="T21" fmla="*/ 12265625 h 1408"/>
                  <a:gd name="T22" fmla="*/ 30640625 w 2293"/>
                  <a:gd name="T23" fmla="*/ 3921875 h 1408"/>
                  <a:gd name="T24" fmla="*/ 22140625 w 2293"/>
                  <a:gd name="T25" fmla="*/ 328125 h 1408"/>
                  <a:gd name="T26" fmla="*/ 18796875 w 2293"/>
                  <a:gd name="T27" fmla="*/ 0 h 1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93" h="1408" extrusionOk="0">
                    <a:moveTo>
                      <a:pt x="1203" y="0"/>
                    </a:moveTo>
                    <a:cubicBezTo>
                      <a:pt x="1174" y="0"/>
                      <a:pt x="1145" y="2"/>
                      <a:pt x="1117" y="6"/>
                    </a:cubicBezTo>
                    <a:cubicBezTo>
                      <a:pt x="1027" y="17"/>
                      <a:pt x="934" y="50"/>
                      <a:pt x="844" y="78"/>
                    </a:cubicBezTo>
                    <a:cubicBezTo>
                      <a:pt x="725" y="111"/>
                      <a:pt x="610" y="154"/>
                      <a:pt x="498" y="211"/>
                    </a:cubicBezTo>
                    <a:cubicBezTo>
                      <a:pt x="314" y="309"/>
                      <a:pt x="144" y="461"/>
                      <a:pt x="73" y="662"/>
                    </a:cubicBezTo>
                    <a:cubicBezTo>
                      <a:pt x="1" y="860"/>
                      <a:pt x="44" y="1106"/>
                      <a:pt x="206" y="1243"/>
                    </a:cubicBezTo>
                    <a:cubicBezTo>
                      <a:pt x="350" y="1358"/>
                      <a:pt x="545" y="1372"/>
                      <a:pt x="728" y="1379"/>
                    </a:cubicBezTo>
                    <a:cubicBezTo>
                      <a:pt x="854" y="1387"/>
                      <a:pt x="981" y="1390"/>
                      <a:pt x="1111" y="1397"/>
                    </a:cubicBezTo>
                    <a:cubicBezTo>
                      <a:pt x="1199" y="1403"/>
                      <a:pt x="1288" y="1407"/>
                      <a:pt x="1377" y="1407"/>
                    </a:cubicBezTo>
                    <a:cubicBezTo>
                      <a:pt x="1540" y="1407"/>
                      <a:pt x="1701" y="1392"/>
                      <a:pt x="1853" y="1336"/>
                    </a:cubicBezTo>
                    <a:cubicBezTo>
                      <a:pt x="2087" y="1246"/>
                      <a:pt x="2293" y="1038"/>
                      <a:pt x="2293" y="785"/>
                    </a:cubicBezTo>
                    <a:cubicBezTo>
                      <a:pt x="2293" y="569"/>
                      <a:pt x="2142" y="378"/>
                      <a:pt x="1961" y="251"/>
                    </a:cubicBezTo>
                    <a:cubicBezTo>
                      <a:pt x="1799" y="136"/>
                      <a:pt x="1611" y="57"/>
                      <a:pt x="1417" y="21"/>
                    </a:cubicBezTo>
                    <a:cubicBezTo>
                      <a:pt x="1348" y="11"/>
                      <a:pt x="1274" y="0"/>
                      <a:pt x="12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Google Shape;120;p5"/>
              <p:cNvSpPr>
                <a:spLocks/>
              </p:cNvSpPr>
              <p:nvPr/>
            </p:nvSpPr>
            <p:spPr bwMode="auto">
              <a:xfrm>
                <a:off x="2198400" y="3055825"/>
                <a:ext cx="36150" cy="36825"/>
              </a:xfrm>
              <a:custGeom>
                <a:avLst/>
                <a:gdLst>
                  <a:gd name="T0" fmla="*/ 11375000 w 1446"/>
                  <a:gd name="T1" fmla="*/ 15625 h 1473"/>
                  <a:gd name="T2" fmla="*/ 5015625 w 1446"/>
                  <a:gd name="T3" fmla="*/ 2781250 h 1473"/>
                  <a:gd name="T4" fmla="*/ 1359375 w 1446"/>
                  <a:gd name="T5" fmla="*/ 7500000 h 1473"/>
                  <a:gd name="T6" fmla="*/ 3546875 w 1446"/>
                  <a:gd name="T7" fmla="*/ 18203125 h 1473"/>
                  <a:gd name="T8" fmla="*/ 9750000 w 1446"/>
                  <a:gd name="T9" fmla="*/ 21921875 h 1473"/>
                  <a:gd name="T10" fmla="*/ 14687500 w 1446"/>
                  <a:gd name="T11" fmla="*/ 23000000 h 1473"/>
                  <a:gd name="T12" fmla="*/ 18296875 w 1446"/>
                  <a:gd name="T13" fmla="*/ 21859375 h 1473"/>
                  <a:gd name="T14" fmla="*/ 20328125 w 1446"/>
                  <a:gd name="T15" fmla="*/ 19156250 h 1473"/>
                  <a:gd name="T16" fmla="*/ 21062500 w 1446"/>
                  <a:gd name="T17" fmla="*/ 7390625 h 1473"/>
                  <a:gd name="T18" fmla="*/ 13515625 w 1446"/>
                  <a:gd name="T19" fmla="*/ 406250 h 1473"/>
                  <a:gd name="T20" fmla="*/ 11375000 w 1446"/>
                  <a:gd name="T21" fmla="*/ 15625 h 14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46" h="1473" extrusionOk="0">
                    <a:moveTo>
                      <a:pt x="728" y="1"/>
                    </a:moveTo>
                    <a:cubicBezTo>
                      <a:pt x="580" y="1"/>
                      <a:pt x="445" y="86"/>
                      <a:pt x="321" y="178"/>
                    </a:cubicBezTo>
                    <a:cubicBezTo>
                      <a:pt x="217" y="253"/>
                      <a:pt x="130" y="358"/>
                      <a:pt x="87" y="480"/>
                    </a:cubicBezTo>
                    <a:cubicBezTo>
                      <a:pt x="0" y="707"/>
                      <a:pt x="57" y="985"/>
                      <a:pt x="227" y="1165"/>
                    </a:cubicBezTo>
                    <a:cubicBezTo>
                      <a:pt x="335" y="1277"/>
                      <a:pt x="479" y="1345"/>
                      <a:pt x="624" y="1403"/>
                    </a:cubicBezTo>
                    <a:cubicBezTo>
                      <a:pt x="724" y="1441"/>
                      <a:pt x="835" y="1472"/>
                      <a:pt x="940" y="1472"/>
                    </a:cubicBezTo>
                    <a:cubicBezTo>
                      <a:pt x="1024" y="1472"/>
                      <a:pt x="1104" y="1452"/>
                      <a:pt x="1171" y="1399"/>
                    </a:cubicBezTo>
                    <a:cubicBezTo>
                      <a:pt x="1229" y="1356"/>
                      <a:pt x="1268" y="1291"/>
                      <a:pt x="1301" y="1226"/>
                    </a:cubicBezTo>
                    <a:cubicBezTo>
                      <a:pt x="1416" y="992"/>
                      <a:pt x="1446" y="711"/>
                      <a:pt x="1348" y="473"/>
                    </a:cubicBezTo>
                    <a:cubicBezTo>
                      <a:pt x="1265" y="264"/>
                      <a:pt x="1074" y="105"/>
                      <a:pt x="865" y="26"/>
                    </a:cubicBezTo>
                    <a:cubicBezTo>
                      <a:pt x="818" y="9"/>
                      <a:pt x="773" y="1"/>
                      <a:pt x="7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Google Shape;121;p5"/>
              <p:cNvSpPr>
                <a:spLocks/>
              </p:cNvSpPr>
              <p:nvPr/>
            </p:nvSpPr>
            <p:spPr bwMode="auto">
              <a:xfrm>
                <a:off x="2255500" y="3041325"/>
                <a:ext cx="42850" cy="49450"/>
              </a:xfrm>
              <a:custGeom>
                <a:avLst/>
                <a:gdLst>
                  <a:gd name="T0" fmla="*/ 9140625 w 1714"/>
                  <a:gd name="T1" fmla="*/ 15625 h 1978"/>
                  <a:gd name="T2" fmla="*/ 9031250 w 1714"/>
                  <a:gd name="T3" fmla="*/ 15625 h 1978"/>
                  <a:gd name="T4" fmla="*/ 1250000 w 1714"/>
                  <a:gd name="T5" fmla="*/ 7109375 h 1978"/>
                  <a:gd name="T6" fmla="*/ 2656250 w 1714"/>
                  <a:gd name="T7" fmla="*/ 18984375 h 1978"/>
                  <a:gd name="T8" fmla="*/ 16906250 w 1714"/>
                  <a:gd name="T9" fmla="*/ 30031250 h 1978"/>
                  <a:gd name="T10" fmla="*/ 20421875 w 1714"/>
                  <a:gd name="T11" fmla="*/ 30906250 h 1978"/>
                  <a:gd name="T12" fmla="*/ 22140625 w 1714"/>
                  <a:gd name="T13" fmla="*/ 30531250 h 1978"/>
                  <a:gd name="T14" fmla="*/ 24796875 w 1714"/>
                  <a:gd name="T15" fmla="*/ 26468750 h 1978"/>
                  <a:gd name="T16" fmla="*/ 18593750 w 1714"/>
                  <a:gd name="T17" fmla="*/ 5765625 h 1978"/>
                  <a:gd name="T18" fmla="*/ 13593750 w 1714"/>
                  <a:gd name="T19" fmla="*/ 1921875 h 1978"/>
                  <a:gd name="T20" fmla="*/ 9140625 w 1714"/>
                  <a:gd name="T21" fmla="*/ 15625 h 19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4" h="1978" extrusionOk="0">
                    <a:moveTo>
                      <a:pt x="585" y="1"/>
                    </a:moveTo>
                    <a:cubicBezTo>
                      <a:pt x="583" y="1"/>
                      <a:pt x="580" y="1"/>
                      <a:pt x="578" y="1"/>
                    </a:cubicBezTo>
                    <a:cubicBezTo>
                      <a:pt x="336" y="4"/>
                      <a:pt x="145" y="246"/>
                      <a:pt x="80" y="455"/>
                    </a:cubicBezTo>
                    <a:cubicBezTo>
                      <a:pt x="1" y="703"/>
                      <a:pt x="40" y="988"/>
                      <a:pt x="170" y="1215"/>
                    </a:cubicBezTo>
                    <a:cubicBezTo>
                      <a:pt x="365" y="1554"/>
                      <a:pt x="719" y="1774"/>
                      <a:pt x="1082" y="1922"/>
                    </a:cubicBezTo>
                    <a:cubicBezTo>
                      <a:pt x="1154" y="1951"/>
                      <a:pt x="1232" y="1978"/>
                      <a:pt x="1307" y="1978"/>
                    </a:cubicBezTo>
                    <a:cubicBezTo>
                      <a:pt x="1345" y="1978"/>
                      <a:pt x="1382" y="1971"/>
                      <a:pt x="1417" y="1954"/>
                    </a:cubicBezTo>
                    <a:cubicBezTo>
                      <a:pt x="1514" y="1907"/>
                      <a:pt x="1562" y="1799"/>
                      <a:pt x="1587" y="1694"/>
                    </a:cubicBezTo>
                    <a:cubicBezTo>
                      <a:pt x="1713" y="1222"/>
                      <a:pt x="1540" y="700"/>
                      <a:pt x="1190" y="369"/>
                    </a:cubicBezTo>
                    <a:cubicBezTo>
                      <a:pt x="1093" y="274"/>
                      <a:pt x="981" y="202"/>
                      <a:pt x="870" y="123"/>
                    </a:cubicBezTo>
                    <a:cubicBezTo>
                      <a:pt x="786" y="67"/>
                      <a:pt x="690" y="1"/>
                      <a:pt x="58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Google Shape;122;p5"/>
              <p:cNvSpPr>
                <a:spLocks/>
              </p:cNvSpPr>
              <p:nvPr/>
            </p:nvSpPr>
            <p:spPr bwMode="auto">
              <a:xfrm>
                <a:off x="2253000" y="3101375"/>
                <a:ext cx="32800" cy="41250"/>
              </a:xfrm>
              <a:custGeom>
                <a:avLst/>
                <a:gdLst>
                  <a:gd name="T0" fmla="*/ 5203125 w 1312"/>
                  <a:gd name="T1" fmla="*/ 0 h 1650"/>
                  <a:gd name="T2" fmla="*/ 2812500 w 1312"/>
                  <a:gd name="T3" fmla="*/ 1046875 h 1650"/>
                  <a:gd name="T4" fmla="*/ 781250 w 1312"/>
                  <a:gd name="T5" fmla="*/ 11187500 h 1650"/>
                  <a:gd name="T6" fmla="*/ 5859375 w 1312"/>
                  <a:gd name="T7" fmla="*/ 21562500 h 1650"/>
                  <a:gd name="T8" fmla="*/ 9906250 w 1312"/>
                  <a:gd name="T9" fmla="*/ 25046875 h 1650"/>
                  <a:gd name="T10" fmla="*/ 12968750 w 1312"/>
                  <a:gd name="T11" fmla="*/ 25781250 h 1650"/>
                  <a:gd name="T12" fmla="*/ 15093750 w 1312"/>
                  <a:gd name="T13" fmla="*/ 25375000 h 1650"/>
                  <a:gd name="T14" fmla="*/ 19031250 w 1312"/>
                  <a:gd name="T15" fmla="*/ 20265625 h 1650"/>
                  <a:gd name="T16" fmla="*/ 15500000 w 1312"/>
                  <a:gd name="T17" fmla="*/ 6015625 h 1650"/>
                  <a:gd name="T18" fmla="*/ 8953125 w 1312"/>
                  <a:gd name="T19" fmla="*/ 1562500 h 1650"/>
                  <a:gd name="T20" fmla="*/ 5203125 w 1312"/>
                  <a:gd name="T21" fmla="*/ 0 h 16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12" h="1650" extrusionOk="0">
                    <a:moveTo>
                      <a:pt x="333" y="0"/>
                    </a:moveTo>
                    <a:cubicBezTo>
                      <a:pt x="284" y="0"/>
                      <a:pt x="234" y="19"/>
                      <a:pt x="180" y="67"/>
                    </a:cubicBezTo>
                    <a:cubicBezTo>
                      <a:pt x="0" y="234"/>
                      <a:pt x="0" y="497"/>
                      <a:pt x="50" y="716"/>
                    </a:cubicBezTo>
                    <a:cubicBezTo>
                      <a:pt x="108" y="961"/>
                      <a:pt x="220" y="1188"/>
                      <a:pt x="375" y="1380"/>
                    </a:cubicBezTo>
                    <a:cubicBezTo>
                      <a:pt x="447" y="1470"/>
                      <a:pt x="530" y="1553"/>
                      <a:pt x="634" y="1603"/>
                    </a:cubicBezTo>
                    <a:cubicBezTo>
                      <a:pt x="695" y="1633"/>
                      <a:pt x="762" y="1650"/>
                      <a:pt x="830" y="1650"/>
                    </a:cubicBezTo>
                    <a:cubicBezTo>
                      <a:pt x="876" y="1650"/>
                      <a:pt x="922" y="1642"/>
                      <a:pt x="966" y="1624"/>
                    </a:cubicBezTo>
                    <a:cubicBezTo>
                      <a:pt x="1100" y="1570"/>
                      <a:pt x="1178" y="1433"/>
                      <a:pt x="1218" y="1297"/>
                    </a:cubicBezTo>
                    <a:cubicBezTo>
                      <a:pt x="1312" y="979"/>
                      <a:pt x="1211" y="626"/>
                      <a:pt x="992" y="385"/>
                    </a:cubicBezTo>
                    <a:cubicBezTo>
                      <a:pt x="872" y="251"/>
                      <a:pt x="721" y="190"/>
                      <a:pt x="573" y="100"/>
                    </a:cubicBezTo>
                    <a:cubicBezTo>
                      <a:pt x="486" y="49"/>
                      <a:pt x="411" y="0"/>
                      <a:pt x="3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9" name="Google Shape;123;p5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 idx="2"/>
          </p:nvPr>
        </p:nvSpPr>
        <p:spPr>
          <a:xfrm>
            <a:off x="1774900" y="3019467"/>
            <a:ext cx="2386200" cy="50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4975575" y="3019467"/>
            <a:ext cx="2401200" cy="50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1"/>
          </p:nvPr>
        </p:nvSpPr>
        <p:spPr>
          <a:xfrm>
            <a:off x="4982941" y="3568031"/>
            <a:ext cx="2386200" cy="110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>
            <a:off x="1774900" y="3568031"/>
            <a:ext cx="2386200" cy="110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78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3;p8"/>
          <p:cNvSpPr/>
          <p:nvPr/>
        </p:nvSpPr>
        <p:spPr>
          <a:xfrm rot="10800000">
            <a:off x="0" y="3661833"/>
            <a:ext cx="1765300" cy="3219451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44;p8"/>
          <p:cNvSpPr>
            <a:spLocks/>
          </p:cNvSpPr>
          <p:nvPr/>
        </p:nvSpPr>
        <p:spPr bwMode="auto">
          <a:xfrm rot="5400000">
            <a:off x="7123641" y="-57150"/>
            <a:ext cx="878417" cy="895350"/>
          </a:xfrm>
          <a:custGeom>
            <a:avLst/>
            <a:gdLst>
              <a:gd name="T0" fmla="*/ 335428435 w 16140"/>
              <a:gd name="T1" fmla="*/ 68427 h 21917"/>
              <a:gd name="T2" fmla="*/ 93175139 w 16140"/>
              <a:gd name="T3" fmla="*/ 16158051 h 21917"/>
              <a:gd name="T4" fmla="*/ 33121640 w 16140"/>
              <a:gd name="T5" fmla="*/ 40974201 h 21917"/>
              <a:gd name="T6" fmla="*/ 27544996 w 16140"/>
              <a:gd name="T7" fmla="*/ 147124548 h 21917"/>
              <a:gd name="T8" fmla="*/ 22374906 w 16140"/>
              <a:gd name="T9" fmla="*/ 388401988 h 21917"/>
              <a:gd name="T10" fmla="*/ 12038032 w 16140"/>
              <a:gd name="T11" fmla="*/ 870477841 h 21917"/>
              <a:gd name="T12" fmla="*/ 1767815 w 16140"/>
              <a:gd name="T13" fmla="*/ 1355010279 h 21917"/>
              <a:gd name="T14" fmla="*/ 544847 w 16140"/>
              <a:gd name="T15" fmla="*/ 1415413457 h 21917"/>
              <a:gd name="T16" fmla="*/ 7889265 w 16140"/>
              <a:gd name="T17" fmla="*/ 1462592524 h 21917"/>
              <a:gd name="T18" fmla="*/ 89434599 w 16140"/>
              <a:gd name="T19" fmla="*/ 1494226031 h 21917"/>
              <a:gd name="T20" fmla="*/ 97390522 w 16140"/>
              <a:gd name="T21" fmla="*/ 1494089178 h 21917"/>
              <a:gd name="T22" fmla="*/ 519940893 w 16140"/>
              <a:gd name="T23" fmla="*/ 1484476492 h 21917"/>
              <a:gd name="T24" fmla="*/ 930246650 w 16140"/>
              <a:gd name="T25" fmla="*/ 1442207246 h 21917"/>
              <a:gd name="T26" fmla="*/ 1092520823 w 16140"/>
              <a:gd name="T27" fmla="*/ 878795482 h 21917"/>
              <a:gd name="T28" fmla="*/ 882707700 w 16140"/>
              <a:gd name="T29" fmla="*/ 191099399 h 21917"/>
              <a:gd name="T30" fmla="*/ 502052978 w 16140"/>
              <a:gd name="T31" fmla="*/ 10498885 h 21917"/>
              <a:gd name="T32" fmla="*/ 335428435 w 16140"/>
              <a:gd name="T33" fmla="*/ 68427 h 219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145;p8"/>
          <p:cNvSpPr>
            <a:spLocks/>
          </p:cNvSpPr>
          <p:nvPr/>
        </p:nvSpPr>
        <p:spPr bwMode="auto">
          <a:xfrm rot="10800000">
            <a:off x="1" y="0"/>
            <a:ext cx="2447925" cy="3515784"/>
          </a:xfrm>
          <a:custGeom>
            <a:avLst/>
            <a:gdLst>
              <a:gd name="T0" fmla="*/ 2147483646 w 36967"/>
              <a:gd name="T1" fmla="*/ 0 h 39817"/>
              <a:gd name="T2" fmla="*/ 1672239171 w 36967"/>
              <a:gd name="T3" fmla="*/ 2147483646 h 39817"/>
              <a:gd name="T4" fmla="*/ 0 w 36967"/>
              <a:gd name="T5" fmla="*/ 2147483646 h 39817"/>
              <a:gd name="T6" fmla="*/ 2147483646 w 36967"/>
              <a:gd name="T7" fmla="*/ 2147483646 h 39817"/>
              <a:gd name="T8" fmla="*/ 2147483646 w 36967"/>
              <a:gd name="T9" fmla="*/ 2023440688 h 39817"/>
              <a:gd name="T10" fmla="*/ 2147483646 w 36967"/>
              <a:gd name="T11" fmla="*/ 0 h 398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967" h="39817" extrusionOk="0">
                <a:moveTo>
                  <a:pt x="36944" y="0"/>
                </a:moveTo>
                <a:cubicBezTo>
                  <a:pt x="28014" y="12675"/>
                  <a:pt x="16643" y="27048"/>
                  <a:pt x="5759" y="35853"/>
                </a:cubicBezTo>
                <a:cubicBezTo>
                  <a:pt x="3943" y="37323"/>
                  <a:pt x="2101" y="38794"/>
                  <a:pt x="0" y="39817"/>
                </a:cubicBezTo>
                <a:lnTo>
                  <a:pt x="8166" y="39817"/>
                </a:lnTo>
                <a:cubicBezTo>
                  <a:pt x="17948" y="31863"/>
                  <a:pt x="28591" y="19995"/>
                  <a:pt x="36966" y="6967"/>
                </a:cubicBezTo>
                <a:lnTo>
                  <a:pt x="369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46;p8"/>
          <p:cNvSpPr>
            <a:spLocks/>
          </p:cNvSpPr>
          <p:nvPr/>
        </p:nvSpPr>
        <p:spPr bwMode="auto">
          <a:xfrm>
            <a:off x="5788026" y="685801"/>
            <a:ext cx="436563" cy="317500"/>
          </a:xfrm>
          <a:custGeom>
            <a:avLst/>
            <a:gdLst>
              <a:gd name="T0" fmla="*/ 1072207480 w 8729"/>
              <a:gd name="T1" fmla="*/ 0 h 4755"/>
              <a:gd name="T2" fmla="*/ 1047812366 w 8729"/>
              <a:gd name="T3" fmla="*/ 5524901 h 4755"/>
              <a:gd name="T4" fmla="*/ 1047437169 w 8729"/>
              <a:gd name="T5" fmla="*/ 158370903 h 4755"/>
              <a:gd name="T6" fmla="*/ 942357770 w 8729"/>
              <a:gd name="T7" fmla="*/ 242643616 h 4755"/>
              <a:gd name="T8" fmla="*/ 939603857 w 8729"/>
              <a:gd name="T9" fmla="*/ 242643616 h 4755"/>
              <a:gd name="T10" fmla="*/ 825514776 w 8729"/>
              <a:gd name="T11" fmla="*/ 181606545 h 4755"/>
              <a:gd name="T12" fmla="*/ 698666643 w 8729"/>
              <a:gd name="T13" fmla="*/ 116298497 h 4755"/>
              <a:gd name="T14" fmla="*/ 684531834 w 8729"/>
              <a:gd name="T15" fmla="*/ 117304181 h 4755"/>
              <a:gd name="T16" fmla="*/ 552303358 w 8729"/>
              <a:gd name="T17" fmla="*/ 296523216 h 4755"/>
              <a:gd name="T18" fmla="*/ 436963654 w 8729"/>
              <a:gd name="T19" fmla="*/ 451252634 h 4755"/>
              <a:gd name="T20" fmla="*/ 432211224 w 8729"/>
              <a:gd name="T21" fmla="*/ 451378032 h 4755"/>
              <a:gd name="T22" fmla="*/ 309740323 w 8729"/>
              <a:gd name="T23" fmla="*/ 367107823 h 4755"/>
              <a:gd name="T24" fmla="*/ 176636421 w 8729"/>
              <a:gd name="T25" fmla="*/ 284718526 h 4755"/>
              <a:gd name="T26" fmla="*/ 155620531 w 8729"/>
              <a:gd name="T27" fmla="*/ 286978134 h 4755"/>
              <a:gd name="T28" fmla="*/ 89318719 w 8729"/>
              <a:gd name="T29" fmla="*/ 329053094 h 4755"/>
              <a:gd name="T30" fmla="*/ 30273186 w 8729"/>
              <a:gd name="T31" fmla="*/ 597066562 h 4755"/>
              <a:gd name="T32" fmla="*/ 54168021 w 8729"/>
              <a:gd name="T33" fmla="*/ 589404947 h 4755"/>
              <a:gd name="T34" fmla="*/ 107333032 w 8729"/>
              <a:gd name="T35" fmla="*/ 346257237 h 4755"/>
              <a:gd name="T36" fmla="*/ 161000823 w 8729"/>
              <a:gd name="T37" fmla="*/ 311470254 h 4755"/>
              <a:gd name="T38" fmla="*/ 176886535 w 8729"/>
              <a:gd name="T39" fmla="*/ 309709682 h 4755"/>
              <a:gd name="T40" fmla="*/ 290850534 w 8729"/>
              <a:gd name="T41" fmla="*/ 383434233 h 4755"/>
              <a:gd name="T42" fmla="*/ 433712012 w 8729"/>
              <a:gd name="T43" fmla="*/ 476246294 h 4755"/>
              <a:gd name="T44" fmla="*/ 438714607 w 8729"/>
              <a:gd name="T45" fmla="*/ 476120897 h 4755"/>
              <a:gd name="T46" fmla="*/ 576323326 w 8729"/>
              <a:gd name="T47" fmla="*/ 302301365 h 4755"/>
              <a:gd name="T48" fmla="*/ 687658444 w 8729"/>
              <a:gd name="T49" fmla="*/ 142169940 h 4755"/>
              <a:gd name="T50" fmla="*/ 699166922 w 8729"/>
              <a:gd name="T51" fmla="*/ 141292157 h 4755"/>
              <a:gd name="T52" fmla="*/ 809754147 w 8729"/>
              <a:gd name="T53" fmla="*/ 200571210 h 4755"/>
              <a:gd name="T54" fmla="*/ 939228660 w 8729"/>
              <a:gd name="T55" fmla="*/ 267511879 h 4755"/>
              <a:gd name="T56" fmla="*/ 941980072 w 8729"/>
              <a:gd name="T57" fmla="*/ 267511879 h 4755"/>
              <a:gd name="T58" fmla="*/ 1070831774 w 8729"/>
              <a:gd name="T59" fmla="*/ 167038202 h 4755"/>
              <a:gd name="T60" fmla="*/ 1072207480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47;p8"/>
          <p:cNvSpPr>
            <a:spLocks/>
          </p:cNvSpPr>
          <p:nvPr/>
        </p:nvSpPr>
        <p:spPr bwMode="auto">
          <a:xfrm>
            <a:off x="1765300" y="5549901"/>
            <a:ext cx="617538" cy="531284"/>
          </a:xfrm>
          <a:custGeom>
            <a:avLst/>
            <a:gdLst>
              <a:gd name="T0" fmla="*/ 294669922 w 11996"/>
              <a:gd name="T1" fmla="*/ 0 h 7727"/>
              <a:gd name="T2" fmla="*/ 230824853 w 11996"/>
              <a:gd name="T3" fmla="*/ 8913721 h 7727"/>
              <a:gd name="T4" fmla="*/ 135131 w 11996"/>
              <a:gd name="T5" fmla="*/ 183890339 h 7727"/>
              <a:gd name="T6" fmla="*/ 20736685 w 11996"/>
              <a:gd name="T7" fmla="*/ 201717730 h 7727"/>
              <a:gd name="T8" fmla="*/ 238054207 w 11996"/>
              <a:gd name="T9" fmla="*/ 34968725 h 7727"/>
              <a:gd name="T10" fmla="*/ 295215853 w 11996"/>
              <a:gd name="T11" fmla="*/ 27150610 h 7727"/>
              <a:gd name="T12" fmla="*/ 460284955 w 11996"/>
              <a:gd name="T13" fmla="*/ 126983047 h 7727"/>
              <a:gd name="T14" fmla="*/ 456874339 w 11996"/>
              <a:gd name="T15" fmla="*/ 274670751 h 7727"/>
              <a:gd name="T16" fmla="*/ 449099054 w 11996"/>
              <a:gd name="T17" fmla="*/ 316768854 h 7727"/>
              <a:gd name="T18" fmla="*/ 513352246 w 11996"/>
              <a:gd name="T19" fmla="*/ 508065129 h 7727"/>
              <a:gd name="T20" fmla="*/ 567103276 w 11996"/>
              <a:gd name="T21" fmla="*/ 521092657 h 7727"/>
              <a:gd name="T22" fmla="*/ 687426252 w 11996"/>
              <a:gd name="T23" fmla="*/ 475428550 h 7727"/>
              <a:gd name="T24" fmla="*/ 724805215 w 11996"/>
              <a:gd name="T25" fmla="*/ 446219670 h 7727"/>
              <a:gd name="T26" fmla="*/ 826167108 w 11996"/>
              <a:gd name="T27" fmla="*/ 383552532 h 7727"/>
              <a:gd name="T28" fmla="*/ 864910874 w 11996"/>
              <a:gd name="T29" fmla="*/ 377792635 h 7727"/>
              <a:gd name="T30" fmla="*/ 939260730 w 11996"/>
              <a:gd name="T31" fmla="*/ 397813918 h 7727"/>
              <a:gd name="T32" fmla="*/ 1012518774 w 11996"/>
              <a:gd name="T33" fmla="*/ 485714433 h 7727"/>
              <a:gd name="T34" fmla="*/ 1017837447 w 11996"/>
              <a:gd name="T35" fmla="*/ 589519691 h 7727"/>
              <a:gd name="T36" fmla="*/ 1016883393 w 11996"/>
              <a:gd name="T37" fmla="*/ 655343335 h 7727"/>
              <a:gd name="T38" fmla="*/ 1123563906 w 11996"/>
              <a:gd name="T39" fmla="*/ 794665172 h 7727"/>
              <a:gd name="T40" fmla="*/ 1129158195 w 11996"/>
              <a:gd name="T41" fmla="*/ 794939100 h 7727"/>
              <a:gd name="T42" fmla="*/ 1227244552 w 11996"/>
              <a:gd name="T43" fmla="*/ 749687121 h 7727"/>
              <a:gd name="T44" fmla="*/ 1254937599 w 11996"/>
              <a:gd name="T45" fmla="*/ 729939765 h 7727"/>
              <a:gd name="T46" fmla="*/ 1369804146 w 11996"/>
              <a:gd name="T47" fmla="*/ 697441438 h 7727"/>
              <a:gd name="T48" fmla="*/ 1530646386 w 11996"/>
              <a:gd name="T49" fmla="*/ 763948559 h 7727"/>
              <a:gd name="T50" fmla="*/ 1545923966 w 11996"/>
              <a:gd name="T51" fmla="*/ 1043280919 h 7727"/>
              <a:gd name="T52" fmla="*/ 1567614653 w 11996"/>
              <a:gd name="T53" fmla="*/ 1059600576 h 7727"/>
              <a:gd name="T54" fmla="*/ 1550834515 w 11996"/>
              <a:gd name="T55" fmla="*/ 745711618 h 7727"/>
              <a:gd name="T56" fmla="*/ 1370487834 w 11996"/>
              <a:gd name="T57" fmla="*/ 669604773 h 7727"/>
              <a:gd name="T58" fmla="*/ 1240203326 w 11996"/>
              <a:gd name="T59" fmla="*/ 707176837 h 7727"/>
              <a:gd name="T60" fmla="*/ 1211556276 w 11996"/>
              <a:gd name="T61" fmla="*/ 727884228 h 7727"/>
              <a:gd name="T62" fmla="*/ 1130385137 w 11996"/>
              <a:gd name="T63" fmla="*/ 767652815 h 7727"/>
              <a:gd name="T64" fmla="*/ 1125066516 w 11996"/>
              <a:gd name="T65" fmla="*/ 767376258 h 7727"/>
              <a:gd name="T66" fmla="*/ 1043895378 w 11996"/>
              <a:gd name="T67" fmla="*/ 653832919 h 7727"/>
              <a:gd name="T68" fmla="*/ 1044987189 w 11996"/>
              <a:gd name="T69" fmla="*/ 591027477 h 7727"/>
              <a:gd name="T70" fmla="*/ 1038438949 w 11996"/>
              <a:gd name="T71" fmla="*/ 478444121 h 7727"/>
              <a:gd name="T72" fmla="*/ 952492444 w 11996"/>
              <a:gd name="T73" fmla="*/ 373678828 h 7727"/>
              <a:gd name="T74" fmla="*/ 864364943 w 11996"/>
              <a:gd name="T75" fmla="*/ 350639344 h 7727"/>
              <a:gd name="T76" fmla="*/ 818254014 w 11996"/>
              <a:gd name="T77" fmla="*/ 357223601 h 7727"/>
              <a:gd name="T78" fmla="*/ 707617006 w 11996"/>
              <a:gd name="T79" fmla="*/ 424964528 h 7727"/>
              <a:gd name="T80" fmla="*/ 671327176 w 11996"/>
              <a:gd name="T81" fmla="*/ 453075172 h 7727"/>
              <a:gd name="T82" fmla="*/ 567376216 w 11996"/>
              <a:gd name="T83" fmla="*/ 493803743 h 7727"/>
              <a:gd name="T84" fmla="*/ 525767766 w 11996"/>
              <a:gd name="T85" fmla="*/ 483794468 h 7727"/>
              <a:gd name="T86" fmla="*/ 475700291 w 11996"/>
              <a:gd name="T87" fmla="*/ 321156588 h 7727"/>
              <a:gd name="T88" fmla="*/ 483475576 w 11996"/>
              <a:gd name="T89" fmla="*/ 279744541 h 7727"/>
              <a:gd name="T90" fmla="*/ 485932138 w 11996"/>
              <a:gd name="T91" fmla="*/ 118069326 h 7727"/>
              <a:gd name="T92" fmla="*/ 294669922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48;p8"/>
          <p:cNvSpPr>
            <a:spLocks/>
          </p:cNvSpPr>
          <p:nvPr/>
        </p:nvSpPr>
        <p:spPr bwMode="auto">
          <a:xfrm rot="10800000">
            <a:off x="7548564" y="4792134"/>
            <a:ext cx="428625" cy="800100"/>
          </a:xfrm>
          <a:custGeom>
            <a:avLst/>
            <a:gdLst>
              <a:gd name="T0" fmla="*/ 1152588736 w 7609"/>
              <a:gd name="T1" fmla="*/ 176519 h 10688"/>
              <a:gd name="T2" fmla="*/ 1045695722 w 7609"/>
              <a:gd name="T3" fmla="*/ 19468189 h 10688"/>
              <a:gd name="T4" fmla="*/ 883388802 w 7609"/>
              <a:gd name="T5" fmla="*/ 284230453 h 10688"/>
              <a:gd name="T6" fmla="*/ 927185557 w 7609"/>
              <a:gd name="T7" fmla="*/ 404756034 h 10688"/>
              <a:gd name="T8" fmla="*/ 959895069 w 7609"/>
              <a:gd name="T9" fmla="*/ 574481700 h 10688"/>
              <a:gd name="T10" fmla="*/ 798305359 w 7609"/>
              <a:gd name="T11" fmla="*/ 666864167 h 10688"/>
              <a:gd name="T12" fmla="*/ 725553011 w 7609"/>
              <a:gd name="T13" fmla="*/ 669521498 h 10688"/>
              <a:gd name="T14" fmla="*/ 579334316 w 7609"/>
              <a:gd name="T15" fmla="*/ 685979262 h 10688"/>
              <a:gd name="T16" fmla="*/ 414882299 w 7609"/>
              <a:gd name="T17" fmla="*/ 851279151 h 10688"/>
              <a:gd name="T18" fmla="*/ 436869539 w 7609"/>
              <a:gd name="T19" fmla="*/ 1082240035 h 10688"/>
              <a:gd name="T20" fmla="*/ 474941793 w 7609"/>
              <a:gd name="T21" fmla="*/ 1130733989 h 10688"/>
              <a:gd name="T22" fmla="*/ 533573344 w 7609"/>
              <a:gd name="T23" fmla="*/ 1235328218 h 10688"/>
              <a:gd name="T24" fmla="*/ 375020343 w 7609"/>
              <a:gd name="T25" fmla="*/ 1376913859 h 10688"/>
              <a:gd name="T26" fmla="*/ 301553995 w 7609"/>
              <a:gd name="T27" fmla="*/ 1385762158 h 10688"/>
              <a:gd name="T28" fmla="*/ 116723617 w 7609"/>
              <a:gd name="T29" fmla="*/ 1434256112 h 10688"/>
              <a:gd name="T30" fmla="*/ 17516167 w 7609"/>
              <a:gd name="T31" fmla="*/ 1677958315 h 10688"/>
              <a:gd name="T32" fmla="*/ 174641169 w 7609"/>
              <a:gd name="T33" fmla="*/ 1891575639 h 10688"/>
              <a:gd name="T34" fmla="*/ 192693610 w 7609"/>
              <a:gd name="T35" fmla="*/ 1861667279 h 10688"/>
              <a:gd name="T36" fmla="*/ 52373930 w 7609"/>
              <a:gd name="T37" fmla="*/ 1671587684 h 10688"/>
              <a:gd name="T38" fmla="*/ 136029487 w 7609"/>
              <a:gd name="T39" fmla="*/ 1464344192 h 10688"/>
              <a:gd name="T40" fmla="*/ 305485640 w 7609"/>
              <a:gd name="T41" fmla="*/ 1420805516 h 10688"/>
              <a:gd name="T42" fmla="*/ 381633358 w 7609"/>
              <a:gd name="T43" fmla="*/ 1411424516 h 10688"/>
              <a:gd name="T44" fmla="*/ 568967381 w 7609"/>
              <a:gd name="T45" fmla="*/ 1232674031 h 10688"/>
              <a:gd name="T46" fmla="*/ 502650323 w 7609"/>
              <a:gd name="T47" fmla="*/ 1108435094 h 10688"/>
              <a:gd name="T48" fmla="*/ 466542286 w 7609"/>
              <a:gd name="T49" fmla="*/ 1062418807 h 10688"/>
              <a:gd name="T50" fmla="*/ 448486690 w 7609"/>
              <a:gd name="T51" fmla="*/ 862784837 h 10688"/>
              <a:gd name="T52" fmla="*/ 589701193 w 7609"/>
              <a:gd name="T53" fmla="*/ 719251085 h 10688"/>
              <a:gd name="T54" fmla="*/ 726266954 w 7609"/>
              <a:gd name="T55" fmla="*/ 704561712 h 10688"/>
              <a:gd name="T56" fmla="*/ 801523004 w 7609"/>
              <a:gd name="T57" fmla="*/ 702084044 h 10688"/>
              <a:gd name="T58" fmla="*/ 992963186 w 7609"/>
              <a:gd name="T59" fmla="*/ 587223019 h 10688"/>
              <a:gd name="T60" fmla="*/ 959358795 w 7609"/>
              <a:gd name="T61" fmla="*/ 390066660 h 10688"/>
              <a:gd name="T62" fmla="*/ 918782896 w 7609"/>
              <a:gd name="T63" fmla="*/ 278569042 h 10688"/>
              <a:gd name="T64" fmla="*/ 1058566302 w 7609"/>
              <a:gd name="T65" fmla="*/ 52740012 h 10688"/>
              <a:gd name="T66" fmla="*/ 1152052462 w 7609"/>
              <a:gd name="T67" fmla="*/ 35926010 h 10688"/>
              <a:gd name="T68" fmla="*/ 1338850211 w 7609"/>
              <a:gd name="T69" fmla="*/ 98047022 h 10688"/>
              <a:gd name="T70" fmla="*/ 1360120297 w 7609"/>
              <a:gd name="T71" fmla="*/ 69907053 h 10688"/>
              <a:gd name="T72" fmla="*/ 1152588736 w 7609"/>
              <a:gd name="T73" fmla="*/ 176519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49;p8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1483800" y="1593000"/>
            <a:ext cx="6176400" cy="367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92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3;p9"/>
          <p:cNvSpPr/>
          <p:nvPr/>
        </p:nvSpPr>
        <p:spPr>
          <a:xfrm>
            <a:off x="6943726" y="2095501"/>
            <a:ext cx="2200275" cy="4762500"/>
          </a:xfrm>
          <a:custGeom>
            <a:avLst/>
            <a:gdLst/>
            <a:ahLst/>
            <a:cxnLst/>
            <a:rect l="l" t="t" r="r" b="b"/>
            <a:pathLst>
              <a:path w="35251" h="57226" extrusionOk="0">
                <a:moveTo>
                  <a:pt x="35251" y="0"/>
                </a:moveTo>
                <a:cubicBezTo>
                  <a:pt x="17429" y="12031"/>
                  <a:pt x="4631" y="30382"/>
                  <a:pt x="574" y="51499"/>
                </a:cubicBezTo>
                <a:cubicBezTo>
                  <a:pt x="228" y="53304"/>
                  <a:pt x="0" y="55254"/>
                  <a:pt x="18" y="57222"/>
                </a:cubicBezTo>
                <a:lnTo>
                  <a:pt x="4001" y="57225"/>
                </a:lnTo>
                <a:cubicBezTo>
                  <a:pt x="4069" y="55740"/>
                  <a:pt x="4263" y="54285"/>
                  <a:pt x="4526" y="52914"/>
                </a:cubicBezTo>
                <a:cubicBezTo>
                  <a:pt x="8279" y="33392"/>
                  <a:pt x="19498" y="16233"/>
                  <a:pt x="35251" y="4250"/>
                </a:cubicBezTo>
                <a:lnTo>
                  <a:pt x="352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4;p9"/>
          <p:cNvSpPr/>
          <p:nvPr/>
        </p:nvSpPr>
        <p:spPr>
          <a:xfrm flipH="1">
            <a:off x="-628650" y="0"/>
            <a:ext cx="2478088" cy="4523317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55;p9"/>
          <p:cNvSpPr>
            <a:spLocks/>
          </p:cNvSpPr>
          <p:nvPr/>
        </p:nvSpPr>
        <p:spPr bwMode="auto">
          <a:xfrm>
            <a:off x="411163" y="5033434"/>
            <a:ext cx="1008062" cy="1824567"/>
          </a:xfrm>
          <a:custGeom>
            <a:avLst/>
            <a:gdLst>
              <a:gd name="T0" fmla="*/ 1201640446 w 16140"/>
              <a:gd name="T1" fmla="*/ 241692 h 21917"/>
              <a:gd name="T2" fmla="*/ 333790314 w 16140"/>
              <a:gd name="T3" fmla="*/ 57683762 h 21917"/>
              <a:gd name="T4" fmla="*/ 118654394 w 16140"/>
              <a:gd name="T5" fmla="*/ 146281305 h 21917"/>
              <a:gd name="T6" fmla="*/ 98673843 w 16140"/>
              <a:gd name="T7" fmla="*/ 525254611 h 21917"/>
              <a:gd name="T8" fmla="*/ 80156169 w 16140"/>
              <a:gd name="T9" fmla="*/ 1386647586 h 21917"/>
              <a:gd name="T10" fmla="*/ 43124692 w 16140"/>
              <a:gd name="T11" fmla="*/ 2147483646 h 21917"/>
              <a:gd name="T12" fmla="*/ 6335114 w 16140"/>
              <a:gd name="T13" fmla="*/ 2147483646 h 21917"/>
              <a:gd name="T14" fmla="*/ 1950481 w 16140"/>
              <a:gd name="T15" fmla="*/ 2147483646 h 21917"/>
              <a:gd name="T16" fmla="*/ 28262211 w 16140"/>
              <a:gd name="T17" fmla="*/ 2147483646 h 21917"/>
              <a:gd name="T18" fmla="*/ 320386774 w 16140"/>
              <a:gd name="T19" fmla="*/ 2147483646 h 21917"/>
              <a:gd name="T20" fmla="*/ 348894693 w 16140"/>
              <a:gd name="T21" fmla="*/ 2147483646 h 21917"/>
              <a:gd name="T22" fmla="*/ 1862640252 w 16140"/>
              <a:gd name="T23" fmla="*/ 2147483646 h 21917"/>
              <a:gd name="T24" fmla="*/ 2147483646 w 16140"/>
              <a:gd name="T25" fmla="*/ 2147483646 h 21917"/>
              <a:gd name="T26" fmla="*/ 2147483646 w 16140"/>
              <a:gd name="T27" fmla="*/ 2147483646 h 21917"/>
              <a:gd name="T28" fmla="*/ 2147483646 w 16140"/>
              <a:gd name="T29" fmla="*/ 682248616 h 21917"/>
              <a:gd name="T30" fmla="*/ 1798559737 w 16140"/>
              <a:gd name="T31" fmla="*/ 37482557 h 21917"/>
              <a:gd name="T32" fmla="*/ 1201640446 w 16140"/>
              <a:gd name="T33" fmla="*/ 241692 h 219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56;p9"/>
          <p:cNvSpPr>
            <a:spLocks/>
          </p:cNvSpPr>
          <p:nvPr/>
        </p:nvSpPr>
        <p:spPr bwMode="auto">
          <a:xfrm rot="16200000">
            <a:off x="1636184" y="5053013"/>
            <a:ext cx="721784" cy="758825"/>
          </a:xfrm>
          <a:custGeom>
            <a:avLst/>
            <a:gdLst>
              <a:gd name="T0" fmla="*/ 2147483646 w 7609"/>
              <a:gd name="T1" fmla="*/ 357900 h 10688"/>
              <a:gd name="T2" fmla="*/ 2106583709 w 7609"/>
              <a:gd name="T3" fmla="*/ 39367810 h 10688"/>
              <a:gd name="T4" fmla="*/ 1779613850 w 7609"/>
              <a:gd name="T5" fmla="*/ 574755127 h 10688"/>
              <a:gd name="T6" fmla="*/ 1867836363 w 7609"/>
              <a:gd name="T7" fmla="*/ 818467665 h 10688"/>
              <a:gd name="T8" fmla="*/ 1933737524 w 7609"/>
              <a:gd name="T9" fmla="*/ 1161673393 h 10688"/>
              <a:gd name="T10" fmla="*/ 1608205138 w 7609"/>
              <a:gd name="T11" fmla="*/ 1348486551 h 10688"/>
              <a:gd name="T12" fmla="*/ 1461643477 w 7609"/>
              <a:gd name="T13" fmla="*/ 1353854912 h 10688"/>
              <a:gd name="T14" fmla="*/ 1167082610 w 7609"/>
              <a:gd name="T15" fmla="*/ 1387138632 h 10688"/>
              <a:gd name="T16" fmla="*/ 835790300 w 7609"/>
              <a:gd name="T17" fmla="*/ 1721397139 h 10688"/>
              <a:gd name="T18" fmla="*/ 880083757 w 7609"/>
              <a:gd name="T19" fmla="*/ 2147483646 h 10688"/>
              <a:gd name="T20" fmla="*/ 956786208 w 7609"/>
              <a:gd name="T21" fmla="*/ 2147483646 h 10688"/>
              <a:gd name="T22" fmla="*/ 1074896996 w 7609"/>
              <a:gd name="T23" fmla="*/ 2147483646 h 10688"/>
              <a:gd name="T24" fmla="*/ 755489079 w 7609"/>
              <a:gd name="T25" fmla="*/ 2147483646 h 10688"/>
              <a:gd name="T26" fmla="*/ 607489945 w 7609"/>
              <a:gd name="T27" fmla="*/ 2147483646 h 10688"/>
              <a:gd name="T28" fmla="*/ 235143525 w 7609"/>
              <a:gd name="T29" fmla="*/ 2147483646 h 10688"/>
              <a:gd name="T30" fmla="*/ 35288991 w 7609"/>
              <a:gd name="T31" fmla="*/ 2147483646 h 10688"/>
              <a:gd name="T32" fmla="*/ 351816840 w 7609"/>
              <a:gd name="T33" fmla="*/ 2147483646 h 10688"/>
              <a:gd name="T34" fmla="*/ 388189005 w 7609"/>
              <a:gd name="T35" fmla="*/ 2147483646 h 10688"/>
              <a:gd name="T36" fmla="*/ 105507623 w 7609"/>
              <a:gd name="T37" fmla="*/ 2147483646 h 10688"/>
              <a:gd name="T38" fmla="*/ 274036337 w 7609"/>
              <a:gd name="T39" fmla="*/ 2147483646 h 10688"/>
              <a:gd name="T40" fmla="*/ 615411237 w 7609"/>
              <a:gd name="T41" fmla="*/ 2147483646 h 10688"/>
              <a:gd name="T42" fmla="*/ 768811088 w 7609"/>
              <a:gd name="T43" fmla="*/ 2147483646 h 10688"/>
              <a:gd name="T44" fmla="*/ 1146198802 w 7609"/>
              <a:gd name="T45" fmla="*/ 2147483646 h 10688"/>
              <a:gd name="T46" fmla="*/ 1012599657 w 7609"/>
              <a:gd name="T47" fmla="*/ 2147483646 h 10688"/>
              <a:gd name="T48" fmla="*/ 939860449 w 7609"/>
              <a:gd name="T49" fmla="*/ 2147483646 h 10688"/>
              <a:gd name="T50" fmla="*/ 903488284 w 7609"/>
              <a:gd name="T51" fmla="*/ 1744659939 h 10688"/>
              <a:gd name="T52" fmla="*/ 1187966490 w 7609"/>
              <a:gd name="T53" fmla="*/ 1454416761 h 10688"/>
              <a:gd name="T54" fmla="*/ 1463086001 w 7609"/>
              <a:gd name="T55" fmla="*/ 1424711971 h 10688"/>
              <a:gd name="T56" fmla="*/ 1614688957 w 7609"/>
              <a:gd name="T57" fmla="*/ 1419701511 h 10688"/>
              <a:gd name="T58" fmla="*/ 2000352263 w 7609"/>
              <a:gd name="T59" fmla="*/ 1187441423 h 10688"/>
              <a:gd name="T60" fmla="*/ 1932654350 w 7609"/>
              <a:gd name="T61" fmla="*/ 788762805 h 10688"/>
              <a:gd name="T62" fmla="*/ 1850910604 w 7609"/>
              <a:gd name="T63" fmla="*/ 563302677 h 10688"/>
              <a:gd name="T64" fmla="*/ 2132508883 w 7609"/>
              <a:gd name="T65" fmla="*/ 106645939 h 10688"/>
              <a:gd name="T66" fmla="*/ 2147483646 w 7609"/>
              <a:gd name="T67" fmla="*/ 72651530 h 10688"/>
              <a:gd name="T68" fmla="*/ 2147483646 w 7609"/>
              <a:gd name="T69" fmla="*/ 198265609 h 10688"/>
              <a:gd name="T70" fmla="*/ 2147483646 w 7609"/>
              <a:gd name="T71" fmla="*/ 141361259 h 10688"/>
              <a:gd name="T72" fmla="*/ 2147483646 w 7609"/>
              <a:gd name="T73" fmla="*/ 35790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57;p9"/>
          <p:cNvSpPr>
            <a:spLocks/>
          </p:cNvSpPr>
          <p:nvPr/>
        </p:nvSpPr>
        <p:spPr bwMode="auto">
          <a:xfrm rot="16200000">
            <a:off x="950649" y="722577"/>
            <a:ext cx="1075267" cy="519113"/>
          </a:xfrm>
          <a:custGeom>
            <a:avLst/>
            <a:gdLst>
              <a:gd name="T0" fmla="*/ 656259377 w 11996"/>
              <a:gd name="T1" fmla="*/ 0 h 7727"/>
              <a:gd name="T2" fmla="*/ 514069589 w 11996"/>
              <a:gd name="T3" fmla="*/ 19709902 h 7727"/>
              <a:gd name="T4" fmla="*/ 302788 w 11996"/>
              <a:gd name="T5" fmla="*/ 406615025 h 7727"/>
              <a:gd name="T6" fmla="*/ 46179346 w 11996"/>
              <a:gd name="T7" fmla="*/ 446030328 h 7727"/>
              <a:gd name="T8" fmla="*/ 530172304 w 11996"/>
              <a:gd name="T9" fmla="*/ 77318747 h 7727"/>
              <a:gd name="T10" fmla="*/ 657475102 w 11996"/>
              <a:gd name="T11" fmla="*/ 60036994 h 7727"/>
              <a:gd name="T12" fmla="*/ 1025102151 w 11996"/>
              <a:gd name="T13" fmla="*/ 280777452 h 7727"/>
              <a:gd name="T14" fmla="*/ 1017509582 w 11996"/>
              <a:gd name="T15" fmla="*/ 607343130 h 7727"/>
              <a:gd name="T16" fmla="*/ 1000191142 w 11996"/>
              <a:gd name="T17" fmla="*/ 700431573 h 7727"/>
              <a:gd name="T18" fmla="*/ 1143293866 w 11996"/>
              <a:gd name="T19" fmla="*/ 1123416629 h 7727"/>
              <a:gd name="T20" fmla="*/ 1262999523 w 11996"/>
              <a:gd name="T21" fmla="*/ 1152220984 h 7727"/>
              <a:gd name="T22" fmla="*/ 1530973594 w 11996"/>
              <a:gd name="T23" fmla="*/ 1051252196 h 7727"/>
              <a:gd name="T24" fmla="*/ 1614221137 w 11996"/>
              <a:gd name="T25" fmla="*/ 986665657 h 7727"/>
              <a:gd name="T26" fmla="*/ 1839961255 w 11996"/>
              <a:gd name="T27" fmla="*/ 848095876 h 7727"/>
              <a:gd name="T28" fmla="*/ 1926245892 w 11996"/>
              <a:gd name="T29" fmla="*/ 835363600 h 7727"/>
              <a:gd name="T30" fmla="*/ 2091832679 w 11996"/>
              <a:gd name="T31" fmla="*/ 879630831 h 7727"/>
              <a:gd name="T32" fmla="*/ 2147483646 w 11996"/>
              <a:gd name="T33" fmla="*/ 1073995083 h 7727"/>
              <a:gd name="T34" fmla="*/ 2147483646 w 11996"/>
              <a:gd name="T35" fmla="*/ 1303527610 h 7727"/>
              <a:gd name="T36" fmla="*/ 2147483646 w 11996"/>
              <a:gd name="T37" fmla="*/ 1449070584 h 7727"/>
              <a:gd name="T38" fmla="*/ 2147483646 w 11996"/>
              <a:gd name="T39" fmla="*/ 1757140401 h 7727"/>
              <a:gd name="T40" fmla="*/ 2147483646 w 11996"/>
              <a:gd name="T41" fmla="*/ 1757745237 h 7727"/>
              <a:gd name="T42" fmla="*/ 2147483646 w 11996"/>
              <a:gd name="T43" fmla="*/ 1657683536 h 7727"/>
              <a:gd name="T44" fmla="*/ 2147483646 w 11996"/>
              <a:gd name="T45" fmla="*/ 1614021141 h 7727"/>
              <a:gd name="T46" fmla="*/ 2147483646 w 11996"/>
              <a:gd name="T47" fmla="*/ 1542159093 h 7727"/>
              <a:gd name="T48" fmla="*/ 2147483646 w 11996"/>
              <a:gd name="T49" fmla="*/ 1689218559 h 7727"/>
              <a:gd name="T50" fmla="*/ 2147483646 w 11996"/>
              <a:gd name="T51" fmla="*/ 2147483646 h 7727"/>
              <a:gd name="T52" fmla="*/ 2147483646 w 11996"/>
              <a:gd name="T53" fmla="*/ 2147483646 h 7727"/>
              <a:gd name="T54" fmla="*/ 2147483646 w 11996"/>
              <a:gd name="T55" fmla="*/ 1648891467 h 7727"/>
              <a:gd name="T56" fmla="*/ 2147483646 w 11996"/>
              <a:gd name="T57" fmla="*/ 1480605540 h 7727"/>
              <a:gd name="T58" fmla="*/ 2147483646 w 11996"/>
              <a:gd name="T59" fmla="*/ 1563687872 h 7727"/>
              <a:gd name="T60" fmla="*/ 2147483646 w 11996"/>
              <a:gd name="T61" fmla="*/ 1609471597 h 7727"/>
              <a:gd name="T62" fmla="*/ 2147483646 w 11996"/>
              <a:gd name="T63" fmla="*/ 1697405792 h 7727"/>
              <a:gd name="T64" fmla="*/ 2147483646 w 11996"/>
              <a:gd name="T65" fmla="*/ 1696801022 h 7727"/>
              <a:gd name="T66" fmla="*/ 2147483646 w 11996"/>
              <a:gd name="T67" fmla="*/ 1445735214 h 7727"/>
              <a:gd name="T68" fmla="*/ 2147483646 w 11996"/>
              <a:gd name="T69" fmla="*/ 1306862980 h 7727"/>
              <a:gd name="T70" fmla="*/ 2147483646 w 11996"/>
              <a:gd name="T71" fmla="*/ 1057922936 h 7727"/>
              <a:gd name="T72" fmla="*/ 2121303734 w 11996"/>
              <a:gd name="T73" fmla="*/ 826264644 h 7727"/>
              <a:gd name="T74" fmla="*/ 1925034671 w 11996"/>
              <a:gd name="T75" fmla="*/ 775326606 h 7727"/>
              <a:gd name="T76" fmla="*/ 1822340094 w 11996"/>
              <a:gd name="T77" fmla="*/ 789877759 h 7727"/>
              <a:gd name="T78" fmla="*/ 1575937215 w 11996"/>
              <a:gd name="T79" fmla="*/ 939667825 h 7727"/>
              <a:gd name="T80" fmla="*/ 1495121056 w 11996"/>
              <a:gd name="T81" fmla="*/ 1001826148 h 7727"/>
              <a:gd name="T82" fmla="*/ 1263605100 w 11996"/>
              <a:gd name="T83" fmla="*/ 1091881606 h 7727"/>
              <a:gd name="T84" fmla="*/ 1170939114 w 11996"/>
              <a:gd name="T85" fmla="*/ 1069747990 h 7727"/>
              <a:gd name="T86" fmla="*/ 1059436175 w 11996"/>
              <a:gd name="T87" fmla="*/ 710135365 h 7727"/>
              <a:gd name="T88" fmla="*/ 1076754548 w 11996"/>
              <a:gd name="T89" fmla="*/ 618563348 h 7727"/>
              <a:gd name="T90" fmla="*/ 1082223026 w 11996"/>
              <a:gd name="T91" fmla="*/ 261067484 h 7727"/>
              <a:gd name="T92" fmla="*/ 65625937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58;p9"/>
          <p:cNvSpPr>
            <a:spLocks/>
          </p:cNvSpPr>
          <p:nvPr/>
        </p:nvSpPr>
        <p:spPr bwMode="auto">
          <a:xfrm rot="15369832">
            <a:off x="7496705" y="5637213"/>
            <a:ext cx="865717" cy="352425"/>
          </a:xfrm>
          <a:custGeom>
            <a:avLst/>
            <a:gdLst>
              <a:gd name="T0" fmla="*/ 2147483646 w 8729"/>
              <a:gd name="T1" fmla="*/ 0 h 4755"/>
              <a:gd name="T2" fmla="*/ 2147483646 w 8729"/>
              <a:gd name="T3" fmla="*/ 17913640 h 4755"/>
              <a:gd name="T4" fmla="*/ 2147483646 w 8729"/>
              <a:gd name="T5" fmla="*/ 513408219 h 4755"/>
              <a:gd name="T6" fmla="*/ 2147483646 w 8729"/>
              <a:gd name="T7" fmla="*/ 786605855 h 4755"/>
              <a:gd name="T8" fmla="*/ 2147483646 w 8729"/>
              <a:gd name="T9" fmla="*/ 786605855 h 4755"/>
              <a:gd name="T10" fmla="*/ 2147483646 w 8729"/>
              <a:gd name="T11" fmla="*/ 588732151 h 4755"/>
              <a:gd name="T12" fmla="*/ 2147483646 w 8729"/>
              <a:gd name="T13" fmla="*/ 377015371 h 4755"/>
              <a:gd name="T14" fmla="*/ 2147483646 w 8729"/>
              <a:gd name="T15" fmla="*/ 380272875 h 4755"/>
              <a:gd name="T16" fmla="*/ 1816974858 w 8729"/>
              <a:gd name="T17" fmla="*/ 961270502 h 4755"/>
              <a:gd name="T18" fmla="*/ 1437529211 w 8729"/>
              <a:gd name="T19" fmla="*/ 1462868073 h 4755"/>
              <a:gd name="T20" fmla="*/ 1421893487 w 8729"/>
              <a:gd name="T21" fmla="*/ 1463274603 h 4755"/>
              <a:gd name="T22" fmla="*/ 1018988675 w 8729"/>
              <a:gd name="T23" fmla="*/ 1190082377 h 4755"/>
              <a:gd name="T24" fmla="*/ 581105545 w 8729"/>
              <a:gd name="T25" fmla="*/ 922998777 h 4755"/>
              <a:gd name="T26" fmla="*/ 511961989 w 8729"/>
              <a:gd name="T27" fmla="*/ 930326772 h 4755"/>
              <a:gd name="T28" fmla="*/ 293841983 w 8729"/>
              <a:gd name="T29" fmla="*/ 1066719619 h 4755"/>
              <a:gd name="T30" fmla="*/ 99596123 w 8729"/>
              <a:gd name="T31" fmla="*/ 1935565535 h 4755"/>
              <a:gd name="T32" fmla="*/ 178200733 w 8729"/>
              <a:gd name="T33" fmla="*/ 1910730356 h 4755"/>
              <a:gd name="T34" fmla="*/ 353103924 w 8729"/>
              <a:gd name="T35" fmla="*/ 1122498454 h 4755"/>
              <a:gd name="T36" fmla="*/ 529661465 w 8729"/>
              <a:gd name="T37" fmla="*/ 1009715784 h 4755"/>
              <a:gd name="T38" fmla="*/ 581924351 w 8729"/>
              <a:gd name="T39" fmla="*/ 1004019247 h 4755"/>
              <a:gd name="T40" fmla="*/ 956844174 w 8729"/>
              <a:gd name="T41" fmla="*/ 1243010238 h 4755"/>
              <a:gd name="T42" fmla="*/ 1426828715 w 8729"/>
              <a:gd name="T43" fmla="*/ 1543894101 h 4755"/>
              <a:gd name="T44" fmla="*/ 1443294403 w 8729"/>
              <a:gd name="T45" fmla="*/ 1543482086 h 4755"/>
              <a:gd name="T46" fmla="*/ 1895994450 w 8729"/>
              <a:gd name="T47" fmla="*/ 979997129 h 4755"/>
              <a:gd name="T48" fmla="*/ 2147483646 w 8729"/>
              <a:gd name="T49" fmla="*/ 460886888 h 4755"/>
              <a:gd name="T50" fmla="*/ 2147483646 w 8729"/>
              <a:gd name="T51" fmla="*/ 458035840 h 4755"/>
              <a:gd name="T52" fmla="*/ 2147483646 w 8729"/>
              <a:gd name="T53" fmla="*/ 650207523 h 4755"/>
              <a:gd name="T54" fmla="*/ 2147483646 w 8729"/>
              <a:gd name="T55" fmla="*/ 867219869 h 4755"/>
              <a:gd name="T56" fmla="*/ 2147483646 w 8729"/>
              <a:gd name="T57" fmla="*/ 867219869 h 4755"/>
              <a:gd name="T58" fmla="*/ 2147483646 w 8729"/>
              <a:gd name="T59" fmla="*/ 541500901 h 4755"/>
              <a:gd name="T60" fmla="*/ 2147483646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9;p9"/>
          <p:cNvSpPr>
            <a:spLocks/>
          </p:cNvSpPr>
          <p:nvPr/>
        </p:nvSpPr>
        <p:spPr bwMode="auto">
          <a:xfrm>
            <a:off x="7292976" y="960967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160;p9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720000" y="1504065"/>
            <a:ext cx="77040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668650" y="2834335"/>
            <a:ext cx="3806700" cy="251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356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3;p10"/>
          <p:cNvGrpSpPr>
            <a:grpSpLocks/>
          </p:cNvGrpSpPr>
          <p:nvPr/>
        </p:nvGrpSpPr>
        <p:grpSpPr bwMode="auto">
          <a:xfrm rot="2241308">
            <a:off x="307975" y="5691718"/>
            <a:ext cx="698500" cy="605367"/>
            <a:chOff x="5412900" y="4540000"/>
            <a:chExt cx="467300" cy="303850"/>
          </a:xfrm>
        </p:grpSpPr>
        <p:sp>
          <p:nvSpPr>
            <p:cNvPr id="4" name="Google Shape;164;p10"/>
            <p:cNvSpPr/>
            <p:nvPr/>
          </p:nvSpPr>
          <p:spPr>
            <a:xfrm>
              <a:off x="5412900" y="4540000"/>
              <a:ext cx="467300" cy="303850"/>
            </a:xfrm>
            <a:custGeom>
              <a:avLst/>
              <a:gdLst/>
              <a:ahLst/>
              <a:cxnLst/>
              <a:rect l="l" t="t" r="r" b="b"/>
              <a:pathLst>
                <a:path w="18692" h="12154" extrusionOk="0">
                  <a:moveTo>
                    <a:pt x="15848" y="0"/>
                  </a:moveTo>
                  <a:cubicBezTo>
                    <a:pt x="14782" y="0"/>
                    <a:pt x="13709" y="205"/>
                    <a:pt x="12643" y="205"/>
                  </a:cubicBezTo>
                  <a:cubicBezTo>
                    <a:pt x="12427" y="205"/>
                    <a:pt x="12211" y="197"/>
                    <a:pt x="11995" y="176"/>
                  </a:cubicBezTo>
                  <a:cubicBezTo>
                    <a:pt x="11626" y="143"/>
                    <a:pt x="11248" y="131"/>
                    <a:pt x="10867" y="131"/>
                  </a:cubicBezTo>
                  <a:cubicBezTo>
                    <a:pt x="9981" y="131"/>
                    <a:pt x="9074" y="195"/>
                    <a:pt x="8204" y="195"/>
                  </a:cubicBezTo>
                  <a:cubicBezTo>
                    <a:pt x="8093" y="195"/>
                    <a:pt x="7982" y="194"/>
                    <a:pt x="7872" y="191"/>
                  </a:cubicBezTo>
                  <a:cubicBezTo>
                    <a:pt x="7723" y="188"/>
                    <a:pt x="7572" y="186"/>
                    <a:pt x="7420" y="186"/>
                  </a:cubicBezTo>
                  <a:cubicBezTo>
                    <a:pt x="6208" y="186"/>
                    <a:pt x="4928" y="290"/>
                    <a:pt x="3807" y="310"/>
                  </a:cubicBezTo>
                  <a:cubicBezTo>
                    <a:pt x="2787" y="328"/>
                    <a:pt x="819" y="386"/>
                    <a:pt x="1" y="876"/>
                  </a:cubicBezTo>
                  <a:lnTo>
                    <a:pt x="1" y="11371"/>
                  </a:lnTo>
                  <a:cubicBezTo>
                    <a:pt x="220" y="11738"/>
                    <a:pt x="1266" y="11937"/>
                    <a:pt x="1579" y="11955"/>
                  </a:cubicBezTo>
                  <a:cubicBezTo>
                    <a:pt x="3949" y="12087"/>
                    <a:pt x="6320" y="12153"/>
                    <a:pt x="8690" y="12153"/>
                  </a:cubicBezTo>
                  <a:cubicBezTo>
                    <a:pt x="11750" y="12153"/>
                    <a:pt x="14810" y="12043"/>
                    <a:pt x="17866" y="11821"/>
                  </a:cubicBezTo>
                  <a:cubicBezTo>
                    <a:pt x="18007" y="11814"/>
                    <a:pt x="18158" y="11796"/>
                    <a:pt x="18263" y="11648"/>
                  </a:cubicBezTo>
                  <a:cubicBezTo>
                    <a:pt x="18371" y="11497"/>
                    <a:pt x="18396" y="11248"/>
                    <a:pt x="18414" y="11018"/>
                  </a:cubicBezTo>
                  <a:cubicBezTo>
                    <a:pt x="18692" y="7575"/>
                    <a:pt x="18309" y="4004"/>
                    <a:pt x="17329" y="908"/>
                  </a:cubicBezTo>
                  <a:cubicBezTo>
                    <a:pt x="17243" y="638"/>
                    <a:pt x="17145" y="357"/>
                    <a:pt x="16983" y="202"/>
                  </a:cubicBezTo>
                  <a:cubicBezTo>
                    <a:pt x="16835" y="61"/>
                    <a:pt x="16662" y="43"/>
                    <a:pt x="16493" y="29"/>
                  </a:cubicBezTo>
                  <a:cubicBezTo>
                    <a:pt x="16278" y="8"/>
                    <a:pt x="16063" y="0"/>
                    <a:pt x="15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65;p10"/>
            <p:cNvGrpSpPr>
              <a:grpSpLocks/>
            </p:cNvGrpSpPr>
            <p:nvPr/>
          </p:nvGrpSpPr>
          <p:grpSpPr bwMode="auto">
            <a:xfrm>
              <a:off x="5446325" y="4562463"/>
              <a:ext cx="400450" cy="258925"/>
              <a:chOff x="3979925" y="319150"/>
              <a:chExt cx="400450" cy="258925"/>
            </a:xfrm>
          </p:grpSpPr>
          <p:sp>
            <p:nvSpPr>
              <p:cNvPr id="6" name="Google Shape;166;p10"/>
              <p:cNvSpPr>
                <a:spLocks/>
              </p:cNvSpPr>
              <p:nvPr/>
            </p:nvSpPr>
            <p:spPr bwMode="auto">
              <a:xfrm>
                <a:off x="4144100" y="331800"/>
                <a:ext cx="51750" cy="58875"/>
              </a:xfrm>
              <a:custGeom>
                <a:avLst/>
                <a:gdLst>
                  <a:gd name="T0" fmla="*/ 12937500 w 2070"/>
                  <a:gd name="T1" fmla="*/ 0 h 2355"/>
                  <a:gd name="T2" fmla="*/ 3828125 w 2070"/>
                  <a:gd name="T3" fmla="*/ 2500000 h 2355"/>
                  <a:gd name="T4" fmla="*/ 3328125 w 2070"/>
                  <a:gd name="T5" fmla="*/ 15515625 h 2355"/>
                  <a:gd name="T6" fmla="*/ 7593750 w 2070"/>
                  <a:gd name="T7" fmla="*/ 23296875 h 2355"/>
                  <a:gd name="T8" fmla="*/ 23765625 w 2070"/>
                  <a:gd name="T9" fmla="*/ 35625000 h 2355"/>
                  <a:gd name="T10" fmla="*/ 27546875 w 2070"/>
                  <a:gd name="T11" fmla="*/ 36796875 h 2355"/>
                  <a:gd name="T12" fmla="*/ 28500000 w 2070"/>
                  <a:gd name="T13" fmla="*/ 36687500 h 2355"/>
                  <a:gd name="T14" fmla="*/ 32156250 w 2070"/>
                  <a:gd name="T15" fmla="*/ 28859375 h 2355"/>
                  <a:gd name="T16" fmla="*/ 26750000 w 2070"/>
                  <a:gd name="T17" fmla="*/ 10562500 h 2355"/>
                  <a:gd name="T18" fmla="*/ 16953125 w 2070"/>
                  <a:gd name="T19" fmla="*/ 812500 h 2355"/>
                  <a:gd name="T20" fmla="*/ 12937500 w 2070"/>
                  <a:gd name="T21" fmla="*/ 0 h 23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70" h="2355" extrusionOk="0">
                    <a:moveTo>
                      <a:pt x="828" y="0"/>
                    </a:moveTo>
                    <a:cubicBezTo>
                      <a:pt x="630" y="0"/>
                      <a:pt x="444" y="87"/>
                      <a:pt x="245" y="160"/>
                    </a:cubicBezTo>
                    <a:cubicBezTo>
                      <a:pt x="0" y="250"/>
                      <a:pt x="148" y="809"/>
                      <a:pt x="213" y="993"/>
                    </a:cubicBezTo>
                    <a:cubicBezTo>
                      <a:pt x="278" y="1170"/>
                      <a:pt x="371" y="1339"/>
                      <a:pt x="486" y="1491"/>
                    </a:cubicBezTo>
                    <a:cubicBezTo>
                      <a:pt x="757" y="1832"/>
                      <a:pt x="1132" y="2082"/>
                      <a:pt x="1521" y="2280"/>
                    </a:cubicBezTo>
                    <a:cubicBezTo>
                      <a:pt x="1597" y="2317"/>
                      <a:pt x="1679" y="2355"/>
                      <a:pt x="1763" y="2355"/>
                    </a:cubicBezTo>
                    <a:cubicBezTo>
                      <a:pt x="1783" y="2355"/>
                      <a:pt x="1803" y="2353"/>
                      <a:pt x="1824" y="2348"/>
                    </a:cubicBezTo>
                    <a:cubicBezTo>
                      <a:pt x="2018" y="2301"/>
                      <a:pt x="2069" y="2049"/>
                      <a:pt x="2058" y="1847"/>
                    </a:cubicBezTo>
                    <a:cubicBezTo>
                      <a:pt x="2030" y="1436"/>
                      <a:pt x="1910" y="1032"/>
                      <a:pt x="1712" y="676"/>
                    </a:cubicBezTo>
                    <a:cubicBezTo>
                      <a:pt x="1564" y="413"/>
                      <a:pt x="1363" y="167"/>
                      <a:pt x="1085" y="52"/>
                    </a:cubicBezTo>
                    <a:cubicBezTo>
                      <a:pt x="996" y="15"/>
                      <a:pt x="911" y="0"/>
                      <a:pt x="8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Google Shape;167;p10"/>
              <p:cNvSpPr>
                <a:spLocks/>
              </p:cNvSpPr>
              <p:nvPr/>
            </p:nvSpPr>
            <p:spPr bwMode="auto">
              <a:xfrm>
                <a:off x="4160400" y="395625"/>
                <a:ext cx="71475" cy="42425"/>
              </a:xfrm>
              <a:custGeom>
                <a:avLst/>
                <a:gdLst>
                  <a:gd name="T0" fmla="*/ 13156250 w 2859"/>
                  <a:gd name="T1" fmla="*/ 15625 h 1697"/>
                  <a:gd name="T2" fmla="*/ 12906250 w 2859"/>
                  <a:gd name="T3" fmla="*/ 15625 h 1697"/>
                  <a:gd name="T4" fmla="*/ 15625 w 2859"/>
                  <a:gd name="T5" fmla="*/ 9859375 h 1697"/>
                  <a:gd name="T6" fmla="*/ 4296875 w 2859"/>
                  <a:gd name="T7" fmla="*/ 18875000 h 1697"/>
                  <a:gd name="T8" fmla="*/ 10421875 w 2859"/>
                  <a:gd name="T9" fmla="*/ 23046875 h 1697"/>
                  <a:gd name="T10" fmla="*/ 16125000 w 2859"/>
                  <a:gd name="T11" fmla="*/ 24156250 h 1697"/>
                  <a:gd name="T12" fmla="*/ 32843750 w 2859"/>
                  <a:gd name="T13" fmla="*/ 26250000 h 1697"/>
                  <a:gd name="T14" fmla="*/ 36187500 w 2859"/>
                  <a:gd name="T15" fmla="*/ 26500000 h 1697"/>
                  <a:gd name="T16" fmla="*/ 39984375 w 2859"/>
                  <a:gd name="T17" fmla="*/ 25750000 h 1697"/>
                  <a:gd name="T18" fmla="*/ 43546875 w 2859"/>
                  <a:gd name="T19" fmla="*/ 15890625 h 1697"/>
                  <a:gd name="T20" fmla="*/ 36390625 w 2859"/>
                  <a:gd name="T21" fmla="*/ 7328125 h 1697"/>
                  <a:gd name="T22" fmla="*/ 13156250 w 2859"/>
                  <a:gd name="T23" fmla="*/ 15625 h 16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59" h="1697" extrusionOk="0">
                    <a:moveTo>
                      <a:pt x="842" y="1"/>
                    </a:moveTo>
                    <a:cubicBezTo>
                      <a:pt x="837" y="1"/>
                      <a:pt x="831" y="1"/>
                      <a:pt x="826" y="1"/>
                    </a:cubicBezTo>
                    <a:cubicBezTo>
                      <a:pt x="476" y="1"/>
                      <a:pt x="1" y="227"/>
                      <a:pt x="1" y="631"/>
                    </a:cubicBezTo>
                    <a:cubicBezTo>
                      <a:pt x="4" y="851"/>
                      <a:pt x="123" y="1053"/>
                      <a:pt x="275" y="1208"/>
                    </a:cubicBezTo>
                    <a:cubicBezTo>
                      <a:pt x="386" y="1323"/>
                      <a:pt x="516" y="1420"/>
                      <a:pt x="667" y="1475"/>
                    </a:cubicBezTo>
                    <a:cubicBezTo>
                      <a:pt x="786" y="1518"/>
                      <a:pt x="909" y="1533"/>
                      <a:pt x="1032" y="1546"/>
                    </a:cubicBezTo>
                    <a:cubicBezTo>
                      <a:pt x="1388" y="1593"/>
                      <a:pt x="1745" y="1636"/>
                      <a:pt x="2102" y="1680"/>
                    </a:cubicBezTo>
                    <a:cubicBezTo>
                      <a:pt x="2172" y="1688"/>
                      <a:pt x="2245" y="1696"/>
                      <a:pt x="2316" y="1696"/>
                    </a:cubicBezTo>
                    <a:cubicBezTo>
                      <a:pt x="2401" y="1696"/>
                      <a:pt x="2483" y="1685"/>
                      <a:pt x="2559" y="1648"/>
                    </a:cubicBezTo>
                    <a:cubicBezTo>
                      <a:pt x="2780" y="1543"/>
                      <a:pt x="2858" y="1252"/>
                      <a:pt x="2787" y="1017"/>
                    </a:cubicBezTo>
                    <a:cubicBezTo>
                      <a:pt x="2715" y="786"/>
                      <a:pt x="2527" y="606"/>
                      <a:pt x="2329" y="469"/>
                    </a:cubicBezTo>
                    <a:cubicBezTo>
                      <a:pt x="1898" y="166"/>
                      <a:pt x="1370" y="1"/>
                      <a:pt x="84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168;p10"/>
              <p:cNvSpPr>
                <a:spLocks/>
              </p:cNvSpPr>
              <p:nvPr/>
            </p:nvSpPr>
            <p:spPr bwMode="auto">
              <a:xfrm>
                <a:off x="4159675" y="470275"/>
                <a:ext cx="44625" cy="49150"/>
              </a:xfrm>
              <a:custGeom>
                <a:avLst/>
                <a:gdLst>
                  <a:gd name="T0" fmla="*/ 7703125 w 1785"/>
                  <a:gd name="T1" fmla="*/ 15625 h 1966"/>
                  <a:gd name="T2" fmla="*/ 2093750 w 1785"/>
                  <a:gd name="T3" fmla="*/ 2906250 h 1966"/>
                  <a:gd name="T4" fmla="*/ 1656250 w 1785"/>
                  <a:gd name="T5" fmla="*/ 14953125 h 1966"/>
                  <a:gd name="T6" fmla="*/ 12515625 w 1785"/>
                  <a:gd name="T7" fmla="*/ 27296875 h 1966"/>
                  <a:gd name="T8" fmla="*/ 18875000 w 1785"/>
                  <a:gd name="T9" fmla="*/ 30671875 h 1966"/>
                  <a:gd name="T10" fmla="*/ 19484375 w 1785"/>
                  <a:gd name="T11" fmla="*/ 30703125 h 1966"/>
                  <a:gd name="T12" fmla="*/ 25984375 w 1785"/>
                  <a:gd name="T13" fmla="*/ 26843750 h 1966"/>
                  <a:gd name="T14" fmla="*/ 27593750 w 1785"/>
                  <a:gd name="T15" fmla="*/ 18625000 h 1966"/>
                  <a:gd name="T16" fmla="*/ 17187500 w 1785"/>
                  <a:gd name="T17" fmla="*/ 3031250 h 1966"/>
                  <a:gd name="T18" fmla="*/ 7703125 w 1785"/>
                  <a:gd name="T19" fmla="*/ 15625 h 19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5" h="1966" extrusionOk="0">
                    <a:moveTo>
                      <a:pt x="493" y="1"/>
                    </a:moveTo>
                    <a:cubicBezTo>
                      <a:pt x="347" y="1"/>
                      <a:pt x="215" y="50"/>
                      <a:pt x="134" y="186"/>
                    </a:cubicBezTo>
                    <a:cubicBezTo>
                      <a:pt x="1" y="417"/>
                      <a:pt x="1" y="716"/>
                      <a:pt x="106" y="957"/>
                    </a:cubicBezTo>
                    <a:cubicBezTo>
                      <a:pt x="246" y="1282"/>
                      <a:pt x="527" y="1523"/>
                      <a:pt x="801" y="1747"/>
                    </a:cubicBezTo>
                    <a:cubicBezTo>
                      <a:pt x="923" y="1844"/>
                      <a:pt x="1053" y="1949"/>
                      <a:pt x="1208" y="1963"/>
                    </a:cubicBezTo>
                    <a:cubicBezTo>
                      <a:pt x="1221" y="1964"/>
                      <a:pt x="1234" y="1965"/>
                      <a:pt x="1247" y="1965"/>
                    </a:cubicBezTo>
                    <a:cubicBezTo>
                      <a:pt x="1413" y="1965"/>
                      <a:pt x="1575" y="1862"/>
                      <a:pt x="1663" y="1718"/>
                    </a:cubicBezTo>
                    <a:cubicBezTo>
                      <a:pt x="1759" y="1563"/>
                      <a:pt x="1785" y="1375"/>
                      <a:pt x="1766" y="1192"/>
                    </a:cubicBezTo>
                    <a:cubicBezTo>
                      <a:pt x="1727" y="774"/>
                      <a:pt x="1457" y="402"/>
                      <a:pt x="1100" y="194"/>
                    </a:cubicBezTo>
                    <a:cubicBezTo>
                      <a:pt x="941" y="102"/>
                      <a:pt x="702" y="1"/>
                      <a:pt x="49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169;p10"/>
              <p:cNvSpPr>
                <a:spLocks/>
              </p:cNvSpPr>
              <p:nvPr/>
            </p:nvSpPr>
            <p:spPr bwMode="auto">
              <a:xfrm>
                <a:off x="4169425" y="540875"/>
                <a:ext cx="36950" cy="37200"/>
              </a:xfrm>
              <a:custGeom>
                <a:avLst/>
                <a:gdLst>
                  <a:gd name="T0" fmla="*/ 6875000 w 1478"/>
                  <a:gd name="T1" fmla="*/ 0 h 1488"/>
                  <a:gd name="T2" fmla="*/ 4218750 w 1478"/>
                  <a:gd name="T3" fmla="*/ 734375 h 1488"/>
                  <a:gd name="T4" fmla="*/ 1078125 w 1478"/>
                  <a:gd name="T5" fmla="*/ 4234375 h 1488"/>
                  <a:gd name="T6" fmla="*/ 2078125 w 1478"/>
                  <a:gd name="T7" fmla="*/ 12843750 h 1488"/>
                  <a:gd name="T8" fmla="*/ 8109375 w 1478"/>
                  <a:gd name="T9" fmla="*/ 19375000 h 1488"/>
                  <a:gd name="T10" fmla="*/ 15484375 w 1478"/>
                  <a:gd name="T11" fmla="*/ 23203125 h 1488"/>
                  <a:gd name="T12" fmla="*/ 16140625 w 1478"/>
                  <a:gd name="T13" fmla="*/ 23234375 h 1488"/>
                  <a:gd name="T14" fmla="*/ 18750000 w 1478"/>
                  <a:gd name="T15" fmla="*/ 22640625 h 1488"/>
                  <a:gd name="T16" fmla="*/ 22359375 w 1478"/>
                  <a:gd name="T17" fmla="*/ 17062500 h 1488"/>
                  <a:gd name="T18" fmla="*/ 19203125 w 1478"/>
                  <a:gd name="T19" fmla="*/ 5468750 h 1488"/>
                  <a:gd name="T20" fmla="*/ 11781250 w 1478"/>
                  <a:gd name="T21" fmla="*/ 953125 h 1488"/>
                  <a:gd name="T22" fmla="*/ 7984375 w 1478"/>
                  <a:gd name="T23" fmla="*/ 171875 h 1488"/>
                  <a:gd name="T24" fmla="*/ 6875000 w 1478"/>
                  <a:gd name="T25" fmla="*/ 0 h 14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78" h="1488" extrusionOk="0">
                    <a:moveTo>
                      <a:pt x="440" y="0"/>
                    </a:moveTo>
                    <a:cubicBezTo>
                      <a:pt x="381" y="0"/>
                      <a:pt x="321" y="19"/>
                      <a:pt x="270" y="47"/>
                    </a:cubicBezTo>
                    <a:cubicBezTo>
                      <a:pt x="180" y="98"/>
                      <a:pt x="108" y="177"/>
                      <a:pt x="69" y="271"/>
                    </a:cubicBezTo>
                    <a:cubicBezTo>
                      <a:pt x="0" y="447"/>
                      <a:pt x="40" y="656"/>
                      <a:pt x="133" y="822"/>
                    </a:cubicBezTo>
                    <a:cubicBezTo>
                      <a:pt x="227" y="988"/>
                      <a:pt x="371" y="1121"/>
                      <a:pt x="519" y="1240"/>
                    </a:cubicBezTo>
                    <a:cubicBezTo>
                      <a:pt x="656" y="1355"/>
                      <a:pt x="811" y="1470"/>
                      <a:pt x="991" y="1485"/>
                    </a:cubicBezTo>
                    <a:cubicBezTo>
                      <a:pt x="1005" y="1486"/>
                      <a:pt x="1019" y="1487"/>
                      <a:pt x="1033" y="1487"/>
                    </a:cubicBezTo>
                    <a:cubicBezTo>
                      <a:pt x="1091" y="1487"/>
                      <a:pt x="1148" y="1475"/>
                      <a:pt x="1200" y="1449"/>
                    </a:cubicBezTo>
                    <a:cubicBezTo>
                      <a:pt x="1330" y="1384"/>
                      <a:pt x="1402" y="1237"/>
                      <a:pt x="1431" y="1092"/>
                    </a:cubicBezTo>
                    <a:cubicBezTo>
                      <a:pt x="1478" y="833"/>
                      <a:pt x="1402" y="552"/>
                      <a:pt x="1229" y="350"/>
                    </a:cubicBezTo>
                    <a:cubicBezTo>
                      <a:pt x="1107" y="206"/>
                      <a:pt x="937" y="105"/>
                      <a:pt x="754" y="61"/>
                    </a:cubicBezTo>
                    <a:cubicBezTo>
                      <a:pt x="674" y="43"/>
                      <a:pt x="594" y="33"/>
                      <a:pt x="511" y="11"/>
                    </a:cubicBezTo>
                    <a:cubicBezTo>
                      <a:pt x="488" y="4"/>
                      <a:pt x="464" y="0"/>
                      <a:pt x="44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170;p10"/>
              <p:cNvSpPr>
                <a:spLocks/>
              </p:cNvSpPr>
              <p:nvPr/>
            </p:nvSpPr>
            <p:spPr bwMode="auto">
              <a:xfrm>
                <a:off x="4296000" y="319150"/>
                <a:ext cx="34450" cy="25325"/>
              </a:xfrm>
              <a:custGeom>
                <a:avLst/>
                <a:gdLst>
                  <a:gd name="T0" fmla="*/ 7093750 w 1378"/>
                  <a:gd name="T1" fmla="*/ 15625 h 1013"/>
                  <a:gd name="T2" fmla="*/ 1359375 w 1378"/>
                  <a:gd name="T3" fmla="*/ 2531250 h 1013"/>
                  <a:gd name="T4" fmla="*/ 1125000 w 1378"/>
                  <a:gd name="T5" fmla="*/ 8500000 h 1013"/>
                  <a:gd name="T6" fmla="*/ 3890625 w 1378"/>
                  <a:gd name="T7" fmla="*/ 12328125 h 1013"/>
                  <a:gd name="T8" fmla="*/ 13531250 w 1378"/>
                  <a:gd name="T9" fmla="*/ 15718750 h 1013"/>
                  <a:gd name="T10" fmla="*/ 15296875 w 1378"/>
                  <a:gd name="T11" fmla="*/ 15812500 h 1013"/>
                  <a:gd name="T12" fmla="*/ 20515625 w 1378"/>
                  <a:gd name="T13" fmla="*/ 13734375 h 1013"/>
                  <a:gd name="T14" fmla="*/ 20843750 w 1378"/>
                  <a:gd name="T15" fmla="*/ 8718750 h 1013"/>
                  <a:gd name="T16" fmla="*/ 17531250 w 1378"/>
                  <a:gd name="T17" fmla="*/ 4671875 h 1013"/>
                  <a:gd name="T18" fmla="*/ 7781250 w 1378"/>
                  <a:gd name="T19" fmla="*/ 46875 h 1013"/>
                  <a:gd name="T20" fmla="*/ 7093750 w 1378"/>
                  <a:gd name="T21" fmla="*/ 15625 h 10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8" h="1013" extrusionOk="0">
                    <a:moveTo>
                      <a:pt x="454" y="1"/>
                    </a:moveTo>
                    <a:cubicBezTo>
                      <a:pt x="318" y="1"/>
                      <a:pt x="175" y="58"/>
                      <a:pt x="87" y="162"/>
                    </a:cubicBezTo>
                    <a:cubicBezTo>
                      <a:pt x="1" y="263"/>
                      <a:pt x="29" y="429"/>
                      <a:pt x="72" y="544"/>
                    </a:cubicBezTo>
                    <a:cubicBezTo>
                      <a:pt x="109" y="638"/>
                      <a:pt x="170" y="724"/>
                      <a:pt x="249" y="789"/>
                    </a:cubicBezTo>
                    <a:cubicBezTo>
                      <a:pt x="418" y="929"/>
                      <a:pt x="646" y="984"/>
                      <a:pt x="866" y="1006"/>
                    </a:cubicBezTo>
                    <a:cubicBezTo>
                      <a:pt x="902" y="1010"/>
                      <a:pt x="941" y="1012"/>
                      <a:pt x="979" y="1012"/>
                    </a:cubicBezTo>
                    <a:cubicBezTo>
                      <a:pt x="1109" y="1012"/>
                      <a:pt x="1240" y="982"/>
                      <a:pt x="1313" y="879"/>
                    </a:cubicBezTo>
                    <a:cubicBezTo>
                      <a:pt x="1378" y="789"/>
                      <a:pt x="1378" y="660"/>
                      <a:pt x="1334" y="558"/>
                    </a:cubicBezTo>
                    <a:cubicBezTo>
                      <a:pt x="1287" y="454"/>
                      <a:pt x="1208" y="371"/>
                      <a:pt x="1122" y="299"/>
                    </a:cubicBezTo>
                    <a:cubicBezTo>
                      <a:pt x="945" y="147"/>
                      <a:pt x="729" y="29"/>
                      <a:pt x="498" y="3"/>
                    </a:cubicBezTo>
                    <a:cubicBezTo>
                      <a:pt x="483" y="2"/>
                      <a:pt x="469" y="1"/>
                      <a:pt x="45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171;p10"/>
              <p:cNvSpPr>
                <a:spLocks/>
              </p:cNvSpPr>
              <p:nvPr/>
            </p:nvSpPr>
            <p:spPr bwMode="auto">
              <a:xfrm>
                <a:off x="3980025" y="328025"/>
                <a:ext cx="58225" cy="33875"/>
              </a:xfrm>
              <a:custGeom>
                <a:avLst/>
                <a:gdLst>
                  <a:gd name="T0" fmla="*/ 13750000 w 2329"/>
                  <a:gd name="T1" fmla="*/ 0 h 1355"/>
                  <a:gd name="T2" fmla="*/ 12671875 w 2329"/>
                  <a:gd name="T3" fmla="*/ 31250 h 1355"/>
                  <a:gd name="T4" fmla="*/ 6937500 w 2329"/>
                  <a:gd name="T5" fmla="*/ 1093750 h 1355"/>
                  <a:gd name="T6" fmla="*/ 1187500 w 2329"/>
                  <a:gd name="T7" fmla="*/ 7562500 h 1355"/>
                  <a:gd name="T8" fmla="*/ 4062500 w 2329"/>
                  <a:gd name="T9" fmla="*/ 17593750 h 1355"/>
                  <a:gd name="T10" fmla="*/ 9468750 w 2329"/>
                  <a:gd name="T11" fmla="*/ 19781250 h 1355"/>
                  <a:gd name="T12" fmla="*/ 21140625 w 2329"/>
                  <a:gd name="T13" fmla="*/ 21156250 h 1355"/>
                  <a:gd name="T14" fmla="*/ 28109375 w 2329"/>
                  <a:gd name="T15" fmla="*/ 20687500 h 1355"/>
                  <a:gd name="T16" fmla="*/ 35812500 w 2329"/>
                  <a:gd name="T17" fmla="*/ 15859375 h 1355"/>
                  <a:gd name="T18" fmla="*/ 33625000 w 2329"/>
                  <a:gd name="T19" fmla="*/ 9359375 h 1355"/>
                  <a:gd name="T20" fmla="*/ 20609375 w 2329"/>
                  <a:gd name="T21" fmla="*/ 984375 h 1355"/>
                  <a:gd name="T22" fmla="*/ 13750000 w 2329"/>
                  <a:gd name="T23" fmla="*/ 0 h 13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29" h="1355" extrusionOk="0">
                    <a:moveTo>
                      <a:pt x="880" y="0"/>
                    </a:moveTo>
                    <a:cubicBezTo>
                      <a:pt x="857" y="0"/>
                      <a:pt x="834" y="1"/>
                      <a:pt x="811" y="2"/>
                    </a:cubicBezTo>
                    <a:cubicBezTo>
                      <a:pt x="685" y="5"/>
                      <a:pt x="555" y="5"/>
                      <a:pt x="444" y="70"/>
                    </a:cubicBezTo>
                    <a:cubicBezTo>
                      <a:pt x="278" y="164"/>
                      <a:pt x="134" y="301"/>
                      <a:pt x="76" y="484"/>
                    </a:cubicBezTo>
                    <a:cubicBezTo>
                      <a:pt x="0" y="712"/>
                      <a:pt x="73" y="985"/>
                      <a:pt x="260" y="1126"/>
                    </a:cubicBezTo>
                    <a:cubicBezTo>
                      <a:pt x="361" y="1201"/>
                      <a:pt x="484" y="1241"/>
                      <a:pt x="606" y="1266"/>
                    </a:cubicBezTo>
                    <a:cubicBezTo>
                      <a:pt x="850" y="1326"/>
                      <a:pt x="1101" y="1354"/>
                      <a:pt x="1353" y="1354"/>
                    </a:cubicBezTo>
                    <a:cubicBezTo>
                      <a:pt x="1502" y="1354"/>
                      <a:pt x="1651" y="1344"/>
                      <a:pt x="1799" y="1324"/>
                    </a:cubicBezTo>
                    <a:cubicBezTo>
                      <a:pt x="2001" y="1296"/>
                      <a:pt x="2239" y="1216"/>
                      <a:pt x="2292" y="1015"/>
                    </a:cubicBezTo>
                    <a:cubicBezTo>
                      <a:pt x="2329" y="870"/>
                      <a:pt x="2245" y="719"/>
                      <a:pt x="2152" y="599"/>
                    </a:cubicBezTo>
                    <a:cubicBezTo>
                      <a:pt x="1939" y="337"/>
                      <a:pt x="1640" y="153"/>
                      <a:pt x="1319" y="63"/>
                    </a:cubicBezTo>
                    <a:cubicBezTo>
                      <a:pt x="1176" y="22"/>
                      <a:pt x="1030" y="0"/>
                      <a:pt x="88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172;p10"/>
              <p:cNvSpPr>
                <a:spLocks/>
              </p:cNvSpPr>
              <p:nvPr/>
            </p:nvSpPr>
            <p:spPr bwMode="auto">
              <a:xfrm>
                <a:off x="4024700" y="374100"/>
                <a:ext cx="43825" cy="49575"/>
              </a:xfrm>
              <a:custGeom>
                <a:avLst/>
                <a:gdLst>
                  <a:gd name="T0" fmla="*/ 10765625 w 1753"/>
                  <a:gd name="T1" fmla="*/ 0 h 1983"/>
                  <a:gd name="T2" fmla="*/ 6718750 w 1753"/>
                  <a:gd name="T3" fmla="*/ 234375 h 1983"/>
                  <a:gd name="T4" fmla="*/ 3000000 w 1753"/>
                  <a:gd name="T5" fmla="*/ 1125000 h 1983"/>
                  <a:gd name="T6" fmla="*/ 968750 w 1753"/>
                  <a:gd name="T7" fmla="*/ 10250000 h 1983"/>
                  <a:gd name="T8" fmla="*/ 4453125 w 1753"/>
                  <a:gd name="T9" fmla="*/ 16562500 h 1983"/>
                  <a:gd name="T10" fmla="*/ 8859375 w 1753"/>
                  <a:gd name="T11" fmla="*/ 23093750 h 1983"/>
                  <a:gd name="T12" fmla="*/ 15953125 w 1753"/>
                  <a:gd name="T13" fmla="*/ 30125000 h 1983"/>
                  <a:gd name="T14" fmla="*/ 22703125 w 1753"/>
                  <a:gd name="T15" fmla="*/ 30984375 h 1983"/>
                  <a:gd name="T16" fmla="*/ 25531250 w 1753"/>
                  <a:gd name="T17" fmla="*/ 30406250 h 1983"/>
                  <a:gd name="T18" fmla="*/ 27218750 w 1753"/>
                  <a:gd name="T19" fmla="*/ 26250000 h 1983"/>
                  <a:gd name="T20" fmla="*/ 24906250 w 1753"/>
                  <a:gd name="T21" fmla="*/ 11312500 h 1983"/>
                  <a:gd name="T22" fmla="*/ 22421875 w 1753"/>
                  <a:gd name="T23" fmla="*/ 5015625 h 1983"/>
                  <a:gd name="T24" fmla="*/ 13640625 w 1753"/>
                  <a:gd name="T25" fmla="*/ 171875 h 1983"/>
                  <a:gd name="T26" fmla="*/ 10765625 w 1753"/>
                  <a:gd name="T27" fmla="*/ 0 h 198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53" h="1983" extrusionOk="0">
                    <a:moveTo>
                      <a:pt x="689" y="0"/>
                    </a:moveTo>
                    <a:cubicBezTo>
                      <a:pt x="603" y="0"/>
                      <a:pt x="516" y="6"/>
                      <a:pt x="430" y="15"/>
                    </a:cubicBezTo>
                    <a:cubicBezTo>
                      <a:pt x="350" y="25"/>
                      <a:pt x="260" y="29"/>
                      <a:pt x="192" y="72"/>
                    </a:cubicBezTo>
                    <a:cubicBezTo>
                      <a:pt x="4" y="188"/>
                      <a:pt x="1" y="473"/>
                      <a:pt x="62" y="656"/>
                    </a:cubicBezTo>
                    <a:cubicBezTo>
                      <a:pt x="112" y="800"/>
                      <a:pt x="199" y="930"/>
                      <a:pt x="285" y="1060"/>
                    </a:cubicBezTo>
                    <a:cubicBezTo>
                      <a:pt x="380" y="1197"/>
                      <a:pt x="473" y="1338"/>
                      <a:pt x="567" y="1478"/>
                    </a:cubicBezTo>
                    <a:cubicBezTo>
                      <a:pt x="686" y="1658"/>
                      <a:pt x="819" y="1845"/>
                      <a:pt x="1021" y="1928"/>
                    </a:cubicBezTo>
                    <a:cubicBezTo>
                      <a:pt x="1154" y="1983"/>
                      <a:pt x="1305" y="1983"/>
                      <a:pt x="1453" y="1983"/>
                    </a:cubicBezTo>
                    <a:cubicBezTo>
                      <a:pt x="1515" y="1983"/>
                      <a:pt x="1583" y="1978"/>
                      <a:pt x="1634" y="1946"/>
                    </a:cubicBezTo>
                    <a:cubicBezTo>
                      <a:pt x="1716" y="1892"/>
                      <a:pt x="1738" y="1780"/>
                      <a:pt x="1742" y="1680"/>
                    </a:cubicBezTo>
                    <a:cubicBezTo>
                      <a:pt x="1752" y="1359"/>
                      <a:pt x="1673" y="1038"/>
                      <a:pt x="1594" y="724"/>
                    </a:cubicBezTo>
                    <a:cubicBezTo>
                      <a:pt x="1558" y="584"/>
                      <a:pt x="1522" y="440"/>
                      <a:pt x="1435" y="321"/>
                    </a:cubicBezTo>
                    <a:cubicBezTo>
                      <a:pt x="1310" y="140"/>
                      <a:pt x="1093" y="44"/>
                      <a:pt x="873" y="11"/>
                    </a:cubicBezTo>
                    <a:cubicBezTo>
                      <a:pt x="812" y="3"/>
                      <a:pt x="750" y="0"/>
                      <a:pt x="6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173;p10"/>
              <p:cNvSpPr>
                <a:spLocks/>
              </p:cNvSpPr>
              <p:nvPr/>
            </p:nvSpPr>
            <p:spPr bwMode="auto">
              <a:xfrm>
                <a:off x="3979925" y="402375"/>
                <a:ext cx="40300" cy="42725"/>
              </a:xfrm>
              <a:custGeom>
                <a:avLst/>
                <a:gdLst>
                  <a:gd name="T0" fmla="*/ 8250000 w 1612"/>
                  <a:gd name="T1" fmla="*/ 0 h 1709"/>
                  <a:gd name="T2" fmla="*/ 5250000 w 1612"/>
                  <a:gd name="T3" fmla="*/ 234375 h 1709"/>
                  <a:gd name="T4" fmla="*/ 812500 w 1612"/>
                  <a:gd name="T5" fmla="*/ 10265625 h 1709"/>
                  <a:gd name="T6" fmla="*/ 4968750 w 1612"/>
                  <a:gd name="T7" fmla="*/ 19328125 h 1709"/>
                  <a:gd name="T8" fmla="*/ 17187500 w 1612"/>
                  <a:gd name="T9" fmla="*/ 26484375 h 1709"/>
                  <a:gd name="T10" fmla="*/ 19328125 w 1612"/>
                  <a:gd name="T11" fmla="*/ 26703125 h 1709"/>
                  <a:gd name="T12" fmla="*/ 23218750 w 1612"/>
                  <a:gd name="T13" fmla="*/ 25468750 h 1709"/>
                  <a:gd name="T14" fmla="*/ 25187500 w 1612"/>
                  <a:gd name="T15" fmla="*/ 19734375 h 1709"/>
                  <a:gd name="T16" fmla="*/ 19500000 w 1612"/>
                  <a:gd name="T17" fmla="*/ 5031250 h 1709"/>
                  <a:gd name="T18" fmla="*/ 8250000 w 1612"/>
                  <a:gd name="T19" fmla="*/ 0 h 17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12" h="1709" extrusionOk="0">
                    <a:moveTo>
                      <a:pt x="528" y="0"/>
                    </a:moveTo>
                    <a:cubicBezTo>
                      <a:pt x="465" y="0"/>
                      <a:pt x="402" y="5"/>
                      <a:pt x="336" y="15"/>
                    </a:cubicBezTo>
                    <a:cubicBezTo>
                      <a:pt x="8" y="66"/>
                      <a:pt x="1" y="383"/>
                      <a:pt x="52" y="657"/>
                    </a:cubicBezTo>
                    <a:cubicBezTo>
                      <a:pt x="91" y="869"/>
                      <a:pt x="185" y="1068"/>
                      <a:pt x="318" y="1237"/>
                    </a:cubicBezTo>
                    <a:cubicBezTo>
                      <a:pt x="513" y="1475"/>
                      <a:pt x="797" y="1644"/>
                      <a:pt x="1100" y="1695"/>
                    </a:cubicBezTo>
                    <a:cubicBezTo>
                      <a:pt x="1144" y="1703"/>
                      <a:pt x="1191" y="1709"/>
                      <a:pt x="1237" y="1709"/>
                    </a:cubicBezTo>
                    <a:cubicBezTo>
                      <a:pt x="1328" y="1709"/>
                      <a:pt x="1418" y="1688"/>
                      <a:pt x="1486" y="1630"/>
                    </a:cubicBezTo>
                    <a:cubicBezTo>
                      <a:pt x="1587" y="1544"/>
                      <a:pt x="1612" y="1396"/>
                      <a:pt x="1612" y="1263"/>
                    </a:cubicBezTo>
                    <a:cubicBezTo>
                      <a:pt x="1609" y="920"/>
                      <a:pt x="1479" y="578"/>
                      <a:pt x="1248" y="322"/>
                    </a:cubicBezTo>
                    <a:cubicBezTo>
                      <a:pt x="1048" y="101"/>
                      <a:pt x="804" y="0"/>
                      <a:pt x="5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174;p10"/>
              <p:cNvSpPr>
                <a:spLocks/>
              </p:cNvSpPr>
              <p:nvPr/>
            </p:nvSpPr>
            <p:spPr bwMode="auto">
              <a:xfrm>
                <a:off x="4341950" y="401525"/>
                <a:ext cx="38425" cy="44250"/>
              </a:xfrm>
              <a:custGeom>
                <a:avLst/>
                <a:gdLst>
                  <a:gd name="T0" fmla="*/ 10000000 w 1537"/>
                  <a:gd name="T1" fmla="*/ 15625 h 1770"/>
                  <a:gd name="T2" fmla="*/ 8062500 w 1537"/>
                  <a:gd name="T3" fmla="*/ 328125 h 1770"/>
                  <a:gd name="T4" fmla="*/ 4562500 w 1537"/>
                  <a:gd name="T5" fmla="*/ 4203125 h 1770"/>
                  <a:gd name="T6" fmla="*/ 1140625 w 1537"/>
                  <a:gd name="T7" fmla="*/ 11687500 h 1770"/>
                  <a:gd name="T8" fmla="*/ 1250000 w 1537"/>
                  <a:gd name="T9" fmla="*/ 20140625 h 1770"/>
                  <a:gd name="T10" fmla="*/ 7500000 w 1537"/>
                  <a:gd name="T11" fmla="*/ 25718750 h 1770"/>
                  <a:gd name="T12" fmla="*/ 15843750 w 1537"/>
                  <a:gd name="T13" fmla="*/ 27515625 h 1770"/>
                  <a:gd name="T14" fmla="*/ 17859375 w 1537"/>
                  <a:gd name="T15" fmla="*/ 27640625 h 1770"/>
                  <a:gd name="T16" fmla="*/ 20906250 w 1537"/>
                  <a:gd name="T17" fmla="*/ 27015625 h 1770"/>
                  <a:gd name="T18" fmla="*/ 23484375 w 1537"/>
                  <a:gd name="T19" fmla="*/ 18453125 h 1770"/>
                  <a:gd name="T20" fmla="*/ 19437500 w 1537"/>
                  <a:gd name="T21" fmla="*/ 7078125 h 1770"/>
                  <a:gd name="T22" fmla="*/ 10000000 w 1537"/>
                  <a:gd name="T23" fmla="*/ 15625 h 17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37" h="1770" extrusionOk="0">
                    <a:moveTo>
                      <a:pt x="640" y="1"/>
                    </a:moveTo>
                    <a:cubicBezTo>
                      <a:pt x="599" y="1"/>
                      <a:pt x="558" y="7"/>
                      <a:pt x="516" y="21"/>
                    </a:cubicBezTo>
                    <a:cubicBezTo>
                      <a:pt x="412" y="56"/>
                      <a:pt x="347" y="179"/>
                      <a:pt x="292" y="269"/>
                    </a:cubicBezTo>
                    <a:cubicBezTo>
                      <a:pt x="202" y="420"/>
                      <a:pt x="124" y="579"/>
                      <a:pt x="73" y="748"/>
                    </a:cubicBezTo>
                    <a:cubicBezTo>
                      <a:pt x="19" y="925"/>
                      <a:pt x="1" y="1116"/>
                      <a:pt x="80" y="1289"/>
                    </a:cubicBezTo>
                    <a:cubicBezTo>
                      <a:pt x="156" y="1458"/>
                      <a:pt x="310" y="1578"/>
                      <a:pt x="480" y="1646"/>
                    </a:cubicBezTo>
                    <a:cubicBezTo>
                      <a:pt x="649" y="1718"/>
                      <a:pt x="833" y="1743"/>
                      <a:pt x="1014" y="1761"/>
                    </a:cubicBezTo>
                    <a:cubicBezTo>
                      <a:pt x="1057" y="1765"/>
                      <a:pt x="1100" y="1769"/>
                      <a:pt x="1143" y="1769"/>
                    </a:cubicBezTo>
                    <a:cubicBezTo>
                      <a:pt x="1212" y="1769"/>
                      <a:pt x="1278" y="1760"/>
                      <a:pt x="1338" y="1729"/>
                    </a:cubicBezTo>
                    <a:cubicBezTo>
                      <a:pt x="1518" y="1628"/>
                      <a:pt x="1536" y="1383"/>
                      <a:pt x="1503" y="1181"/>
                    </a:cubicBezTo>
                    <a:cubicBezTo>
                      <a:pt x="1464" y="925"/>
                      <a:pt x="1373" y="676"/>
                      <a:pt x="1244" y="453"/>
                    </a:cubicBezTo>
                    <a:cubicBezTo>
                      <a:pt x="1126" y="254"/>
                      <a:pt x="897" y="1"/>
                      <a:pt x="64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175;p10"/>
              <p:cNvSpPr>
                <a:spLocks/>
              </p:cNvSpPr>
              <p:nvPr/>
            </p:nvSpPr>
            <p:spPr bwMode="auto">
              <a:xfrm>
                <a:off x="4024700" y="465425"/>
                <a:ext cx="53375" cy="43175"/>
              </a:xfrm>
              <a:custGeom>
                <a:avLst/>
                <a:gdLst>
                  <a:gd name="T0" fmla="*/ 14984375 w 2135"/>
                  <a:gd name="T1" fmla="*/ 0 h 1727"/>
                  <a:gd name="T2" fmla="*/ 11218750 w 2135"/>
                  <a:gd name="T3" fmla="*/ 78125 h 1727"/>
                  <a:gd name="T4" fmla="*/ 10015625 w 2135"/>
                  <a:gd name="T5" fmla="*/ 62500 h 1727"/>
                  <a:gd name="T6" fmla="*/ 7562500 w 2135"/>
                  <a:gd name="T7" fmla="*/ 421875 h 1727"/>
                  <a:gd name="T8" fmla="*/ 2093750 w 2135"/>
                  <a:gd name="T9" fmla="*/ 6500000 h 1727"/>
                  <a:gd name="T10" fmla="*/ 15625 w 2135"/>
                  <a:gd name="T11" fmla="*/ 12578125 h 1727"/>
                  <a:gd name="T12" fmla="*/ 2656250 w 2135"/>
                  <a:gd name="T13" fmla="*/ 18265625 h 1727"/>
                  <a:gd name="T14" fmla="*/ 22765625 w 2135"/>
                  <a:gd name="T15" fmla="*/ 26609375 h 1727"/>
                  <a:gd name="T16" fmla="*/ 26437500 w 2135"/>
                  <a:gd name="T17" fmla="*/ 26984375 h 1727"/>
                  <a:gd name="T18" fmla="*/ 30421875 w 2135"/>
                  <a:gd name="T19" fmla="*/ 25984375 h 1727"/>
                  <a:gd name="T20" fmla="*/ 33234375 w 2135"/>
                  <a:gd name="T21" fmla="*/ 20687500 h 1727"/>
                  <a:gd name="T22" fmla="*/ 32281250 w 2135"/>
                  <a:gd name="T23" fmla="*/ 14609375 h 1727"/>
                  <a:gd name="T24" fmla="*/ 29406250 w 2135"/>
                  <a:gd name="T25" fmla="*/ 7453125 h 1727"/>
                  <a:gd name="T26" fmla="*/ 25296875 w 2135"/>
                  <a:gd name="T27" fmla="*/ 1953125 h 1727"/>
                  <a:gd name="T28" fmla="*/ 16562500 w 2135"/>
                  <a:gd name="T29" fmla="*/ 31250 h 1727"/>
                  <a:gd name="T30" fmla="*/ 14984375 w 2135"/>
                  <a:gd name="T31" fmla="*/ 0 h 17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35" h="1727" extrusionOk="0">
                    <a:moveTo>
                      <a:pt x="959" y="0"/>
                    </a:moveTo>
                    <a:cubicBezTo>
                      <a:pt x="878" y="0"/>
                      <a:pt x="797" y="3"/>
                      <a:pt x="718" y="5"/>
                    </a:cubicBezTo>
                    <a:cubicBezTo>
                      <a:pt x="693" y="5"/>
                      <a:pt x="667" y="4"/>
                      <a:pt x="641" y="4"/>
                    </a:cubicBezTo>
                    <a:cubicBezTo>
                      <a:pt x="586" y="4"/>
                      <a:pt x="530" y="8"/>
                      <a:pt x="484" y="27"/>
                    </a:cubicBezTo>
                    <a:cubicBezTo>
                      <a:pt x="318" y="95"/>
                      <a:pt x="214" y="268"/>
                      <a:pt x="134" y="416"/>
                    </a:cubicBezTo>
                    <a:cubicBezTo>
                      <a:pt x="69" y="535"/>
                      <a:pt x="1" y="665"/>
                      <a:pt x="1" y="805"/>
                    </a:cubicBezTo>
                    <a:cubicBezTo>
                      <a:pt x="4" y="942"/>
                      <a:pt x="77" y="1068"/>
                      <a:pt x="170" y="1169"/>
                    </a:cubicBezTo>
                    <a:cubicBezTo>
                      <a:pt x="484" y="1522"/>
                      <a:pt x="989" y="1624"/>
                      <a:pt x="1457" y="1703"/>
                    </a:cubicBezTo>
                    <a:cubicBezTo>
                      <a:pt x="1533" y="1715"/>
                      <a:pt x="1613" y="1727"/>
                      <a:pt x="1692" y="1727"/>
                    </a:cubicBezTo>
                    <a:cubicBezTo>
                      <a:pt x="1782" y="1727"/>
                      <a:pt x="1870" y="1711"/>
                      <a:pt x="1947" y="1663"/>
                    </a:cubicBezTo>
                    <a:cubicBezTo>
                      <a:pt x="2055" y="1591"/>
                      <a:pt x="2117" y="1457"/>
                      <a:pt x="2127" y="1324"/>
                    </a:cubicBezTo>
                    <a:cubicBezTo>
                      <a:pt x="2135" y="1195"/>
                      <a:pt x="2105" y="1061"/>
                      <a:pt x="2066" y="935"/>
                    </a:cubicBezTo>
                    <a:cubicBezTo>
                      <a:pt x="2015" y="780"/>
                      <a:pt x="1954" y="625"/>
                      <a:pt x="1882" y="477"/>
                    </a:cubicBezTo>
                    <a:cubicBezTo>
                      <a:pt x="1817" y="344"/>
                      <a:pt x="1742" y="211"/>
                      <a:pt x="1619" y="125"/>
                    </a:cubicBezTo>
                    <a:cubicBezTo>
                      <a:pt x="1461" y="12"/>
                      <a:pt x="1255" y="2"/>
                      <a:pt x="1060" y="2"/>
                    </a:cubicBezTo>
                    <a:cubicBezTo>
                      <a:pt x="1027" y="1"/>
                      <a:pt x="993" y="0"/>
                      <a:pt x="9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176;p10"/>
              <p:cNvSpPr>
                <a:spLocks/>
              </p:cNvSpPr>
              <p:nvPr/>
            </p:nvSpPr>
            <p:spPr bwMode="auto">
              <a:xfrm>
                <a:off x="4085975" y="431225"/>
                <a:ext cx="61300" cy="32425"/>
              </a:xfrm>
              <a:custGeom>
                <a:avLst/>
                <a:gdLst>
                  <a:gd name="T0" fmla="*/ 13984375 w 2452"/>
                  <a:gd name="T1" fmla="*/ 15625 h 1297"/>
                  <a:gd name="T2" fmla="*/ 3562500 w 2452"/>
                  <a:gd name="T3" fmla="*/ 5078125 h 1297"/>
                  <a:gd name="T4" fmla="*/ 1531250 w 2452"/>
                  <a:gd name="T5" fmla="*/ 12718750 h 1297"/>
                  <a:gd name="T6" fmla="*/ 3000000 w 2452"/>
                  <a:gd name="T7" fmla="*/ 14125000 h 1297"/>
                  <a:gd name="T8" fmla="*/ 26140625 w 2452"/>
                  <a:gd name="T9" fmla="*/ 20250000 h 1297"/>
                  <a:gd name="T10" fmla="*/ 30921875 w 2452"/>
                  <a:gd name="T11" fmla="*/ 20109375 h 1297"/>
                  <a:gd name="T12" fmla="*/ 37015625 w 2452"/>
                  <a:gd name="T13" fmla="*/ 17921875 h 1297"/>
                  <a:gd name="T14" fmla="*/ 38078125 w 2452"/>
                  <a:gd name="T15" fmla="*/ 14640625 h 1297"/>
                  <a:gd name="T16" fmla="*/ 35312500 w 2452"/>
                  <a:gd name="T17" fmla="*/ 7156250 h 1297"/>
                  <a:gd name="T18" fmla="*/ 30359375 w 2452"/>
                  <a:gd name="T19" fmla="*/ 4000000 h 1297"/>
                  <a:gd name="T20" fmla="*/ 13984375 w 2452"/>
                  <a:gd name="T21" fmla="*/ 15625 h 1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52" h="1297" extrusionOk="0">
                    <a:moveTo>
                      <a:pt x="895" y="1"/>
                    </a:moveTo>
                    <a:cubicBezTo>
                      <a:pt x="653" y="1"/>
                      <a:pt x="390" y="152"/>
                      <a:pt x="228" y="325"/>
                    </a:cubicBezTo>
                    <a:cubicBezTo>
                      <a:pt x="120" y="440"/>
                      <a:pt x="0" y="660"/>
                      <a:pt x="98" y="814"/>
                    </a:cubicBezTo>
                    <a:cubicBezTo>
                      <a:pt x="120" y="851"/>
                      <a:pt x="156" y="879"/>
                      <a:pt x="192" y="904"/>
                    </a:cubicBezTo>
                    <a:cubicBezTo>
                      <a:pt x="614" y="1206"/>
                      <a:pt x="1147" y="1296"/>
                      <a:pt x="1673" y="1296"/>
                    </a:cubicBezTo>
                    <a:cubicBezTo>
                      <a:pt x="1776" y="1296"/>
                      <a:pt x="1878" y="1293"/>
                      <a:pt x="1979" y="1287"/>
                    </a:cubicBezTo>
                    <a:cubicBezTo>
                      <a:pt x="2119" y="1280"/>
                      <a:pt x="2279" y="1258"/>
                      <a:pt x="2369" y="1147"/>
                    </a:cubicBezTo>
                    <a:cubicBezTo>
                      <a:pt x="2415" y="1089"/>
                      <a:pt x="2433" y="1013"/>
                      <a:pt x="2437" y="937"/>
                    </a:cubicBezTo>
                    <a:cubicBezTo>
                      <a:pt x="2452" y="761"/>
                      <a:pt x="2383" y="580"/>
                      <a:pt x="2260" y="458"/>
                    </a:cubicBezTo>
                    <a:cubicBezTo>
                      <a:pt x="2171" y="368"/>
                      <a:pt x="2059" y="310"/>
                      <a:pt x="1943" y="256"/>
                    </a:cubicBezTo>
                    <a:cubicBezTo>
                      <a:pt x="1615" y="104"/>
                      <a:pt x="1259" y="4"/>
                      <a:pt x="89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177;p10"/>
              <p:cNvSpPr>
                <a:spLocks/>
              </p:cNvSpPr>
              <p:nvPr/>
            </p:nvSpPr>
            <p:spPr bwMode="auto">
              <a:xfrm>
                <a:off x="4088125" y="354450"/>
                <a:ext cx="40500" cy="50375"/>
              </a:xfrm>
              <a:custGeom>
                <a:avLst/>
                <a:gdLst>
                  <a:gd name="T0" fmla="*/ 7890625 w 1620"/>
                  <a:gd name="T1" fmla="*/ 109375 h 2015"/>
                  <a:gd name="T2" fmla="*/ 1359375 w 1620"/>
                  <a:gd name="T3" fmla="*/ 3953125 h 2015"/>
                  <a:gd name="T4" fmla="*/ 140625 w 1620"/>
                  <a:gd name="T5" fmla="*/ 10875000 h 2015"/>
                  <a:gd name="T6" fmla="*/ 6890625 w 1620"/>
                  <a:gd name="T7" fmla="*/ 28609375 h 2015"/>
                  <a:gd name="T8" fmla="*/ 8859375 w 1620"/>
                  <a:gd name="T9" fmla="*/ 30484375 h 2015"/>
                  <a:gd name="T10" fmla="*/ 11843750 w 1620"/>
                  <a:gd name="T11" fmla="*/ 31203125 h 2015"/>
                  <a:gd name="T12" fmla="*/ 15343750 w 1620"/>
                  <a:gd name="T13" fmla="*/ 31468750 h 2015"/>
                  <a:gd name="T14" fmla="*/ 20062500 w 1620"/>
                  <a:gd name="T15" fmla="*/ 30296875 h 2015"/>
                  <a:gd name="T16" fmla="*/ 22593750 w 1620"/>
                  <a:gd name="T17" fmla="*/ 27781250 h 2015"/>
                  <a:gd name="T18" fmla="*/ 25078125 w 1620"/>
                  <a:gd name="T19" fmla="*/ 20281250 h 2015"/>
                  <a:gd name="T20" fmla="*/ 17187500 w 1620"/>
                  <a:gd name="T21" fmla="*/ 3953125 h 2015"/>
                  <a:gd name="T22" fmla="*/ 13140625 w 1620"/>
                  <a:gd name="T23" fmla="*/ 750000 h 2015"/>
                  <a:gd name="T24" fmla="*/ 8187500 w 1620"/>
                  <a:gd name="T25" fmla="*/ 125000 h 2015"/>
                  <a:gd name="T26" fmla="*/ 7890625 w 1620"/>
                  <a:gd name="T27" fmla="*/ 109375 h 20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20" h="2015" extrusionOk="0">
                    <a:moveTo>
                      <a:pt x="505" y="7"/>
                    </a:moveTo>
                    <a:cubicBezTo>
                      <a:pt x="331" y="7"/>
                      <a:pt x="171" y="97"/>
                      <a:pt x="87" y="253"/>
                    </a:cubicBezTo>
                    <a:cubicBezTo>
                      <a:pt x="16" y="386"/>
                      <a:pt x="1" y="545"/>
                      <a:pt x="9" y="696"/>
                    </a:cubicBezTo>
                    <a:cubicBezTo>
                      <a:pt x="27" y="1107"/>
                      <a:pt x="178" y="1515"/>
                      <a:pt x="441" y="1831"/>
                    </a:cubicBezTo>
                    <a:cubicBezTo>
                      <a:pt x="477" y="1878"/>
                      <a:pt x="516" y="1921"/>
                      <a:pt x="567" y="1951"/>
                    </a:cubicBezTo>
                    <a:cubicBezTo>
                      <a:pt x="624" y="1979"/>
                      <a:pt x="689" y="1990"/>
                      <a:pt x="758" y="1997"/>
                    </a:cubicBezTo>
                    <a:cubicBezTo>
                      <a:pt x="832" y="2006"/>
                      <a:pt x="908" y="2014"/>
                      <a:pt x="982" y="2014"/>
                    </a:cubicBezTo>
                    <a:cubicBezTo>
                      <a:pt x="1090" y="2014"/>
                      <a:pt x="1195" y="1997"/>
                      <a:pt x="1284" y="1939"/>
                    </a:cubicBezTo>
                    <a:cubicBezTo>
                      <a:pt x="1349" y="1900"/>
                      <a:pt x="1403" y="1839"/>
                      <a:pt x="1446" y="1778"/>
                    </a:cubicBezTo>
                    <a:cubicBezTo>
                      <a:pt x="1540" y="1637"/>
                      <a:pt x="1598" y="1471"/>
                      <a:pt x="1605" y="1298"/>
                    </a:cubicBezTo>
                    <a:cubicBezTo>
                      <a:pt x="1619" y="901"/>
                      <a:pt x="1374" y="542"/>
                      <a:pt x="1100" y="253"/>
                    </a:cubicBezTo>
                    <a:cubicBezTo>
                      <a:pt x="1025" y="174"/>
                      <a:pt x="942" y="91"/>
                      <a:pt x="841" y="48"/>
                    </a:cubicBezTo>
                    <a:cubicBezTo>
                      <a:pt x="740" y="1"/>
                      <a:pt x="632" y="11"/>
                      <a:pt x="524" y="8"/>
                    </a:cubicBezTo>
                    <a:cubicBezTo>
                      <a:pt x="518" y="8"/>
                      <a:pt x="511" y="7"/>
                      <a:pt x="505" y="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Google Shape;178;p10"/>
              <p:cNvSpPr>
                <a:spLocks/>
              </p:cNvSpPr>
              <p:nvPr/>
            </p:nvSpPr>
            <p:spPr bwMode="auto">
              <a:xfrm>
                <a:off x="4101100" y="485575"/>
                <a:ext cx="31850" cy="45475"/>
              </a:xfrm>
              <a:custGeom>
                <a:avLst/>
                <a:gdLst>
                  <a:gd name="T0" fmla="*/ 5875000 w 1274"/>
                  <a:gd name="T1" fmla="*/ 15625 h 1819"/>
                  <a:gd name="T2" fmla="*/ 5156250 w 1274"/>
                  <a:gd name="T3" fmla="*/ 46875 h 1819"/>
                  <a:gd name="T4" fmla="*/ 78125 w 1274"/>
                  <a:gd name="T5" fmla="*/ 11578125 h 1819"/>
                  <a:gd name="T6" fmla="*/ 2046875 w 1274"/>
                  <a:gd name="T7" fmla="*/ 20656250 h 1819"/>
                  <a:gd name="T8" fmla="*/ 8062500 w 1274"/>
                  <a:gd name="T9" fmla="*/ 27531250 h 1819"/>
                  <a:gd name="T10" fmla="*/ 11906250 w 1274"/>
                  <a:gd name="T11" fmla="*/ 28421875 h 1819"/>
                  <a:gd name="T12" fmla="*/ 16750000 w 1274"/>
                  <a:gd name="T13" fmla="*/ 26625000 h 1819"/>
                  <a:gd name="T14" fmla="*/ 19218750 w 1274"/>
                  <a:gd name="T15" fmla="*/ 20890625 h 1819"/>
                  <a:gd name="T16" fmla="*/ 16640625 w 1274"/>
                  <a:gd name="T17" fmla="*/ 7484375 h 1819"/>
                  <a:gd name="T18" fmla="*/ 5875000 w 1274"/>
                  <a:gd name="T19" fmla="*/ 15625 h 18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74" h="1819" extrusionOk="0">
                    <a:moveTo>
                      <a:pt x="376" y="1"/>
                    </a:moveTo>
                    <a:cubicBezTo>
                      <a:pt x="360" y="1"/>
                      <a:pt x="345" y="1"/>
                      <a:pt x="330" y="3"/>
                    </a:cubicBezTo>
                    <a:cubicBezTo>
                      <a:pt x="34" y="36"/>
                      <a:pt x="1" y="522"/>
                      <a:pt x="5" y="741"/>
                    </a:cubicBezTo>
                    <a:cubicBezTo>
                      <a:pt x="5" y="944"/>
                      <a:pt x="48" y="1142"/>
                      <a:pt x="131" y="1322"/>
                    </a:cubicBezTo>
                    <a:cubicBezTo>
                      <a:pt x="210" y="1506"/>
                      <a:pt x="336" y="1671"/>
                      <a:pt x="516" y="1762"/>
                    </a:cubicBezTo>
                    <a:cubicBezTo>
                      <a:pt x="591" y="1799"/>
                      <a:pt x="677" y="1819"/>
                      <a:pt x="762" y="1819"/>
                    </a:cubicBezTo>
                    <a:cubicBezTo>
                      <a:pt x="876" y="1819"/>
                      <a:pt x="989" y="1783"/>
                      <a:pt x="1072" y="1704"/>
                    </a:cubicBezTo>
                    <a:cubicBezTo>
                      <a:pt x="1169" y="1611"/>
                      <a:pt x="1212" y="1470"/>
                      <a:pt x="1230" y="1337"/>
                    </a:cubicBezTo>
                    <a:cubicBezTo>
                      <a:pt x="1273" y="1044"/>
                      <a:pt x="1216" y="735"/>
                      <a:pt x="1065" y="479"/>
                    </a:cubicBezTo>
                    <a:cubicBezTo>
                      <a:pt x="934" y="246"/>
                      <a:pt x="662" y="1"/>
                      <a:pt x="37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179;p10"/>
              <p:cNvSpPr>
                <a:spLocks/>
              </p:cNvSpPr>
              <p:nvPr/>
            </p:nvSpPr>
            <p:spPr bwMode="auto">
              <a:xfrm>
                <a:off x="3999575" y="514475"/>
                <a:ext cx="54975" cy="37800"/>
              </a:xfrm>
              <a:custGeom>
                <a:avLst/>
                <a:gdLst>
                  <a:gd name="T0" fmla="*/ 10656250 w 2199"/>
                  <a:gd name="T1" fmla="*/ 0 h 1512"/>
                  <a:gd name="T2" fmla="*/ 7843750 w 2199"/>
                  <a:gd name="T3" fmla="*/ 406250 h 1512"/>
                  <a:gd name="T4" fmla="*/ 2046875 w 2199"/>
                  <a:gd name="T5" fmla="*/ 4625000 h 1512"/>
                  <a:gd name="T6" fmla="*/ 2093750 w 2199"/>
                  <a:gd name="T7" fmla="*/ 14750000 h 1512"/>
                  <a:gd name="T8" fmla="*/ 10546875 w 2199"/>
                  <a:gd name="T9" fmla="*/ 19875000 h 1512"/>
                  <a:gd name="T10" fmla="*/ 14937500 w 2199"/>
                  <a:gd name="T11" fmla="*/ 21453125 h 1512"/>
                  <a:gd name="T12" fmla="*/ 24203125 w 2199"/>
                  <a:gd name="T13" fmla="*/ 23609375 h 1512"/>
                  <a:gd name="T14" fmla="*/ 24890625 w 2199"/>
                  <a:gd name="T15" fmla="*/ 23593750 h 1512"/>
                  <a:gd name="T16" fmla="*/ 33125000 w 2199"/>
                  <a:gd name="T17" fmla="*/ 18468750 h 1512"/>
                  <a:gd name="T18" fmla="*/ 30640625 w 2199"/>
                  <a:gd name="T19" fmla="*/ 8671875 h 1512"/>
                  <a:gd name="T20" fmla="*/ 20062500 w 2199"/>
                  <a:gd name="T21" fmla="*/ 1296875 h 1512"/>
                  <a:gd name="T22" fmla="*/ 13453125 w 2199"/>
                  <a:gd name="T23" fmla="*/ 125000 h 1512"/>
                  <a:gd name="T24" fmla="*/ 10656250 w 2199"/>
                  <a:gd name="T25" fmla="*/ 0 h 1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99" h="1512" extrusionOk="0">
                    <a:moveTo>
                      <a:pt x="682" y="0"/>
                    </a:moveTo>
                    <a:cubicBezTo>
                      <a:pt x="623" y="0"/>
                      <a:pt x="565" y="6"/>
                      <a:pt x="502" y="26"/>
                    </a:cubicBezTo>
                    <a:cubicBezTo>
                      <a:pt x="354" y="72"/>
                      <a:pt x="217" y="166"/>
                      <a:pt x="131" y="296"/>
                    </a:cubicBezTo>
                    <a:cubicBezTo>
                      <a:pt x="8" y="490"/>
                      <a:pt x="1" y="757"/>
                      <a:pt x="134" y="944"/>
                    </a:cubicBezTo>
                    <a:cubicBezTo>
                      <a:pt x="256" y="1117"/>
                      <a:pt x="472" y="1200"/>
                      <a:pt x="675" y="1272"/>
                    </a:cubicBezTo>
                    <a:cubicBezTo>
                      <a:pt x="768" y="1305"/>
                      <a:pt x="861" y="1341"/>
                      <a:pt x="956" y="1373"/>
                    </a:cubicBezTo>
                    <a:cubicBezTo>
                      <a:pt x="1147" y="1440"/>
                      <a:pt x="1345" y="1511"/>
                      <a:pt x="1549" y="1511"/>
                    </a:cubicBezTo>
                    <a:cubicBezTo>
                      <a:pt x="1564" y="1511"/>
                      <a:pt x="1579" y="1511"/>
                      <a:pt x="1593" y="1510"/>
                    </a:cubicBezTo>
                    <a:cubicBezTo>
                      <a:pt x="1813" y="1503"/>
                      <a:pt x="2040" y="1388"/>
                      <a:pt x="2120" y="1182"/>
                    </a:cubicBezTo>
                    <a:cubicBezTo>
                      <a:pt x="2199" y="969"/>
                      <a:pt x="2102" y="732"/>
                      <a:pt x="1961" y="555"/>
                    </a:cubicBezTo>
                    <a:cubicBezTo>
                      <a:pt x="1788" y="335"/>
                      <a:pt x="1547" y="174"/>
                      <a:pt x="1284" y="83"/>
                    </a:cubicBezTo>
                    <a:cubicBezTo>
                      <a:pt x="1147" y="36"/>
                      <a:pt x="1006" y="14"/>
                      <a:pt x="861" y="8"/>
                    </a:cubicBezTo>
                    <a:cubicBezTo>
                      <a:pt x="799" y="6"/>
                      <a:pt x="740" y="0"/>
                      <a:pt x="68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180;p10"/>
              <p:cNvSpPr>
                <a:spLocks/>
              </p:cNvSpPr>
              <p:nvPr/>
            </p:nvSpPr>
            <p:spPr bwMode="auto">
              <a:xfrm>
                <a:off x="4238800" y="342175"/>
                <a:ext cx="45875" cy="39450"/>
              </a:xfrm>
              <a:custGeom>
                <a:avLst/>
                <a:gdLst>
                  <a:gd name="T0" fmla="*/ 10781250 w 1835"/>
                  <a:gd name="T1" fmla="*/ 0 h 1578"/>
                  <a:gd name="T2" fmla="*/ 8281250 w 1835"/>
                  <a:gd name="T3" fmla="*/ 187500 h 1578"/>
                  <a:gd name="T4" fmla="*/ 109375 w 1835"/>
                  <a:gd name="T5" fmla="*/ 11062500 h 1578"/>
                  <a:gd name="T6" fmla="*/ 6031250 w 1835"/>
                  <a:gd name="T7" fmla="*/ 19671875 h 1578"/>
                  <a:gd name="T8" fmla="*/ 21515625 w 1835"/>
                  <a:gd name="T9" fmla="*/ 24640625 h 1578"/>
                  <a:gd name="T10" fmla="*/ 22234375 w 1835"/>
                  <a:gd name="T11" fmla="*/ 24656250 h 1578"/>
                  <a:gd name="T12" fmla="*/ 25390625 w 1835"/>
                  <a:gd name="T13" fmla="*/ 24015625 h 1578"/>
                  <a:gd name="T14" fmla="*/ 28484375 w 1835"/>
                  <a:gd name="T15" fmla="*/ 17750000 h 1578"/>
                  <a:gd name="T16" fmla="*/ 24218750 w 1835"/>
                  <a:gd name="T17" fmla="*/ 5828125 h 1578"/>
                  <a:gd name="T18" fmla="*/ 10781250 w 1835"/>
                  <a:gd name="T19" fmla="*/ 0 h 15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35" h="1578" extrusionOk="0">
                    <a:moveTo>
                      <a:pt x="690" y="0"/>
                    </a:moveTo>
                    <a:cubicBezTo>
                      <a:pt x="637" y="0"/>
                      <a:pt x="583" y="4"/>
                      <a:pt x="530" y="12"/>
                    </a:cubicBezTo>
                    <a:cubicBezTo>
                      <a:pt x="234" y="52"/>
                      <a:pt x="0" y="423"/>
                      <a:pt x="7" y="708"/>
                    </a:cubicBezTo>
                    <a:cubicBezTo>
                      <a:pt x="15" y="949"/>
                      <a:pt x="195" y="1133"/>
                      <a:pt x="386" y="1259"/>
                    </a:cubicBezTo>
                    <a:cubicBezTo>
                      <a:pt x="677" y="1454"/>
                      <a:pt x="1023" y="1565"/>
                      <a:pt x="1377" y="1577"/>
                    </a:cubicBezTo>
                    <a:cubicBezTo>
                      <a:pt x="1392" y="1577"/>
                      <a:pt x="1407" y="1578"/>
                      <a:pt x="1423" y="1578"/>
                    </a:cubicBezTo>
                    <a:cubicBezTo>
                      <a:pt x="1492" y="1578"/>
                      <a:pt x="1564" y="1569"/>
                      <a:pt x="1625" y="1537"/>
                    </a:cubicBezTo>
                    <a:cubicBezTo>
                      <a:pt x="1763" y="1465"/>
                      <a:pt x="1816" y="1292"/>
                      <a:pt x="1823" y="1136"/>
                    </a:cubicBezTo>
                    <a:cubicBezTo>
                      <a:pt x="1835" y="860"/>
                      <a:pt x="1733" y="578"/>
                      <a:pt x="1550" y="373"/>
                    </a:cubicBezTo>
                    <a:cubicBezTo>
                      <a:pt x="1337" y="135"/>
                      <a:pt x="1010" y="0"/>
                      <a:pt x="6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181;p10"/>
              <p:cNvSpPr>
                <a:spLocks/>
              </p:cNvSpPr>
              <p:nvPr/>
            </p:nvSpPr>
            <p:spPr bwMode="auto">
              <a:xfrm>
                <a:off x="4254750" y="401675"/>
                <a:ext cx="58750" cy="25250"/>
              </a:xfrm>
              <a:custGeom>
                <a:avLst/>
                <a:gdLst>
                  <a:gd name="T0" fmla="*/ 6843750 w 2350"/>
                  <a:gd name="T1" fmla="*/ 15625 h 1010"/>
                  <a:gd name="T2" fmla="*/ 2375000 w 2350"/>
                  <a:gd name="T3" fmla="*/ 1171875 h 1010"/>
                  <a:gd name="T4" fmla="*/ 562500 w 2350"/>
                  <a:gd name="T5" fmla="*/ 6703125 h 1010"/>
                  <a:gd name="T6" fmla="*/ 6765625 w 2350"/>
                  <a:gd name="T7" fmla="*/ 13671875 h 1010"/>
                  <a:gd name="T8" fmla="*/ 20546875 w 2350"/>
                  <a:gd name="T9" fmla="*/ 15781250 h 1010"/>
                  <a:gd name="T10" fmla="*/ 29796875 w 2350"/>
                  <a:gd name="T11" fmla="*/ 15703125 h 1010"/>
                  <a:gd name="T12" fmla="*/ 34515625 w 2350"/>
                  <a:gd name="T13" fmla="*/ 14687500 h 1010"/>
                  <a:gd name="T14" fmla="*/ 36656250 w 2350"/>
                  <a:gd name="T15" fmla="*/ 8171875 h 1010"/>
                  <a:gd name="T16" fmla="*/ 35593750 w 2350"/>
                  <a:gd name="T17" fmla="*/ 3875000 h 1010"/>
                  <a:gd name="T18" fmla="*/ 32437500 w 2350"/>
                  <a:gd name="T19" fmla="*/ 2593750 h 1010"/>
                  <a:gd name="T20" fmla="*/ 11031250 w 2350"/>
                  <a:gd name="T21" fmla="*/ 281250 h 1010"/>
                  <a:gd name="T22" fmla="*/ 6843750 w 2350"/>
                  <a:gd name="T23" fmla="*/ 15625 h 10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50" h="1010" extrusionOk="0">
                    <a:moveTo>
                      <a:pt x="438" y="1"/>
                    </a:moveTo>
                    <a:cubicBezTo>
                      <a:pt x="336" y="1"/>
                      <a:pt x="236" y="16"/>
                      <a:pt x="152" y="75"/>
                    </a:cubicBezTo>
                    <a:cubicBezTo>
                      <a:pt x="36" y="155"/>
                      <a:pt x="0" y="296"/>
                      <a:pt x="36" y="429"/>
                    </a:cubicBezTo>
                    <a:cubicBezTo>
                      <a:pt x="90" y="624"/>
                      <a:pt x="252" y="789"/>
                      <a:pt x="433" y="875"/>
                    </a:cubicBezTo>
                    <a:cubicBezTo>
                      <a:pt x="703" y="1010"/>
                      <a:pt x="1017" y="1010"/>
                      <a:pt x="1315" y="1010"/>
                    </a:cubicBezTo>
                    <a:cubicBezTo>
                      <a:pt x="1514" y="1010"/>
                      <a:pt x="1709" y="1005"/>
                      <a:pt x="1907" y="1005"/>
                    </a:cubicBezTo>
                    <a:cubicBezTo>
                      <a:pt x="2011" y="1005"/>
                      <a:pt x="2126" y="1002"/>
                      <a:pt x="2209" y="940"/>
                    </a:cubicBezTo>
                    <a:cubicBezTo>
                      <a:pt x="2331" y="847"/>
                      <a:pt x="2346" y="674"/>
                      <a:pt x="2346" y="523"/>
                    </a:cubicBezTo>
                    <a:cubicBezTo>
                      <a:pt x="2350" y="426"/>
                      <a:pt x="2346" y="321"/>
                      <a:pt x="2278" y="248"/>
                    </a:cubicBezTo>
                    <a:cubicBezTo>
                      <a:pt x="2228" y="195"/>
                      <a:pt x="2148" y="180"/>
                      <a:pt x="2076" y="166"/>
                    </a:cubicBezTo>
                    <a:cubicBezTo>
                      <a:pt x="1622" y="83"/>
                      <a:pt x="1164" y="47"/>
                      <a:pt x="706" y="18"/>
                    </a:cubicBezTo>
                    <a:cubicBezTo>
                      <a:pt x="622" y="13"/>
                      <a:pt x="529" y="1"/>
                      <a:pt x="43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182;p10"/>
              <p:cNvSpPr>
                <a:spLocks/>
              </p:cNvSpPr>
              <p:nvPr/>
            </p:nvSpPr>
            <p:spPr bwMode="auto">
              <a:xfrm>
                <a:off x="4221850" y="445225"/>
                <a:ext cx="65900" cy="40425"/>
              </a:xfrm>
              <a:custGeom>
                <a:avLst/>
                <a:gdLst>
                  <a:gd name="T0" fmla="*/ 21406250 w 2636"/>
                  <a:gd name="T1" fmla="*/ 15625 h 1617"/>
                  <a:gd name="T2" fmla="*/ 20046875 w 2636"/>
                  <a:gd name="T3" fmla="*/ 93750 h 1617"/>
                  <a:gd name="T4" fmla="*/ 15156250 w 2636"/>
                  <a:gd name="T5" fmla="*/ 1390625 h 1617"/>
                  <a:gd name="T6" fmla="*/ 8953125 w 2636"/>
                  <a:gd name="T7" fmla="*/ 3812500 h 1617"/>
                  <a:gd name="T8" fmla="*/ 1312500 w 2636"/>
                  <a:gd name="T9" fmla="*/ 11875000 h 1617"/>
                  <a:gd name="T10" fmla="*/ 3734375 w 2636"/>
                  <a:gd name="T11" fmla="*/ 22281250 h 1617"/>
                  <a:gd name="T12" fmla="*/ 13062500 w 2636"/>
                  <a:gd name="T13" fmla="*/ 24765625 h 1617"/>
                  <a:gd name="T14" fmla="*/ 19953125 w 2636"/>
                  <a:gd name="T15" fmla="*/ 25093750 h 1617"/>
                  <a:gd name="T16" fmla="*/ 24671875 w 2636"/>
                  <a:gd name="T17" fmla="*/ 25250000 h 1617"/>
                  <a:gd name="T18" fmla="*/ 33234375 w 2636"/>
                  <a:gd name="T19" fmla="*/ 23968750 h 1617"/>
                  <a:gd name="T20" fmla="*/ 41171875 w 2636"/>
                  <a:gd name="T21" fmla="*/ 14109375 h 1617"/>
                  <a:gd name="T22" fmla="*/ 35203125 w 2636"/>
                  <a:gd name="T23" fmla="*/ 4484375 h 1617"/>
                  <a:gd name="T24" fmla="*/ 25406250 w 2636"/>
                  <a:gd name="T25" fmla="*/ 437500 h 1617"/>
                  <a:gd name="T26" fmla="*/ 21406250 w 2636"/>
                  <a:gd name="T27" fmla="*/ 15625 h 16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636" h="1617" extrusionOk="0">
                    <a:moveTo>
                      <a:pt x="1370" y="1"/>
                    </a:moveTo>
                    <a:cubicBezTo>
                      <a:pt x="1340" y="1"/>
                      <a:pt x="1311" y="2"/>
                      <a:pt x="1283" y="6"/>
                    </a:cubicBezTo>
                    <a:cubicBezTo>
                      <a:pt x="1179" y="20"/>
                      <a:pt x="1071" y="60"/>
                      <a:pt x="970" y="89"/>
                    </a:cubicBezTo>
                    <a:cubicBezTo>
                      <a:pt x="833" y="128"/>
                      <a:pt x="700" y="176"/>
                      <a:pt x="573" y="244"/>
                    </a:cubicBezTo>
                    <a:cubicBezTo>
                      <a:pt x="357" y="356"/>
                      <a:pt x="166" y="532"/>
                      <a:pt x="84" y="760"/>
                    </a:cubicBezTo>
                    <a:cubicBezTo>
                      <a:pt x="1" y="990"/>
                      <a:pt x="51" y="1271"/>
                      <a:pt x="239" y="1426"/>
                    </a:cubicBezTo>
                    <a:cubicBezTo>
                      <a:pt x="400" y="1560"/>
                      <a:pt x="624" y="1574"/>
                      <a:pt x="836" y="1585"/>
                    </a:cubicBezTo>
                    <a:cubicBezTo>
                      <a:pt x="981" y="1592"/>
                      <a:pt x="1129" y="1599"/>
                      <a:pt x="1277" y="1606"/>
                    </a:cubicBezTo>
                    <a:cubicBezTo>
                      <a:pt x="1377" y="1611"/>
                      <a:pt x="1478" y="1616"/>
                      <a:pt x="1579" y="1616"/>
                    </a:cubicBezTo>
                    <a:cubicBezTo>
                      <a:pt x="1766" y="1616"/>
                      <a:pt x="1952" y="1599"/>
                      <a:pt x="2127" y="1534"/>
                    </a:cubicBezTo>
                    <a:cubicBezTo>
                      <a:pt x="2398" y="1433"/>
                      <a:pt x="2631" y="1192"/>
                      <a:pt x="2635" y="903"/>
                    </a:cubicBezTo>
                    <a:cubicBezTo>
                      <a:pt x="2635" y="655"/>
                      <a:pt x="2458" y="435"/>
                      <a:pt x="2253" y="287"/>
                    </a:cubicBezTo>
                    <a:cubicBezTo>
                      <a:pt x="2069" y="154"/>
                      <a:pt x="1849" y="68"/>
                      <a:pt x="1626" y="28"/>
                    </a:cubicBezTo>
                    <a:cubicBezTo>
                      <a:pt x="1546" y="14"/>
                      <a:pt x="1455" y="1"/>
                      <a:pt x="137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183;p10"/>
              <p:cNvSpPr>
                <a:spLocks/>
              </p:cNvSpPr>
              <p:nvPr/>
            </p:nvSpPr>
            <p:spPr bwMode="auto">
              <a:xfrm>
                <a:off x="4229350" y="498275"/>
                <a:ext cx="41525" cy="42250"/>
              </a:xfrm>
              <a:custGeom>
                <a:avLst/>
                <a:gdLst>
                  <a:gd name="T0" fmla="*/ 13109375 w 1661"/>
                  <a:gd name="T1" fmla="*/ 0 h 1690"/>
                  <a:gd name="T2" fmla="*/ 5750000 w 1661"/>
                  <a:gd name="T3" fmla="*/ 3203125 h 1690"/>
                  <a:gd name="T4" fmla="*/ 1515625 w 1661"/>
                  <a:gd name="T5" fmla="*/ 8546875 h 1690"/>
                  <a:gd name="T6" fmla="*/ 4109375 w 1661"/>
                  <a:gd name="T7" fmla="*/ 20875000 h 1690"/>
                  <a:gd name="T8" fmla="*/ 11203125 w 1661"/>
                  <a:gd name="T9" fmla="*/ 25156250 h 1690"/>
                  <a:gd name="T10" fmla="*/ 16859375 w 1661"/>
                  <a:gd name="T11" fmla="*/ 26390625 h 1690"/>
                  <a:gd name="T12" fmla="*/ 21062500 w 1661"/>
                  <a:gd name="T13" fmla="*/ 25109375 h 1690"/>
                  <a:gd name="T14" fmla="*/ 23375000 w 1661"/>
                  <a:gd name="T15" fmla="*/ 22015625 h 1690"/>
                  <a:gd name="T16" fmla="*/ 24203125 w 1661"/>
                  <a:gd name="T17" fmla="*/ 8453125 h 1690"/>
                  <a:gd name="T18" fmla="*/ 15546875 w 1661"/>
                  <a:gd name="T19" fmla="*/ 437500 h 1690"/>
                  <a:gd name="T20" fmla="*/ 13109375 w 1661"/>
                  <a:gd name="T21" fmla="*/ 0 h 16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61" h="1690" extrusionOk="0">
                    <a:moveTo>
                      <a:pt x="839" y="0"/>
                    </a:moveTo>
                    <a:cubicBezTo>
                      <a:pt x="667" y="0"/>
                      <a:pt x="512" y="99"/>
                      <a:pt x="368" y="205"/>
                    </a:cubicBezTo>
                    <a:cubicBezTo>
                      <a:pt x="248" y="291"/>
                      <a:pt x="151" y="411"/>
                      <a:pt x="97" y="547"/>
                    </a:cubicBezTo>
                    <a:cubicBezTo>
                      <a:pt x="0" y="814"/>
                      <a:pt x="65" y="1131"/>
                      <a:pt x="263" y="1336"/>
                    </a:cubicBezTo>
                    <a:cubicBezTo>
                      <a:pt x="385" y="1463"/>
                      <a:pt x="551" y="1546"/>
                      <a:pt x="717" y="1610"/>
                    </a:cubicBezTo>
                    <a:cubicBezTo>
                      <a:pt x="830" y="1654"/>
                      <a:pt x="958" y="1689"/>
                      <a:pt x="1079" y="1689"/>
                    </a:cubicBezTo>
                    <a:cubicBezTo>
                      <a:pt x="1177" y="1689"/>
                      <a:pt x="1270" y="1667"/>
                      <a:pt x="1348" y="1607"/>
                    </a:cubicBezTo>
                    <a:cubicBezTo>
                      <a:pt x="1412" y="1557"/>
                      <a:pt x="1459" y="1481"/>
                      <a:pt x="1496" y="1409"/>
                    </a:cubicBezTo>
                    <a:cubicBezTo>
                      <a:pt x="1629" y="1138"/>
                      <a:pt x="1661" y="817"/>
                      <a:pt x="1549" y="541"/>
                    </a:cubicBezTo>
                    <a:cubicBezTo>
                      <a:pt x="1452" y="303"/>
                      <a:pt x="1236" y="118"/>
                      <a:pt x="995" y="28"/>
                    </a:cubicBezTo>
                    <a:cubicBezTo>
                      <a:pt x="941" y="9"/>
                      <a:pt x="889" y="0"/>
                      <a:pt x="83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184;p10"/>
              <p:cNvSpPr>
                <a:spLocks/>
              </p:cNvSpPr>
              <p:nvPr/>
            </p:nvSpPr>
            <p:spPr bwMode="auto">
              <a:xfrm>
                <a:off x="4318625" y="445375"/>
                <a:ext cx="49225" cy="56825"/>
              </a:xfrm>
              <a:custGeom>
                <a:avLst/>
                <a:gdLst>
                  <a:gd name="T0" fmla="*/ 10359375 w 1969"/>
                  <a:gd name="T1" fmla="*/ 0 h 2273"/>
                  <a:gd name="T2" fmla="*/ 1406250 w 1969"/>
                  <a:gd name="T3" fmla="*/ 8171875 h 2273"/>
                  <a:gd name="T4" fmla="*/ 3046875 w 1969"/>
                  <a:gd name="T5" fmla="*/ 21796875 h 2273"/>
                  <a:gd name="T6" fmla="*/ 19421875 w 1969"/>
                  <a:gd name="T7" fmla="*/ 34515625 h 2273"/>
                  <a:gd name="T8" fmla="*/ 23468750 w 1969"/>
                  <a:gd name="T9" fmla="*/ 35515625 h 2273"/>
                  <a:gd name="T10" fmla="*/ 25453125 w 1969"/>
                  <a:gd name="T11" fmla="*/ 35093750 h 2273"/>
                  <a:gd name="T12" fmla="*/ 28500000 w 1969"/>
                  <a:gd name="T13" fmla="*/ 30406250 h 2273"/>
                  <a:gd name="T14" fmla="*/ 21343750 w 1969"/>
                  <a:gd name="T15" fmla="*/ 6578125 h 2273"/>
                  <a:gd name="T16" fmla="*/ 15656250 w 1969"/>
                  <a:gd name="T17" fmla="*/ 2250000 h 2273"/>
                  <a:gd name="T18" fmla="*/ 10359375 w 1969"/>
                  <a:gd name="T19" fmla="*/ 0 h 22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69" h="2273" extrusionOk="0">
                    <a:moveTo>
                      <a:pt x="663" y="0"/>
                    </a:moveTo>
                    <a:cubicBezTo>
                      <a:pt x="386" y="7"/>
                      <a:pt x="166" y="285"/>
                      <a:pt x="90" y="523"/>
                    </a:cubicBezTo>
                    <a:cubicBezTo>
                      <a:pt x="0" y="811"/>
                      <a:pt x="47" y="1139"/>
                      <a:pt x="195" y="1395"/>
                    </a:cubicBezTo>
                    <a:cubicBezTo>
                      <a:pt x="418" y="1787"/>
                      <a:pt x="826" y="2040"/>
                      <a:pt x="1243" y="2209"/>
                    </a:cubicBezTo>
                    <a:cubicBezTo>
                      <a:pt x="1325" y="2243"/>
                      <a:pt x="1416" y="2273"/>
                      <a:pt x="1502" y="2273"/>
                    </a:cubicBezTo>
                    <a:cubicBezTo>
                      <a:pt x="1546" y="2273"/>
                      <a:pt x="1589" y="2265"/>
                      <a:pt x="1629" y="2246"/>
                    </a:cubicBezTo>
                    <a:cubicBezTo>
                      <a:pt x="1737" y="2191"/>
                      <a:pt x="1792" y="2065"/>
                      <a:pt x="1824" y="1946"/>
                    </a:cubicBezTo>
                    <a:cubicBezTo>
                      <a:pt x="1968" y="1406"/>
                      <a:pt x="1770" y="804"/>
                      <a:pt x="1366" y="421"/>
                    </a:cubicBezTo>
                    <a:cubicBezTo>
                      <a:pt x="1255" y="317"/>
                      <a:pt x="1125" y="230"/>
                      <a:pt x="1002" y="144"/>
                    </a:cubicBezTo>
                    <a:cubicBezTo>
                      <a:pt x="901" y="75"/>
                      <a:pt x="789" y="0"/>
                      <a:pt x="6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185;p10"/>
              <p:cNvSpPr>
                <a:spLocks/>
              </p:cNvSpPr>
              <p:nvPr/>
            </p:nvSpPr>
            <p:spPr bwMode="auto">
              <a:xfrm>
                <a:off x="4286975" y="509700"/>
                <a:ext cx="37700" cy="47400"/>
              </a:xfrm>
              <a:custGeom>
                <a:avLst/>
                <a:gdLst>
                  <a:gd name="T0" fmla="*/ 6031250 w 1508"/>
                  <a:gd name="T1" fmla="*/ 0 h 1896"/>
                  <a:gd name="T2" fmla="*/ 3281250 w 1508"/>
                  <a:gd name="T3" fmla="*/ 1234375 h 1896"/>
                  <a:gd name="T4" fmla="*/ 968750 w 1508"/>
                  <a:gd name="T5" fmla="*/ 12843750 h 1896"/>
                  <a:gd name="T6" fmla="*/ 6828125 w 1508"/>
                  <a:gd name="T7" fmla="*/ 24781250 h 1896"/>
                  <a:gd name="T8" fmla="*/ 11453125 w 1508"/>
                  <a:gd name="T9" fmla="*/ 28734375 h 1896"/>
                  <a:gd name="T10" fmla="*/ 15078125 w 1508"/>
                  <a:gd name="T11" fmla="*/ 29609375 h 1896"/>
                  <a:gd name="T12" fmla="*/ 17375000 w 1508"/>
                  <a:gd name="T13" fmla="*/ 29171875 h 1896"/>
                  <a:gd name="T14" fmla="*/ 21921875 w 1508"/>
                  <a:gd name="T15" fmla="*/ 23203125 h 1896"/>
                  <a:gd name="T16" fmla="*/ 17875000 w 1508"/>
                  <a:gd name="T17" fmla="*/ 6875000 h 1896"/>
                  <a:gd name="T18" fmla="*/ 10328125 w 1508"/>
                  <a:gd name="T19" fmla="*/ 1812500 h 1896"/>
                  <a:gd name="T20" fmla="*/ 6031250 w 1508"/>
                  <a:gd name="T21" fmla="*/ 0 h 18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08" h="1896" extrusionOk="0">
                    <a:moveTo>
                      <a:pt x="386" y="0"/>
                    </a:moveTo>
                    <a:cubicBezTo>
                      <a:pt x="330" y="0"/>
                      <a:pt x="273" y="22"/>
                      <a:pt x="210" y="79"/>
                    </a:cubicBezTo>
                    <a:cubicBezTo>
                      <a:pt x="1" y="267"/>
                      <a:pt x="4" y="570"/>
                      <a:pt x="62" y="822"/>
                    </a:cubicBezTo>
                    <a:cubicBezTo>
                      <a:pt x="127" y="1100"/>
                      <a:pt x="257" y="1363"/>
                      <a:pt x="437" y="1586"/>
                    </a:cubicBezTo>
                    <a:cubicBezTo>
                      <a:pt x="520" y="1687"/>
                      <a:pt x="614" y="1781"/>
                      <a:pt x="733" y="1839"/>
                    </a:cubicBezTo>
                    <a:cubicBezTo>
                      <a:pt x="803" y="1873"/>
                      <a:pt x="885" y="1895"/>
                      <a:pt x="965" y="1895"/>
                    </a:cubicBezTo>
                    <a:cubicBezTo>
                      <a:pt x="1015" y="1895"/>
                      <a:pt x="1065" y="1886"/>
                      <a:pt x="1112" y="1867"/>
                    </a:cubicBezTo>
                    <a:cubicBezTo>
                      <a:pt x="1266" y="1802"/>
                      <a:pt x="1360" y="1644"/>
                      <a:pt x="1403" y="1485"/>
                    </a:cubicBezTo>
                    <a:cubicBezTo>
                      <a:pt x="1508" y="1125"/>
                      <a:pt x="1396" y="718"/>
                      <a:pt x="1144" y="440"/>
                    </a:cubicBezTo>
                    <a:cubicBezTo>
                      <a:pt x="1003" y="285"/>
                      <a:pt x="834" y="220"/>
                      <a:pt x="661" y="116"/>
                    </a:cubicBezTo>
                    <a:cubicBezTo>
                      <a:pt x="561" y="56"/>
                      <a:pt x="475" y="0"/>
                      <a:pt x="38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Google Shape;186;p10"/>
          <p:cNvSpPr>
            <a:spLocks/>
          </p:cNvSpPr>
          <p:nvPr/>
        </p:nvSpPr>
        <p:spPr bwMode="auto">
          <a:xfrm>
            <a:off x="7661275" y="611717"/>
            <a:ext cx="350838" cy="658283"/>
          </a:xfrm>
          <a:custGeom>
            <a:avLst/>
            <a:gdLst>
              <a:gd name="T0" fmla="*/ 632065019 w 7609"/>
              <a:gd name="T1" fmla="*/ 98160 h 10688"/>
              <a:gd name="T2" fmla="*/ 573447639 w 7609"/>
              <a:gd name="T3" fmla="*/ 10841847 h 10688"/>
              <a:gd name="T4" fmla="*/ 484439453 w 7609"/>
              <a:gd name="T5" fmla="*/ 158298350 h 10688"/>
              <a:gd name="T6" fmla="*/ 508456617 w 7609"/>
              <a:gd name="T7" fmla="*/ 225423550 h 10688"/>
              <a:gd name="T8" fmla="*/ 526395602 w 7609"/>
              <a:gd name="T9" fmla="*/ 319948934 h 10688"/>
              <a:gd name="T10" fmla="*/ 437780719 w 7609"/>
              <a:gd name="T11" fmla="*/ 371401365 h 10688"/>
              <a:gd name="T12" fmla="*/ 397884643 w 7609"/>
              <a:gd name="T13" fmla="*/ 372880053 h 10688"/>
              <a:gd name="T14" fmla="*/ 317699278 w 7609"/>
              <a:gd name="T15" fmla="*/ 382046892 h 10688"/>
              <a:gd name="T16" fmla="*/ 227515423 w 7609"/>
              <a:gd name="T17" fmla="*/ 474107735 h 10688"/>
              <a:gd name="T18" fmla="*/ 239573940 w 7609"/>
              <a:gd name="T19" fmla="*/ 602737680 h 10688"/>
              <a:gd name="T20" fmla="*/ 260453159 w 7609"/>
              <a:gd name="T21" fmla="*/ 629745223 h 10688"/>
              <a:gd name="T22" fmla="*/ 292604287 w 7609"/>
              <a:gd name="T23" fmla="*/ 687998065 h 10688"/>
              <a:gd name="T24" fmla="*/ 205656173 w 7609"/>
              <a:gd name="T25" fmla="*/ 766850681 h 10688"/>
              <a:gd name="T26" fmla="*/ 165368960 w 7609"/>
              <a:gd name="T27" fmla="*/ 771779763 h 10688"/>
              <a:gd name="T28" fmla="*/ 64010990 w 7609"/>
              <a:gd name="T29" fmla="*/ 798787306 h 10688"/>
              <a:gd name="T30" fmla="*/ 9607262 w 7609"/>
              <a:gd name="T31" fmla="*/ 934514315 h 10688"/>
              <a:gd name="T32" fmla="*/ 95770889 w 7609"/>
              <a:gd name="T33" fmla="*/ 1053484541 h 10688"/>
              <a:gd name="T34" fmla="*/ 105671585 w 7609"/>
              <a:gd name="T35" fmla="*/ 1036825918 h 10688"/>
              <a:gd name="T36" fmla="*/ 28721916 w 7609"/>
              <a:gd name="T37" fmla="*/ 930965760 h 10688"/>
              <a:gd name="T38" fmla="*/ 74596209 w 7609"/>
              <a:gd name="T39" fmla="*/ 815544043 h 10688"/>
              <a:gd name="T40" fmla="*/ 167524661 w 7609"/>
              <a:gd name="T41" fmla="*/ 791295522 h 10688"/>
              <a:gd name="T42" fmla="*/ 209283051 w 7609"/>
              <a:gd name="T43" fmla="*/ 786071959 h 10688"/>
              <a:gd name="T44" fmla="*/ 312014402 w 7609"/>
              <a:gd name="T45" fmla="*/ 686519331 h 10688"/>
              <a:gd name="T46" fmla="*/ 275647501 w 7609"/>
              <a:gd name="T47" fmla="*/ 617324357 h 10688"/>
              <a:gd name="T48" fmla="*/ 255846156 w 7609"/>
              <a:gd name="T49" fmla="*/ 591697387 h 10688"/>
              <a:gd name="T50" fmla="*/ 245945507 w 7609"/>
              <a:gd name="T51" fmla="*/ 480513380 h 10688"/>
              <a:gd name="T52" fmla="*/ 323384154 w 7609"/>
              <a:gd name="T53" fmla="*/ 400576844 h 10688"/>
              <a:gd name="T54" fmla="*/ 398275825 w 7609"/>
              <a:gd name="T55" fmla="*/ 392395858 h 10688"/>
              <a:gd name="T56" fmla="*/ 439545283 w 7609"/>
              <a:gd name="T57" fmla="*/ 391015285 h 10688"/>
              <a:gd name="T58" fmla="*/ 544530131 w 7609"/>
              <a:gd name="T59" fmla="*/ 327045952 h 10688"/>
              <a:gd name="T60" fmla="*/ 526100047 w 7609"/>
              <a:gd name="T61" fmla="*/ 217242565 h 10688"/>
              <a:gd name="T62" fmla="*/ 503849615 w 7609"/>
              <a:gd name="T63" fmla="*/ 155144608 h 10688"/>
              <a:gd name="T64" fmla="*/ 580503775 w 7609"/>
              <a:gd name="T65" fmla="*/ 29373924 h 10688"/>
              <a:gd name="T66" fmla="*/ 631771632 w 7609"/>
              <a:gd name="T67" fmla="*/ 20008686 h 10688"/>
              <a:gd name="T68" fmla="*/ 734207475 w 7609"/>
              <a:gd name="T69" fmla="*/ 54606173 h 10688"/>
              <a:gd name="T70" fmla="*/ 745872689 w 7609"/>
              <a:gd name="T71" fmla="*/ 38933404 h 10688"/>
              <a:gd name="T72" fmla="*/ 632065019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Google Shape;187;p10"/>
          <p:cNvSpPr>
            <a:spLocks/>
          </p:cNvSpPr>
          <p:nvPr/>
        </p:nvSpPr>
        <p:spPr bwMode="auto">
          <a:xfrm rot="20097670" flipH="1">
            <a:off x="6783389" y="2131484"/>
            <a:ext cx="350837" cy="658283"/>
          </a:xfrm>
          <a:custGeom>
            <a:avLst/>
            <a:gdLst>
              <a:gd name="T0" fmla="*/ 632059299 w 7609"/>
              <a:gd name="T1" fmla="*/ 98160 h 10688"/>
              <a:gd name="T2" fmla="*/ 573442270 w 7609"/>
              <a:gd name="T3" fmla="*/ 10841847 h 10688"/>
              <a:gd name="T4" fmla="*/ 484436689 w 7609"/>
              <a:gd name="T5" fmla="*/ 158298350 h 10688"/>
              <a:gd name="T6" fmla="*/ 508451571 w 7609"/>
              <a:gd name="T7" fmla="*/ 225423550 h 10688"/>
              <a:gd name="T8" fmla="*/ 526390459 w 7609"/>
              <a:gd name="T9" fmla="*/ 319948934 h 10688"/>
              <a:gd name="T10" fmla="*/ 437776059 w 7609"/>
              <a:gd name="T11" fmla="*/ 371401365 h 10688"/>
              <a:gd name="T12" fmla="*/ 397880281 w 7609"/>
              <a:gd name="T13" fmla="*/ 372880053 h 10688"/>
              <a:gd name="T14" fmla="*/ 317697451 w 7609"/>
              <a:gd name="T15" fmla="*/ 382046892 h 10688"/>
              <a:gd name="T16" fmla="*/ 227514129 w 7609"/>
              <a:gd name="T17" fmla="*/ 474107735 h 10688"/>
              <a:gd name="T18" fmla="*/ 239570445 w 7609"/>
              <a:gd name="T19" fmla="*/ 602737680 h 10688"/>
              <a:gd name="T20" fmla="*/ 260449557 w 7609"/>
              <a:gd name="T21" fmla="*/ 629745223 h 10688"/>
              <a:gd name="T22" fmla="*/ 292602623 w 7609"/>
              <a:gd name="T23" fmla="*/ 687998065 h 10688"/>
              <a:gd name="T24" fmla="*/ 205654987 w 7609"/>
              <a:gd name="T25" fmla="*/ 766850681 h 10688"/>
              <a:gd name="T26" fmla="*/ 165365860 w 7609"/>
              <a:gd name="T27" fmla="*/ 771779763 h 10688"/>
              <a:gd name="T28" fmla="*/ 64010623 w 7609"/>
              <a:gd name="T29" fmla="*/ 798787306 h 10688"/>
              <a:gd name="T30" fmla="*/ 9607235 w 7609"/>
              <a:gd name="T31" fmla="*/ 934514315 h 10688"/>
              <a:gd name="T32" fmla="*/ 95770340 w 7609"/>
              <a:gd name="T33" fmla="*/ 1053484541 h 10688"/>
              <a:gd name="T34" fmla="*/ 105670961 w 7609"/>
              <a:gd name="T35" fmla="*/ 1036825918 h 10688"/>
              <a:gd name="T36" fmla="*/ 28721742 w 7609"/>
              <a:gd name="T37" fmla="*/ 930965760 h 10688"/>
              <a:gd name="T38" fmla="*/ 74595766 w 7609"/>
              <a:gd name="T39" fmla="*/ 815544043 h 10688"/>
              <a:gd name="T40" fmla="*/ 167523722 w 7609"/>
              <a:gd name="T41" fmla="*/ 791295522 h 10688"/>
              <a:gd name="T42" fmla="*/ 209281901 w 7609"/>
              <a:gd name="T43" fmla="*/ 786071959 h 10688"/>
              <a:gd name="T44" fmla="*/ 312010516 w 7609"/>
              <a:gd name="T45" fmla="*/ 686519331 h 10688"/>
              <a:gd name="T46" fmla="*/ 275643810 w 7609"/>
              <a:gd name="T47" fmla="*/ 617324357 h 10688"/>
              <a:gd name="T48" fmla="*/ 255842568 w 7609"/>
              <a:gd name="T49" fmla="*/ 591697387 h 10688"/>
              <a:gd name="T50" fmla="*/ 245941993 w 7609"/>
              <a:gd name="T51" fmla="*/ 480513380 h 10688"/>
              <a:gd name="T52" fmla="*/ 323382310 w 7609"/>
              <a:gd name="T53" fmla="*/ 400576844 h 10688"/>
              <a:gd name="T54" fmla="*/ 398271463 w 7609"/>
              <a:gd name="T55" fmla="*/ 392395858 h 10688"/>
              <a:gd name="T56" fmla="*/ 439540619 w 7609"/>
              <a:gd name="T57" fmla="*/ 391015285 h 10688"/>
              <a:gd name="T58" fmla="*/ 544524891 w 7609"/>
              <a:gd name="T59" fmla="*/ 327045952 h 10688"/>
              <a:gd name="T60" fmla="*/ 526097072 w 7609"/>
              <a:gd name="T61" fmla="*/ 217242565 h 10688"/>
              <a:gd name="T62" fmla="*/ 503844628 w 7609"/>
              <a:gd name="T63" fmla="*/ 155144608 h 10688"/>
              <a:gd name="T64" fmla="*/ 580500461 w 7609"/>
              <a:gd name="T65" fmla="*/ 29373924 h 10688"/>
              <a:gd name="T66" fmla="*/ 631765912 w 7609"/>
              <a:gd name="T67" fmla="*/ 20008686 h 10688"/>
              <a:gd name="T68" fmla="*/ 734201187 w 7609"/>
              <a:gd name="T69" fmla="*/ 54606173 h 10688"/>
              <a:gd name="T70" fmla="*/ 745866321 w 7609"/>
              <a:gd name="T71" fmla="*/ 38933404 h 10688"/>
              <a:gd name="T72" fmla="*/ 632059299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Google Shape;188;p10"/>
          <p:cNvSpPr>
            <a:spLocks/>
          </p:cNvSpPr>
          <p:nvPr/>
        </p:nvSpPr>
        <p:spPr bwMode="auto">
          <a:xfrm rot="20097670" flipH="1">
            <a:off x="647700" y="3888317"/>
            <a:ext cx="350838" cy="658283"/>
          </a:xfrm>
          <a:custGeom>
            <a:avLst/>
            <a:gdLst>
              <a:gd name="T0" fmla="*/ 632065019 w 7609"/>
              <a:gd name="T1" fmla="*/ 98160 h 10688"/>
              <a:gd name="T2" fmla="*/ 573447639 w 7609"/>
              <a:gd name="T3" fmla="*/ 10841847 h 10688"/>
              <a:gd name="T4" fmla="*/ 484439453 w 7609"/>
              <a:gd name="T5" fmla="*/ 158298350 h 10688"/>
              <a:gd name="T6" fmla="*/ 508456617 w 7609"/>
              <a:gd name="T7" fmla="*/ 225423550 h 10688"/>
              <a:gd name="T8" fmla="*/ 526395602 w 7609"/>
              <a:gd name="T9" fmla="*/ 319948934 h 10688"/>
              <a:gd name="T10" fmla="*/ 437780719 w 7609"/>
              <a:gd name="T11" fmla="*/ 371401365 h 10688"/>
              <a:gd name="T12" fmla="*/ 397884643 w 7609"/>
              <a:gd name="T13" fmla="*/ 372880053 h 10688"/>
              <a:gd name="T14" fmla="*/ 317699278 w 7609"/>
              <a:gd name="T15" fmla="*/ 382046892 h 10688"/>
              <a:gd name="T16" fmla="*/ 227515423 w 7609"/>
              <a:gd name="T17" fmla="*/ 474107735 h 10688"/>
              <a:gd name="T18" fmla="*/ 239573940 w 7609"/>
              <a:gd name="T19" fmla="*/ 602737680 h 10688"/>
              <a:gd name="T20" fmla="*/ 260453159 w 7609"/>
              <a:gd name="T21" fmla="*/ 629745223 h 10688"/>
              <a:gd name="T22" fmla="*/ 292604287 w 7609"/>
              <a:gd name="T23" fmla="*/ 687998065 h 10688"/>
              <a:gd name="T24" fmla="*/ 205656173 w 7609"/>
              <a:gd name="T25" fmla="*/ 766850681 h 10688"/>
              <a:gd name="T26" fmla="*/ 165368960 w 7609"/>
              <a:gd name="T27" fmla="*/ 771779763 h 10688"/>
              <a:gd name="T28" fmla="*/ 64010990 w 7609"/>
              <a:gd name="T29" fmla="*/ 798787306 h 10688"/>
              <a:gd name="T30" fmla="*/ 9607262 w 7609"/>
              <a:gd name="T31" fmla="*/ 934514315 h 10688"/>
              <a:gd name="T32" fmla="*/ 95770889 w 7609"/>
              <a:gd name="T33" fmla="*/ 1053484541 h 10688"/>
              <a:gd name="T34" fmla="*/ 105671585 w 7609"/>
              <a:gd name="T35" fmla="*/ 1036825918 h 10688"/>
              <a:gd name="T36" fmla="*/ 28721916 w 7609"/>
              <a:gd name="T37" fmla="*/ 930965760 h 10688"/>
              <a:gd name="T38" fmla="*/ 74596209 w 7609"/>
              <a:gd name="T39" fmla="*/ 815544043 h 10688"/>
              <a:gd name="T40" fmla="*/ 167524661 w 7609"/>
              <a:gd name="T41" fmla="*/ 791295522 h 10688"/>
              <a:gd name="T42" fmla="*/ 209283051 w 7609"/>
              <a:gd name="T43" fmla="*/ 786071959 h 10688"/>
              <a:gd name="T44" fmla="*/ 312014402 w 7609"/>
              <a:gd name="T45" fmla="*/ 686519331 h 10688"/>
              <a:gd name="T46" fmla="*/ 275647501 w 7609"/>
              <a:gd name="T47" fmla="*/ 617324357 h 10688"/>
              <a:gd name="T48" fmla="*/ 255846156 w 7609"/>
              <a:gd name="T49" fmla="*/ 591697387 h 10688"/>
              <a:gd name="T50" fmla="*/ 245945507 w 7609"/>
              <a:gd name="T51" fmla="*/ 480513380 h 10688"/>
              <a:gd name="T52" fmla="*/ 323384154 w 7609"/>
              <a:gd name="T53" fmla="*/ 400576844 h 10688"/>
              <a:gd name="T54" fmla="*/ 398275825 w 7609"/>
              <a:gd name="T55" fmla="*/ 392395858 h 10688"/>
              <a:gd name="T56" fmla="*/ 439545283 w 7609"/>
              <a:gd name="T57" fmla="*/ 391015285 h 10688"/>
              <a:gd name="T58" fmla="*/ 544530131 w 7609"/>
              <a:gd name="T59" fmla="*/ 327045952 h 10688"/>
              <a:gd name="T60" fmla="*/ 526100047 w 7609"/>
              <a:gd name="T61" fmla="*/ 217242565 h 10688"/>
              <a:gd name="T62" fmla="*/ 503849615 w 7609"/>
              <a:gd name="T63" fmla="*/ 155144608 h 10688"/>
              <a:gd name="T64" fmla="*/ 580503775 w 7609"/>
              <a:gd name="T65" fmla="*/ 29373924 h 10688"/>
              <a:gd name="T66" fmla="*/ 631771632 w 7609"/>
              <a:gd name="T67" fmla="*/ 20008686 h 10688"/>
              <a:gd name="T68" fmla="*/ 734207475 w 7609"/>
              <a:gd name="T69" fmla="*/ 54606173 h 10688"/>
              <a:gd name="T70" fmla="*/ 745872689 w 7609"/>
              <a:gd name="T71" fmla="*/ 38933404 h 10688"/>
              <a:gd name="T72" fmla="*/ 632065019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Google Shape;189;p10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13100" y="761100"/>
            <a:ext cx="2639100" cy="257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545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00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;p14"/>
          <p:cNvSpPr>
            <a:spLocks/>
          </p:cNvSpPr>
          <p:nvPr/>
        </p:nvSpPr>
        <p:spPr bwMode="auto">
          <a:xfrm>
            <a:off x="230189" y="2870200"/>
            <a:ext cx="255587" cy="584200"/>
          </a:xfrm>
          <a:custGeom>
            <a:avLst/>
            <a:gdLst>
              <a:gd name="T0" fmla="*/ 676262267 w 3626"/>
              <a:gd name="T1" fmla="*/ 0 h 6206"/>
              <a:gd name="T2" fmla="*/ 416754551 w 3626"/>
              <a:gd name="T3" fmla="*/ 74956974 h 6206"/>
              <a:gd name="T4" fmla="*/ 187012853 w 3626"/>
              <a:gd name="T5" fmla="*/ 545813325 h 6206"/>
              <a:gd name="T6" fmla="*/ 68644282 w 3626"/>
              <a:gd name="T7" fmla="*/ 1304180939 h 6206"/>
              <a:gd name="T8" fmla="*/ 2802223 w 3626"/>
              <a:gd name="T9" fmla="*/ 1890114571 h 6206"/>
              <a:gd name="T10" fmla="*/ 420605132 w 3626"/>
              <a:gd name="T11" fmla="*/ 2135043174 h 6206"/>
              <a:gd name="T12" fmla="*/ 626880688 w 3626"/>
              <a:gd name="T13" fmla="*/ 2147483646 h 6206"/>
              <a:gd name="T14" fmla="*/ 715836030 w 3626"/>
              <a:gd name="T15" fmla="*/ 2147483646 h 6206"/>
              <a:gd name="T16" fmla="*/ 920362796 w 3626"/>
              <a:gd name="T17" fmla="*/ 1835569132 h 6206"/>
              <a:gd name="T18" fmla="*/ 1167613261 w 3626"/>
              <a:gd name="T19" fmla="*/ 793209293 h 6206"/>
              <a:gd name="T20" fmla="*/ 1002312545 w 3626"/>
              <a:gd name="T21" fmla="*/ 82697953 h 6206"/>
              <a:gd name="T22" fmla="*/ 676262267 w 3626"/>
              <a:gd name="T23" fmla="*/ 0 h 62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226;p14"/>
          <p:cNvSpPr>
            <a:spLocks/>
          </p:cNvSpPr>
          <p:nvPr/>
        </p:nvSpPr>
        <p:spPr bwMode="auto">
          <a:xfrm rot="7149340">
            <a:off x="5971382" y="325703"/>
            <a:ext cx="927100" cy="449263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774895 h 7727"/>
              <a:gd name="T4" fmla="*/ 194872 w 11996"/>
              <a:gd name="T5" fmla="*/ 263569933 h 7727"/>
              <a:gd name="T6" fmla="*/ 29599132 w 11996"/>
              <a:gd name="T7" fmla="*/ 289123038 h 7727"/>
              <a:gd name="T8" fmla="*/ 339822009 w 11996"/>
              <a:gd name="T9" fmla="*/ 50119134 h 7727"/>
              <a:gd name="T10" fmla="*/ 421416103 w 11996"/>
              <a:gd name="T11" fmla="*/ 38916165 h 7727"/>
              <a:gd name="T12" fmla="*/ 657049898 w 11996"/>
              <a:gd name="T13" fmla="*/ 182002157 h 7727"/>
              <a:gd name="T14" fmla="*/ 652181637 w 11996"/>
              <a:gd name="T15" fmla="*/ 393684975 h 7727"/>
              <a:gd name="T16" fmla="*/ 641081129 w 11996"/>
              <a:gd name="T17" fmla="*/ 454026688 h 7727"/>
              <a:gd name="T18" fmla="*/ 732804791 w 11996"/>
              <a:gd name="T19" fmla="*/ 728211368 h 7727"/>
              <a:gd name="T20" fmla="*/ 809530682 w 11996"/>
              <a:gd name="T21" fmla="*/ 746881801 h 7727"/>
              <a:gd name="T22" fmla="*/ 981292882 w 11996"/>
              <a:gd name="T23" fmla="*/ 681432141 h 7727"/>
              <a:gd name="T24" fmla="*/ 1034651889 w 11996"/>
              <a:gd name="T25" fmla="*/ 639568179 h 7727"/>
              <a:gd name="T26" fmla="*/ 1179341509 w 11996"/>
              <a:gd name="T27" fmla="*/ 549745231 h 7727"/>
              <a:gd name="T28" fmla="*/ 1234649176 w 11996"/>
              <a:gd name="T29" fmla="*/ 541490060 h 7727"/>
              <a:gd name="T30" fmla="*/ 1340782689 w 11996"/>
              <a:gd name="T31" fmla="*/ 570187017 h 7727"/>
              <a:gd name="T32" fmla="*/ 1445357227 w 11996"/>
              <a:gd name="T33" fmla="*/ 696174445 h 7727"/>
              <a:gd name="T34" fmla="*/ 1452950216 w 11996"/>
              <a:gd name="T35" fmla="*/ 844959920 h 7727"/>
              <a:gd name="T36" fmla="*/ 1451589533 w 11996"/>
              <a:gd name="T37" fmla="*/ 939302591 h 7727"/>
              <a:gd name="T38" fmla="*/ 1603875445 w 11996"/>
              <a:gd name="T39" fmla="*/ 1138998163 h 7727"/>
              <a:gd name="T40" fmla="*/ 1611858120 w 11996"/>
              <a:gd name="T41" fmla="*/ 1139390331 h 7727"/>
              <a:gd name="T42" fmla="*/ 1751877713 w 11996"/>
              <a:gd name="T43" fmla="*/ 1074528894 h 7727"/>
              <a:gd name="T44" fmla="*/ 1791408122 w 11996"/>
              <a:gd name="T45" fmla="*/ 1046227418 h 7727"/>
              <a:gd name="T46" fmla="*/ 1955379158 w 11996"/>
              <a:gd name="T47" fmla="*/ 999644304 h 7727"/>
              <a:gd name="T48" fmla="*/ 2147483646 w 11996"/>
              <a:gd name="T49" fmla="*/ 1094970680 h 7727"/>
              <a:gd name="T50" fmla="*/ 2147483646 w 11996"/>
              <a:gd name="T51" fmla="*/ 1495338842 h 7727"/>
              <a:gd name="T52" fmla="*/ 2147483646 w 11996"/>
              <a:gd name="T53" fmla="*/ 1518728484 h 7727"/>
              <a:gd name="T54" fmla="*/ 2147483646 w 11996"/>
              <a:gd name="T55" fmla="*/ 1068829353 h 7727"/>
              <a:gd name="T56" fmla="*/ 1956353459 w 11996"/>
              <a:gd name="T57" fmla="*/ 959744378 h 7727"/>
              <a:gd name="T58" fmla="*/ 1770376338 w 11996"/>
              <a:gd name="T59" fmla="*/ 1013598958 h 7727"/>
              <a:gd name="T60" fmla="*/ 1729481826 w 11996"/>
              <a:gd name="T61" fmla="*/ 1043279620 h 7727"/>
              <a:gd name="T62" fmla="*/ 1613611908 w 11996"/>
              <a:gd name="T63" fmla="*/ 1100278053 h 7727"/>
              <a:gd name="T64" fmla="*/ 1606015558 w 11996"/>
              <a:gd name="T65" fmla="*/ 1099882572 h 7727"/>
              <a:gd name="T66" fmla="*/ 1490145640 w 11996"/>
              <a:gd name="T67" fmla="*/ 937142443 h 7727"/>
              <a:gd name="T68" fmla="*/ 1491704557 w 11996"/>
              <a:gd name="T69" fmla="*/ 847123382 h 7727"/>
              <a:gd name="T70" fmla="*/ 1482357780 w 11996"/>
              <a:gd name="T71" fmla="*/ 685755811 h 7727"/>
              <a:gd name="T72" fmla="*/ 1359670999 w 11996"/>
              <a:gd name="T73" fmla="*/ 535594464 h 7727"/>
              <a:gd name="T74" fmla="*/ 1233869747 w 11996"/>
              <a:gd name="T75" fmla="*/ 502573837 h 7727"/>
              <a:gd name="T76" fmla="*/ 1168049491 w 11996"/>
              <a:gd name="T77" fmla="*/ 512008825 h 7727"/>
              <a:gd name="T78" fmla="*/ 1010112527 w 11996"/>
              <a:gd name="T79" fmla="*/ 609103182 h 7727"/>
              <a:gd name="T80" fmla="*/ 958312438 w 11996"/>
              <a:gd name="T81" fmla="*/ 649395276 h 7727"/>
              <a:gd name="T82" fmla="*/ 809920426 w 11996"/>
              <a:gd name="T83" fmla="*/ 707769523 h 7727"/>
              <a:gd name="T84" fmla="*/ 750527290 w 11996"/>
              <a:gd name="T85" fmla="*/ 693422760 h 7727"/>
              <a:gd name="T86" fmla="*/ 679056041 w 11996"/>
              <a:gd name="T87" fmla="*/ 460314393 h 7727"/>
              <a:gd name="T88" fmla="*/ 690156549 w 11996"/>
              <a:gd name="T89" fmla="*/ 400959756 h 7727"/>
              <a:gd name="T90" fmla="*/ 693660706 w 11996"/>
              <a:gd name="T91" fmla="*/ 169227261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27;p14"/>
          <p:cNvSpPr>
            <a:spLocks/>
          </p:cNvSpPr>
          <p:nvPr/>
        </p:nvSpPr>
        <p:spPr bwMode="auto">
          <a:xfrm>
            <a:off x="3000376" y="5789085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228;p14"/>
          <p:cNvSpPr>
            <a:spLocks/>
          </p:cNvSpPr>
          <p:nvPr/>
        </p:nvSpPr>
        <p:spPr bwMode="auto">
          <a:xfrm>
            <a:off x="2149476" y="469900"/>
            <a:ext cx="506413" cy="366184"/>
          </a:xfrm>
          <a:custGeom>
            <a:avLst/>
            <a:gdLst>
              <a:gd name="T0" fmla="*/ 1673604636 w 8729"/>
              <a:gd name="T1" fmla="*/ 0 h 4755"/>
              <a:gd name="T2" fmla="*/ 1635528052 w 8729"/>
              <a:gd name="T3" fmla="*/ 8476640 h 4755"/>
              <a:gd name="T4" fmla="*/ 1634942390 w 8729"/>
              <a:gd name="T5" fmla="*/ 242964297 h 4755"/>
              <a:gd name="T6" fmla="*/ 1470919751 w 8729"/>
              <a:gd name="T7" fmla="*/ 372252547 h 4755"/>
              <a:gd name="T8" fmla="*/ 1466625074 w 8729"/>
              <a:gd name="T9" fmla="*/ 372252547 h 4755"/>
              <a:gd name="T10" fmla="*/ 1288543657 w 8729"/>
              <a:gd name="T11" fmla="*/ 278612309 h 4755"/>
              <a:gd name="T12" fmla="*/ 1090547255 w 8729"/>
              <a:gd name="T13" fmla="*/ 178420208 h 4755"/>
              <a:gd name="T14" fmla="*/ 1068481421 w 8729"/>
              <a:gd name="T15" fmla="*/ 179961416 h 4755"/>
              <a:gd name="T16" fmla="*/ 862087463 w 8729"/>
              <a:gd name="T17" fmla="*/ 454910845 h 4755"/>
              <a:gd name="T18" fmla="*/ 682053957 w 8729"/>
              <a:gd name="T19" fmla="*/ 692290778 h 4755"/>
              <a:gd name="T20" fmla="*/ 674635868 w 8729"/>
              <a:gd name="T21" fmla="*/ 692480917 h 4755"/>
              <a:gd name="T22" fmla="*/ 483471894 w 8729"/>
              <a:gd name="T23" fmla="*/ 563195959 h 4755"/>
              <a:gd name="T24" fmla="*/ 275711392 w 8729"/>
              <a:gd name="T25" fmla="*/ 436799985 h 4755"/>
              <a:gd name="T26" fmla="*/ 242908894 w 8729"/>
              <a:gd name="T27" fmla="*/ 440266027 h 4755"/>
              <a:gd name="T28" fmla="*/ 139419113 w 8729"/>
              <a:gd name="T29" fmla="*/ 504813407 h 4755"/>
              <a:gd name="T30" fmla="*/ 47255022 w 8729"/>
              <a:gd name="T31" fmla="*/ 915986577 h 4755"/>
              <a:gd name="T32" fmla="*/ 84547417 w 8729"/>
              <a:gd name="T33" fmla="*/ 904234035 h 4755"/>
              <a:gd name="T34" fmla="*/ 167536493 w 8729"/>
              <a:gd name="T35" fmla="*/ 531210826 h 4755"/>
              <a:gd name="T36" fmla="*/ 251303086 w 8729"/>
              <a:gd name="T37" fmla="*/ 477838873 h 4755"/>
              <a:gd name="T38" fmla="*/ 276101833 w 8729"/>
              <a:gd name="T39" fmla="*/ 475143435 h 4755"/>
              <a:gd name="T40" fmla="*/ 453987971 w 8729"/>
              <a:gd name="T41" fmla="*/ 588242309 h 4755"/>
              <a:gd name="T42" fmla="*/ 676978456 w 8729"/>
              <a:gd name="T43" fmla="*/ 730630879 h 4755"/>
              <a:gd name="T44" fmla="*/ 684790293 w 8729"/>
              <a:gd name="T45" fmla="*/ 730440740 h 4755"/>
              <a:gd name="T46" fmla="*/ 899578443 w 8729"/>
              <a:gd name="T47" fmla="*/ 463774520 h 4755"/>
              <a:gd name="T48" fmla="*/ 1073361760 w 8729"/>
              <a:gd name="T49" fmla="*/ 218111435 h 4755"/>
              <a:gd name="T50" fmla="*/ 1091328079 w 8729"/>
              <a:gd name="T51" fmla="*/ 216760366 h 4755"/>
              <a:gd name="T52" fmla="*/ 1263940131 w 8729"/>
              <a:gd name="T53" fmla="*/ 307705166 h 4755"/>
              <a:gd name="T54" fmla="*/ 1466039412 w 8729"/>
              <a:gd name="T55" fmla="*/ 410402566 h 4755"/>
              <a:gd name="T56" fmla="*/ 1470334089 w 8729"/>
              <a:gd name="T57" fmla="*/ 410402566 h 4755"/>
              <a:gd name="T58" fmla="*/ 1671453961 w 8729"/>
              <a:gd name="T59" fmla="*/ 256261397 h 4755"/>
              <a:gd name="T60" fmla="*/ 1673604636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29;p14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3" name="Google Shape;223;p14"/>
          <p:cNvSpPr txBox="1">
            <a:spLocks noGrp="1"/>
          </p:cNvSpPr>
          <p:nvPr>
            <p:ph type="title"/>
          </p:nvPr>
        </p:nvSpPr>
        <p:spPr>
          <a:xfrm>
            <a:off x="3466225" y="4133733"/>
            <a:ext cx="4451400" cy="1178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1"/>
          </p:nvPr>
        </p:nvSpPr>
        <p:spPr>
          <a:xfrm>
            <a:off x="2926250" y="1497167"/>
            <a:ext cx="4991400" cy="248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3296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9;p22"/>
          <p:cNvSpPr>
            <a:spLocks/>
          </p:cNvSpPr>
          <p:nvPr/>
        </p:nvSpPr>
        <p:spPr bwMode="auto">
          <a:xfrm rot="154983" flipH="1">
            <a:off x="1595439" y="6273800"/>
            <a:ext cx="484187" cy="414867"/>
          </a:xfrm>
          <a:custGeom>
            <a:avLst/>
            <a:gdLst>
              <a:gd name="T0" fmla="*/ 142031671 w 11996"/>
              <a:gd name="T1" fmla="*/ 0 h 7727"/>
              <a:gd name="T2" fmla="*/ 111257543 w 11996"/>
              <a:gd name="T3" fmla="*/ 4243471 h 7727"/>
              <a:gd name="T4" fmla="*/ 65145 w 11996"/>
              <a:gd name="T5" fmla="*/ 87559551 h 7727"/>
              <a:gd name="T6" fmla="*/ 9994651 w 11996"/>
              <a:gd name="T7" fmla="*/ 96048103 h 7727"/>
              <a:gd name="T8" fmla="*/ 114742228 w 11996"/>
              <a:gd name="T9" fmla="*/ 16649605 h 7727"/>
              <a:gd name="T10" fmla="*/ 142293946 w 11996"/>
              <a:gd name="T11" fmla="*/ 12928248 h 7727"/>
              <a:gd name="T12" fmla="*/ 221858592 w 11996"/>
              <a:gd name="T13" fmla="*/ 60462602 h 7727"/>
              <a:gd name="T14" fmla="*/ 220214794 w 11996"/>
              <a:gd name="T15" fmla="*/ 130785562 h 7727"/>
              <a:gd name="T16" fmla="*/ 216466180 w 11996"/>
              <a:gd name="T17" fmla="*/ 150830597 h 7727"/>
              <a:gd name="T18" fmla="*/ 247437397 w 11996"/>
              <a:gd name="T19" fmla="*/ 241916930 h 7727"/>
              <a:gd name="T20" fmla="*/ 273343702 w 11996"/>
              <a:gd name="T21" fmla="*/ 248119152 h 7727"/>
              <a:gd name="T22" fmla="*/ 331340393 w 11996"/>
              <a:gd name="T23" fmla="*/ 226376423 h 7727"/>
              <a:gd name="T24" fmla="*/ 349356864 w 11996"/>
              <a:gd name="T25" fmla="*/ 212468780 h 7727"/>
              <a:gd name="T26" fmla="*/ 398214182 w 11996"/>
              <a:gd name="T27" fmla="*/ 182628258 h 7727"/>
              <a:gd name="T28" fmla="*/ 416887187 w 11996"/>
              <a:gd name="T29" fmla="*/ 179886297 h 7727"/>
              <a:gd name="T30" fmla="*/ 452724572 w 11996"/>
              <a:gd name="T31" fmla="*/ 189419116 h 7727"/>
              <a:gd name="T32" fmla="*/ 488035754 w 11996"/>
              <a:gd name="T33" fmla="*/ 231273362 h 7727"/>
              <a:gd name="T34" fmla="*/ 490600016 w 11996"/>
              <a:gd name="T35" fmla="*/ 280701635 h 7727"/>
              <a:gd name="T36" fmla="*/ 490138956 w 11996"/>
              <a:gd name="T37" fmla="*/ 312042055 h 7727"/>
              <a:gd name="T38" fmla="*/ 541558921 w 11996"/>
              <a:gd name="T39" fmla="*/ 378380990 h 7727"/>
              <a:gd name="T40" fmla="*/ 544255087 w 11996"/>
              <a:gd name="T41" fmla="*/ 378512344 h 7727"/>
              <a:gd name="T42" fmla="*/ 591533833 w 11996"/>
              <a:gd name="T43" fmla="*/ 356965801 h 7727"/>
              <a:gd name="T44" fmla="*/ 604881225 w 11996"/>
              <a:gd name="T45" fmla="*/ 347562724 h 7727"/>
              <a:gd name="T46" fmla="*/ 660248509 w 11996"/>
              <a:gd name="T47" fmla="*/ 332087089 h 7727"/>
              <a:gd name="T48" fmla="*/ 737773483 w 11996"/>
              <a:gd name="T49" fmla="*/ 363755048 h 7727"/>
              <a:gd name="T50" fmla="*/ 745137113 w 11996"/>
              <a:gd name="T51" fmla="*/ 496760458 h 7727"/>
              <a:gd name="T52" fmla="*/ 755592824 w 11996"/>
              <a:gd name="T53" fmla="*/ 504530712 h 7727"/>
              <a:gd name="T54" fmla="*/ 747504245 w 11996"/>
              <a:gd name="T55" fmla="*/ 355071881 h 7727"/>
              <a:gd name="T56" fmla="*/ 660575969 w 11996"/>
              <a:gd name="T57" fmla="*/ 318832912 h 7727"/>
              <a:gd name="T58" fmla="*/ 597779870 w 11996"/>
              <a:gd name="T59" fmla="*/ 336724581 h 7727"/>
              <a:gd name="T60" fmla="*/ 583971459 w 11996"/>
              <a:gd name="T61" fmla="*/ 346583329 h 7727"/>
              <a:gd name="T62" fmla="*/ 544848091 w 11996"/>
              <a:gd name="T63" fmla="*/ 365519224 h 7727"/>
              <a:gd name="T64" fmla="*/ 542282255 w 11996"/>
              <a:gd name="T65" fmla="*/ 365387870 h 7727"/>
              <a:gd name="T66" fmla="*/ 503158888 w 11996"/>
              <a:gd name="T67" fmla="*/ 311323716 h 7727"/>
              <a:gd name="T68" fmla="*/ 503685093 w 11996"/>
              <a:gd name="T69" fmla="*/ 281419974 h 7727"/>
              <a:gd name="T70" fmla="*/ 500527867 w 11996"/>
              <a:gd name="T71" fmla="*/ 227813061 h 7727"/>
              <a:gd name="T72" fmla="*/ 459102594 w 11996"/>
              <a:gd name="T73" fmla="*/ 177927546 h 7727"/>
              <a:gd name="T74" fmla="*/ 416624872 w 11996"/>
              <a:gd name="T75" fmla="*/ 166958048 h 7727"/>
              <a:gd name="T76" fmla="*/ 394400422 w 11996"/>
              <a:gd name="T77" fmla="*/ 170092421 h 7727"/>
              <a:gd name="T78" fmla="*/ 341072770 w 11996"/>
              <a:gd name="T79" fmla="*/ 202347364 h 7727"/>
              <a:gd name="T80" fmla="*/ 323580889 w 11996"/>
              <a:gd name="T81" fmla="*/ 215732895 h 7727"/>
              <a:gd name="T82" fmla="*/ 273475647 w 11996"/>
              <a:gd name="T83" fmla="*/ 235126073 h 7727"/>
              <a:gd name="T84" fmla="*/ 253421159 w 11996"/>
              <a:gd name="T85" fmla="*/ 230358837 h 7727"/>
              <a:gd name="T86" fmla="*/ 229289022 w 11996"/>
              <a:gd name="T87" fmla="*/ 152919091 h 7727"/>
              <a:gd name="T88" fmla="*/ 233035982 w 11996"/>
              <a:gd name="T89" fmla="*/ 133199985 h 7727"/>
              <a:gd name="T90" fmla="*/ 234220335 w 11996"/>
              <a:gd name="T91" fmla="*/ 56219131 h 7727"/>
              <a:gd name="T92" fmla="*/ 14203167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350;p22"/>
          <p:cNvSpPr>
            <a:spLocks/>
          </p:cNvSpPr>
          <p:nvPr/>
        </p:nvSpPr>
        <p:spPr bwMode="auto">
          <a:xfrm>
            <a:off x="7416800" y="167218"/>
            <a:ext cx="350838" cy="656167"/>
          </a:xfrm>
          <a:custGeom>
            <a:avLst/>
            <a:gdLst>
              <a:gd name="T0" fmla="*/ 632065019 w 7609"/>
              <a:gd name="T1" fmla="*/ 97523 h 10688"/>
              <a:gd name="T2" fmla="*/ 573447639 w 7609"/>
              <a:gd name="T3" fmla="*/ 10738344 h 10688"/>
              <a:gd name="T4" fmla="*/ 484439453 w 7609"/>
              <a:gd name="T5" fmla="*/ 156777727 h 10688"/>
              <a:gd name="T6" fmla="*/ 508456617 w 7609"/>
              <a:gd name="T7" fmla="*/ 223255858 h 10688"/>
              <a:gd name="T8" fmla="*/ 526395602 w 7609"/>
              <a:gd name="T9" fmla="*/ 316873431 h 10688"/>
              <a:gd name="T10" fmla="*/ 437780719 w 7609"/>
              <a:gd name="T11" fmla="*/ 367830239 h 10688"/>
              <a:gd name="T12" fmla="*/ 397884643 w 7609"/>
              <a:gd name="T13" fmla="*/ 369295241 h 10688"/>
              <a:gd name="T14" fmla="*/ 317699278 w 7609"/>
              <a:gd name="T15" fmla="*/ 378373539 h 10688"/>
              <a:gd name="T16" fmla="*/ 227515423 w 7609"/>
              <a:gd name="T17" fmla="*/ 469550884 h 10688"/>
              <a:gd name="T18" fmla="*/ 239573940 w 7609"/>
              <a:gd name="T19" fmla="*/ 596943941 h 10688"/>
              <a:gd name="T20" fmla="*/ 260453159 w 7609"/>
              <a:gd name="T21" fmla="*/ 623691221 h 10688"/>
              <a:gd name="T22" fmla="*/ 292604287 w 7609"/>
              <a:gd name="T23" fmla="*/ 681385740 h 10688"/>
              <a:gd name="T24" fmla="*/ 205656173 w 7609"/>
              <a:gd name="T25" fmla="*/ 759479872 h 10688"/>
              <a:gd name="T26" fmla="*/ 165368960 w 7609"/>
              <a:gd name="T27" fmla="*/ 764360372 h 10688"/>
              <a:gd name="T28" fmla="*/ 64010990 w 7609"/>
              <a:gd name="T29" fmla="*/ 791109770 h 10688"/>
              <a:gd name="T30" fmla="*/ 9607262 w 7609"/>
              <a:gd name="T31" fmla="*/ 925530988 h 10688"/>
              <a:gd name="T32" fmla="*/ 95770889 w 7609"/>
              <a:gd name="T33" fmla="*/ 1043358089 h 10688"/>
              <a:gd name="T34" fmla="*/ 105671585 w 7609"/>
              <a:gd name="T35" fmla="*/ 1026859424 h 10688"/>
              <a:gd name="T36" fmla="*/ 28721916 w 7609"/>
              <a:gd name="T37" fmla="*/ 922017967 h 10688"/>
              <a:gd name="T38" fmla="*/ 74596209 w 7609"/>
              <a:gd name="T39" fmla="*/ 807703886 h 10688"/>
              <a:gd name="T40" fmla="*/ 167524661 w 7609"/>
              <a:gd name="T41" fmla="*/ 783689401 h 10688"/>
              <a:gd name="T42" fmla="*/ 209283051 w 7609"/>
              <a:gd name="T43" fmla="*/ 778516333 h 10688"/>
              <a:gd name="T44" fmla="*/ 312014402 w 7609"/>
              <a:gd name="T45" fmla="*/ 679920738 h 10688"/>
              <a:gd name="T46" fmla="*/ 275647501 w 7609"/>
              <a:gd name="T47" fmla="*/ 611392470 h 10688"/>
              <a:gd name="T48" fmla="*/ 255846156 w 7609"/>
              <a:gd name="T49" fmla="*/ 586010552 h 10688"/>
              <a:gd name="T50" fmla="*/ 245945507 w 7609"/>
              <a:gd name="T51" fmla="*/ 475896386 h 10688"/>
              <a:gd name="T52" fmla="*/ 323384154 w 7609"/>
              <a:gd name="T53" fmla="*/ 396725178 h 10688"/>
              <a:gd name="T54" fmla="*/ 398275825 w 7609"/>
              <a:gd name="T55" fmla="*/ 388624270 h 10688"/>
              <a:gd name="T56" fmla="*/ 439545283 w 7609"/>
              <a:gd name="T57" fmla="*/ 387256791 h 10688"/>
              <a:gd name="T58" fmla="*/ 544530131 w 7609"/>
              <a:gd name="T59" fmla="*/ 323901591 h 10688"/>
              <a:gd name="T60" fmla="*/ 526100047 w 7609"/>
              <a:gd name="T61" fmla="*/ 215152786 h 10688"/>
              <a:gd name="T62" fmla="*/ 503849615 w 7609"/>
              <a:gd name="T63" fmla="*/ 153652678 h 10688"/>
              <a:gd name="T64" fmla="*/ 580503775 w 7609"/>
              <a:gd name="T65" fmla="*/ 29089984 h 10688"/>
              <a:gd name="T66" fmla="*/ 631771632 w 7609"/>
              <a:gd name="T67" fmla="*/ 19816642 h 10688"/>
              <a:gd name="T68" fmla="*/ 734207475 w 7609"/>
              <a:gd name="T69" fmla="*/ 54081812 h 10688"/>
              <a:gd name="T70" fmla="*/ 745872689 w 7609"/>
              <a:gd name="T71" fmla="*/ 38560535 h 10688"/>
              <a:gd name="T72" fmla="*/ 632065019 w 7609"/>
              <a:gd name="T73" fmla="*/ 97523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351;p22"/>
          <p:cNvSpPr>
            <a:spLocks/>
          </p:cNvSpPr>
          <p:nvPr/>
        </p:nvSpPr>
        <p:spPr bwMode="auto">
          <a:xfrm rot="20097670" flipH="1">
            <a:off x="7985125" y="6153151"/>
            <a:ext cx="350838" cy="656167"/>
          </a:xfrm>
          <a:custGeom>
            <a:avLst/>
            <a:gdLst>
              <a:gd name="T0" fmla="*/ 632065019 w 7609"/>
              <a:gd name="T1" fmla="*/ 97523 h 10688"/>
              <a:gd name="T2" fmla="*/ 573447639 w 7609"/>
              <a:gd name="T3" fmla="*/ 10738344 h 10688"/>
              <a:gd name="T4" fmla="*/ 484439453 w 7609"/>
              <a:gd name="T5" fmla="*/ 156777727 h 10688"/>
              <a:gd name="T6" fmla="*/ 508456617 w 7609"/>
              <a:gd name="T7" fmla="*/ 223255858 h 10688"/>
              <a:gd name="T8" fmla="*/ 526395602 w 7609"/>
              <a:gd name="T9" fmla="*/ 316873431 h 10688"/>
              <a:gd name="T10" fmla="*/ 437780719 w 7609"/>
              <a:gd name="T11" fmla="*/ 367830239 h 10688"/>
              <a:gd name="T12" fmla="*/ 397884643 w 7609"/>
              <a:gd name="T13" fmla="*/ 369295241 h 10688"/>
              <a:gd name="T14" fmla="*/ 317699278 w 7609"/>
              <a:gd name="T15" fmla="*/ 378373539 h 10688"/>
              <a:gd name="T16" fmla="*/ 227515423 w 7609"/>
              <a:gd name="T17" fmla="*/ 469550884 h 10688"/>
              <a:gd name="T18" fmla="*/ 239573940 w 7609"/>
              <a:gd name="T19" fmla="*/ 596943941 h 10688"/>
              <a:gd name="T20" fmla="*/ 260453159 w 7609"/>
              <a:gd name="T21" fmla="*/ 623691221 h 10688"/>
              <a:gd name="T22" fmla="*/ 292604287 w 7609"/>
              <a:gd name="T23" fmla="*/ 681385740 h 10688"/>
              <a:gd name="T24" fmla="*/ 205656173 w 7609"/>
              <a:gd name="T25" fmla="*/ 759479872 h 10688"/>
              <a:gd name="T26" fmla="*/ 165368960 w 7609"/>
              <a:gd name="T27" fmla="*/ 764360372 h 10688"/>
              <a:gd name="T28" fmla="*/ 64010990 w 7609"/>
              <a:gd name="T29" fmla="*/ 791109770 h 10688"/>
              <a:gd name="T30" fmla="*/ 9607262 w 7609"/>
              <a:gd name="T31" fmla="*/ 925530988 h 10688"/>
              <a:gd name="T32" fmla="*/ 95770889 w 7609"/>
              <a:gd name="T33" fmla="*/ 1043358089 h 10688"/>
              <a:gd name="T34" fmla="*/ 105671585 w 7609"/>
              <a:gd name="T35" fmla="*/ 1026859424 h 10688"/>
              <a:gd name="T36" fmla="*/ 28721916 w 7609"/>
              <a:gd name="T37" fmla="*/ 922017967 h 10688"/>
              <a:gd name="T38" fmla="*/ 74596209 w 7609"/>
              <a:gd name="T39" fmla="*/ 807703886 h 10688"/>
              <a:gd name="T40" fmla="*/ 167524661 w 7609"/>
              <a:gd name="T41" fmla="*/ 783689401 h 10688"/>
              <a:gd name="T42" fmla="*/ 209283051 w 7609"/>
              <a:gd name="T43" fmla="*/ 778516333 h 10688"/>
              <a:gd name="T44" fmla="*/ 312014402 w 7609"/>
              <a:gd name="T45" fmla="*/ 679920738 h 10688"/>
              <a:gd name="T46" fmla="*/ 275647501 w 7609"/>
              <a:gd name="T47" fmla="*/ 611392470 h 10688"/>
              <a:gd name="T48" fmla="*/ 255846156 w 7609"/>
              <a:gd name="T49" fmla="*/ 586010552 h 10688"/>
              <a:gd name="T50" fmla="*/ 245945507 w 7609"/>
              <a:gd name="T51" fmla="*/ 475896386 h 10688"/>
              <a:gd name="T52" fmla="*/ 323384154 w 7609"/>
              <a:gd name="T53" fmla="*/ 396725178 h 10688"/>
              <a:gd name="T54" fmla="*/ 398275825 w 7609"/>
              <a:gd name="T55" fmla="*/ 388624270 h 10688"/>
              <a:gd name="T56" fmla="*/ 439545283 w 7609"/>
              <a:gd name="T57" fmla="*/ 387256791 h 10688"/>
              <a:gd name="T58" fmla="*/ 544530131 w 7609"/>
              <a:gd name="T59" fmla="*/ 323901591 h 10688"/>
              <a:gd name="T60" fmla="*/ 526100047 w 7609"/>
              <a:gd name="T61" fmla="*/ 215152786 h 10688"/>
              <a:gd name="T62" fmla="*/ 503849615 w 7609"/>
              <a:gd name="T63" fmla="*/ 153652678 h 10688"/>
              <a:gd name="T64" fmla="*/ 580503775 w 7609"/>
              <a:gd name="T65" fmla="*/ 29089984 h 10688"/>
              <a:gd name="T66" fmla="*/ 631771632 w 7609"/>
              <a:gd name="T67" fmla="*/ 19816642 h 10688"/>
              <a:gd name="T68" fmla="*/ 734207475 w 7609"/>
              <a:gd name="T69" fmla="*/ 54081812 h 10688"/>
              <a:gd name="T70" fmla="*/ 745872689 w 7609"/>
              <a:gd name="T71" fmla="*/ 38560535 h 10688"/>
              <a:gd name="T72" fmla="*/ 632065019 w 7609"/>
              <a:gd name="T73" fmla="*/ 97523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352;p22"/>
          <p:cNvSpPr>
            <a:spLocks/>
          </p:cNvSpPr>
          <p:nvPr/>
        </p:nvSpPr>
        <p:spPr bwMode="auto">
          <a:xfrm rot="18900000" flipH="1">
            <a:off x="32544" y="1611841"/>
            <a:ext cx="406400" cy="349251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531581 h 7727"/>
              <a:gd name="T4" fmla="*/ 39027 w 11996"/>
              <a:gd name="T5" fmla="*/ 52239020 h 7727"/>
              <a:gd name="T6" fmla="*/ 5909603 w 11996"/>
              <a:gd name="T7" fmla="*/ 57303302 h 7727"/>
              <a:gd name="T8" fmla="*/ 67849523 w 11996"/>
              <a:gd name="T9" fmla="*/ 9933203 h 7727"/>
              <a:gd name="T10" fmla="*/ 84141366 w 11996"/>
              <a:gd name="T11" fmla="*/ 7713052 h 7727"/>
              <a:gd name="T12" fmla="*/ 131188535 w 11996"/>
              <a:gd name="T13" fmla="*/ 36072832 h 7727"/>
              <a:gd name="T14" fmla="*/ 130216441 w 11996"/>
              <a:gd name="T15" fmla="*/ 78027015 h 7727"/>
              <a:gd name="T16" fmla="*/ 128000179 w 11996"/>
              <a:gd name="T17" fmla="*/ 89986161 h 7727"/>
              <a:gd name="T18" fmla="*/ 146314299 w 11996"/>
              <a:gd name="T19" fmla="*/ 144328143 h 7727"/>
              <a:gd name="T20" fmla="*/ 161634014 w 11996"/>
              <a:gd name="T21" fmla="*/ 148028394 h 7727"/>
              <a:gd name="T22" fmla="*/ 195927757 w 11996"/>
              <a:gd name="T23" fmla="*/ 135056819 h 7727"/>
              <a:gd name="T24" fmla="*/ 206582003 w 11996"/>
              <a:gd name="T25" fmla="*/ 126759992 h 7727"/>
              <a:gd name="T26" fmla="*/ 235471195 w 11996"/>
              <a:gd name="T27" fmla="*/ 108957428 h 7727"/>
              <a:gd name="T28" fmla="*/ 246513344 w 11996"/>
              <a:gd name="T29" fmla="*/ 107321053 h 7727"/>
              <a:gd name="T30" fmla="*/ 267704786 w 11996"/>
              <a:gd name="T31" fmla="*/ 113008162 h 7727"/>
              <a:gd name="T32" fmla="*/ 288584044 w 11996"/>
              <a:gd name="T33" fmla="*/ 137977969 h 7727"/>
              <a:gd name="T34" fmla="*/ 290100184 w 11996"/>
              <a:gd name="T35" fmla="*/ 167467333 h 7727"/>
              <a:gd name="T36" fmla="*/ 289828178 w 11996"/>
              <a:gd name="T37" fmla="*/ 186166255 h 7727"/>
              <a:gd name="T38" fmla="*/ 320234595 w 11996"/>
              <a:gd name="T39" fmla="*/ 225743979 h 7727"/>
              <a:gd name="T40" fmla="*/ 321828790 w 11996"/>
              <a:gd name="T41" fmla="*/ 225822116 h 7727"/>
              <a:gd name="T42" fmla="*/ 349784848 w 11996"/>
              <a:gd name="T43" fmla="*/ 212966611 h 7727"/>
              <a:gd name="T44" fmla="*/ 357677701 w 11996"/>
              <a:gd name="T45" fmla="*/ 207357640 h 7727"/>
              <a:gd name="T46" fmla="*/ 390417463 w 11996"/>
              <a:gd name="T47" fmla="*/ 198125401 h 7727"/>
              <a:gd name="T48" fmla="*/ 436259525 w 11996"/>
              <a:gd name="T49" fmla="*/ 217018497 h 7727"/>
              <a:gd name="T50" fmla="*/ 440613961 w 11996"/>
              <a:gd name="T51" fmla="*/ 296369338 h 7727"/>
              <a:gd name="T52" fmla="*/ 446796722 w 11996"/>
              <a:gd name="T53" fmla="*/ 301005000 h 7727"/>
              <a:gd name="T54" fmla="*/ 442014171 w 11996"/>
              <a:gd name="T55" fmla="*/ 211837027 h 7727"/>
              <a:gd name="T56" fmla="*/ 390611414 w 11996"/>
              <a:gd name="T57" fmla="*/ 190216989 h 7727"/>
              <a:gd name="T58" fmla="*/ 353479341 w 11996"/>
              <a:gd name="T59" fmla="*/ 200890242 h 7727"/>
              <a:gd name="T60" fmla="*/ 345313364 w 11996"/>
              <a:gd name="T61" fmla="*/ 206772711 h 7727"/>
              <a:gd name="T62" fmla="*/ 322178851 w 11996"/>
              <a:gd name="T63" fmla="*/ 218069978 h 7727"/>
              <a:gd name="T64" fmla="*/ 320662711 w 11996"/>
              <a:gd name="T65" fmla="*/ 217991841 h 7727"/>
              <a:gd name="T66" fmla="*/ 297527046 w 11996"/>
              <a:gd name="T67" fmla="*/ 185737602 h 7727"/>
              <a:gd name="T68" fmla="*/ 297838079 w 11996"/>
              <a:gd name="T69" fmla="*/ 167895953 h 7727"/>
              <a:gd name="T70" fmla="*/ 295971878 w 11996"/>
              <a:gd name="T71" fmla="*/ 135914092 h 7727"/>
              <a:gd name="T72" fmla="*/ 271476182 w 11996"/>
              <a:gd name="T73" fmla="*/ 106152349 h 7727"/>
              <a:gd name="T74" fmla="*/ 246358420 w 11996"/>
              <a:gd name="T75" fmla="*/ 99607967 h 7727"/>
              <a:gd name="T76" fmla="*/ 233215906 w 11996"/>
              <a:gd name="T77" fmla="*/ 101477636 h 7727"/>
              <a:gd name="T78" fmla="*/ 201682403 w 11996"/>
              <a:gd name="T79" fmla="*/ 120721214 h 7727"/>
              <a:gd name="T80" fmla="*/ 191339191 w 11996"/>
              <a:gd name="T81" fmla="*/ 128706645 h 7727"/>
              <a:gd name="T82" fmla="*/ 161710917 w 11996"/>
              <a:gd name="T83" fmla="*/ 140276257 h 7727"/>
              <a:gd name="T84" fmla="*/ 149852716 w 11996"/>
              <a:gd name="T85" fmla="*/ 137433245 h 7727"/>
              <a:gd name="T86" fmla="*/ 135581999 w 11996"/>
              <a:gd name="T87" fmla="*/ 91233002 h 7727"/>
              <a:gd name="T88" fmla="*/ 137798227 w 11996"/>
              <a:gd name="T89" fmla="*/ 79468030 h 7727"/>
              <a:gd name="T90" fmla="*/ 138498349 w 11996"/>
              <a:gd name="T91" fmla="*/ 33540132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353;p22"/>
          <p:cNvSpPr>
            <a:spLocks/>
          </p:cNvSpPr>
          <p:nvPr/>
        </p:nvSpPr>
        <p:spPr bwMode="auto">
          <a:xfrm>
            <a:off x="0" y="5156201"/>
            <a:ext cx="527050" cy="1663700"/>
          </a:xfrm>
          <a:custGeom>
            <a:avLst/>
            <a:gdLst>
              <a:gd name="T0" fmla="*/ 346629 w 7490"/>
              <a:gd name="T1" fmla="*/ 345913 h 17751"/>
              <a:gd name="T2" fmla="*/ 346629 w 7490"/>
              <a:gd name="T3" fmla="*/ 2147483646 h 17751"/>
              <a:gd name="T4" fmla="*/ 2048396221 w 7490"/>
              <a:gd name="T5" fmla="*/ 2147483646 h 17751"/>
              <a:gd name="T6" fmla="*/ 2147483646 w 7490"/>
              <a:gd name="T7" fmla="*/ 2147483646 h 17751"/>
              <a:gd name="T8" fmla="*/ 2147483646 w 7490"/>
              <a:gd name="T9" fmla="*/ 2147483646 h 17751"/>
              <a:gd name="T10" fmla="*/ 2147483646 w 7490"/>
              <a:gd name="T11" fmla="*/ 2147483646 h 17751"/>
              <a:gd name="T12" fmla="*/ 2147483646 w 7490"/>
              <a:gd name="T13" fmla="*/ 1939134434 h 17751"/>
              <a:gd name="T14" fmla="*/ 1887768409 w 7490"/>
              <a:gd name="T15" fmla="*/ 1153132978 h 17751"/>
              <a:gd name="T16" fmla="*/ 1814951139 w 7490"/>
              <a:gd name="T17" fmla="*/ 624846300 h 17751"/>
              <a:gd name="T18" fmla="*/ 890573484 w 7490"/>
              <a:gd name="T19" fmla="*/ 70159174 h 17751"/>
              <a:gd name="T20" fmla="*/ 346629 w 7490"/>
              <a:gd name="T21" fmla="*/ 345913 h 177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0" h="17751" extrusionOk="0">
                <a:moveTo>
                  <a:pt x="1" y="1"/>
                </a:moveTo>
                <a:lnTo>
                  <a:pt x="1" y="17751"/>
                </a:lnTo>
                <a:cubicBezTo>
                  <a:pt x="1969" y="17689"/>
                  <a:pt x="3936" y="17477"/>
                  <a:pt x="5879" y="17112"/>
                </a:cubicBezTo>
                <a:cubicBezTo>
                  <a:pt x="6358" y="17026"/>
                  <a:pt x="6884" y="16893"/>
                  <a:pt x="7158" y="16424"/>
                </a:cubicBezTo>
                <a:cubicBezTo>
                  <a:pt x="7353" y="16096"/>
                  <a:pt x="7375" y="15675"/>
                  <a:pt x="7389" y="15274"/>
                </a:cubicBezTo>
                <a:cubicBezTo>
                  <a:pt x="7490" y="12449"/>
                  <a:pt x="7446" y="9616"/>
                  <a:pt x="7266" y="6794"/>
                </a:cubicBezTo>
                <a:cubicBezTo>
                  <a:pt x="7241" y="6380"/>
                  <a:pt x="7209" y="5958"/>
                  <a:pt x="7057" y="5583"/>
                </a:cubicBezTo>
                <a:cubicBezTo>
                  <a:pt x="6690" y="4682"/>
                  <a:pt x="5699" y="4264"/>
                  <a:pt x="5418" y="3320"/>
                </a:cubicBezTo>
                <a:cubicBezTo>
                  <a:pt x="5270" y="2834"/>
                  <a:pt x="5342" y="2290"/>
                  <a:pt x="5209" y="1799"/>
                </a:cubicBezTo>
                <a:cubicBezTo>
                  <a:pt x="4884" y="613"/>
                  <a:pt x="3609" y="311"/>
                  <a:pt x="2556" y="202"/>
                </a:cubicBezTo>
                <a:cubicBezTo>
                  <a:pt x="1900" y="134"/>
                  <a:pt x="656" y="66"/>
                  <a:pt x="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354;p22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25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24"/>
          <p:cNvSpPr/>
          <p:nvPr/>
        </p:nvSpPr>
        <p:spPr>
          <a:xfrm>
            <a:off x="2790825" y="412751"/>
            <a:ext cx="3409950" cy="4453467"/>
          </a:xfrm>
          <a:custGeom>
            <a:avLst/>
            <a:gdLst/>
            <a:ahLst/>
            <a:cxnLst/>
            <a:rect l="l" t="t" r="r" b="b"/>
            <a:pathLst>
              <a:path w="32941" h="32271" extrusionOk="0">
                <a:moveTo>
                  <a:pt x="16299" y="1"/>
                </a:moveTo>
                <a:cubicBezTo>
                  <a:pt x="15888" y="1"/>
                  <a:pt x="15476" y="15"/>
                  <a:pt x="15065" y="47"/>
                </a:cubicBezTo>
                <a:cubicBezTo>
                  <a:pt x="14604" y="82"/>
                  <a:pt x="14114" y="108"/>
                  <a:pt x="13685" y="299"/>
                </a:cubicBezTo>
                <a:cubicBezTo>
                  <a:pt x="12579" y="792"/>
                  <a:pt x="11559" y="1459"/>
                  <a:pt x="10607" y="2206"/>
                </a:cubicBezTo>
                <a:cubicBezTo>
                  <a:pt x="7710" y="4476"/>
                  <a:pt x="4772" y="6844"/>
                  <a:pt x="2862" y="9986"/>
                </a:cubicBezTo>
                <a:cubicBezTo>
                  <a:pt x="649" y="13623"/>
                  <a:pt x="0" y="18200"/>
                  <a:pt x="1236" y="22273"/>
                </a:cubicBezTo>
                <a:cubicBezTo>
                  <a:pt x="2469" y="26345"/>
                  <a:pt x="5594" y="29827"/>
                  <a:pt x="9558" y="31372"/>
                </a:cubicBezTo>
                <a:cubicBezTo>
                  <a:pt x="11096" y="31972"/>
                  <a:pt x="12747" y="32270"/>
                  <a:pt x="14398" y="32270"/>
                </a:cubicBezTo>
                <a:cubicBezTo>
                  <a:pt x="17001" y="32270"/>
                  <a:pt x="19603" y="31529"/>
                  <a:pt x="21758" y="30065"/>
                </a:cubicBezTo>
                <a:cubicBezTo>
                  <a:pt x="22832" y="29336"/>
                  <a:pt x="23787" y="28450"/>
                  <a:pt x="24724" y="27553"/>
                </a:cubicBezTo>
                <a:cubicBezTo>
                  <a:pt x="26613" y="25743"/>
                  <a:pt x="28451" y="23877"/>
                  <a:pt x="30231" y="21962"/>
                </a:cubicBezTo>
                <a:cubicBezTo>
                  <a:pt x="30934" y="21202"/>
                  <a:pt x="31636" y="20424"/>
                  <a:pt x="32105" y="19501"/>
                </a:cubicBezTo>
                <a:cubicBezTo>
                  <a:pt x="32862" y="18013"/>
                  <a:pt x="32941" y="16261"/>
                  <a:pt x="32746" y="14603"/>
                </a:cubicBezTo>
                <a:cubicBezTo>
                  <a:pt x="32235" y="10145"/>
                  <a:pt x="29810" y="5939"/>
                  <a:pt x="26212" y="3258"/>
                </a:cubicBezTo>
                <a:cubicBezTo>
                  <a:pt x="24399" y="1910"/>
                  <a:pt x="22298" y="955"/>
                  <a:pt x="20100" y="443"/>
                </a:cubicBezTo>
                <a:cubicBezTo>
                  <a:pt x="19008" y="187"/>
                  <a:pt x="17890" y="39"/>
                  <a:pt x="16766" y="7"/>
                </a:cubicBezTo>
                <a:cubicBezTo>
                  <a:pt x="16611" y="3"/>
                  <a:pt x="16455" y="1"/>
                  <a:pt x="1629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92;p24"/>
          <p:cNvSpPr>
            <a:spLocks/>
          </p:cNvSpPr>
          <p:nvPr/>
        </p:nvSpPr>
        <p:spPr bwMode="auto">
          <a:xfrm rot="2700000">
            <a:off x="1017059" y="5789084"/>
            <a:ext cx="239183" cy="222250"/>
          </a:xfrm>
          <a:custGeom>
            <a:avLst/>
            <a:gdLst>
              <a:gd name="T0" fmla="*/ 70925067 w 4618"/>
              <a:gd name="T1" fmla="*/ 59165 h 5706"/>
              <a:gd name="T2" fmla="*/ 52870492 w 4618"/>
              <a:gd name="T3" fmla="*/ 177496 h 5706"/>
              <a:gd name="T4" fmla="*/ 8323355 w 4618"/>
              <a:gd name="T5" fmla="*/ 24463547 h 5706"/>
              <a:gd name="T6" fmla="*/ 7033190 w 4618"/>
              <a:gd name="T7" fmla="*/ 90529600 h 5706"/>
              <a:gd name="T8" fmla="*/ 22450100 w 4618"/>
              <a:gd name="T9" fmla="*/ 190395569 h 5706"/>
              <a:gd name="T10" fmla="*/ 44020513 w 4618"/>
              <a:gd name="T11" fmla="*/ 301961563 h 5706"/>
              <a:gd name="T12" fmla="*/ 56036257 w 4618"/>
              <a:gd name="T13" fmla="*/ 329025467 h 5706"/>
              <a:gd name="T14" fmla="*/ 87923326 w 4618"/>
              <a:gd name="T15" fmla="*/ 337120804 h 5706"/>
              <a:gd name="T16" fmla="*/ 174731562 w 4618"/>
              <a:gd name="T17" fmla="*/ 330562287 h 5706"/>
              <a:gd name="T18" fmla="*/ 242960152 w 4618"/>
              <a:gd name="T19" fmla="*/ 303437699 h 5706"/>
              <a:gd name="T20" fmla="*/ 268751054 w 4618"/>
              <a:gd name="T21" fmla="*/ 209541631 h 5706"/>
              <a:gd name="T22" fmla="*/ 270685544 w 4618"/>
              <a:gd name="T23" fmla="*/ 60687844 h 5706"/>
              <a:gd name="T24" fmla="*/ 267462404 w 4618"/>
              <a:gd name="T25" fmla="*/ 38704763 h 5706"/>
              <a:gd name="T26" fmla="*/ 250814219 w 4618"/>
              <a:gd name="T27" fmla="*/ 22336553 h 5706"/>
              <a:gd name="T28" fmla="*/ 155506076 w 4618"/>
              <a:gd name="T29" fmla="*/ 2363656 h 5706"/>
              <a:gd name="T30" fmla="*/ 70925067 w 4618"/>
              <a:gd name="T31" fmla="*/ 59165 h 570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393;p24"/>
          <p:cNvSpPr/>
          <p:nvPr/>
        </p:nvSpPr>
        <p:spPr>
          <a:xfrm rot="18754469">
            <a:off x="3085572" y="437093"/>
            <a:ext cx="188383" cy="241300"/>
          </a:xfrm>
          <a:custGeom>
            <a:avLst/>
            <a:gdLst/>
            <a:ahLst/>
            <a:cxnLst/>
            <a:rect l="l" t="t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94;p24"/>
          <p:cNvSpPr/>
          <p:nvPr/>
        </p:nvSpPr>
        <p:spPr>
          <a:xfrm rot="8345248">
            <a:off x="7954964" y="5418667"/>
            <a:ext cx="179387" cy="296333"/>
          </a:xfrm>
          <a:custGeom>
            <a:avLst/>
            <a:gdLst/>
            <a:ahLst/>
            <a:cxnLst/>
            <a:rect l="l" t="t" r="r" b="b"/>
            <a:pathLst>
              <a:path w="4618" h="5706" extrusionOk="0">
                <a:moveTo>
                  <a:pt x="1210" y="1"/>
                </a:moveTo>
                <a:cubicBezTo>
                  <a:pt x="1107" y="1"/>
                  <a:pt x="1005" y="1"/>
                  <a:pt x="902" y="3"/>
                </a:cubicBezTo>
                <a:cubicBezTo>
                  <a:pt x="574" y="7"/>
                  <a:pt x="275" y="86"/>
                  <a:pt x="142" y="414"/>
                </a:cubicBezTo>
                <a:cubicBezTo>
                  <a:pt x="1" y="760"/>
                  <a:pt x="72" y="1174"/>
                  <a:pt x="120" y="1532"/>
                </a:cubicBezTo>
                <a:cubicBezTo>
                  <a:pt x="199" y="2097"/>
                  <a:pt x="285" y="2660"/>
                  <a:pt x="383" y="3222"/>
                </a:cubicBezTo>
                <a:cubicBezTo>
                  <a:pt x="491" y="3852"/>
                  <a:pt x="613" y="4483"/>
                  <a:pt x="751" y="5110"/>
                </a:cubicBezTo>
                <a:cubicBezTo>
                  <a:pt x="786" y="5276"/>
                  <a:pt x="829" y="5456"/>
                  <a:pt x="956" y="5568"/>
                </a:cubicBezTo>
                <a:cubicBezTo>
                  <a:pt x="1100" y="5694"/>
                  <a:pt x="1309" y="5705"/>
                  <a:pt x="1500" y="5705"/>
                </a:cubicBezTo>
                <a:cubicBezTo>
                  <a:pt x="1997" y="5702"/>
                  <a:pt x="2491" y="5662"/>
                  <a:pt x="2981" y="5594"/>
                </a:cubicBezTo>
                <a:cubicBezTo>
                  <a:pt x="3402" y="5532"/>
                  <a:pt x="3846" y="5434"/>
                  <a:pt x="4145" y="5135"/>
                </a:cubicBezTo>
                <a:cubicBezTo>
                  <a:pt x="4545" y="4736"/>
                  <a:pt x="4578" y="4112"/>
                  <a:pt x="4585" y="3546"/>
                </a:cubicBezTo>
                <a:lnTo>
                  <a:pt x="4618" y="1027"/>
                </a:lnTo>
                <a:cubicBezTo>
                  <a:pt x="4618" y="901"/>
                  <a:pt x="4618" y="767"/>
                  <a:pt x="4563" y="655"/>
                </a:cubicBezTo>
                <a:cubicBezTo>
                  <a:pt x="4510" y="534"/>
                  <a:pt x="4394" y="447"/>
                  <a:pt x="4279" y="378"/>
                </a:cubicBezTo>
                <a:cubicBezTo>
                  <a:pt x="3796" y="97"/>
                  <a:pt x="3212" y="58"/>
                  <a:pt x="2653" y="40"/>
                </a:cubicBezTo>
                <a:cubicBezTo>
                  <a:pt x="2175" y="19"/>
                  <a:pt x="1692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95;p24"/>
          <p:cNvSpPr>
            <a:spLocks/>
          </p:cNvSpPr>
          <p:nvPr/>
        </p:nvSpPr>
        <p:spPr bwMode="auto">
          <a:xfrm>
            <a:off x="220663" y="232834"/>
            <a:ext cx="984250" cy="2453217"/>
          </a:xfrm>
          <a:custGeom>
            <a:avLst/>
            <a:gdLst>
              <a:gd name="T0" fmla="*/ 1053847140 w 9607"/>
              <a:gd name="T1" fmla="*/ 0 h 17970"/>
              <a:gd name="T2" fmla="*/ 252708313 w 9607"/>
              <a:gd name="T3" fmla="*/ 379967529 h 17970"/>
              <a:gd name="T4" fmla="*/ 102160273 w 9607"/>
              <a:gd name="T5" fmla="*/ 1687330663 h 17970"/>
              <a:gd name="T6" fmla="*/ 86027466 w 9607"/>
              <a:gd name="T7" fmla="*/ 2147483646 h 17970"/>
              <a:gd name="T8" fmla="*/ 264537652 w 9607"/>
              <a:gd name="T9" fmla="*/ 2147483646 h 17970"/>
              <a:gd name="T10" fmla="*/ 745225190 w 9607"/>
              <a:gd name="T11" fmla="*/ 2147483646 h 17970"/>
              <a:gd name="T12" fmla="*/ 2147483646 w 9607"/>
              <a:gd name="T13" fmla="*/ 2147483646 h 17970"/>
              <a:gd name="T14" fmla="*/ 2147483646 w 9607"/>
              <a:gd name="T15" fmla="*/ 2147483646 h 17970"/>
              <a:gd name="T16" fmla="*/ 2147483646 w 9607"/>
              <a:gd name="T17" fmla="*/ 2147483646 h 17970"/>
              <a:gd name="T18" fmla="*/ 2147483646 w 9607"/>
              <a:gd name="T19" fmla="*/ 2147483646 h 17970"/>
              <a:gd name="T20" fmla="*/ 2147483646 w 9607"/>
              <a:gd name="T21" fmla="*/ 2147483646 h 17970"/>
              <a:gd name="T22" fmla="*/ 2147483646 w 9607"/>
              <a:gd name="T23" fmla="*/ 2147483646 h 17970"/>
              <a:gd name="T24" fmla="*/ 2147483646 w 9607"/>
              <a:gd name="T25" fmla="*/ 1981429443 h 17970"/>
              <a:gd name="T26" fmla="*/ 2147483646 w 9607"/>
              <a:gd name="T27" fmla="*/ 247951263 h 17970"/>
              <a:gd name="T28" fmla="*/ 1501198447 w 9607"/>
              <a:gd name="T29" fmla="*/ 27906576 h 17970"/>
              <a:gd name="T30" fmla="*/ 1053847140 w 9607"/>
              <a:gd name="T31" fmla="*/ 0 h 179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607" h="17970" extrusionOk="0">
                <a:moveTo>
                  <a:pt x="980" y="0"/>
                </a:moveTo>
                <a:cubicBezTo>
                  <a:pt x="684" y="0"/>
                  <a:pt x="402" y="64"/>
                  <a:pt x="235" y="354"/>
                </a:cubicBezTo>
                <a:cubicBezTo>
                  <a:pt x="34" y="703"/>
                  <a:pt x="87" y="1189"/>
                  <a:pt x="95" y="1572"/>
                </a:cubicBezTo>
                <a:cubicBezTo>
                  <a:pt x="113" y="2206"/>
                  <a:pt x="99" y="2833"/>
                  <a:pt x="80" y="3468"/>
                </a:cubicBezTo>
                <a:cubicBezTo>
                  <a:pt x="1" y="6567"/>
                  <a:pt x="55" y="9674"/>
                  <a:pt x="246" y="12769"/>
                </a:cubicBezTo>
                <a:cubicBezTo>
                  <a:pt x="351" y="14506"/>
                  <a:pt x="503" y="16240"/>
                  <a:pt x="693" y="17970"/>
                </a:cubicBezTo>
                <a:cubicBezTo>
                  <a:pt x="3036" y="17905"/>
                  <a:pt x="5375" y="17688"/>
                  <a:pt x="7692" y="17325"/>
                </a:cubicBezTo>
                <a:cubicBezTo>
                  <a:pt x="8261" y="17234"/>
                  <a:pt x="8885" y="17101"/>
                  <a:pt x="9213" y="16629"/>
                </a:cubicBezTo>
                <a:cubicBezTo>
                  <a:pt x="9444" y="16298"/>
                  <a:pt x="9472" y="15869"/>
                  <a:pt x="9490" y="15465"/>
                </a:cubicBezTo>
                <a:cubicBezTo>
                  <a:pt x="9606" y="12611"/>
                  <a:pt x="9559" y="9745"/>
                  <a:pt x="9347" y="6895"/>
                </a:cubicBezTo>
                <a:cubicBezTo>
                  <a:pt x="9314" y="6477"/>
                  <a:pt x="9278" y="6048"/>
                  <a:pt x="9094" y="5673"/>
                </a:cubicBezTo>
                <a:cubicBezTo>
                  <a:pt x="8655" y="4757"/>
                  <a:pt x="7476" y="4339"/>
                  <a:pt x="7141" y="3381"/>
                </a:cubicBezTo>
                <a:cubicBezTo>
                  <a:pt x="6968" y="2891"/>
                  <a:pt x="7055" y="2340"/>
                  <a:pt x="6892" y="1846"/>
                </a:cubicBezTo>
                <a:cubicBezTo>
                  <a:pt x="6506" y="649"/>
                  <a:pt x="4986" y="339"/>
                  <a:pt x="3735" y="231"/>
                </a:cubicBezTo>
                <a:cubicBezTo>
                  <a:pt x="2953" y="163"/>
                  <a:pt x="2174" y="94"/>
                  <a:pt x="1396" y="26"/>
                </a:cubicBezTo>
                <a:cubicBezTo>
                  <a:pt x="1261" y="14"/>
                  <a:pt x="1119" y="0"/>
                  <a:pt x="9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396;p24"/>
          <p:cNvSpPr>
            <a:spLocks/>
          </p:cNvSpPr>
          <p:nvPr/>
        </p:nvSpPr>
        <p:spPr bwMode="auto">
          <a:xfrm rot="16200000">
            <a:off x="6726503" y="5648062"/>
            <a:ext cx="874183" cy="1554162"/>
          </a:xfrm>
          <a:custGeom>
            <a:avLst/>
            <a:gdLst>
              <a:gd name="T0" fmla="*/ 674282 w 7490"/>
              <a:gd name="T1" fmla="*/ 674600 h 17751"/>
              <a:gd name="T2" fmla="*/ 674282 w 7490"/>
              <a:gd name="T3" fmla="*/ 2147483646 h 17751"/>
              <a:gd name="T4" fmla="*/ 2147483646 w 7490"/>
              <a:gd name="T5" fmla="*/ 2147483646 h 17751"/>
              <a:gd name="T6" fmla="*/ 2147483646 w 7490"/>
              <a:gd name="T7" fmla="*/ 2147483646 h 17751"/>
              <a:gd name="T8" fmla="*/ 2147483646 w 7490"/>
              <a:gd name="T9" fmla="*/ 2147483646 h 17751"/>
              <a:gd name="T10" fmla="*/ 2147483646 w 7490"/>
              <a:gd name="T11" fmla="*/ 2147483646 h 17751"/>
              <a:gd name="T12" fmla="*/ 2147483646 w 7490"/>
              <a:gd name="T13" fmla="*/ 2147483646 h 17751"/>
              <a:gd name="T14" fmla="*/ 2147483646 w 7490"/>
              <a:gd name="T15" fmla="*/ 2147483646 h 17751"/>
              <a:gd name="T16" fmla="*/ 2147483646 w 7490"/>
              <a:gd name="T17" fmla="*/ 1207403164 h 17751"/>
              <a:gd name="T18" fmla="*/ 1714371620 w 7490"/>
              <a:gd name="T19" fmla="*/ 135574040 h 17751"/>
              <a:gd name="T20" fmla="*/ 674282 w 7490"/>
              <a:gd name="T21" fmla="*/ 674600 h 177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0" h="17751" extrusionOk="0">
                <a:moveTo>
                  <a:pt x="1" y="1"/>
                </a:moveTo>
                <a:lnTo>
                  <a:pt x="1" y="17751"/>
                </a:lnTo>
                <a:cubicBezTo>
                  <a:pt x="1969" y="17689"/>
                  <a:pt x="3936" y="17477"/>
                  <a:pt x="5879" y="17112"/>
                </a:cubicBezTo>
                <a:cubicBezTo>
                  <a:pt x="6358" y="17026"/>
                  <a:pt x="6884" y="16893"/>
                  <a:pt x="7158" y="16424"/>
                </a:cubicBezTo>
                <a:cubicBezTo>
                  <a:pt x="7353" y="16096"/>
                  <a:pt x="7375" y="15675"/>
                  <a:pt x="7389" y="15274"/>
                </a:cubicBezTo>
                <a:cubicBezTo>
                  <a:pt x="7490" y="12449"/>
                  <a:pt x="7446" y="9616"/>
                  <a:pt x="7266" y="6794"/>
                </a:cubicBezTo>
                <a:cubicBezTo>
                  <a:pt x="7241" y="6380"/>
                  <a:pt x="7209" y="5958"/>
                  <a:pt x="7057" y="5583"/>
                </a:cubicBezTo>
                <a:cubicBezTo>
                  <a:pt x="6690" y="4682"/>
                  <a:pt x="5699" y="4264"/>
                  <a:pt x="5418" y="3320"/>
                </a:cubicBezTo>
                <a:cubicBezTo>
                  <a:pt x="5270" y="2834"/>
                  <a:pt x="5342" y="2290"/>
                  <a:pt x="5209" y="1799"/>
                </a:cubicBezTo>
                <a:cubicBezTo>
                  <a:pt x="4884" y="613"/>
                  <a:pt x="3609" y="311"/>
                  <a:pt x="2556" y="202"/>
                </a:cubicBezTo>
                <a:cubicBezTo>
                  <a:pt x="1900" y="134"/>
                  <a:pt x="656" y="66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397;p24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8" name="Google Shape;388;p24"/>
          <p:cNvSpPr txBox="1">
            <a:spLocks noGrp="1"/>
          </p:cNvSpPr>
          <p:nvPr>
            <p:ph type="title"/>
          </p:nvPr>
        </p:nvSpPr>
        <p:spPr>
          <a:xfrm>
            <a:off x="1202550" y="3421800"/>
            <a:ext cx="6738900" cy="148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9" name="Google Shape;389;p24"/>
          <p:cNvSpPr txBox="1">
            <a:spLocks noGrp="1"/>
          </p:cNvSpPr>
          <p:nvPr>
            <p:ph type="title" idx="2"/>
          </p:nvPr>
        </p:nvSpPr>
        <p:spPr>
          <a:xfrm>
            <a:off x="3083700" y="953300"/>
            <a:ext cx="2976600" cy="220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0" name="Google Shape;390;p24"/>
          <p:cNvSpPr txBox="1">
            <a:spLocks noGrp="1"/>
          </p:cNvSpPr>
          <p:nvPr>
            <p:ph type="subTitle" idx="1"/>
          </p:nvPr>
        </p:nvSpPr>
        <p:spPr>
          <a:xfrm>
            <a:off x="2276850" y="5165900"/>
            <a:ext cx="4590300" cy="73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474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rgbClr val="FFE27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9;p25"/>
          <p:cNvSpPr/>
          <p:nvPr userDrawn="1"/>
        </p:nvSpPr>
        <p:spPr>
          <a:xfrm rot="6300016">
            <a:off x="4614863" y="24341"/>
            <a:ext cx="3879851" cy="2768600"/>
          </a:xfrm>
          <a:custGeom>
            <a:avLst/>
            <a:gdLst/>
            <a:ahLst/>
            <a:cxnLst/>
            <a:rect l="l" t="t" r="r" b="b"/>
            <a:pathLst>
              <a:path w="18692" h="12154" extrusionOk="0">
                <a:moveTo>
                  <a:pt x="15848" y="0"/>
                </a:moveTo>
                <a:cubicBezTo>
                  <a:pt x="14782" y="0"/>
                  <a:pt x="13709" y="205"/>
                  <a:pt x="12643" y="205"/>
                </a:cubicBezTo>
                <a:cubicBezTo>
                  <a:pt x="12427" y="205"/>
                  <a:pt x="12211" y="197"/>
                  <a:pt x="11995" y="176"/>
                </a:cubicBezTo>
                <a:cubicBezTo>
                  <a:pt x="11626" y="143"/>
                  <a:pt x="11248" y="131"/>
                  <a:pt x="10867" y="131"/>
                </a:cubicBezTo>
                <a:cubicBezTo>
                  <a:pt x="9981" y="131"/>
                  <a:pt x="9074" y="195"/>
                  <a:pt x="8204" y="195"/>
                </a:cubicBezTo>
                <a:cubicBezTo>
                  <a:pt x="8093" y="195"/>
                  <a:pt x="7982" y="194"/>
                  <a:pt x="7872" y="191"/>
                </a:cubicBezTo>
                <a:cubicBezTo>
                  <a:pt x="7723" y="188"/>
                  <a:pt x="7572" y="186"/>
                  <a:pt x="7420" y="186"/>
                </a:cubicBezTo>
                <a:cubicBezTo>
                  <a:pt x="6208" y="186"/>
                  <a:pt x="4928" y="290"/>
                  <a:pt x="3807" y="310"/>
                </a:cubicBezTo>
                <a:cubicBezTo>
                  <a:pt x="2787" y="328"/>
                  <a:pt x="819" y="386"/>
                  <a:pt x="1" y="876"/>
                </a:cubicBezTo>
                <a:lnTo>
                  <a:pt x="1" y="11371"/>
                </a:lnTo>
                <a:cubicBezTo>
                  <a:pt x="220" y="11738"/>
                  <a:pt x="1266" y="11937"/>
                  <a:pt x="1579" y="11955"/>
                </a:cubicBezTo>
                <a:cubicBezTo>
                  <a:pt x="3949" y="12087"/>
                  <a:pt x="6320" y="12153"/>
                  <a:pt x="8690" y="12153"/>
                </a:cubicBezTo>
                <a:cubicBezTo>
                  <a:pt x="11750" y="12153"/>
                  <a:pt x="14810" y="12043"/>
                  <a:pt x="17866" y="11821"/>
                </a:cubicBezTo>
                <a:cubicBezTo>
                  <a:pt x="18007" y="11814"/>
                  <a:pt x="18158" y="11796"/>
                  <a:pt x="18263" y="11648"/>
                </a:cubicBezTo>
                <a:cubicBezTo>
                  <a:pt x="18371" y="11497"/>
                  <a:pt x="18396" y="11248"/>
                  <a:pt x="18414" y="11018"/>
                </a:cubicBezTo>
                <a:cubicBezTo>
                  <a:pt x="18692" y="7575"/>
                  <a:pt x="18309" y="4004"/>
                  <a:pt x="17329" y="908"/>
                </a:cubicBezTo>
                <a:cubicBezTo>
                  <a:pt x="17243" y="638"/>
                  <a:pt x="17145" y="357"/>
                  <a:pt x="16983" y="202"/>
                </a:cubicBezTo>
                <a:cubicBezTo>
                  <a:pt x="16835" y="61"/>
                  <a:pt x="16662" y="43"/>
                  <a:pt x="16493" y="29"/>
                </a:cubicBezTo>
                <a:cubicBezTo>
                  <a:pt x="16278" y="8"/>
                  <a:pt x="16063" y="0"/>
                  <a:pt x="158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3;p25"/>
          <p:cNvSpPr>
            <a:spLocks/>
          </p:cNvSpPr>
          <p:nvPr userDrawn="1"/>
        </p:nvSpPr>
        <p:spPr bwMode="auto">
          <a:xfrm>
            <a:off x="0" y="1"/>
            <a:ext cx="3214688" cy="5795433"/>
          </a:xfrm>
          <a:custGeom>
            <a:avLst/>
            <a:gdLst>
              <a:gd name="T0" fmla="*/ 1222073 w 30080"/>
              <a:gd name="T1" fmla="*/ 1221593 h 40680"/>
              <a:gd name="T2" fmla="*/ 1222073 w 30080"/>
              <a:gd name="T3" fmla="*/ 2147483646 h 40680"/>
              <a:gd name="T4" fmla="*/ 2147483646 w 30080"/>
              <a:gd name="T5" fmla="*/ 2147483646 h 40680"/>
              <a:gd name="T6" fmla="*/ 2147483646 w 30080"/>
              <a:gd name="T7" fmla="*/ 1221593 h 40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080" h="40680" extrusionOk="0">
                <a:moveTo>
                  <a:pt x="1" y="1"/>
                </a:moveTo>
                <a:lnTo>
                  <a:pt x="1" y="40679"/>
                </a:lnTo>
                <a:cubicBezTo>
                  <a:pt x="10347" y="34844"/>
                  <a:pt x="19055" y="26134"/>
                  <a:pt x="24886" y="15783"/>
                </a:cubicBezTo>
                <a:cubicBezTo>
                  <a:pt x="27610" y="10946"/>
                  <a:pt x="29741" y="5540"/>
                  <a:pt x="30080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04;p25"/>
          <p:cNvSpPr>
            <a:spLocks/>
          </p:cNvSpPr>
          <p:nvPr/>
        </p:nvSpPr>
        <p:spPr bwMode="auto">
          <a:xfrm flipH="1">
            <a:off x="1" y="2027768"/>
            <a:ext cx="3324225" cy="4830233"/>
          </a:xfrm>
          <a:custGeom>
            <a:avLst/>
            <a:gdLst>
              <a:gd name="T0" fmla="*/ 2147483646 w 36967"/>
              <a:gd name="T1" fmla="*/ 0 h 39817"/>
              <a:gd name="T2" fmla="*/ 2147483646 w 36967"/>
              <a:gd name="T3" fmla="*/ 2147483646 h 39817"/>
              <a:gd name="T4" fmla="*/ 0 w 36967"/>
              <a:gd name="T5" fmla="*/ 2147483646 h 39817"/>
              <a:gd name="T6" fmla="*/ 2147483646 w 36967"/>
              <a:gd name="T7" fmla="*/ 2147483646 h 39817"/>
              <a:gd name="T8" fmla="*/ 2147483646 w 36967"/>
              <a:gd name="T9" fmla="*/ 2147483646 h 39817"/>
              <a:gd name="T10" fmla="*/ 2147483646 w 36967"/>
              <a:gd name="T11" fmla="*/ 0 h 398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967" h="39817" extrusionOk="0">
                <a:moveTo>
                  <a:pt x="36944" y="0"/>
                </a:moveTo>
                <a:cubicBezTo>
                  <a:pt x="28014" y="12675"/>
                  <a:pt x="16643" y="27048"/>
                  <a:pt x="5759" y="35853"/>
                </a:cubicBezTo>
                <a:cubicBezTo>
                  <a:pt x="3943" y="37323"/>
                  <a:pt x="2101" y="38794"/>
                  <a:pt x="0" y="39817"/>
                </a:cubicBezTo>
                <a:lnTo>
                  <a:pt x="8166" y="39817"/>
                </a:lnTo>
                <a:cubicBezTo>
                  <a:pt x="17948" y="31863"/>
                  <a:pt x="28591" y="19995"/>
                  <a:pt x="36966" y="6967"/>
                </a:cubicBezTo>
                <a:lnTo>
                  <a:pt x="369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405;p25"/>
          <p:cNvSpPr>
            <a:spLocks/>
          </p:cNvSpPr>
          <p:nvPr/>
        </p:nvSpPr>
        <p:spPr bwMode="auto">
          <a:xfrm>
            <a:off x="5894389" y="6426200"/>
            <a:ext cx="141287" cy="321733"/>
          </a:xfrm>
          <a:custGeom>
            <a:avLst/>
            <a:gdLst>
              <a:gd name="T0" fmla="*/ 114236111 w 3626"/>
              <a:gd name="T1" fmla="*/ 0 h 6206"/>
              <a:gd name="T2" fmla="*/ 70399112 w 3626"/>
              <a:gd name="T3" fmla="*/ 12520616 h 6206"/>
              <a:gd name="T4" fmla="*/ 31590620 w 3626"/>
              <a:gd name="T5" fmla="*/ 91169913 h 6206"/>
              <a:gd name="T6" fmla="*/ 11595041 w 3626"/>
              <a:gd name="T7" fmla="*/ 217842693 h 6206"/>
              <a:gd name="T8" fmla="*/ 473697 w 3626"/>
              <a:gd name="T9" fmla="*/ 315712900 h 6206"/>
              <a:gd name="T10" fmla="*/ 71050450 w 3626"/>
              <a:gd name="T11" fmla="*/ 356623398 h 6206"/>
              <a:gd name="T12" fmla="*/ 105894723 w 3626"/>
              <a:gd name="T13" fmla="*/ 364735642 h 6206"/>
              <a:gd name="T14" fmla="*/ 120921021 w 3626"/>
              <a:gd name="T15" fmla="*/ 362090013 h 6206"/>
              <a:gd name="T16" fmla="*/ 155470758 w 3626"/>
              <a:gd name="T17" fmla="*/ 306601317 h 6206"/>
              <a:gd name="T18" fmla="*/ 197236847 w 3626"/>
              <a:gd name="T19" fmla="*/ 132491663 h 6206"/>
              <a:gd name="T20" fmla="*/ 169314351 w 3626"/>
              <a:gd name="T21" fmla="*/ 13813200 h 6206"/>
              <a:gd name="T22" fmla="*/ 114236111 w 3626"/>
              <a:gd name="T23" fmla="*/ 0 h 62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406;p25"/>
          <p:cNvSpPr>
            <a:spLocks/>
          </p:cNvSpPr>
          <p:nvPr/>
        </p:nvSpPr>
        <p:spPr bwMode="auto">
          <a:xfrm rot="14473918">
            <a:off x="858309" y="6071659"/>
            <a:ext cx="188383" cy="241300"/>
          </a:xfrm>
          <a:custGeom>
            <a:avLst/>
            <a:gdLst>
              <a:gd name="T0" fmla="*/ 114236111 w 3626"/>
              <a:gd name="T1" fmla="*/ 0 h 6206"/>
              <a:gd name="T2" fmla="*/ 70399112 w 3626"/>
              <a:gd name="T3" fmla="*/ 12520616 h 6206"/>
              <a:gd name="T4" fmla="*/ 31590620 w 3626"/>
              <a:gd name="T5" fmla="*/ 91169913 h 6206"/>
              <a:gd name="T6" fmla="*/ 11595041 w 3626"/>
              <a:gd name="T7" fmla="*/ 217842693 h 6206"/>
              <a:gd name="T8" fmla="*/ 473697 w 3626"/>
              <a:gd name="T9" fmla="*/ 315712900 h 6206"/>
              <a:gd name="T10" fmla="*/ 71050450 w 3626"/>
              <a:gd name="T11" fmla="*/ 356623398 h 6206"/>
              <a:gd name="T12" fmla="*/ 105894723 w 3626"/>
              <a:gd name="T13" fmla="*/ 364735642 h 6206"/>
              <a:gd name="T14" fmla="*/ 120921021 w 3626"/>
              <a:gd name="T15" fmla="*/ 362090013 h 6206"/>
              <a:gd name="T16" fmla="*/ 155470758 w 3626"/>
              <a:gd name="T17" fmla="*/ 306601317 h 6206"/>
              <a:gd name="T18" fmla="*/ 197236847 w 3626"/>
              <a:gd name="T19" fmla="*/ 132491663 h 6206"/>
              <a:gd name="T20" fmla="*/ 169314351 w 3626"/>
              <a:gd name="T21" fmla="*/ 13813200 h 6206"/>
              <a:gd name="T22" fmla="*/ 114236111 w 3626"/>
              <a:gd name="T23" fmla="*/ 0 h 62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407;p25"/>
          <p:cNvSpPr>
            <a:spLocks/>
          </p:cNvSpPr>
          <p:nvPr/>
        </p:nvSpPr>
        <p:spPr bwMode="auto">
          <a:xfrm rot="18754469">
            <a:off x="3430058" y="1895475"/>
            <a:ext cx="188384" cy="241300"/>
          </a:xfrm>
          <a:custGeom>
            <a:avLst/>
            <a:gdLst>
              <a:gd name="T0" fmla="*/ 114239219 w 3626"/>
              <a:gd name="T1" fmla="*/ 0 h 6206"/>
              <a:gd name="T2" fmla="*/ 70401636 w 3626"/>
              <a:gd name="T3" fmla="*/ 12520616 h 6206"/>
              <a:gd name="T4" fmla="*/ 31591077 w 3626"/>
              <a:gd name="T5" fmla="*/ 91169913 h 6206"/>
              <a:gd name="T6" fmla="*/ 11595201 w 3626"/>
              <a:gd name="T7" fmla="*/ 217842693 h 6206"/>
              <a:gd name="T8" fmla="*/ 473701 w 3626"/>
              <a:gd name="T9" fmla="*/ 315712900 h 6206"/>
              <a:gd name="T10" fmla="*/ 71051460 w 3626"/>
              <a:gd name="T11" fmla="*/ 356623398 h 6206"/>
              <a:gd name="T12" fmla="*/ 105897733 w 3626"/>
              <a:gd name="T13" fmla="*/ 364735642 h 6206"/>
              <a:gd name="T14" fmla="*/ 120924253 w 3626"/>
              <a:gd name="T15" fmla="*/ 362090013 h 6206"/>
              <a:gd name="T16" fmla="*/ 155474508 w 3626"/>
              <a:gd name="T17" fmla="*/ 306601317 h 6206"/>
              <a:gd name="T18" fmla="*/ 197241165 w 3626"/>
              <a:gd name="T19" fmla="*/ 132491663 h 6206"/>
              <a:gd name="T20" fmla="*/ 169318277 w 3626"/>
              <a:gd name="T21" fmla="*/ 13813200 h 6206"/>
              <a:gd name="T22" fmla="*/ 114239219 w 3626"/>
              <a:gd name="T23" fmla="*/ 0 h 62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26" h="6206" extrusionOk="0">
                <a:moveTo>
                  <a:pt x="1931" y="0"/>
                </a:moveTo>
                <a:cubicBezTo>
                  <a:pt x="1661" y="0"/>
                  <a:pt x="1398" y="63"/>
                  <a:pt x="1190" y="213"/>
                </a:cubicBezTo>
                <a:cubicBezTo>
                  <a:pt x="776" y="516"/>
                  <a:pt x="635" y="1078"/>
                  <a:pt x="534" y="1551"/>
                </a:cubicBezTo>
                <a:cubicBezTo>
                  <a:pt x="387" y="2261"/>
                  <a:pt x="300" y="2989"/>
                  <a:pt x="196" y="3706"/>
                </a:cubicBezTo>
                <a:cubicBezTo>
                  <a:pt x="116" y="4243"/>
                  <a:pt x="1" y="4823"/>
                  <a:pt x="8" y="5371"/>
                </a:cubicBezTo>
                <a:cubicBezTo>
                  <a:pt x="15" y="5822"/>
                  <a:pt x="851" y="5937"/>
                  <a:pt x="1201" y="6067"/>
                </a:cubicBezTo>
                <a:cubicBezTo>
                  <a:pt x="1391" y="6137"/>
                  <a:pt x="1594" y="6205"/>
                  <a:pt x="1790" y="6205"/>
                </a:cubicBezTo>
                <a:cubicBezTo>
                  <a:pt x="1876" y="6205"/>
                  <a:pt x="1962" y="6192"/>
                  <a:pt x="2044" y="6160"/>
                </a:cubicBezTo>
                <a:cubicBezTo>
                  <a:pt x="2405" y="6023"/>
                  <a:pt x="2538" y="5591"/>
                  <a:pt x="2628" y="5216"/>
                </a:cubicBezTo>
                <a:cubicBezTo>
                  <a:pt x="2866" y="4228"/>
                  <a:pt x="3100" y="3241"/>
                  <a:pt x="3334" y="2254"/>
                </a:cubicBezTo>
                <a:cubicBezTo>
                  <a:pt x="3504" y="1544"/>
                  <a:pt x="3626" y="642"/>
                  <a:pt x="2862" y="235"/>
                </a:cubicBezTo>
                <a:cubicBezTo>
                  <a:pt x="2602" y="94"/>
                  <a:pt x="2262" y="0"/>
                  <a:pt x="19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408;p25"/>
          <p:cNvSpPr/>
          <p:nvPr/>
        </p:nvSpPr>
        <p:spPr>
          <a:xfrm rot="16200000">
            <a:off x="3572934" y="6111347"/>
            <a:ext cx="556684" cy="568325"/>
          </a:xfrm>
          <a:custGeom>
            <a:avLst/>
            <a:gdLst/>
            <a:ahLst/>
            <a:cxnLst/>
            <a:rect l="l" t="t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09;p25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0" name="Google Shape;400;p25"/>
          <p:cNvSpPr txBox="1">
            <a:spLocks noGrp="1"/>
          </p:cNvSpPr>
          <p:nvPr>
            <p:ph type="title"/>
          </p:nvPr>
        </p:nvSpPr>
        <p:spPr>
          <a:xfrm>
            <a:off x="3142100" y="3248584"/>
            <a:ext cx="4744500" cy="148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5061000" y="982917"/>
            <a:ext cx="2825700" cy="2276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1"/>
          </p:nvPr>
        </p:nvSpPr>
        <p:spPr>
          <a:xfrm>
            <a:off x="4672200" y="4720667"/>
            <a:ext cx="3214500" cy="95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57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4;p27"/>
          <p:cNvSpPr>
            <a:spLocks/>
          </p:cNvSpPr>
          <p:nvPr/>
        </p:nvSpPr>
        <p:spPr bwMode="auto">
          <a:xfrm rot="7149403">
            <a:off x="75671" y="5911850"/>
            <a:ext cx="645584" cy="311150"/>
          </a:xfrm>
          <a:custGeom>
            <a:avLst/>
            <a:gdLst>
              <a:gd name="T0" fmla="*/ 142032247 w 11996"/>
              <a:gd name="T1" fmla="*/ 0 h 7727"/>
              <a:gd name="T2" fmla="*/ 111258015 w 11996"/>
              <a:gd name="T3" fmla="*/ 4243471 h 7727"/>
              <a:gd name="T4" fmla="*/ 65145 w 11996"/>
              <a:gd name="T5" fmla="*/ 87559551 h 7727"/>
              <a:gd name="T6" fmla="*/ 9994712 w 11996"/>
              <a:gd name="T7" fmla="*/ 96048103 h 7727"/>
              <a:gd name="T8" fmla="*/ 114742708 w 11996"/>
              <a:gd name="T9" fmla="*/ 16649605 h 7727"/>
              <a:gd name="T10" fmla="*/ 142294522 w 11996"/>
              <a:gd name="T11" fmla="*/ 12928248 h 7727"/>
              <a:gd name="T12" fmla="*/ 221859494 w 11996"/>
              <a:gd name="T13" fmla="*/ 60462602 h 7727"/>
              <a:gd name="T14" fmla="*/ 220215693 w 11996"/>
              <a:gd name="T15" fmla="*/ 130785562 h 7727"/>
              <a:gd name="T16" fmla="*/ 216467071 w 11996"/>
              <a:gd name="T17" fmla="*/ 150830597 h 7727"/>
              <a:gd name="T18" fmla="*/ 247438433 w 11996"/>
              <a:gd name="T19" fmla="*/ 241916930 h 7727"/>
              <a:gd name="T20" fmla="*/ 273346446 w 11996"/>
              <a:gd name="T21" fmla="*/ 248119152 h 7727"/>
              <a:gd name="T22" fmla="*/ 331341763 w 11996"/>
              <a:gd name="T23" fmla="*/ 226376423 h 7727"/>
              <a:gd name="T24" fmla="*/ 349359926 w 11996"/>
              <a:gd name="T25" fmla="*/ 212468780 h 7727"/>
              <a:gd name="T26" fmla="*/ 398215811 w 11996"/>
              <a:gd name="T27" fmla="*/ 182628258 h 7727"/>
              <a:gd name="T28" fmla="*/ 416890510 w 11996"/>
              <a:gd name="T29" fmla="*/ 179886297 h 7727"/>
              <a:gd name="T30" fmla="*/ 452726436 w 11996"/>
              <a:gd name="T31" fmla="*/ 189419116 h 7727"/>
              <a:gd name="T32" fmla="*/ 488037771 w 11996"/>
              <a:gd name="T33" fmla="*/ 231273362 h 7727"/>
              <a:gd name="T34" fmla="*/ 490602038 w 11996"/>
              <a:gd name="T35" fmla="*/ 280701635 h 7727"/>
              <a:gd name="T36" fmla="*/ 490142632 w 11996"/>
              <a:gd name="T37" fmla="*/ 312042055 h 7727"/>
              <a:gd name="T38" fmla="*/ 541562785 w 11996"/>
              <a:gd name="T39" fmla="*/ 378380990 h 7727"/>
              <a:gd name="T40" fmla="*/ 544258997 w 11996"/>
              <a:gd name="T41" fmla="*/ 378512344 h 7727"/>
              <a:gd name="T42" fmla="*/ 591537880 w 11996"/>
              <a:gd name="T43" fmla="*/ 356965801 h 7727"/>
              <a:gd name="T44" fmla="*/ 604885340 w 11996"/>
              <a:gd name="T45" fmla="*/ 347562724 h 7727"/>
              <a:gd name="T46" fmla="*/ 660251245 w 11996"/>
              <a:gd name="T47" fmla="*/ 332087089 h 7727"/>
              <a:gd name="T48" fmla="*/ 737778196 w 11996"/>
              <a:gd name="T49" fmla="*/ 363755048 h 7727"/>
              <a:gd name="T50" fmla="*/ 745141841 w 11996"/>
              <a:gd name="T51" fmla="*/ 496760458 h 7727"/>
              <a:gd name="T52" fmla="*/ 755597573 w 11996"/>
              <a:gd name="T53" fmla="*/ 504530712 h 7727"/>
              <a:gd name="T54" fmla="*/ 747508938 w 11996"/>
              <a:gd name="T55" fmla="*/ 355071881 h 7727"/>
              <a:gd name="T56" fmla="*/ 660580320 w 11996"/>
              <a:gd name="T57" fmla="*/ 318832912 h 7727"/>
              <a:gd name="T58" fmla="*/ 597783970 w 11996"/>
              <a:gd name="T59" fmla="*/ 336724581 h 7727"/>
              <a:gd name="T60" fmla="*/ 583975490 w 11996"/>
              <a:gd name="T61" fmla="*/ 346583329 h 7727"/>
              <a:gd name="T62" fmla="*/ 544850347 w 11996"/>
              <a:gd name="T63" fmla="*/ 365519224 h 7727"/>
              <a:gd name="T64" fmla="*/ 542286120 w 11996"/>
              <a:gd name="T65" fmla="*/ 365387870 h 7727"/>
              <a:gd name="T66" fmla="*/ 503160977 w 11996"/>
              <a:gd name="T67" fmla="*/ 311323716 h 7727"/>
              <a:gd name="T68" fmla="*/ 503687182 w 11996"/>
              <a:gd name="T69" fmla="*/ 281419974 h 7727"/>
              <a:gd name="T70" fmla="*/ 500531565 w 11996"/>
              <a:gd name="T71" fmla="*/ 227813061 h 7727"/>
              <a:gd name="T72" fmla="*/ 459106125 w 11996"/>
              <a:gd name="T73" fmla="*/ 177927546 h 7727"/>
              <a:gd name="T74" fmla="*/ 416628234 w 11996"/>
              <a:gd name="T75" fmla="*/ 166958048 h 7727"/>
              <a:gd name="T76" fmla="*/ 394402044 w 11996"/>
              <a:gd name="T77" fmla="*/ 170092421 h 7727"/>
              <a:gd name="T78" fmla="*/ 341074160 w 11996"/>
              <a:gd name="T79" fmla="*/ 202347364 h 7727"/>
              <a:gd name="T80" fmla="*/ 323583858 w 11996"/>
              <a:gd name="T81" fmla="*/ 215732895 h 7727"/>
              <a:gd name="T82" fmla="*/ 273476777 w 11996"/>
              <a:gd name="T83" fmla="*/ 235126073 h 7727"/>
              <a:gd name="T84" fmla="*/ 253422207 w 11996"/>
              <a:gd name="T85" fmla="*/ 230358837 h 7727"/>
              <a:gd name="T86" fmla="*/ 229289940 w 11996"/>
              <a:gd name="T87" fmla="*/ 152919091 h 7727"/>
              <a:gd name="T88" fmla="*/ 233038562 w 11996"/>
              <a:gd name="T89" fmla="*/ 133199985 h 7727"/>
              <a:gd name="T90" fmla="*/ 234221303 w 11996"/>
              <a:gd name="T91" fmla="*/ 56219131 h 7727"/>
              <a:gd name="T92" fmla="*/ 142032247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425;p27"/>
          <p:cNvSpPr>
            <a:spLocks/>
          </p:cNvSpPr>
          <p:nvPr/>
        </p:nvSpPr>
        <p:spPr bwMode="auto">
          <a:xfrm rot="2700000">
            <a:off x="127530" y="3298825"/>
            <a:ext cx="541867" cy="260350"/>
          </a:xfrm>
          <a:custGeom>
            <a:avLst/>
            <a:gdLst>
              <a:gd name="T0" fmla="*/ 83985291 w 11996"/>
              <a:gd name="T1" fmla="*/ 0 h 7727"/>
              <a:gd name="T2" fmla="*/ 65789371 w 11996"/>
              <a:gd name="T3" fmla="*/ 2486213 h 7727"/>
              <a:gd name="T4" fmla="*/ 39027 w 11996"/>
              <a:gd name="T5" fmla="*/ 51294206 h 7727"/>
              <a:gd name="T6" fmla="*/ 5909603 w 11996"/>
              <a:gd name="T7" fmla="*/ 56266632 h 7727"/>
              <a:gd name="T8" fmla="*/ 67849523 w 11996"/>
              <a:gd name="T9" fmla="*/ 9754112 h 7727"/>
              <a:gd name="T10" fmla="*/ 84141366 w 11996"/>
              <a:gd name="T11" fmla="*/ 7573297 h 7727"/>
              <a:gd name="T12" fmla="*/ 131188535 w 11996"/>
              <a:gd name="T13" fmla="*/ 35419966 h 7727"/>
              <a:gd name="T14" fmla="*/ 130216441 w 11996"/>
              <a:gd name="T15" fmla="*/ 76616082 h 7727"/>
              <a:gd name="T16" fmla="*/ 128000179 w 11996"/>
              <a:gd name="T17" fmla="*/ 88359158 h 7727"/>
              <a:gd name="T18" fmla="*/ 146314299 w 11996"/>
              <a:gd name="T19" fmla="*/ 141719519 h 7727"/>
              <a:gd name="T20" fmla="*/ 161634014 w 11996"/>
              <a:gd name="T21" fmla="*/ 145352357 h 7727"/>
              <a:gd name="T22" fmla="*/ 195927757 w 11996"/>
              <a:gd name="T23" fmla="*/ 132615929 h 7727"/>
              <a:gd name="T24" fmla="*/ 206582003 w 11996"/>
              <a:gd name="T25" fmla="*/ 124468190 h 7727"/>
              <a:gd name="T26" fmla="*/ 235471195 w 11996"/>
              <a:gd name="T27" fmla="*/ 106987542 h 7727"/>
              <a:gd name="T28" fmla="*/ 246513344 w 11996"/>
              <a:gd name="T29" fmla="*/ 105381169 h 7727"/>
              <a:gd name="T30" fmla="*/ 267704786 w 11996"/>
              <a:gd name="T31" fmla="*/ 110965469 h 7727"/>
              <a:gd name="T32" fmla="*/ 288584044 w 11996"/>
              <a:gd name="T33" fmla="*/ 135484698 h 7727"/>
              <a:gd name="T34" fmla="*/ 290100184 w 11996"/>
              <a:gd name="T35" fmla="*/ 164440524 h 7727"/>
              <a:gd name="T36" fmla="*/ 289828178 w 11996"/>
              <a:gd name="T37" fmla="*/ 182799865 h 7727"/>
              <a:gd name="T38" fmla="*/ 320234595 w 11996"/>
              <a:gd name="T39" fmla="*/ 221663041 h 7727"/>
              <a:gd name="T40" fmla="*/ 321828790 w 11996"/>
              <a:gd name="T41" fmla="*/ 221739088 h 7727"/>
              <a:gd name="T42" fmla="*/ 349784848 w 11996"/>
              <a:gd name="T43" fmla="*/ 209117352 h 7727"/>
              <a:gd name="T44" fmla="*/ 357677701 w 11996"/>
              <a:gd name="T45" fmla="*/ 203609064 h 7727"/>
              <a:gd name="T46" fmla="*/ 390417463 w 11996"/>
              <a:gd name="T47" fmla="*/ 194542941 h 7727"/>
              <a:gd name="T48" fmla="*/ 436259525 w 11996"/>
              <a:gd name="T49" fmla="*/ 213095279 h 7727"/>
              <a:gd name="T50" fmla="*/ 440613961 w 11996"/>
              <a:gd name="T51" fmla="*/ 291011224 h 7727"/>
              <a:gd name="T52" fmla="*/ 446796722 w 11996"/>
              <a:gd name="T53" fmla="*/ 295563593 h 7727"/>
              <a:gd name="T54" fmla="*/ 442014171 w 11996"/>
              <a:gd name="T55" fmla="*/ 208007049 h 7727"/>
              <a:gd name="T56" fmla="*/ 390611414 w 11996"/>
              <a:gd name="T57" fmla="*/ 186778938 h 7727"/>
              <a:gd name="T58" fmla="*/ 353479341 w 11996"/>
              <a:gd name="T59" fmla="*/ 197259584 h 7727"/>
              <a:gd name="T60" fmla="*/ 345313364 w 11996"/>
              <a:gd name="T61" fmla="*/ 203034657 h 7727"/>
              <a:gd name="T62" fmla="*/ 322178851 w 11996"/>
              <a:gd name="T63" fmla="*/ 214127211 h 7727"/>
              <a:gd name="T64" fmla="*/ 320662711 w 11996"/>
              <a:gd name="T65" fmla="*/ 214051165 h 7727"/>
              <a:gd name="T66" fmla="*/ 297527046 w 11996"/>
              <a:gd name="T67" fmla="*/ 182379808 h 7727"/>
              <a:gd name="T68" fmla="*/ 297838079 w 11996"/>
              <a:gd name="T69" fmla="*/ 164860547 h 7727"/>
              <a:gd name="T70" fmla="*/ 295971878 w 11996"/>
              <a:gd name="T71" fmla="*/ 133457155 h 7727"/>
              <a:gd name="T72" fmla="*/ 271476182 w 11996"/>
              <a:gd name="T73" fmla="*/ 104233432 h 7727"/>
              <a:gd name="T74" fmla="*/ 246358420 w 11996"/>
              <a:gd name="T75" fmla="*/ 97806726 h 7727"/>
              <a:gd name="T76" fmla="*/ 233215906 w 11996"/>
              <a:gd name="T77" fmla="*/ 99643597 h 7727"/>
              <a:gd name="T78" fmla="*/ 201682403 w 11996"/>
              <a:gd name="T79" fmla="*/ 118538767 h 7727"/>
              <a:gd name="T80" fmla="*/ 191339191 w 11996"/>
              <a:gd name="T81" fmla="*/ 126379962 h 7727"/>
              <a:gd name="T82" fmla="*/ 161710917 w 11996"/>
              <a:gd name="T83" fmla="*/ 137740447 h 7727"/>
              <a:gd name="T84" fmla="*/ 149852716 w 11996"/>
              <a:gd name="T85" fmla="*/ 134948870 h 7727"/>
              <a:gd name="T86" fmla="*/ 135581999 w 11996"/>
              <a:gd name="T87" fmla="*/ 89582941 h 7727"/>
              <a:gd name="T88" fmla="*/ 137798227 w 11996"/>
              <a:gd name="T89" fmla="*/ 78031750 h 7727"/>
              <a:gd name="T90" fmla="*/ 138498349 w 11996"/>
              <a:gd name="T91" fmla="*/ 32933753 h 7727"/>
              <a:gd name="T92" fmla="*/ 83985291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26;p27"/>
          <p:cNvSpPr>
            <a:spLocks/>
          </p:cNvSpPr>
          <p:nvPr/>
        </p:nvSpPr>
        <p:spPr bwMode="auto">
          <a:xfrm>
            <a:off x="222251" y="645584"/>
            <a:ext cx="352425" cy="658283"/>
          </a:xfrm>
          <a:custGeom>
            <a:avLst/>
            <a:gdLst>
              <a:gd name="T0" fmla="*/ 640681555 w 7609"/>
              <a:gd name="T1" fmla="*/ 98160 h 10688"/>
              <a:gd name="T2" fmla="*/ 581264525 w 7609"/>
              <a:gd name="T3" fmla="*/ 10841847 h 10688"/>
              <a:gd name="T4" fmla="*/ 491043817 w 7609"/>
              <a:gd name="T5" fmla="*/ 158298350 h 10688"/>
              <a:gd name="T6" fmla="*/ 515388145 w 7609"/>
              <a:gd name="T7" fmla="*/ 225423550 h 10688"/>
              <a:gd name="T8" fmla="*/ 533571265 w 7609"/>
              <a:gd name="T9" fmla="*/ 319948934 h 10688"/>
              <a:gd name="T10" fmla="*/ 443747447 w 7609"/>
              <a:gd name="T11" fmla="*/ 371401365 h 10688"/>
              <a:gd name="T12" fmla="*/ 403307315 w 7609"/>
              <a:gd name="T13" fmla="*/ 372880053 h 10688"/>
              <a:gd name="T14" fmla="*/ 322030162 w 7609"/>
              <a:gd name="T15" fmla="*/ 382046892 h 10688"/>
              <a:gd name="T16" fmla="*/ 230616703 w 7609"/>
              <a:gd name="T17" fmla="*/ 474107735 h 10688"/>
              <a:gd name="T18" fmla="*/ 242838194 w 7609"/>
              <a:gd name="T19" fmla="*/ 602737680 h 10688"/>
              <a:gd name="T20" fmla="*/ 264003240 w 7609"/>
              <a:gd name="T21" fmla="*/ 629745223 h 10688"/>
              <a:gd name="T22" fmla="*/ 296593914 w 7609"/>
              <a:gd name="T23" fmla="*/ 687998065 h 10688"/>
              <a:gd name="T24" fmla="*/ 208460522 w 7609"/>
              <a:gd name="T25" fmla="*/ 766850681 h 10688"/>
              <a:gd name="T26" fmla="*/ 167623547 w 7609"/>
              <a:gd name="T27" fmla="*/ 771779763 h 10688"/>
              <a:gd name="T28" fmla="*/ 64883115 w 7609"/>
              <a:gd name="T29" fmla="*/ 798787306 h 10688"/>
              <a:gd name="T30" fmla="*/ 9737286 w 7609"/>
              <a:gd name="T31" fmla="*/ 934514315 h 10688"/>
              <a:gd name="T32" fmla="*/ 97076946 w 7609"/>
              <a:gd name="T33" fmla="*/ 1053484541 h 10688"/>
              <a:gd name="T34" fmla="*/ 107112420 w 7609"/>
              <a:gd name="T35" fmla="*/ 1036825918 h 10688"/>
              <a:gd name="T36" fmla="*/ 29113204 w 7609"/>
              <a:gd name="T37" fmla="*/ 930965760 h 10688"/>
              <a:gd name="T38" fmla="*/ 75613666 w 7609"/>
              <a:gd name="T39" fmla="*/ 815544043 h 10688"/>
              <a:gd name="T40" fmla="*/ 169809518 w 7609"/>
              <a:gd name="T41" fmla="*/ 791295522 h 10688"/>
              <a:gd name="T42" fmla="*/ 212135348 w 7609"/>
              <a:gd name="T43" fmla="*/ 786071959 h 10688"/>
              <a:gd name="T44" fmla="*/ 316268020 w 7609"/>
              <a:gd name="T45" fmla="*/ 686519331 h 10688"/>
              <a:gd name="T46" fmla="*/ 279404013 w 7609"/>
              <a:gd name="T47" fmla="*/ 617324357 h 10688"/>
              <a:gd name="T48" fmla="*/ 259333018 w 7609"/>
              <a:gd name="T49" fmla="*/ 591697387 h 10688"/>
              <a:gd name="T50" fmla="*/ 249297543 w 7609"/>
              <a:gd name="T51" fmla="*/ 480513380 h 10688"/>
              <a:gd name="T52" fmla="*/ 327792303 w 7609"/>
              <a:gd name="T53" fmla="*/ 400576844 h 10688"/>
              <a:gd name="T54" fmla="*/ 403704204 w 7609"/>
              <a:gd name="T55" fmla="*/ 392395858 h 10688"/>
              <a:gd name="T56" fmla="*/ 445536574 w 7609"/>
              <a:gd name="T57" fmla="*/ 391015285 h 10688"/>
              <a:gd name="T58" fmla="*/ 551951787 w 7609"/>
              <a:gd name="T59" fmla="*/ 327045952 h 10688"/>
              <a:gd name="T60" fmla="*/ 533273077 w 7609"/>
              <a:gd name="T61" fmla="*/ 217242565 h 10688"/>
              <a:gd name="T62" fmla="*/ 510717923 w 7609"/>
              <a:gd name="T63" fmla="*/ 155144608 h 10688"/>
              <a:gd name="T64" fmla="*/ 588416774 w 7609"/>
              <a:gd name="T65" fmla="*/ 29373924 h 10688"/>
              <a:gd name="T66" fmla="*/ 640383367 w 7609"/>
              <a:gd name="T67" fmla="*/ 20008686 h 10688"/>
              <a:gd name="T68" fmla="*/ 744215673 w 7609"/>
              <a:gd name="T69" fmla="*/ 54606173 h 10688"/>
              <a:gd name="T70" fmla="*/ 756040322 w 7609"/>
              <a:gd name="T71" fmla="*/ 38933404 h 10688"/>
              <a:gd name="T72" fmla="*/ 640681555 w 7609"/>
              <a:gd name="T73" fmla="*/ 98160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27;p27"/>
          <p:cNvSpPr/>
          <p:nvPr/>
        </p:nvSpPr>
        <p:spPr>
          <a:xfrm rot="5400000">
            <a:off x="7232386" y="159544"/>
            <a:ext cx="878416" cy="893762"/>
          </a:xfrm>
          <a:custGeom>
            <a:avLst/>
            <a:gdLst/>
            <a:ahLst/>
            <a:cxnLst/>
            <a:rect l="l" t="t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8;p27"/>
          <p:cNvSpPr/>
          <p:nvPr/>
        </p:nvSpPr>
        <p:spPr>
          <a:xfrm rot="5400000" flipH="1">
            <a:off x="6112669" y="4651640"/>
            <a:ext cx="2279651" cy="2154238"/>
          </a:xfrm>
          <a:custGeom>
            <a:avLst/>
            <a:gdLst/>
            <a:ahLst/>
            <a:cxnLst/>
            <a:rect l="l" t="t" r="r" b="b"/>
            <a:pathLst>
              <a:path w="10935" h="13776" extrusionOk="0">
                <a:moveTo>
                  <a:pt x="1" y="1"/>
                </a:moveTo>
                <a:lnTo>
                  <a:pt x="1" y="10142"/>
                </a:lnTo>
                <a:cubicBezTo>
                  <a:pt x="2350" y="11685"/>
                  <a:pt x="4988" y="13213"/>
                  <a:pt x="7756" y="13684"/>
                </a:cubicBezTo>
                <a:cubicBezTo>
                  <a:pt x="8063" y="13737"/>
                  <a:pt x="8376" y="13775"/>
                  <a:pt x="8687" y="13775"/>
                </a:cubicBezTo>
                <a:cubicBezTo>
                  <a:pt x="8994" y="13775"/>
                  <a:pt x="9299" y="13738"/>
                  <a:pt x="9591" y="13641"/>
                </a:cubicBezTo>
                <a:cubicBezTo>
                  <a:pt x="10178" y="13447"/>
                  <a:pt x="10701" y="12967"/>
                  <a:pt x="10795" y="12358"/>
                </a:cubicBezTo>
                <a:cubicBezTo>
                  <a:pt x="10935" y="11400"/>
                  <a:pt x="10048" y="10629"/>
                  <a:pt x="9692" y="9727"/>
                </a:cubicBezTo>
                <a:cubicBezTo>
                  <a:pt x="9504" y="9248"/>
                  <a:pt x="9469" y="8726"/>
                  <a:pt x="9328" y="8228"/>
                </a:cubicBezTo>
                <a:cubicBezTo>
                  <a:pt x="9058" y="7266"/>
                  <a:pt x="8413" y="6459"/>
                  <a:pt x="7731" y="5731"/>
                </a:cubicBezTo>
                <a:cubicBezTo>
                  <a:pt x="5620" y="3486"/>
                  <a:pt x="3313" y="1849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29;p27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2" name="Google Shape;422;p27"/>
          <p:cNvSpPr txBox="1">
            <a:spLocks noGrp="1"/>
          </p:cNvSpPr>
          <p:nvPr>
            <p:ph type="body" idx="1"/>
          </p:nvPr>
        </p:nvSpPr>
        <p:spPr>
          <a:xfrm>
            <a:off x="720000" y="1621003"/>
            <a:ext cx="7704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0735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4;p28"/>
          <p:cNvSpPr>
            <a:spLocks/>
          </p:cNvSpPr>
          <p:nvPr/>
        </p:nvSpPr>
        <p:spPr bwMode="auto">
          <a:xfrm rot="16200000" flipH="1">
            <a:off x="-2201863" y="2182813"/>
            <a:ext cx="6896101" cy="2492375"/>
          </a:xfrm>
          <a:custGeom>
            <a:avLst/>
            <a:gdLst>
              <a:gd name="T0" fmla="*/ 0 w 59199"/>
              <a:gd name="T1" fmla="*/ 664272 h 28523"/>
              <a:gd name="T2" fmla="*/ 0 w 59199"/>
              <a:gd name="T3" fmla="*/ 2147483646 h 28523"/>
              <a:gd name="T4" fmla="*/ 2147483646 w 59199"/>
              <a:gd name="T5" fmla="*/ 2147483646 h 28523"/>
              <a:gd name="T6" fmla="*/ 2147483646 w 59199"/>
              <a:gd name="T7" fmla="*/ 664272 h 285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199" h="28523" extrusionOk="0">
                <a:moveTo>
                  <a:pt x="0" y="1"/>
                </a:moveTo>
                <a:lnTo>
                  <a:pt x="0" y="13765"/>
                </a:lnTo>
                <a:cubicBezTo>
                  <a:pt x="20578" y="14972"/>
                  <a:pt x="40465" y="19931"/>
                  <a:pt x="59199" y="28523"/>
                </a:cubicBezTo>
                <a:lnTo>
                  <a:pt x="5919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435;p28"/>
          <p:cNvSpPr/>
          <p:nvPr/>
        </p:nvSpPr>
        <p:spPr>
          <a:xfrm>
            <a:off x="7069138" y="-19051"/>
            <a:ext cx="965200" cy="1475317"/>
          </a:xfrm>
          <a:custGeom>
            <a:avLst/>
            <a:gdLst/>
            <a:ahLst/>
            <a:cxnLst/>
            <a:rect l="l" t="t" r="r" b="b"/>
            <a:pathLst>
              <a:path w="12481" h="14310" extrusionOk="0">
                <a:moveTo>
                  <a:pt x="22" y="1"/>
                </a:moveTo>
                <a:cubicBezTo>
                  <a:pt x="292" y="1057"/>
                  <a:pt x="468" y="2019"/>
                  <a:pt x="739" y="3072"/>
                </a:cubicBezTo>
                <a:cubicBezTo>
                  <a:pt x="912" y="3753"/>
                  <a:pt x="1089" y="4441"/>
                  <a:pt x="1103" y="5144"/>
                </a:cubicBezTo>
                <a:cubicBezTo>
                  <a:pt x="1114" y="5811"/>
                  <a:pt x="980" y="6473"/>
                  <a:pt x="847" y="7130"/>
                </a:cubicBezTo>
                <a:cubicBezTo>
                  <a:pt x="580" y="8427"/>
                  <a:pt x="314" y="9728"/>
                  <a:pt x="47" y="11029"/>
                </a:cubicBezTo>
                <a:cubicBezTo>
                  <a:pt x="0" y="11242"/>
                  <a:pt x="364" y="11332"/>
                  <a:pt x="555" y="11437"/>
                </a:cubicBezTo>
                <a:cubicBezTo>
                  <a:pt x="3763" y="13213"/>
                  <a:pt x="7403" y="14208"/>
                  <a:pt x="11068" y="14309"/>
                </a:cubicBezTo>
                <a:cubicBezTo>
                  <a:pt x="11691" y="9548"/>
                  <a:pt x="12163" y="4791"/>
                  <a:pt x="12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36;p28"/>
          <p:cNvSpPr>
            <a:spLocks/>
          </p:cNvSpPr>
          <p:nvPr/>
        </p:nvSpPr>
        <p:spPr bwMode="auto">
          <a:xfrm>
            <a:off x="1327151" y="6047318"/>
            <a:ext cx="504825" cy="368300"/>
          </a:xfrm>
          <a:custGeom>
            <a:avLst/>
            <a:gdLst>
              <a:gd name="T0" fmla="*/ 1657907297 w 8729"/>
              <a:gd name="T1" fmla="*/ 0 h 4755"/>
              <a:gd name="T2" fmla="*/ 1620189542 w 8729"/>
              <a:gd name="T3" fmla="*/ 8625540 h 4755"/>
              <a:gd name="T4" fmla="*/ 1619607568 w 8729"/>
              <a:gd name="T5" fmla="*/ 247201043 h 4755"/>
              <a:gd name="T6" fmla="*/ 1457127019 w 8729"/>
              <a:gd name="T7" fmla="*/ 378743745 h 4755"/>
              <a:gd name="T8" fmla="*/ 1452869289 w 8729"/>
              <a:gd name="T9" fmla="*/ 378743745 h 4755"/>
              <a:gd name="T10" fmla="*/ 1276461550 w 8729"/>
              <a:gd name="T11" fmla="*/ 283468137 h 4755"/>
              <a:gd name="T12" fmla="*/ 1080320353 w 8729"/>
              <a:gd name="T13" fmla="*/ 181530946 h 4755"/>
              <a:gd name="T14" fmla="*/ 1058462974 w 8729"/>
              <a:gd name="T15" fmla="*/ 183096801 h 4755"/>
              <a:gd name="T16" fmla="*/ 854003529 w 8729"/>
              <a:gd name="T17" fmla="*/ 462842668 h 4755"/>
              <a:gd name="T18" fmla="*/ 675659249 w 8729"/>
              <a:gd name="T19" fmla="*/ 704360912 h 4755"/>
              <a:gd name="T20" fmla="*/ 668307681 w 8729"/>
              <a:gd name="T21" fmla="*/ 704556622 h 4755"/>
              <a:gd name="T22" fmla="*/ 478939432 w 8729"/>
              <a:gd name="T23" fmla="*/ 573013920 h 4755"/>
              <a:gd name="T24" fmla="*/ 273125419 w 8729"/>
              <a:gd name="T25" fmla="*/ 444413900 h 4755"/>
              <a:gd name="T26" fmla="*/ 240628604 w 8729"/>
              <a:gd name="T27" fmla="*/ 447943713 h 4755"/>
              <a:gd name="T28" fmla="*/ 138111306 w 8729"/>
              <a:gd name="T29" fmla="*/ 513617238 h 4755"/>
              <a:gd name="T30" fmla="*/ 46811950 w 8729"/>
              <a:gd name="T31" fmla="*/ 931958752 h 4755"/>
              <a:gd name="T32" fmla="*/ 83757113 w 8729"/>
              <a:gd name="T33" fmla="*/ 919999109 h 4755"/>
              <a:gd name="T34" fmla="*/ 165965686 w 8729"/>
              <a:gd name="T35" fmla="*/ 540472466 h 4755"/>
              <a:gd name="T36" fmla="*/ 248946795 w 8729"/>
              <a:gd name="T37" fmla="*/ 486171452 h 4755"/>
              <a:gd name="T38" fmla="*/ 273513364 w 8729"/>
              <a:gd name="T39" fmla="*/ 483427850 h 4755"/>
              <a:gd name="T40" fmla="*/ 449730427 w 8729"/>
              <a:gd name="T41" fmla="*/ 598499060 h 4755"/>
              <a:gd name="T42" fmla="*/ 670628869 w 8729"/>
              <a:gd name="T43" fmla="*/ 743371492 h 4755"/>
              <a:gd name="T44" fmla="*/ 678368440 w 8729"/>
              <a:gd name="T45" fmla="*/ 743175782 h 4755"/>
              <a:gd name="T46" fmla="*/ 891142722 w 8729"/>
              <a:gd name="T47" fmla="*/ 471859686 h 4755"/>
              <a:gd name="T48" fmla="*/ 1063295970 w 8729"/>
              <a:gd name="T49" fmla="*/ 221915041 h 4755"/>
              <a:gd name="T50" fmla="*/ 1081092945 w 8729"/>
              <a:gd name="T51" fmla="*/ 220541584 h 4755"/>
              <a:gd name="T52" fmla="*/ 1252089011 w 8729"/>
              <a:gd name="T53" fmla="*/ 313070278 h 4755"/>
              <a:gd name="T54" fmla="*/ 1452290669 w 8729"/>
              <a:gd name="T55" fmla="*/ 417558673 h 4755"/>
              <a:gd name="T56" fmla="*/ 1456545044 w 8729"/>
              <a:gd name="T57" fmla="*/ 417558673 h 4755"/>
              <a:gd name="T58" fmla="*/ 1655780138 w 8729"/>
              <a:gd name="T59" fmla="*/ 260729910 h 4755"/>
              <a:gd name="T60" fmla="*/ 1657907297 w 8729"/>
              <a:gd name="T61" fmla="*/ 0 h 47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37;p28"/>
          <p:cNvSpPr>
            <a:spLocks/>
          </p:cNvSpPr>
          <p:nvPr/>
        </p:nvSpPr>
        <p:spPr bwMode="auto">
          <a:xfrm rot="10800000">
            <a:off x="6342063" y="5628218"/>
            <a:ext cx="538162" cy="1007533"/>
          </a:xfrm>
          <a:custGeom>
            <a:avLst/>
            <a:gdLst>
              <a:gd name="T0" fmla="*/ 2147483646 w 7609"/>
              <a:gd name="T1" fmla="*/ 354918 h 10688"/>
              <a:gd name="T2" fmla="*/ 2069722109 w 7609"/>
              <a:gd name="T3" fmla="*/ 38874120 h 10688"/>
              <a:gd name="T4" fmla="*/ 1748473556 w 7609"/>
              <a:gd name="T5" fmla="*/ 567566184 h 10688"/>
              <a:gd name="T6" fmla="*/ 1835153638 w 7609"/>
              <a:gd name="T7" fmla="*/ 808238800 h 10688"/>
              <a:gd name="T8" fmla="*/ 1899898579 w 7609"/>
              <a:gd name="T9" fmla="*/ 1147153976 h 10688"/>
              <a:gd name="T10" fmla="*/ 1580065699 w 7609"/>
              <a:gd name="T11" fmla="*/ 1331632335 h 10688"/>
              <a:gd name="T12" fmla="*/ 1436069136 w 7609"/>
              <a:gd name="T13" fmla="*/ 1336930864 h 10688"/>
              <a:gd name="T14" fmla="*/ 1146660267 w 7609"/>
              <a:gd name="T15" fmla="*/ 1369796690 h 10688"/>
              <a:gd name="T16" fmla="*/ 821164768 w 7609"/>
              <a:gd name="T17" fmla="*/ 1699879287 h 10688"/>
              <a:gd name="T18" fmla="*/ 864684880 w 7609"/>
              <a:gd name="T19" fmla="*/ 2147483646 h 10688"/>
              <a:gd name="T20" fmla="*/ 940044747 w 7609"/>
              <a:gd name="T21" fmla="*/ 2147483646 h 10688"/>
              <a:gd name="T22" fmla="*/ 1056088359 w 7609"/>
              <a:gd name="T23" fmla="*/ 2147483646 h 10688"/>
              <a:gd name="T24" fmla="*/ 742268267 w 7609"/>
              <a:gd name="T25" fmla="*/ 2147483646 h 10688"/>
              <a:gd name="T26" fmla="*/ 596860982 w 7609"/>
              <a:gd name="T27" fmla="*/ 2147483646 h 10688"/>
              <a:gd name="T28" fmla="*/ 231031836 w 7609"/>
              <a:gd name="T29" fmla="*/ 2147483646 h 10688"/>
              <a:gd name="T30" fmla="*/ 34671029 w 7609"/>
              <a:gd name="T31" fmla="*/ 2147483646 h 10688"/>
              <a:gd name="T32" fmla="*/ 345659847 w 7609"/>
              <a:gd name="T33" fmla="*/ 2147483646 h 10688"/>
              <a:gd name="T34" fmla="*/ 381396378 w 7609"/>
              <a:gd name="T35" fmla="*/ 2147483646 h 10688"/>
              <a:gd name="T36" fmla="*/ 103662916 w 7609"/>
              <a:gd name="T37" fmla="*/ 2147483646 h 10688"/>
              <a:gd name="T38" fmla="*/ 269239499 w 7609"/>
              <a:gd name="T39" fmla="*/ 2147483646 h 10688"/>
              <a:gd name="T40" fmla="*/ 604644634 w 7609"/>
              <a:gd name="T41" fmla="*/ 2147483646 h 10688"/>
              <a:gd name="T42" fmla="*/ 755359345 w 7609"/>
              <a:gd name="T43" fmla="*/ 2147483646 h 10688"/>
              <a:gd name="T44" fmla="*/ 1126140798 w 7609"/>
              <a:gd name="T45" fmla="*/ 2147483646 h 10688"/>
              <a:gd name="T46" fmla="*/ 994880052 w 7609"/>
              <a:gd name="T47" fmla="*/ 2147483646 h 10688"/>
              <a:gd name="T48" fmla="*/ 923417033 w 7609"/>
              <a:gd name="T49" fmla="*/ 2121491264 h 10688"/>
              <a:gd name="T50" fmla="*/ 887680502 w 7609"/>
              <a:gd name="T51" fmla="*/ 1722847852 h 10688"/>
              <a:gd name="T52" fmla="*/ 1167179735 w 7609"/>
              <a:gd name="T53" fmla="*/ 1436238036 h 10688"/>
              <a:gd name="T54" fmla="*/ 1437484737 w 7609"/>
              <a:gd name="T55" fmla="*/ 1406906260 h 10688"/>
              <a:gd name="T56" fmla="*/ 1586433607 w 7609"/>
              <a:gd name="T57" fmla="*/ 1401957629 h 10688"/>
              <a:gd name="T58" fmla="*/ 1965353903 w 7609"/>
              <a:gd name="T59" fmla="*/ 1172596856 h 10688"/>
              <a:gd name="T60" fmla="*/ 1898838098 w 7609"/>
              <a:gd name="T61" fmla="*/ 778907024 h 10688"/>
              <a:gd name="T62" fmla="*/ 1818525995 w 7609"/>
              <a:gd name="T63" fmla="*/ 556259361 h 10688"/>
              <a:gd name="T64" fmla="*/ 2095193884 w 7609"/>
              <a:gd name="T65" fmla="*/ 105315537 h 10688"/>
              <a:gd name="T66" fmla="*/ 2147483646 w 7609"/>
              <a:gd name="T67" fmla="*/ 71739946 h 10688"/>
              <a:gd name="T68" fmla="*/ 2147483646 w 7609"/>
              <a:gd name="T69" fmla="*/ 195785182 h 10688"/>
              <a:gd name="T70" fmla="*/ 2147483646 w 7609"/>
              <a:gd name="T71" fmla="*/ 139595944 h 10688"/>
              <a:gd name="T72" fmla="*/ 2147483646 w 7609"/>
              <a:gd name="T73" fmla="*/ 354918 h 106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38;p28"/>
          <p:cNvSpPr>
            <a:spLocks/>
          </p:cNvSpPr>
          <p:nvPr/>
        </p:nvSpPr>
        <p:spPr bwMode="auto">
          <a:xfrm rot="17949340">
            <a:off x="6853238" y="2927880"/>
            <a:ext cx="927100" cy="447675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439;p28"/>
          <p:cNvSpPr>
            <a:spLocks/>
          </p:cNvSpPr>
          <p:nvPr/>
        </p:nvSpPr>
        <p:spPr bwMode="auto">
          <a:xfrm>
            <a:off x="1552576" y="1739901"/>
            <a:ext cx="695325" cy="596900"/>
          </a:xfrm>
          <a:custGeom>
            <a:avLst/>
            <a:gdLst>
              <a:gd name="T0" fmla="*/ 420636615 w 11996"/>
              <a:gd name="T1" fmla="*/ 0 h 7727"/>
              <a:gd name="T2" fmla="*/ 329500931 w 11996"/>
              <a:gd name="T3" fmla="*/ 12641098 h 7727"/>
              <a:gd name="T4" fmla="*/ 194872 w 11996"/>
              <a:gd name="T5" fmla="*/ 260786881 h 7727"/>
              <a:gd name="T6" fmla="*/ 29599132 w 11996"/>
              <a:gd name="T7" fmla="*/ 286069076 h 7727"/>
              <a:gd name="T8" fmla="*/ 339822009 w 11996"/>
              <a:gd name="T9" fmla="*/ 49590884 h 7727"/>
              <a:gd name="T10" fmla="*/ 421416103 w 11996"/>
              <a:gd name="T11" fmla="*/ 38503932 h 7727"/>
              <a:gd name="T12" fmla="*/ 657049898 w 11996"/>
              <a:gd name="T13" fmla="*/ 180080006 h 7727"/>
              <a:gd name="T14" fmla="*/ 652181637 w 11996"/>
              <a:gd name="T15" fmla="*/ 389527191 h 7727"/>
              <a:gd name="T16" fmla="*/ 641081129 w 11996"/>
              <a:gd name="T17" fmla="*/ 449228276 h 7727"/>
              <a:gd name="T18" fmla="*/ 732804791 w 11996"/>
              <a:gd name="T19" fmla="*/ 720518052 h 7727"/>
              <a:gd name="T20" fmla="*/ 809530682 w 11996"/>
              <a:gd name="T21" fmla="*/ 738992945 h 7727"/>
              <a:gd name="T22" fmla="*/ 981292882 w 11996"/>
              <a:gd name="T23" fmla="*/ 674233428 h 7727"/>
              <a:gd name="T24" fmla="*/ 1034651889 w 11996"/>
              <a:gd name="T25" fmla="*/ 632809209 h 7727"/>
              <a:gd name="T26" fmla="*/ 1179341509 w 11996"/>
              <a:gd name="T27" fmla="*/ 543935669 h 7727"/>
              <a:gd name="T28" fmla="*/ 1234649176 w 11996"/>
              <a:gd name="T29" fmla="*/ 535769004 h 7727"/>
              <a:gd name="T30" fmla="*/ 1340782689 w 11996"/>
              <a:gd name="T31" fmla="*/ 564162735 h 7727"/>
              <a:gd name="T32" fmla="*/ 1445357227 w 11996"/>
              <a:gd name="T33" fmla="*/ 688818004 h 7727"/>
              <a:gd name="T34" fmla="*/ 1452950216 w 11996"/>
              <a:gd name="T35" fmla="*/ 836033207 h 7727"/>
              <a:gd name="T36" fmla="*/ 1451589533 w 11996"/>
              <a:gd name="T37" fmla="*/ 929377819 h 7727"/>
              <a:gd name="T38" fmla="*/ 1603875445 w 11996"/>
              <a:gd name="T39" fmla="*/ 1126962688 h 7727"/>
              <a:gd name="T40" fmla="*/ 1611858120 w 11996"/>
              <a:gd name="T41" fmla="*/ 1127352021 h 7727"/>
              <a:gd name="T42" fmla="*/ 1751877713 w 11996"/>
              <a:gd name="T43" fmla="*/ 1063176562 h 7727"/>
              <a:gd name="T44" fmla="*/ 1791408122 w 11996"/>
              <a:gd name="T45" fmla="*/ 1035172164 h 7727"/>
              <a:gd name="T46" fmla="*/ 1955379158 w 11996"/>
              <a:gd name="T47" fmla="*/ 989082265 h 7727"/>
              <a:gd name="T48" fmla="*/ 2147483646 w 11996"/>
              <a:gd name="T49" fmla="*/ 1083400267 h 7727"/>
              <a:gd name="T50" fmla="*/ 2147483646 w 11996"/>
              <a:gd name="T51" fmla="*/ 1479540035 h 7727"/>
              <a:gd name="T52" fmla="*/ 2147483646 w 11996"/>
              <a:gd name="T53" fmla="*/ 1502680667 h 7727"/>
              <a:gd name="T54" fmla="*/ 2147483646 w 11996"/>
              <a:gd name="T55" fmla="*/ 1057534072 h 7727"/>
              <a:gd name="T56" fmla="*/ 1956353459 w 11996"/>
              <a:gd name="T57" fmla="*/ 949604884 h 7727"/>
              <a:gd name="T58" fmla="*/ 1770376338 w 11996"/>
              <a:gd name="T59" fmla="*/ 1002888117 h 7727"/>
              <a:gd name="T60" fmla="*/ 1729481826 w 11996"/>
              <a:gd name="T61" fmla="*/ 1032255295 h 7727"/>
              <a:gd name="T62" fmla="*/ 1613611908 w 11996"/>
              <a:gd name="T63" fmla="*/ 1088650063 h 7727"/>
              <a:gd name="T64" fmla="*/ 1606015558 w 11996"/>
              <a:gd name="T65" fmla="*/ 1088260672 h 7727"/>
              <a:gd name="T66" fmla="*/ 1490145640 w 11996"/>
              <a:gd name="T67" fmla="*/ 927239674 h 7727"/>
              <a:gd name="T68" fmla="*/ 1491704557 w 11996"/>
              <a:gd name="T69" fmla="*/ 838171410 h 7727"/>
              <a:gd name="T70" fmla="*/ 1482357780 w 11996"/>
              <a:gd name="T71" fmla="*/ 678509776 h 7727"/>
              <a:gd name="T72" fmla="*/ 1359670999 w 11996"/>
              <a:gd name="T73" fmla="*/ 529935151 h 7727"/>
              <a:gd name="T74" fmla="*/ 1233869747 w 11996"/>
              <a:gd name="T75" fmla="*/ 497265015 h 7727"/>
              <a:gd name="T76" fmla="*/ 1168049491 w 11996"/>
              <a:gd name="T77" fmla="*/ 506596492 h 7727"/>
              <a:gd name="T78" fmla="*/ 1010112527 w 11996"/>
              <a:gd name="T79" fmla="*/ 602666667 h 7727"/>
              <a:gd name="T80" fmla="*/ 958312438 w 11996"/>
              <a:gd name="T81" fmla="*/ 642533380 h 7727"/>
              <a:gd name="T82" fmla="*/ 809920426 w 11996"/>
              <a:gd name="T83" fmla="*/ 700290986 h 7727"/>
              <a:gd name="T84" fmla="*/ 750527290 w 11996"/>
              <a:gd name="T85" fmla="*/ 686095801 h 7727"/>
              <a:gd name="T86" fmla="*/ 679056041 w 11996"/>
              <a:gd name="T87" fmla="*/ 455451463 h 7727"/>
              <a:gd name="T88" fmla="*/ 690156549 w 11996"/>
              <a:gd name="T89" fmla="*/ 396720466 h 7727"/>
              <a:gd name="T90" fmla="*/ 693660706 w 11996"/>
              <a:gd name="T91" fmla="*/ 167438909 h 7727"/>
              <a:gd name="T92" fmla="*/ 420636615 w 11996"/>
              <a:gd name="T93" fmla="*/ 0 h 77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440;p28"/>
          <p:cNvSpPr>
            <a:spLocks/>
          </p:cNvSpPr>
          <p:nvPr/>
        </p:nvSpPr>
        <p:spPr bwMode="auto">
          <a:xfrm flipH="1">
            <a:off x="61913" y="0"/>
            <a:ext cx="2305050" cy="6858000"/>
          </a:xfrm>
          <a:custGeom>
            <a:avLst/>
            <a:gdLst>
              <a:gd name="T0" fmla="*/ 258801 w 36250"/>
              <a:gd name="T1" fmla="*/ 258589 h 80915"/>
              <a:gd name="T2" fmla="*/ 2147483646 w 36250"/>
              <a:gd name="T3" fmla="*/ 2147483646 h 80915"/>
              <a:gd name="T4" fmla="*/ 2147483646 w 36250"/>
              <a:gd name="T5" fmla="*/ 2147483646 h 80915"/>
              <a:gd name="T6" fmla="*/ 1212266300 w 36250"/>
              <a:gd name="T7" fmla="*/ 258589 h 809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250" h="80915" extrusionOk="0">
                <a:moveTo>
                  <a:pt x="1" y="1"/>
                </a:moveTo>
                <a:cubicBezTo>
                  <a:pt x="18864" y="22710"/>
                  <a:pt x="29957" y="51474"/>
                  <a:pt x="32112" y="80914"/>
                </a:cubicBezTo>
                <a:lnTo>
                  <a:pt x="36249" y="80914"/>
                </a:lnTo>
                <a:cubicBezTo>
                  <a:pt x="34094" y="51474"/>
                  <a:pt x="23578" y="22710"/>
                  <a:pt x="4715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441;p28"/>
          <p:cNvSpPr>
            <a:spLocks/>
          </p:cNvSpPr>
          <p:nvPr/>
        </p:nvSpPr>
        <p:spPr bwMode="auto">
          <a:xfrm rot="16200000" flipH="1">
            <a:off x="5988580" y="3090864"/>
            <a:ext cx="5634567" cy="676275"/>
          </a:xfrm>
          <a:custGeom>
            <a:avLst/>
            <a:gdLst>
              <a:gd name="T0" fmla="*/ 2147483646 w 53272"/>
              <a:gd name="T1" fmla="*/ 0 h 16119"/>
              <a:gd name="T2" fmla="*/ 2147483646 w 53272"/>
              <a:gd name="T3" fmla="*/ 6498768 h 16119"/>
              <a:gd name="T4" fmla="*/ 2147483646 w 53272"/>
              <a:gd name="T5" fmla="*/ 53321005 h 16119"/>
              <a:gd name="T6" fmla="*/ 1552489995 w 53272"/>
              <a:gd name="T7" fmla="*/ 77247899 h 16119"/>
              <a:gd name="T8" fmla="*/ 813687294 w 53272"/>
              <a:gd name="T9" fmla="*/ 182115584 h 16119"/>
              <a:gd name="T10" fmla="*/ 14473508 w 53272"/>
              <a:gd name="T11" fmla="*/ 733118223 h 16119"/>
              <a:gd name="T12" fmla="*/ 244602063 w 53272"/>
              <a:gd name="T13" fmla="*/ 1190328498 h 16119"/>
              <a:gd name="T14" fmla="*/ 2147483646 w 53272"/>
              <a:gd name="T15" fmla="*/ 1190328498 h 16119"/>
              <a:gd name="T16" fmla="*/ 2147483646 w 53272"/>
              <a:gd name="T17" fmla="*/ 237800593 h 16119"/>
              <a:gd name="T18" fmla="*/ 2147483646 w 53272"/>
              <a:gd name="T19" fmla="*/ 86036747 h 16119"/>
              <a:gd name="T20" fmla="*/ 2147483646 w 53272"/>
              <a:gd name="T21" fmla="*/ 1402896 h 16119"/>
              <a:gd name="T22" fmla="*/ 2147483646 w 53272"/>
              <a:gd name="T23" fmla="*/ 0 h 16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1" name="Google Shape;431;p28"/>
          <p:cNvSpPr txBox="1">
            <a:spLocks noGrp="1"/>
          </p:cNvSpPr>
          <p:nvPr>
            <p:ph type="title"/>
          </p:nvPr>
        </p:nvSpPr>
        <p:spPr>
          <a:xfrm>
            <a:off x="2424600" y="676837"/>
            <a:ext cx="4294800" cy="128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3900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8" descr="b"/>
          <p:cNvSpPr>
            <a:spLocks/>
          </p:cNvSpPr>
          <p:nvPr/>
        </p:nvSpPr>
        <p:spPr bwMode="gray">
          <a:xfrm>
            <a:off x="0" y="0"/>
            <a:ext cx="4522788" cy="6010275"/>
          </a:xfrm>
          <a:custGeom>
            <a:avLst/>
            <a:gdLst>
              <a:gd name="T0" fmla="*/ 0 w 2849"/>
              <a:gd name="T1" fmla="*/ 0 h 3786"/>
              <a:gd name="T2" fmla="*/ 0 w 2849"/>
              <a:gd name="T3" fmla="*/ 2147483646 h 3786"/>
              <a:gd name="T4" fmla="*/ 1386086091 w 2849"/>
              <a:gd name="T5" fmla="*/ 2147483646 h 3786"/>
              <a:gd name="T6" fmla="*/ 2147483646 w 2849"/>
              <a:gd name="T7" fmla="*/ 2147483646 h 3786"/>
              <a:gd name="T8" fmla="*/ 2147483646 w 2849"/>
              <a:gd name="T9" fmla="*/ 2147483646 h 3786"/>
              <a:gd name="T10" fmla="*/ 2147483646 w 2849"/>
              <a:gd name="T11" fmla="*/ 2147483646 h 3786"/>
              <a:gd name="T12" fmla="*/ 2147483646 w 2849"/>
              <a:gd name="T13" fmla="*/ 2147483646 h 3786"/>
              <a:gd name="T14" fmla="*/ 2147483646 w 2849"/>
              <a:gd name="T15" fmla="*/ 2147483646 h 3786"/>
              <a:gd name="T16" fmla="*/ 2147483646 w 2849"/>
              <a:gd name="T17" fmla="*/ 924898138 h 3786"/>
              <a:gd name="T18" fmla="*/ 2147483646 w 2849"/>
              <a:gd name="T19" fmla="*/ 0 h 3786"/>
              <a:gd name="T20" fmla="*/ 0 w 2849"/>
              <a:gd name="T21" fmla="*/ 0 h 37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49" h="3786">
                <a:moveTo>
                  <a:pt x="0" y="0"/>
                </a:moveTo>
                <a:lnTo>
                  <a:pt x="0" y="3456"/>
                </a:lnTo>
                <a:cubicBezTo>
                  <a:pt x="249" y="3613"/>
                  <a:pt x="308" y="3665"/>
                  <a:pt x="550" y="3711"/>
                </a:cubicBezTo>
                <a:cubicBezTo>
                  <a:pt x="756" y="3769"/>
                  <a:pt x="1183" y="3786"/>
                  <a:pt x="1453" y="3731"/>
                </a:cubicBezTo>
                <a:cubicBezTo>
                  <a:pt x="1725" y="3691"/>
                  <a:pt x="1943" y="3590"/>
                  <a:pt x="2147" y="3417"/>
                </a:cubicBezTo>
                <a:cubicBezTo>
                  <a:pt x="2351" y="3244"/>
                  <a:pt x="2561" y="2974"/>
                  <a:pt x="2677" y="2690"/>
                </a:cubicBezTo>
                <a:cubicBezTo>
                  <a:pt x="2793" y="2406"/>
                  <a:pt x="2849" y="2012"/>
                  <a:pt x="2841" y="1715"/>
                </a:cubicBezTo>
                <a:cubicBezTo>
                  <a:pt x="2833" y="1418"/>
                  <a:pt x="2740" y="1135"/>
                  <a:pt x="2631" y="910"/>
                </a:cubicBezTo>
                <a:cubicBezTo>
                  <a:pt x="2498" y="686"/>
                  <a:pt x="2291" y="439"/>
                  <a:pt x="2186" y="367"/>
                </a:cubicBezTo>
                <a:cubicBezTo>
                  <a:pt x="2018" y="239"/>
                  <a:pt x="1886" y="98"/>
                  <a:pt x="1519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8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>
              <a:gd name="T0" fmla="*/ 0 w 2597"/>
              <a:gd name="T1" fmla="*/ 489 h 1492"/>
              <a:gd name="T2" fmla="*/ 1328 w 2597"/>
              <a:gd name="T3" fmla="*/ 840 h 1492"/>
              <a:gd name="T4" fmla="*/ 2488 w 2597"/>
              <a:gd name="T5" fmla="*/ 0 h 1492"/>
              <a:gd name="T6" fmla="*/ 1712 w 2597"/>
              <a:gd name="T7" fmla="*/ 1124 h 1492"/>
              <a:gd name="T8" fmla="*/ 636 w 2597"/>
              <a:gd name="T9" fmla="*/ 1492 h 1492"/>
              <a:gd name="T10" fmla="*/ 1 w 2597"/>
              <a:gd name="T11" fmla="*/ 1492 h 1492"/>
              <a:gd name="T12" fmla="*/ 0 w 2597"/>
              <a:gd name="T13" fmla="*/ 489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42353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59"/>
          <p:cNvSpPr>
            <a:spLocks/>
          </p:cNvSpPr>
          <p:nvPr/>
        </p:nvSpPr>
        <p:spPr bwMode="gray">
          <a:xfrm>
            <a:off x="-12700" y="4149725"/>
            <a:ext cx="4152900" cy="2708275"/>
          </a:xfrm>
          <a:custGeom>
            <a:avLst/>
            <a:gdLst>
              <a:gd name="T0" fmla="*/ 0 w 2576"/>
              <a:gd name="T1" fmla="*/ 1688 h 1688"/>
              <a:gd name="T2" fmla="*/ 0 w 2576"/>
              <a:gd name="T3" fmla="*/ 1112 h 1688"/>
              <a:gd name="T4" fmla="*/ 2576 w 2576"/>
              <a:gd name="T5" fmla="*/ 0 h 1688"/>
              <a:gd name="T6" fmla="*/ 2135 w 2576"/>
              <a:gd name="T7" fmla="*/ 826 h 1688"/>
              <a:gd name="T8" fmla="*/ 635 w 2576"/>
              <a:gd name="T9" fmla="*/ 1688 h 1688"/>
              <a:gd name="T10" fmla="*/ 0 w 2576"/>
              <a:gd name="T11" fmla="*/ 1688 h 1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0196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0"/>
          <p:cNvSpPr>
            <a:spLocks/>
          </p:cNvSpPr>
          <p:nvPr/>
        </p:nvSpPr>
        <p:spPr bwMode="grayWhite">
          <a:xfrm>
            <a:off x="2251075" y="-11113"/>
            <a:ext cx="6924675" cy="6881813"/>
          </a:xfrm>
          <a:custGeom>
            <a:avLst/>
            <a:gdLst>
              <a:gd name="T0" fmla="*/ 476310325 w 4362"/>
              <a:gd name="T1" fmla="*/ 12601576 h 4335"/>
              <a:gd name="T2" fmla="*/ 1413808450 w 4362"/>
              <a:gd name="T3" fmla="*/ 468749097 h 4335"/>
              <a:gd name="T4" fmla="*/ 2147483646 w 4362"/>
              <a:gd name="T5" fmla="*/ 1244957278 h 4335"/>
              <a:gd name="T6" fmla="*/ 2147483646 w 4362"/>
              <a:gd name="T7" fmla="*/ 2147483646 h 4335"/>
              <a:gd name="T8" fmla="*/ 2147483646 w 4362"/>
              <a:gd name="T9" fmla="*/ 2147483646 h 4335"/>
              <a:gd name="T10" fmla="*/ 2147483646 w 4362"/>
              <a:gd name="T11" fmla="*/ 2147483646 h 4335"/>
              <a:gd name="T12" fmla="*/ 0 w 4362"/>
              <a:gd name="T13" fmla="*/ 2147483646 h 4335"/>
              <a:gd name="T14" fmla="*/ 2147483646 w 4362"/>
              <a:gd name="T15" fmla="*/ 2147483646 h 4335"/>
              <a:gd name="T16" fmla="*/ 2147483646 w 4362"/>
              <a:gd name="T17" fmla="*/ 0 h 4335"/>
              <a:gd name="T18" fmla="*/ 476310325 w 4362"/>
              <a:gd name="T19" fmla="*/ 12601576 h 43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35">
                <a:moveTo>
                  <a:pt x="189" y="5"/>
                </a:moveTo>
                <a:lnTo>
                  <a:pt x="561" y="186"/>
                </a:lnTo>
                <a:lnTo>
                  <a:pt x="943" y="494"/>
                </a:lnTo>
                <a:lnTo>
                  <a:pt x="1221" y="960"/>
                </a:lnTo>
                <a:lnTo>
                  <a:pt x="1413" y="1623"/>
                </a:lnTo>
                <a:lnTo>
                  <a:pt x="1290" y="2653"/>
                </a:lnTo>
                <a:lnTo>
                  <a:pt x="0" y="4335"/>
                </a:lnTo>
                <a:lnTo>
                  <a:pt x="4349" y="4335"/>
                </a:lnTo>
                <a:lnTo>
                  <a:pt x="4362" y="0"/>
                </a:lnTo>
                <a:lnTo>
                  <a:pt x="189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grayWhite">
          <a:xfrm>
            <a:off x="4284663" y="3933825"/>
            <a:ext cx="4875212" cy="431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5764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Line 63"/>
          <p:cNvSpPr>
            <a:spLocks noChangeShapeType="1"/>
          </p:cNvSpPr>
          <p:nvPr/>
        </p:nvSpPr>
        <p:spPr bwMode="grayWhite">
          <a:xfrm>
            <a:off x="4284663" y="3933825"/>
            <a:ext cx="485933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Line 64"/>
          <p:cNvSpPr>
            <a:spLocks noChangeShapeType="1"/>
          </p:cNvSpPr>
          <p:nvPr/>
        </p:nvSpPr>
        <p:spPr bwMode="grayWhite">
          <a:xfrm>
            <a:off x="4284663" y="4365625"/>
            <a:ext cx="485933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1"/>
          <p:cNvSpPr>
            <a:spLocks/>
          </p:cNvSpPr>
          <p:nvPr/>
        </p:nvSpPr>
        <p:spPr bwMode="gray">
          <a:xfrm>
            <a:off x="965200" y="-11113"/>
            <a:ext cx="3822700" cy="6881813"/>
          </a:xfrm>
          <a:custGeom>
            <a:avLst/>
            <a:gdLst>
              <a:gd name="T0" fmla="*/ 858 w 2408"/>
              <a:gd name="T1" fmla="*/ 0 h 4335"/>
              <a:gd name="T2" fmla="*/ 1984 w 2408"/>
              <a:gd name="T3" fmla="*/ 2583 h 4335"/>
              <a:gd name="T4" fmla="*/ 0 w 2408"/>
              <a:gd name="T5" fmla="*/ 4327 h 4335"/>
              <a:gd name="T6" fmla="*/ 1208 w 2408"/>
              <a:gd name="T7" fmla="*/ 4335 h 4335"/>
              <a:gd name="T8" fmla="*/ 2272 w 2408"/>
              <a:gd name="T9" fmla="*/ 2567 h 4335"/>
              <a:gd name="T10" fmla="*/ 998 w 2408"/>
              <a:gd name="T11" fmla="*/ 3 h 4335"/>
              <a:gd name="T12" fmla="*/ 858 w 2408"/>
              <a:gd name="T13" fmla="*/ 0 h 4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36471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4724400" y="2362200"/>
            <a:ext cx="4267200" cy="12192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724400" y="3962400"/>
            <a:ext cx="4191000" cy="381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F4D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5867400" y="6477000"/>
            <a:ext cx="2895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F4D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3429000" y="6477000"/>
            <a:ext cx="2133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2C21E-A958-458F-8C72-4D9FE8DF44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F4D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F4D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839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48EB8-012F-4095-AF1C-1F5F5A11AA9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37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7DCC2-5160-4480-979D-65863557000D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52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72CFCD-4A3D-4145-8339-61C72B388EB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395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B76B94-1579-40A7-B48B-7D1A620FA86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9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A68C7-F4AD-4B28-90FA-BE7DD6CA889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6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830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034C-5652-4086-B246-E2BF33AC47B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33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CB0CC-BC21-4DA2-B077-B0687E707685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30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D7E3-F037-4D10-B0C1-FFE08F8ED5A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817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1BF3AA-0BD6-4422-BE86-61076681804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066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97F46-2FF6-400E-BA3F-E07BE24D20D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26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E5A7E-592A-4360-9C04-5C6916AB6D4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3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359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78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2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5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28F6-E5A5-443B-BA4B-F9A48F82C7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D60F-A17C-4311-B71A-F8C7B5A8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EBFF40-70B9-4D27-B906-F25B6979A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24AA89-F8C8-483C-B720-3DDB826D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044428E-9FBC-40B8-ABEA-51E0F1D758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5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9F8718-7991-4DFA-A77A-87F39E48D4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5"/>
            <a:ext cx="2895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E68819-8549-44B7-8A22-8250276008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5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2E6CD9-6922-4DEF-A420-BFB0FCC5AC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8297F84-0E6F-4836-A641-53FD18CC79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96B477F-C6B4-4E76-BC8A-BB1BAEF673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AA322-98AE-43E3-B1EF-F2DCBFD1F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2A5CC9AA-9BE5-49F6-91E6-EECC03CD3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BC12D-A4F7-42BD-85D6-E7E74DFD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7B3C3-62E6-4C56-AD13-2650BEE90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/>
            <a:fld id="{E344F1B7-F429-4611-B4B2-ACD2AEB4EF36}" type="slidenum">
              <a:rPr lang="en-US" altLang="en-US" smtClean="0"/>
              <a:pPr defTabSz="6858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02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6845674-B58C-4561-BE68-CF4F592825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C94FE5-524E-438D-9617-83DD2459E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6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592667"/>
            <a:ext cx="8521700" cy="7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536700"/>
            <a:ext cx="8521700" cy="4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99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592667"/>
            <a:ext cx="8521700" cy="7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 smtClean="0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536700"/>
            <a:ext cx="8521700" cy="4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8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reeform 99"/>
          <p:cNvSpPr>
            <a:spLocks/>
          </p:cNvSpPr>
          <p:nvPr/>
        </p:nvSpPr>
        <p:spPr bwMode="gray">
          <a:xfrm>
            <a:off x="-1588" y="6413500"/>
            <a:ext cx="4205288" cy="444500"/>
          </a:xfrm>
          <a:custGeom>
            <a:avLst/>
            <a:gdLst>
              <a:gd name="T0" fmla="*/ 2147483646 w 2649"/>
              <a:gd name="T1" fmla="*/ 705643750 h 280"/>
              <a:gd name="T2" fmla="*/ 2147483646 w 2649"/>
              <a:gd name="T3" fmla="*/ 463708750 h 280"/>
              <a:gd name="T4" fmla="*/ 2520950 w 2649"/>
              <a:gd name="T5" fmla="*/ 0 h 280"/>
              <a:gd name="T6" fmla="*/ 0 w 2649"/>
              <a:gd name="T7" fmla="*/ 703124388 h 280"/>
              <a:gd name="T8" fmla="*/ 2147483646 w 2649"/>
              <a:gd name="T9" fmla="*/ 70564375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Freeform 100"/>
          <p:cNvSpPr>
            <a:spLocks/>
          </p:cNvSpPr>
          <p:nvPr/>
        </p:nvSpPr>
        <p:spPr bwMode="gray">
          <a:xfrm>
            <a:off x="4932363" y="6337300"/>
            <a:ext cx="4211637" cy="520700"/>
          </a:xfrm>
          <a:custGeom>
            <a:avLst/>
            <a:gdLst>
              <a:gd name="T0" fmla="*/ 0 w 2653"/>
              <a:gd name="T1" fmla="*/ 826611250 h 328"/>
              <a:gd name="T2" fmla="*/ 2147483646 w 2653"/>
              <a:gd name="T3" fmla="*/ 564515000 h 328"/>
              <a:gd name="T4" fmla="*/ 2147483646 w 2653"/>
              <a:gd name="T5" fmla="*/ 0 h 328"/>
              <a:gd name="T6" fmla="*/ 2147483646 w 2653"/>
              <a:gd name="T7" fmla="*/ 826611250 h 328"/>
              <a:gd name="T8" fmla="*/ 0 w 2653"/>
              <a:gd name="T9" fmla="*/ 826611250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" name="Freeform 102"/>
          <p:cNvSpPr>
            <a:spLocks/>
          </p:cNvSpPr>
          <p:nvPr/>
        </p:nvSpPr>
        <p:spPr bwMode="gray">
          <a:xfrm>
            <a:off x="4572000" y="800100"/>
            <a:ext cx="4572000" cy="444500"/>
          </a:xfrm>
          <a:custGeom>
            <a:avLst/>
            <a:gdLst>
              <a:gd name="T0" fmla="*/ 0 w 2880"/>
              <a:gd name="T1" fmla="*/ 8 h 280"/>
              <a:gd name="T2" fmla="*/ 1486 w 2880"/>
              <a:gd name="T3" fmla="*/ 79 h 280"/>
              <a:gd name="T4" fmla="*/ 2880 w 2880"/>
              <a:gd name="T5" fmla="*/ 280 h 280"/>
              <a:gd name="T6" fmla="*/ 2880 w 2880"/>
              <a:gd name="T7" fmla="*/ 0 h 280"/>
              <a:gd name="T8" fmla="*/ 0 w 2880"/>
              <a:gd name="T9" fmla="*/ 8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0" h="280">
                <a:moveTo>
                  <a:pt x="0" y="8"/>
                </a:moveTo>
                <a:cubicBezTo>
                  <a:pt x="481" y="40"/>
                  <a:pt x="691" y="18"/>
                  <a:pt x="1486" y="79"/>
                </a:cubicBezTo>
                <a:cubicBezTo>
                  <a:pt x="2284" y="140"/>
                  <a:pt x="2871" y="280"/>
                  <a:pt x="2880" y="280"/>
                </a:cubicBezTo>
                <a:lnTo>
                  <a:pt x="2880" y="0"/>
                </a:lnTo>
                <a:lnTo>
                  <a:pt x="0" y="8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562725"/>
            <a:ext cx="182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934200" y="65913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756025" y="6551613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341F1-739B-43F7-88E1-94F45920E1C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85800" y="228600"/>
            <a:ext cx="7848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8" name="Freeform 104"/>
          <p:cNvSpPr>
            <a:spLocks/>
          </p:cNvSpPr>
          <p:nvPr/>
        </p:nvSpPr>
        <p:spPr bwMode="gray">
          <a:xfrm>
            <a:off x="0" y="793750"/>
            <a:ext cx="4572000" cy="444500"/>
          </a:xfrm>
          <a:custGeom>
            <a:avLst/>
            <a:gdLst>
              <a:gd name="T0" fmla="*/ 2880 w 2880"/>
              <a:gd name="T1" fmla="*/ 16 h 280"/>
              <a:gd name="T2" fmla="*/ 1433 w 2880"/>
              <a:gd name="T3" fmla="*/ 83 h 280"/>
              <a:gd name="T4" fmla="*/ 0 w 2880"/>
              <a:gd name="T5" fmla="*/ 280 h 280"/>
              <a:gd name="T6" fmla="*/ 0 w 2880"/>
              <a:gd name="T7" fmla="*/ 0 h 280"/>
              <a:gd name="T8" fmla="*/ 2880 w 2880"/>
              <a:gd name="T9" fmla="*/ 16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0" h="280">
                <a:moveTo>
                  <a:pt x="2880" y="16"/>
                </a:moveTo>
                <a:cubicBezTo>
                  <a:pt x="2396" y="48"/>
                  <a:pt x="2233" y="22"/>
                  <a:pt x="1433" y="83"/>
                </a:cubicBezTo>
                <a:cubicBezTo>
                  <a:pt x="631" y="144"/>
                  <a:pt x="66" y="251"/>
                  <a:pt x="0" y="280"/>
                </a:cubicBezTo>
                <a:lnTo>
                  <a:pt x="0" y="0"/>
                </a:lnTo>
                <a:lnTo>
                  <a:pt x="2880" y="16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1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208D0F1-9B98-4696-8A3D-BEE9980F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B9E520-75B4-4881-85DE-51FB292816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8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2.wm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5"/>
          <p:cNvGrpSpPr>
            <a:grpSpLocks/>
          </p:cNvGrpSpPr>
          <p:nvPr/>
        </p:nvGrpSpPr>
        <p:grpSpPr bwMode="auto">
          <a:xfrm rot="10800000">
            <a:off x="35311" y="5043730"/>
            <a:ext cx="1127522" cy="1048941"/>
            <a:chOff x="4464" y="192"/>
            <a:chExt cx="1187" cy="1104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88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93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4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9" name="Group 67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90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1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2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4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80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85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7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1" name="Group 76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82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5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72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77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8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9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3" name="Group 85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74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5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6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64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69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0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1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5" name="Group 94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66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8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46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56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61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2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3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7" name="Group 104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58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0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47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48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53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4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5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9" name="Group 11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50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1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8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28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8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43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5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9" name="Group 12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40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1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2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29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0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5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6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7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1" name="Group 13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2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9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10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0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5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1" name="Group 14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2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1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12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7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3" name="Group 151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4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96" name="Group 155"/>
          <p:cNvGrpSpPr>
            <a:grpSpLocks/>
          </p:cNvGrpSpPr>
          <p:nvPr/>
        </p:nvGrpSpPr>
        <p:grpSpPr bwMode="auto">
          <a:xfrm rot="16200000">
            <a:off x="-47364" y="905712"/>
            <a:ext cx="1127522" cy="1048941"/>
            <a:chOff x="4464" y="192"/>
            <a:chExt cx="1187" cy="1104"/>
          </a:xfrm>
        </p:grpSpPr>
        <p:grpSp>
          <p:nvGrpSpPr>
            <p:cNvPr id="97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182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187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8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9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83" name="Group 67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184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5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6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98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174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179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0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1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75" name="Group 76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176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7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8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99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166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171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2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3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67" name="Group 85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168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9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0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00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158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163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4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5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59" name="Group 94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160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1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01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140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150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55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6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7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51" name="Group 104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52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3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4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41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142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47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8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9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43" name="Group 11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44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5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6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02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122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132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37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8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9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33" name="Group 12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34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5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6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23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124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29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0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1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5" name="Group 13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26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7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8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03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104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114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19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0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1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15" name="Group 14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16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7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8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05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106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111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3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07" name="Group 151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08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9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0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190" name="Group 155"/>
          <p:cNvGrpSpPr>
            <a:grpSpLocks/>
          </p:cNvGrpSpPr>
          <p:nvPr/>
        </p:nvGrpSpPr>
        <p:grpSpPr bwMode="auto">
          <a:xfrm>
            <a:off x="7821781" y="965109"/>
            <a:ext cx="1127522" cy="1048941"/>
            <a:chOff x="4464" y="192"/>
            <a:chExt cx="1187" cy="1104"/>
          </a:xfrm>
        </p:grpSpPr>
        <p:grpSp>
          <p:nvGrpSpPr>
            <p:cNvPr id="191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276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281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2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3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77" name="Group 67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278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9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0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92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268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273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4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5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69" name="Group 76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270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1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2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93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260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265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6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7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61" name="Group 85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262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3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4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94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252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257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8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9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3" name="Group 94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254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5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6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95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234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44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49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0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1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45" name="Group 104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46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7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8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235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36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41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2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3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37" name="Group 11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38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9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0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96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216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26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31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2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3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27" name="Group 12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28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9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0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217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18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23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4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5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19" name="Group 13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20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1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2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97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198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08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13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4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5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09" name="Group 14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10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1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2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99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00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05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6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7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01" name="Group 151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02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3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4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  <p:grpSp>
        <p:nvGrpSpPr>
          <p:cNvPr id="284" name="Group 155"/>
          <p:cNvGrpSpPr>
            <a:grpSpLocks/>
          </p:cNvGrpSpPr>
          <p:nvPr/>
        </p:nvGrpSpPr>
        <p:grpSpPr bwMode="auto">
          <a:xfrm rot="5400000">
            <a:off x="7983564" y="4895377"/>
            <a:ext cx="1127522" cy="1048941"/>
            <a:chOff x="4464" y="192"/>
            <a:chExt cx="1187" cy="1104"/>
          </a:xfrm>
        </p:grpSpPr>
        <p:grpSp>
          <p:nvGrpSpPr>
            <p:cNvPr id="285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370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75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6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7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71" name="Group 67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72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3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4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6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362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67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8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9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63" name="Group 76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64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5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6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7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354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59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0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1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55" name="Group 85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56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7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8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8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346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51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2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3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47" name="Group 94"/>
              <p:cNvGrpSpPr>
                <a:grpSpLocks/>
              </p:cNvGrpSpPr>
              <p:nvPr/>
            </p:nvGrpSpPr>
            <p:grpSpPr bwMode="auto">
              <a:xfrm rot="-40769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48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9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0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1697"/>
                    <a:gd name="T17" fmla="*/ 1232 w 1232"/>
                    <a:gd name="T18" fmla="*/ 1697 h 16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9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328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38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43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4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5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39" name="Group 104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40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1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2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29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30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35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6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7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31" name="Group 11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32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3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4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290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310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20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25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6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7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21" name="Group 123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22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3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4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11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12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17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8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9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13" name="Group 13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14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5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6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291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292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02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7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8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9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03" name="Group 142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4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5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6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195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293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94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99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0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1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95" name="Group 151"/>
                <p:cNvGrpSpPr>
                  <a:grpSpLocks/>
                </p:cNvGrpSpPr>
                <p:nvPr/>
              </p:nvGrpSpPr>
              <p:grpSpPr bwMode="auto">
                <a:xfrm rot="-1567628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96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7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8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32"/>
                      <a:gd name="T16" fmla="*/ 0 h 1697"/>
                      <a:gd name="T17" fmla="*/ 1232 w 1232"/>
                      <a:gd name="T18" fmla="*/ 1697 h 16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80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800"/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  <p:pic>
        <p:nvPicPr>
          <p:cNvPr id="380" name="Picture 6" descr="bh2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40" y="5307581"/>
            <a:ext cx="8820089" cy="1449260"/>
          </a:xfrm>
          <a:prstGeom prst="rect">
            <a:avLst/>
          </a:prstGeom>
          <a:noFill/>
          <a:ln/>
        </p:spPr>
      </p:pic>
      <p:sp>
        <p:nvSpPr>
          <p:cNvPr id="382" name="Rectangle 8"/>
          <p:cNvSpPr>
            <a:spLocks noChangeArrowheads="1"/>
          </p:cNvSpPr>
          <p:nvPr/>
        </p:nvSpPr>
        <p:spPr bwMode="auto">
          <a:xfrm>
            <a:off x="3048000" y="4571310"/>
            <a:ext cx="917318" cy="472046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rnd">
            <a:solidFill>
              <a:schemeClr val="bg2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/>
            <a:r>
              <a:rPr lang="en-US" altLang="en-US" sz="3000" dirty="0">
                <a:solidFill>
                  <a:srgbClr val="FF33CC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</a:t>
            </a:r>
            <a:r>
              <a:rPr lang="en-US" altLang="en-US" sz="2100" dirty="0">
                <a:solidFill>
                  <a:srgbClr val="FF33CC"/>
                </a:solidFill>
                <a:latin typeface="Tahoma" panose="020B0604030504040204" pitchFamily="34" charset="0"/>
              </a:rPr>
              <a:t>SGK</a:t>
            </a:r>
            <a:endParaRPr lang="en-US" alt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83" name="Picture 6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83876"/>
            <a:ext cx="1371600" cy="7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" name="Rectangle 7"/>
          <p:cNvSpPr>
            <a:spLocks noChangeArrowheads="1"/>
          </p:cNvSpPr>
          <p:nvPr/>
        </p:nvSpPr>
        <p:spPr bwMode="auto">
          <a:xfrm>
            <a:off x="5688626" y="4324026"/>
            <a:ext cx="1214603" cy="8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accent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/>
            <a:r>
              <a:rPr lang="en-US" altLang="en-US" sz="3300" dirty="0">
                <a:solidFill>
                  <a:srgbClr val="FF33CC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  <a:r>
              <a:rPr lang="en-US" altLang="en-US" sz="1350" dirty="0">
                <a:solidFill>
                  <a:srgbClr val="FF00FF"/>
                </a:solidFill>
                <a:latin typeface="Tahoma" panose="020B0604030504040204" pitchFamily="34" charset="0"/>
              </a:rPr>
              <a:t> </a:t>
            </a:r>
          </a:p>
          <a:p>
            <a:pPr algn="ctr" defTabSz="685800"/>
            <a:endParaRPr lang="en-US" alt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85" name="Picture 384" descr="pe03166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83" y="879598"/>
            <a:ext cx="1366562" cy="16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" name="Text Placeholder 2"/>
          <p:cNvSpPr txBox="1">
            <a:spLocks/>
          </p:cNvSpPr>
          <p:nvPr/>
        </p:nvSpPr>
        <p:spPr>
          <a:xfrm>
            <a:off x="2098757" y="595910"/>
            <a:ext cx="55626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800" smtClean="0">
                <a:solidFill>
                  <a:srgbClr val="FF0000"/>
                </a:solidFill>
                <a:ea typeface="맑은 고딕" pitchFamily="50" charset="-127"/>
              </a:rPr>
              <a:t>BÀI 19: ĐẶC ĐIỂM, CẤU TRÚC VÀ NGUYÊN TẮC HOẠT ĐỘNG CỦA HỆ THỐNG CHÍNH TRỊ VIỆT NAM</a:t>
            </a:r>
            <a:endParaRPr lang="en-US" altLang="ko-KR" sz="4800" dirty="0">
              <a:solidFill>
                <a:srgbClr val="FF000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20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3622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3. </a:t>
            </a:r>
            <a:r>
              <a:rPr lang="en-US" sz="3600" b="1" dirty="0" err="1" smtClean="0"/>
              <a:t>Đặc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điểm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của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thống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chính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Việt</a:t>
            </a:r>
            <a:r>
              <a:rPr lang="en-US" sz="3600" b="1" dirty="0" smtClean="0"/>
              <a:t> Nam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6469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6D6910-E011-473F-854E-E82C7AEFAD08}"/>
              </a:ext>
            </a:extLst>
          </p:cNvPr>
          <p:cNvSpPr/>
          <p:nvPr/>
        </p:nvSpPr>
        <p:spPr>
          <a:xfrm>
            <a:off x="44122" y="200891"/>
            <a:ext cx="8871278" cy="6456219"/>
          </a:xfrm>
          <a:prstGeom prst="roundRect">
            <a:avLst>
              <a:gd name="adj" fmla="val 1646"/>
            </a:avLst>
          </a:prstGeom>
          <a:solidFill>
            <a:srgbClr val="855A38"/>
          </a:solidFill>
          <a:ln>
            <a:noFill/>
          </a:ln>
          <a:effectLst>
            <a:outerShdw blurRad="3048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3FFEA375-DD2B-4606-9020-5F2713F36029}"/>
              </a:ext>
            </a:extLst>
          </p:cNvPr>
          <p:cNvSpPr/>
          <p:nvPr/>
        </p:nvSpPr>
        <p:spPr>
          <a:xfrm rot="16200000">
            <a:off x="-604654" y="1442119"/>
            <a:ext cx="5811987" cy="4297876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5D7AA87-0DE4-4762-9DBE-13872DAA03F8}"/>
              </a:ext>
            </a:extLst>
          </p:cNvPr>
          <p:cNvSpPr txBox="1"/>
          <p:nvPr/>
        </p:nvSpPr>
        <p:spPr>
          <a:xfrm>
            <a:off x="-209673" y="1352409"/>
            <a:ext cx="50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anose="02000503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76C67-FFCF-4630-9BD6-5F2A0EB150BF}"/>
              </a:ext>
            </a:extLst>
          </p:cNvPr>
          <p:cNvGrpSpPr/>
          <p:nvPr/>
        </p:nvGrpSpPr>
        <p:grpSpPr>
          <a:xfrm>
            <a:off x="297918" y="699652"/>
            <a:ext cx="4135668" cy="5853549"/>
            <a:chOff x="1734414" y="495298"/>
            <a:chExt cx="4361585" cy="5853549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0FC28829-3A12-42E1-928D-18F10C740B60}"/>
                </a:ext>
              </a:extLst>
            </p:cNvPr>
            <p:cNvSpPr/>
            <p:nvPr/>
          </p:nvSpPr>
          <p:spPr>
            <a:xfrm rot="16200000">
              <a:off x="995360" y="1234352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203200" dist="508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C84549-15E3-44A8-B3FF-74FCCC091A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44087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4F400A-F441-4A52-9E40-2701995EF73F}"/>
                </a:ext>
              </a:extLst>
            </p:cNvPr>
            <p:cNvCxnSpPr/>
            <p:nvPr/>
          </p:nvCxnSpPr>
          <p:spPr>
            <a:xfrm>
              <a:off x="5597236" y="509152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95468-4A19-41A4-80C0-D6C2BD40894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80108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440F2C-096A-4698-90C1-1391797A8B6C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16130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099197-4508-43DF-8F45-B3E92684D6C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52152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BB9604-E745-4A2E-B2EB-9FE96B70B9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88174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64AD1F-5D1A-4457-8411-365CF5237823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24196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DF3198-F231-4625-B44A-10F436771FD8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60217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C672CD-EAF4-45F5-AEF9-252ACC964A6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96239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77752F-0FA4-4ECF-BB85-F1A53299CA6D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32261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146804-1F9C-42D6-9DB5-0985A6419956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68283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1723DF-9D3F-4703-A4F9-19317C2ACD1B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04305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F7920E-92A1-4C96-BE90-14A0DBB1CCD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40326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F83F9-F46B-4517-8CA2-B0458B094FD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76348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2A6A0DA-0052-434A-A361-BEB2806E6CDD}"/>
              </a:ext>
            </a:extLst>
          </p:cNvPr>
          <p:cNvSpPr/>
          <p:nvPr/>
        </p:nvSpPr>
        <p:spPr>
          <a:xfrm rot="5400000" flipH="1">
            <a:off x="3857994" y="1600870"/>
            <a:ext cx="5811987" cy="3998025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CE824-2EE4-44F9-A3DB-19CA9C21F62D}"/>
              </a:ext>
            </a:extLst>
          </p:cNvPr>
          <p:cNvGrpSpPr/>
          <p:nvPr/>
        </p:nvGrpSpPr>
        <p:grpSpPr>
          <a:xfrm>
            <a:off x="4773825" y="699652"/>
            <a:ext cx="3836777" cy="5853549"/>
            <a:chOff x="6191002" y="488369"/>
            <a:chExt cx="4361586" cy="5853549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7175EB0B-54E3-4B61-AE06-354B1C07F8C8}"/>
                </a:ext>
              </a:extLst>
            </p:cNvPr>
            <p:cNvSpPr/>
            <p:nvPr/>
          </p:nvSpPr>
          <p:spPr>
            <a:xfrm rot="5400000" flipH="1">
              <a:off x="5451948" y="1227423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88900" dist="635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FB61E0-C2C1-4D8D-A66E-79D604865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43394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B254AC-857F-4204-89C7-FF579CF5B33D}"/>
                </a:ext>
              </a:extLst>
            </p:cNvPr>
            <p:cNvCxnSpPr/>
            <p:nvPr/>
          </p:nvCxnSpPr>
          <p:spPr>
            <a:xfrm flipH="1">
              <a:off x="6689766" y="502223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502890-7B7D-4D36-8EF6-CA988EF5D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79415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2DE8CD-D0D2-493A-AA15-05ADDEA77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15437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DF7F1C-436C-4735-9DA6-1BE3FB27B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51459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8B172DC-A1F5-4DED-9A7A-CC2887B5B8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87481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06F625-3799-4723-B7CD-FBDA2911E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23503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3FFBFF-A143-4470-B96D-49BC26E63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59524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EED108-3B06-4EA2-86FD-2516775C6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95546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07F5A2-769B-486F-828B-6393FC7B5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31568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4C4941-6669-4A44-80DC-3228667BB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67590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923962-FFE5-414C-A611-A9465D844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03612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774707D-2959-4296-B3B6-39789FC65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39633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313AB8-F1FC-4C91-9672-04A79C9FC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75655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C55092-028D-4014-B195-7D9CBF3B3F0D}"/>
              </a:ext>
            </a:extLst>
          </p:cNvPr>
          <p:cNvGrpSpPr/>
          <p:nvPr/>
        </p:nvGrpSpPr>
        <p:grpSpPr>
          <a:xfrm>
            <a:off x="4197929" y="666181"/>
            <a:ext cx="842007" cy="5839695"/>
            <a:chOff x="5597236" y="488368"/>
            <a:chExt cx="1122676" cy="5839694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3D1C15F-512D-4848-B232-E161370D7242}"/>
                </a:ext>
              </a:extLst>
            </p:cNvPr>
            <p:cNvSpPr/>
            <p:nvPr/>
          </p:nvSpPr>
          <p:spPr>
            <a:xfrm>
              <a:off x="5597236" y="488368"/>
              <a:ext cx="1122676" cy="583969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9600">
                  <a:schemeClr val="bg1">
                    <a:lumMod val="50000"/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C921948-D23E-4396-B273-44EB6BA43ADA}"/>
                </a:ext>
              </a:extLst>
            </p:cNvPr>
            <p:cNvGrpSpPr/>
            <p:nvPr/>
          </p:nvGrpSpPr>
          <p:grpSpPr>
            <a:xfrm>
              <a:off x="5847936" y="991929"/>
              <a:ext cx="568696" cy="201168"/>
              <a:chOff x="5868383" y="858579"/>
              <a:chExt cx="568696" cy="20116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A055B3A-04C1-458E-8227-D67822ED4B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34E09E9-E89E-4931-8C86-EF6372B8F5BD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lowchart: Terminator 45">
                <a:extLst>
                  <a:ext uri="{FF2B5EF4-FFF2-40B4-BE49-F238E27FC236}">
                    <a16:creationId xmlns:a16="http://schemas.microsoft.com/office/drawing/2014/main" id="{DE2D9D42-7468-477F-8442-B2B30FFE1DAB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lowchart: Terminator 46">
                <a:extLst>
                  <a:ext uri="{FF2B5EF4-FFF2-40B4-BE49-F238E27FC236}">
                    <a16:creationId xmlns:a16="http://schemas.microsoft.com/office/drawing/2014/main" id="{49EAC231-0145-4106-AF1F-2CA94DC04C6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4EE62E1-63A2-49B1-93DF-1B8BDBD4F330}"/>
                </a:ext>
              </a:extLst>
            </p:cNvPr>
            <p:cNvGrpSpPr/>
            <p:nvPr/>
          </p:nvGrpSpPr>
          <p:grpSpPr>
            <a:xfrm>
              <a:off x="5847936" y="1507207"/>
              <a:ext cx="568696" cy="201168"/>
              <a:chOff x="5868383" y="858579"/>
              <a:chExt cx="568696" cy="20116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F7AB221-76DE-4F31-8F0B-CF310CE788C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13589F-5E62-437B-B094-C9518DAB0E54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18EB6E9A-9E0E-4CB9-9520-E866835AC0A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lowchart: Terminator 90">
                <a:extLst>
                  <a:ext uri="{FF2B5EF4-FFF2-40B4-BE49-F238E27FC236}">
                    <a16:creationId xmlns:a16="http://schemas.microsoft.com/office/drawing/2014/main" id="{4376386D-76E4-4FB7-9C9C-3E42C8644CB4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5C56A49-978D-4447-BDC9-59DFFCA7496B}"/>
                </a:ext>
              </a:extLst>
            </p:cNvPr>
            <p:cNvGrpSpPr/>
            <p:nvPr/>
          </p:nvGrpSpPr>
          <p:grpSpPr>
            <a:xfrm>
              <a:off x="5847936" y="2537763"/>
              <a:ext cx="568696" cy="201168"/>
              <a:chOff x="5868383" y="858579"/>
              <a:chExt cx="568696" cy="201168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1FB403A-7B8A-4013-B47B-CDDF16F57C35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E404C56-9969-4F14-B4CF-958902A33E3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D3763110-FBF1-4382-9E22-10791032F4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lowchart: Terminator 95">
                <a:extLst>
                  <a:ext uri="{FF2B5EF4-FFF2-40B4-BE49-F238E27FC236}">
                    <a16:creationId xmlns:a16="http://schemas.microsoft.com/office/drawing/2014/main" id="{893887EA-C9B7-4937-B9E9-802679C62AD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60BA5C3-CE64-4D47-9B12-E29E54042683}"/>
                </a:ext>
              </a:extLst>
            </p:cNvPr>
            <p:cNvGrpSpPr/>
            <p:nvPr/>
          </p:nvGrpSpPr>
          <p:grpSpPr>
            <a:xfrm>
              <a:off x="5847936" y="3568319"/>
              <a:ext cx="568696" cy="201168"/>
              <a:chOff x="5868383" y="858579"/>
              <a:chExt cx="568696" cy="201168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A66281A-6ECF-4214-B59E-9D7326AAE4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DA65BA5-B31E-48D6-80EA-4F14C9C02783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lowchart: Terminator 99">
                <a:extLst>
                  <a:ext uri="{FF2B5EF4-FFF2-40B4-BE49-F238E27FC236}">
                    <a16:creationId xmlns:a16="http://schemas.microsoft.com/office/drawing/2014/main" id="{86A5B905-6A56-4594-8A83-518F4BBB0CB5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lowchart: Terminator 100">
                <a:extLst>
                  <a:ext uri="{FF2B5EF4-FFF2-40B4-BE49-F238E27FC236}">
                    <a16:creationId xmlns:a16="http://schemas.microsoft.com/office/drawing/2014/main" id="{4B1CA9D9-C048-4858-BE6E-8C681C1F658C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5B1A2B1-DEF2-4C5E-8F56-92AE28DACC6C}"/>
                </a:ext>
              </a:extLst>
            </p:cNvPr>
            <p:cNvGrpSpPr/>
            <p:nvPr/>
          </p:nvGrpSpPr>
          <p:grpSpPr>
            <a:xfrm>
              <a:off x="5847936" y="4083597"/>
              <a:ext cx="568696" cy="201168"/>
              <a:chOff x="5868383" y="858579"/>
              <a:chExt cx="568696" cy="201168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803212-1B6D-446F-AEB5-52F20AA5AE87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C1EBC513-6CB8-4082-BCC5-0DB9D7404AF6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lowchart: Terminator 104">
                <a:extLst>
                  <a:ext uri="{FF2B5EF4-FFF2-40B4-BE49-F238E27FC236}">
                    <a16:creationId xmlns:a16="http://schemas.microsoft.com/office/drawing/2014/main" id="{766AD184-A229-4E8B-9837-F8BDB216B7E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lowchart: Terminator 105">
                <a:extLst>
                  <a:ext uri="{FF2B5EF4-FFF2-40B4-BE49-F238E27FC236}">
                    <a16:creationId xmlns:a16="http://schemas.microsoft.com/office/drawing/2014/main" id="{4BC5BE0F-C2C7-4F9D-8CC2-232968AC7DB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3CC56-E511-4FA2-8AC8-B984381E43D8}"/>
                </a:ext>
              </a:extLst>
            </p:cNvPr>
            <p:cNvGrpSpPr/>
            <p:nvPr/>
          </p:nvGrpSpPr>
          <p:grpSpPr>
            <a:xfrm>
              <a:off x="5847936" y="5114153"/>
              <a:ext cx="568696" cy="201168"/>
              <a:chOff x="5868383" y="858579"/>
              <a:chExt cx="568696" cy="201168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7DF5A8E-1D0A-425C-AFA2-49B0DB206B8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1E26E3F-24A1-4D6C-BE1C-B02F7E173125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lowchart: Terminator 109">
                <a:extLst>
                  <a:ext uri="{FF2B5EF4-FFF2-40B4-BE49-F238E27FC236}">
                    <a16:creationId xmlns:a16="http://schemas.microsoft.com/office/drawing/2014/main" id="{3A9D978C-E556-4CAC-A3E3-45F973F44BE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lowchart: Terminator 110">
                <a:extLst>
                  <a:ext uri="{FF2B5EF4-FFF2-40B4-BE49-F238E27FC236}">
                    <a16:creationId xmlns:a16="http://schemas.microsoft.com/office/drawing/2014/main" id="{282B4C4D-0643-424A-865B-03AFE80020B9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56104BC-A3DD-4AB5-80B3-01DB9D2A956D}"/>
                </a:ext>
              </a:extLst>
            </p:cNvPr>
            <p:cNvGrpSpPr/>
            <p:nvPr/>
          </p:nvGrpSpPr>
          <p:grpSpPr>
            <a:xfrm>
              <a:off x="5847936" y="5629431"/>
              <a:ext cx="568696" cy="201168"/>
              <a:chOff x="5868383" y="858579"/>
              <a:chExt cx="568696" cy="201168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AA836E9-FFED-4DDC-98F4-FA76956B24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D50E16A-4AAB-4450-8872-1819EEB905D1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lowchart: Terminator 114">
                <a:extLst>
                  <a:ext uri="{FF2B5EF4-FFF2-40B4-BE49-F238E27FC236}">
                    <a16:creationId xmlns:a16="http://schemas.microsoft.com/office/drawing/2014/main" id="{A7992737-3349-4774-9F97-EFE367105D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lowchart: Terminator 115">
                <a:extLst>
                  <a:ext uri="{FF2B5EF4-FFF2-40B4-BE49-F238E27FC236}">
                    <a16:creationId xmlns:a16="http://schemas.microsoft.com/office/drawing/2014/main" id="{DE747A86-8910-43F1-A80C-558106391F7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A4CA5FB-CD7E-410C-AFC5-FFD21CB075BD}"/>
                </a:ext>
              </a:extLst>
            </p:cNvPr>
            <p:cNvGrpSpPr/>
            <p:nvPr/>
          </p:nvGrpSpPr>
          <p:grpSpPr>
            <a:xfrm>
              <a:off x="5847936" y="2022485"/>
              <a:ext cx="568696" cy="201168"/>
              <a:chOff x="5868383" y="858579"/>
              <a:chExt cx="568696" cy="201168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14B7D99-67EE-4123-AB1B-13CD003F6CE6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6017387-7CE4-4ECC-A06B-5A5B4BF5174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lowchart: Terminator 119">
                <a:extLst>
                  <a:ext uri="{FF2B5EF4-FFF2-40B4-BE49-F238E27FC236}">
                    <a16:creationId xmlns:a16="http://schemas.microsoft.com/office/drawing/2014/main" id="{21F651CC-3E64-4F50-AC98-D0E7748BF51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lowchart: Terminator 120">
                <a:extLst>
                  <a:ext uri="{FF2B5EF4-FFF2-40B4-BE49-F238E27FC236}">
                    <a16:creationId xmlns:a16="http://schemas.microsoft.com/office/drawing/2014/main" id="{553B8E29-5E24-4D7D-96F5-44EAEEF3A8F1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5B26EC-B273-4C40-8D4C-4E773E3AF5E6}"/>
                </a:ext>
              </a:extLst>
            </p:cNvPr>
            <p:cNvGrpSpPr/>
            <p:nvPr/>
          </p:nvGrpSpPr>
          <p:grpSpPr>
            <a:xfrm>
              <a:off x="5847936" y="3053041"/>
              <a:ext cx="568696" cy="201168"/>
              <a:chOff x="5868383" y="858579"/>
              <a:chExt cx="568696" cy="20116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9C5C7E7-8D25-45D7-9830-90CA22F194A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288B580-C04F-4E9D-A680-FC0C1A211EAB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lowchart: Terminator 124">
                <a:extLst>
                  <a:ext uri="{FF2B5EF4-FFF2-40B4-BE49-F238E27FC236}">
                    <a16:creationId xmlns:a16="http://schemas.microsoft.com/office/drawing/2014/main" id="{5B7E96A4-6D65-42EA-BE26-C806522D507C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lowchart: Terminator 125">
                <a:extLst>
                  <a:ext uri="{FF2B5EF4-FFF2-40B4-BE49-F238E27FC236}">
                    <a16:creationId xmlns:a16="http://schemas.microsoft.com/office/drawing/2014/main" id="{63F8B186-9541-4BA3-83F1-D6582BF1B752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EE17C74-1DEC-4ACB-A575-200A1DC1AAFC}"/>
                </a:ext>
              </a:extLst>
            </p:cNvPr>
            <p:cNvGrpSpPr/>
            <p:nvPr/>
          </p:nvGrpSpPr>
          <p:grpSpPr>
            <a:xfrm>
              <a:off x="5847936" y="4598875"/>
              <a:ext cx="568696" cy="201168"/>
              <a:chOff x="5868383" y="858579"/>
              <a:chExt cx="568696" cy="201168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76337F7-7CED-4AC6-8D78-8B767F5A4A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09E971-594C-4457-880D-98E220A55980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lowchart: Terminator 129">
                <a:extLst>
                  <a:ext uri="{FF2B5EF4-FFF2-40B4-BE49-F238E27FC236}">
                    <a16:creationId xmlns:a16="http://schemas.microsoft.com/office/drawing/2014/main" id="{9DEC8107-5F3E-4C71-BB4F-2E329BA9EEB1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lowchart: Terminator 130">
                <a:extLst>
                  <a:ext uri="{FF2B5EF4-FFF2-40B4-BE49-F238E27FC236}">
                    <a16:creationId xmlns:a16="http://schemas.microsoft.com/office/drawing/2014/main" id="{F754E53C-4F61-4441-B4E1-05AA9C07C70A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C824DFB-A6A0-43D5-B5B3-6D88D70B78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649">
            <a:off x="3350200" y="5428163"/>
            <a:ext cx="2115132" cy="1272021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AF79F13F-38C3-4C1D-A311-2289907EF33A}"/>
              </a:ext>
            </a:extLst>
          </p:cNvPr>
          <p:cNvSpPr txBox="1"/>
          <p:nvPr/>
        </p:nvSpPr>
        <p:spPr>
          <a:xfrm>
            <a:off x="5110682" y="1423275"/>
            <a:ext cx="36018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ĐCS VN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tổ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chức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giữ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lãnh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đạo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toàn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bộ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hệ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thống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chính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trị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30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.VnMemorandumH" panose="020B7200000000000000" pitchFamily="34" charset="0"/>
              <a:ea typeface="Hand Of Sean" panose="02000500000000000000" pitchFamily="2" charset="-128"/>
              <a:cs typeface="+mn-cs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-86954" y="-76199"/>
            <a:ext cx="8288550" cy="2248161"/>
            <a:chOff x="-76200" y="503559"/>
            <a:chExt cx="8288550" cy="2315838"/>
          </a:xfrm>
        </p:grpSpPr>
        <p:grpSp>
          <p:nvGrpSpPr>
            <p:cNvPr id="134" name="Group 28"/>
            <p:cNvGrpSpPr>
              <a:grpSpLocks/>
            </p:cNvGrpSpPr>
            <p:nvPr/>
          </p:nvGrpSpPr>
          <p:grpSpPr bwMode="auto">
            <a:xfrm>
              <a:off x="-76200" y="503559"/>
              <a:ext cx="8087954" cy="2315838"/>
              <a:chOff x="2075625" y="1330422"/>
              <a:chExt cx="4615686" cy="1904333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2676179" y="1562325"/>
                <a:ext cx="4015132" cy="753452"/>
              </a:xfrm>
              <a:prstGeom prst="rect">
                <a:avLst/>
              </a:prstGeom>
              <a:gradFill flip="none" rotWithShape="1">
                <a:gsLst>
                  <a:gs pos="10000">
                    <a:srgbClr val="FFC456">
                      <a:shade val="30000"/>
                      <a:satMod val="115000"/>
                      <a:lumMod val="80000"/>
                    </a:srgbClr>
                  </a:gs>
                  <a:gs pos="50000">
                    <a:srgbClr val="FFC456">
                      <a:shade val="67500"/>
                      <a:satMod val="115000"/>
                    </a:srgbClr>
                  </a:gs>
                  <a:gs pos="100000">
                    <a:srgbClr val="FFC45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349079">
                <a:off x="2075625" y="1898810"/>
                <a:ext cx="2308247" cy="1335945"/>
              </a:xfrm>
              <a:custGeom>
                <a:avLst/>
                <a:gdLst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092037 w 2410691"/>
                  <a:gd name="connsiteY2" fmla="*/ 6793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691" h="1649124">
                    <a:moveTo>
                      <a:pt x="0" y="873270"/>
                    </a:moveTo>
                    <a:cubicBezTo>
                      <a:pt x="910244" y="895668"/>
                      <a:pt x="1812867" y="1238106"/>
                      <a:pt x="2410691" y="1649124"/>
                    </a:cubicBezTo>
                    <a:lnTo>
                      <a:pt x="2192050" y="641206"/>
                    </a:lnTo>
                    <a:cubicBezTo>
                      <a:pt x="2107623" y="436996"/>
                      <a:pt x="1951647" y="226118"/>
                      <a:pt x="1548133" y="0"/>
                    </a:cubicBezTo>
                    <a:cubicBezTo>
                      <a:pt x="1073296" y="254397"/>
                      <a:pt x="838819" y="413663"/>
                      <a:pt x="0" y="87327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7000"/>
                    </a:schemeClr>
                  </a:gs>
                  <a:gs pos="66000">
                    <a:schemeClr val="bg1">
                      <a:shade val="67500"/>
                      <a:satMod val="115000"/>
                      <a:lumMod val="56000"/>
                      <a:lumOff val="44000"/>
                      <a:alpha val="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  <a:lumMod val="0"/>
                      <a:lumOff val="100000"/>
                    </a:schemeClr>
                  </a:gs>
                </a:gsLst>
                <a:lin ang="600000" scaled="0"/>
                <a:tileRect/>
              </a:gradFill>
              <a:ln w="3175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2553974" y="1330422"/>
                <a:ext cx="877981" cy="1161830"/>
              </a:xfrm>
              <a:custGeom>
                <a:avLst/>
                <a:gdLst>
                  <a:gd name="connsiteX0" fmla="*/ 0 w 1190625"/>
                  <a:gd name="connsiteY0" fmla="*/ 1419225 h 1419225"/>
                  <a:gd name="connsiteX1" fmla="*/ 0 w 1190625"/>
                  <a:gd name="connsiteY1" fmla="*/ 471487 h 1419225"/>
                  <a:gd name="connsiteX2" fmla="*/ 957262 w 1190625"/>
                  <a:gd name="connsiteY2" fmla="*/ 0 h 1419225"/>
                  <a:gd name="connsiteX3" fmla="*/ 1190625 w 1190625"/>
                  <a:gd name="connsiteY3" fmla="*/ 347662 h 1419225"/>
                  <a:gd name="connsiteX4" fmla="*/ 947737 w 1190625"/>
                  <a:gd name="connsiteY4" fmla="*/ 952500 h 1419225"/>
                  <a:gd name="connsiteX5" fmla="*/ 0 w 1190625"/>
                  <a:gd name="connsiteY5" fmla="*/ 1419225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0625" h="1419225">
                    <a:moveTo>
                      <a:pt x="0" y="1419225"/>
                    </a:moveTo>
                    <a:lnTo>
                      <a:pt x="0" y="471487"/>
                    </a:lnTo>
                    <a:lnTo>
                      <a:pt x="957262" y="0"/>
                    </a:lnTo>
                    <a:lnTo>
                      <a:pt x="1190625" y="347662"/>
                    </a:lnTo>
                    <a:lnTo>
                      <a:pt x="947737" y="952500"/>
                    </a:lnTo>
                    <a:lnTo>
                      <a:pt x="0" y="1419225"/>
                    </a:lnTo>
                    <a:close/>
                  </a:path>
                </a:pathLst>
              </a:custGeom>
              <a:solidFill>
                <a:srgbClr val="FFC4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914400" y="851945"/>
              <a:ext cx="1099433" cy="633058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01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328530" y="874546"/>
              <a:ext cx="5883820" cy="66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nhất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nguyên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chính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trị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00250" y="1676401"/>
            <a:ext cx="35183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VN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tồn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ĐCS VN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80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6D6910-E011-473F-854E-E82C7AEFAD08}"/>
              </a:ext>
            </a:extLst>
          </p:cNvPr>
          <p:cNvSpPr/>
          <p:nvPr/>
        </p:nvSpPr>
        <p:spPr>
          <a:xfrm>
            <a:off x="44122" y="200891"/>
            <a:ext cx="8871278" cy="6456219"/>
          </a:xfrm>
          <a:prstGeom prst="roundRect">
            <a:avLst>
              <a:gd name="adj" fmla="val 1646"/>
            </a:avLst>
          </a:prstGeom>
          <a:solidFill>
            <a:srgbClr val="855A38"/>
          </a:solidFill>
          <a:ln>
            <a:noFill/>
          </a:ln>
          <a:effectLst>
            <a:outerShdw blurRad="3048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3FFEA375-DD2B-4606-9020-5F2713F36029}"/>
              </a:ext>
            </a:extLst>
          </p:cNvPr>
          <p:cNvSpPr/>
          <p:nvPr/>
        </p:nvSpPr>
        <p:spPr>
          <a:xfrm rot="16200000">
            <a:off x="-604654" y="1442119"/>
            <a:ext cx="5811987" cy="4297876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5D7AA87-0DE4-4762-9DBE-13872DAA03F8}"/>
              </a:ext>
            </a:extLst>
          </p:cNvPr>
          <p:cNvSpPr txBox="1"/>
          <p:nvPr/>
        </p:nvSpPr>
        <p:spPr>
          <a:xfrm>
            <a:off x="-209673" y="1352409"/>
            <a:ext cx="50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anose="02000503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76C67-FFCF-4630-9BD6-5F2A0EB150BF}"/>
              </a:ext>
            </a:extLst>
          </p:cNvPr>
          <p:cNvGrpSpPr/>
          <p:nvPr/>
        </p:nvGrpSpPr>
        <p:grpSpPr>
          <a:xfrm>
            <a:off x="104087" y="734288"/>
            <a:ext cx="4135668" cy="5853549"/>
            <a:chOff x="1734414" y="495298"/>
            <a:chExt cx="4361585" cy="5853549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0FC28829-3A12-42E1-928D-18F10C740B60}"/>
                </a:ext>
              </a:extLst>
            </p:cNvPr>
            <p:cNvSpPr/>
            <p:nvPr/>
          </p:nvSpPr>
          <p:spPr>
            <a:xfrm rot="16200000">
              <a:off x="995360" y="1234352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203200" dist="508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C84549-15E3-44A8-B3FF-74FCCC091A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44087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4F400A-F441-4A52-9E40-2701995EF73F}"/>
                </a:ext>
              </a:extLst>
            </p:cNvPr>
            <p:cNvCxnSpPr/>
            <p:nvPr/>
          </p:nvCxnSpPr>
          <p:spPr>
            <a:xfrm>
              <a:off x="5597236" y="509152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95468-4A19-41A4-80C0-D6C2BD40894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80108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440F2C-096A-4698-90C1-1391797A8B6C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16130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099197-4508-43DF-8F45-B3E92684D6C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52152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BB9604-E745-4A2E-B2EB-9FE96B70B9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88174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64AD1F-5D1A-4457-8411-365CF5237823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24196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DF3198-F231-4625-B44A-10F436771FD8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60217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C672CD-EAF4-45F5-AEF9-252ACC964A6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96239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77752F-0FA4-4ECF-BB85-F1A53299CA6D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32261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146804-1F9C-42D6-9DB5-0985A6419956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68283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1723DF-9D3F-4703-A4F9-19317C2ACD1B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04305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F7920E-92A1-4C96-BE90-14A0DBB1CCD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40326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F83F9-F46B-4517-8CA2-B0458B094FD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76348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2A6A0DA-0052-434A-A361-BEB2806E6CDD}"/>
              </a:ext>
            </a:extLst>
          </p:cNvPr>
          <p:cNvSpPr/>
          <p:nvPr/>
        </p:nvSpPr>
        <p:spPr>
          <a:xfrm rot="5400000" flipH="1">
            <a:off x="3857994" y="1600870"/>
            <a:ext cx="5811987" cy="3998025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CE824-2EE4-44F9-A3DB-19CA9C21F62D}"/>
              </a:ext>
            </a:extLst>
          </p:cNvPr>
          <p:cNvGrpSpPr/>
          <p:nvPr/>
        </p:nvGrpSpPr>
        <p:grpSpPr>
          <a:xfrm>
            <a:off x="4425921" y="699652"/>
            <a:ext cx="4184681" cy="5853549"/>
            <a:chOff x="6191002" y="488369"/>
            <a:chExt cx="4361586" cy="5853549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7175EB0B-54E3-4B61-AE06-354B1C07F8C8}"/>
                </a:ext>
              </a:extLst>
            </p:cNvPr>
            <p:cNvSpPr/>
            <p:nvPr/>
          </p:nvSpPr>
          <p:spPr>
            <a:xfrm rot="5400000" flipH="1">
              <a:off x="5451948" y="1227423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88900" dist="635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FB61E0-C2C1-4D8D-A66E-79D604865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43394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B254AC-857F-4204-89C7-FF579CF5B33D}"/>
                </a:ext>
              </a:extLst>
            </p:cNvPr>
            <p:cNvCxnSpPr/>
            <p:nvPr/>
          </p:nvCxnSpPr>
          <p:spPr>
            <a:xfrm flipH="1">
              <a:off x="6689766" y="502223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502890-7B7D-4D36-8EF6-CA988EF5D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79415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2DE8CD-D0D2-493A-AA15-05ADDEA77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15437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DF7F1C-436C-4735-9DA6-1BE3FB27B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51459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8B172DC-A1F5-4DED-9A7A-CC2887B5B8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87481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06F625-3799-4723-B7CD-FBDA2911E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23503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3FFBFF-A143-4470-B96D-49BC26E63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59524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EED108-3B06-4EA2-86FD-2516775C6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95546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07F5A2-769B-486F-828B-6393FC7B5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31568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4C4941-6669-4A44-80DC-3228667BB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67590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923962-FFE5-414C-A611-A9465D844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03612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774707D-2959-4296-B3B6-39789FC65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39633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313AB8-F1FC-4C91-9672-04A79C9FC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75655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C55092-028D-4014-B195-7D9CBF3B3F0D}"/>
              </a:ext>
            </a:extLst>
          </p:cNvPr>
          <p:cNvGrpSpPr/>
          <p:nvPr/>
        </p:nvGrpSpPr>
        <p:grpSpPr>
          <a:xfrm>
            <a:off x="3512613" y="666181"/>
            <a:ext cx="993290" cy="5839695"/>
            <a:chOff x="5597236" y="488368"/>
            <a:chExt cx="1122676" cy="5839694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3D1C15F-512D-4848-B232-E161370D7242}"/>
                </a:ext>
              </a:extLst>
            </p:cNvPr>
            <p:cNvSpPr/>
            <p:nvPr/>
          </p:nvSpPr>
          <p:spPr>
            <a:xfrm>
              <a:off x="5597236" y="488368"/>
              <a:ext cx="1122676" cy="583969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9600">
                  <a:schemeClr val="bg1">
                    <a:lumMod val="50000"/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C921948-D23E-4396-B273-44EB6BA43ADA}"/>
                </a:ext>
              </a:extLst>
            </p:cNvPr>
            <p:cNvGrpSpPr/>
            <p:nvPr/>
          </p:nvGrpSpPr>
          <p:grpSpPr>
            <a:xfrm>
              <a:off x="5847936" y="991929"/>
              <a:ext cx="568696" cy="201168"/>
              <a:chOff x="5868383" y="858579"/>
              <a:chExt cx="568696" cy="20116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A055B3A-04C1-458E-8227-D67822ED4B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34E09E9-E89E-4931-8C86-EF6372B8F5BD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lowchart: Terminator 45">
                <a:extLst>
                  <a:ext uri="{FF2B5EF4-FFF2-40B4-BE49-F238E27FC236}">
                    <a16:creationId xmlns:a16="http://schemas.microsoft.com/office/drawing/2014/main" id="{DE2D9D42-7468-477F-8442-B2B30FFE1DAB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lowchart: Terminator 46">
                <a:extLst>
                  <a:ext uri="{FF2B5EF4-FFF2-40B4-BE49-F238E27FC236}">
                    <a16:creationId xmlns:a16="http://schemas.microsoft.com/office/drawing/2014/main" id="{49EAC231-0145-4106-AF1F-2CA94DC04C6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4EE62E1-63A2-49B1-93DF-1B8BDBD4F330}"/>
                </a:ext>
              </a:extLst>
            </p:cNvPr>
            <p:cNvGrpSpPr/>
            <p:nvPr/>
          </p:nvGrpSpPr>
          <p:grpSpPr>
            <a:xfrm>
              <a:off x="5847936" y="1507207"/>
              <a:ext cx="568696" cy="201168"/>
              <a:chOff x="5868383" y="858579"/>
              <a:chExt cx="568696" cy="20116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F7AB221-76DE-4F31-8F0B-CF310CE788C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13589F-5E62-437B-B094-C9518DAB0E54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18EB6E9A-9E0E-4CB9-9520-E866835AC0A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lowchart: Terminator 90">
                <a:extLst>
                  <a:ext uri="{FF2B5EF4-FFF2-40B4-BE49-F238E27FC236}">
                    <a16:creationId xmlns:a16="http://schemas.microsoft.com/office/drawing/2014/main" id="{4376386D-76E4-4FB7-9C9C-3E42C8644CB4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5C56A49-978D-4447-BDC9-59DFFCA7496B}"/>
                </a:ext>
              </a:extLst>
            </p:cNvPr>
            <p:cNvGrpSpPr/>
            <p:nvPr/>
          </p:nvGrpSpPr>
          <p:grpSpPr>
            <a:xfrm>
              <a:off x="5847936" y="2537763"/>
              <a:ext cx="568696" cy="201168"/>
              <a:chOff x="5868383" y="858579"/>
              <a:chExt cx="568696" cy="201168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1FB403A-7B8A-4013-B47B-CDDF16F57C35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E404C56-9969-4F14-B4CF-958902A33E3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D3763110-FBF1-4382-9E22-10791032F4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lowchart: Terminator 95">
                <a:extLst>
                  <a:ext uri="{FF2B5EF4-FFF2-40B4-BE49-F238E27FC236}">
                    <a16:creationId xmlns:a16="http://schemas.microsoft.com/office/drawing/2014/main" id="{893887EA-C9B7-4937-B9E9-802679C62AD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60BA5C3-CE64-4D47-9B12-E29E54042683}"/>
                </a:ext>
              </a:extLst>
            </p:cNvPr>
            <p:cNvGrpSpPr/>
            <p:nvPr/>
          </p:nvGrpSpPr>
          <p:grpSpPr>
            <a:xfrm>
              <a:off x="5847936" y="3568319"/>
              <a:ext cx="568696" cy="201168"/>
              <a:chOff x="5868383" y="858579"/>
              <a:chExt cx="568696" cy="201168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A66281A-6ECF-4214-B59E-9D7326AAE4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DA65BA5-B31E-48D6-80EA-4F14C9C02783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lowchart: Terminator 99">
                <a:extLst>
                  <a:ext uri="{FF2B5EF4-FFF2-40B4-BE49-F238E27FC236}">
                    <a16:creationId xmlns:a16="http://schemas.microsoft.com/office/drawing/2014/main" id="{86A5B905-6A56-4594-8A83-518F4BBB0CB5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lowchart: Terminator 100">
                <a:extLst>
                  <a:ext uri="{FF2B5EF4-FFF2-40B4-BE49-F238E27FC236}">
                    <a16:creationId xmlns:a16="http://schemas.microsoft.com/office/drawing/2014/main" id="{4B1CA9D9-C048-4858-BE6E-8C681C1F658C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5B1A2B1-DEF2-4C5E-8F56-92AE28DACC6C}"/>
                </a:ext>
              </a:extLst>
            </p:cNvPr>
            <p:cNvGrpSpPr/>
            <p:nvPr/>
          </p:nvGrpSpPr>
          <p:grpSpPr>
            <a:xfrm>
              <a:off x="5847936" y="4083597"/>
              <a:ext cx="568696" cy="201168"/>
              <a:chOff x="5868383" y="858579"/>
              <a:chExt cx="568696" cy="201168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803212-1B6D-446F-AEB5-52F20AA5AE87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C1EBC513-6CB8-4082-BCC5-0DB9D7404AF6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lowchart: Terminator 104">
                <a:extLst>
                  <a:ext uri="{FF2B5EF4-FFF2-40B4-BE49-F238E27FC236}">
                    <a16:creationId xmlns:a16="http://schemas.microsoft.com/office/drawing/2014/main" id="{766AD184-A229-4E8B-9837-F8BDB216B7E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lowchart: Terminator 105">
                <a:extLst>
                  <a:ext uri="{FF2B5EF4-FFF2-40B4-BE49-F238E27FC236}">
                    <a16:creationId xmlns:a16="http://schemas.microsoft.com/office/drawing/2014/main" id="{4BC5BE0F-C2C7-4F9D-8CC2-232968AC7DB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3CC56-E511-4FA2-8AC8-B984381E43D8}"/>
                </a:ext>
              </a:extLst>
            </p:cNvPr>
            <p:cNvGrpSpPr/>
            <p:nvPr/>
          </p:nvGrpSpPr>
          <p:grpSpPr>
            <a:xfrm>
              <a:off x="5847936" y="5114153"/>
              <a:ext cx="568696" cy="201168"/>
              <a:chOff x="5868383" y="858579"/>
              <a:chExt cx="568696" cy="201168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7DF5A8E-1D0A-425C-AFA2-49B0DB206B8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1E26E3F-24A1-4D6C-BE1C-B02F7E173125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lowchart: Terminator 109">
                <a:extLst>
                  <a:ext uri="{FF2B5EF4-FFF2-40B4-BE49-F238E27FC236}">
                    <a16:creationId xmlns:a16="http://schemas.microsoft.com/office/drawing/2014/main" id="{3A9D978C-E556-4CAC-A3E3-45F973F44BE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lowchart: Terminator 110">
                <a:extLst>
                  <a:ext uri="{FF2B5EF4-FFF2-40B4-BE49-F238E27FC236}">
                    <a16:creationId xmlns:a16="http://schemas.microsoft.com/office/drawing/2014/main" id="{282B4C4D-0643-424A-865B-03AFE80020B9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56104BC-A3DD-4AB5-80B3-01DB9D2A956D}"/>
                </a:ext>
              </a:extLst>
            </p:cNvPr>
            <p:cNvGrpSpPr/>
            <p:nvPr/>
          </p:nvGrpSpPr>
          <p:grpSpPr>
            <a:xfrm>
              <a:off x="5847936" y="5629431"/>
              <a:ext cx="568696" cy="201168"/>
              <a:chOff x="5868383" y="858579"/>
              <a:chExt cx="568696" cy="201168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AA836E9-FFED-4DDC-98F4-FA76956B24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D50E16A-4AAB-4450-8872-1819EEB905D1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lowchart: Terminator 114">
                <a:extLst>
                  <a:ext uri="{FF2B5EF4-FFF2-40B4-BE49-F238E27FC236}">
                    <a16:creationId xmlns:a16="http://schemas.microsoft.com/office/drawing/2014/main" id="{A7992737-3349-4774-9F97-EFE367105D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lowchart: Terminator 115">
                <a:extLst>
                  <a:ext uri="{FF2B5EF4-FFF2-40B4-BE49-F238E27FC236}">
                    <a16:creationId xmlns:a16="http://schemas.microsoft.com/office/drawing/2014/main" id="{DE747A86-8910-43F1-A80C-558106391F7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A4CA5FB-CD7E-410C-AFC5-FFD21CB075BD}"/>
                </a:ext>
              </a:extLst>
            </p:cNvPr>
            <p:cNvGrpSpPr/>
            <p:nvPr/>
          </p:nvGrpSpPr>
          <p:grpSpPr>
            <a:xfrm>
              <a:off x="5847936" y="2022485"/>
              <a:ext cx="568696" cy="201168"/>
              <a:chOff x="5868383" y="858579"/>
              <a:chExt cx="568696" cy="201168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14B7D99-67EE-4123-AB1B-13CD003F6CE6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6017387-7CE4-4ECC-A06B-5A5B4BF5174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lowchart: Terminator 119">
                <a:extLst>
                  <a:ext uri="{FF2B5EF4-FFF2-40B4-BE49-F238E27FC236}">
                    <a16:creationId xmlns:a16="http://schemas.microsoft.com/office/drawing/2014/main" id="{21F651CC-3E64-4F50-AC98-D0E7748BF51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lowchart: Terminator 120">
                <a:extLst>
                  <a:ext uri="{FF2B5EF4-FFF2-40B4-BE49-F238E27FC236}">
                    <a16:creationId xmlns:a16="http://schemas.microsoft.com/office/drawing/2014/main" id="{553B8E29-5E24-4D7D-96F5-44EAEEF3A8F1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5B26EC-B273-4C40-8D4C-4E773E3AF5E6}"/>
                </a:ext>
              </a:extLst>
            </p:cNvPr>
            <p:cNvGrpSpPr/>
            <p:nvPr/>
          </p:nvGrpSpPr>
          <p:grpSpPr>
            <a:xfrm>
              <a:off x="5847936" y="3053041"/>
              <a:ext cx="568696" cy="201168"/>
              <a:chOff x="5868383" y="858579"/>
              <a:chExt cx="568696" cy="20116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9C5C7E7-8D25-45D7-9830-90CA22F194A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288B580-C04F-4E9D-A680-FC0C1A211EAB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lowchart: Terminator 124">
                <a:extLst>
                  <a:ext uri="{FF2B5EF4-FFF2-40B4-BE49-F238E27FC236}">
                    <a16:creationId xmlns:a16="http://schemas.microsoft.com/office/drawing/2014/main" id="{5B7E96A4-6D65-42EA-BE26-C806522D507C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lowchart: Terminator 125">
                <a:extLst>
                  <a:ext uri="{FF2B5EF4-FFF2-40B4-BE49-F238E27FC236}">
                    <a16:creationId xmlns:a16="http://schemas.microsoft.com/office/drawing/2014/main" id="{63F8B186-9541-4BA3-83F1-D6582BF1B752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EE17C74-1DEC-4ACB-A575-200A1DC1AAFC}"/>
                </a:ext>
              </a:extLst>
            </p:cNvPr>
            <p:cNvGrpSpPr/>
            <p:nvPr/>
          </p:nvGrpSpPr>
          <p:grpSpPr>
            <a:xfrm>
              <a:off x="5847936" y="4598875"/>
              <a:ext cx="568696" cy="201168"/>
              <a:chOff x="5868383" y="858579"/>
              <a:chExt cx="568696" cy="201168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76337F7-7CED-4AC6-8D78-8B767F5A4A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09E971-594C-4457-880D-98E220A55980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lowchart: Terminator 129">
                <a:extLst>
                  <a:ext uri="{FF2B5EF4-FFF2-40B4-BE49-F238E27FC236}">
                    <a16:creationId xmlns:a16="http://schemas.microsoft.com/office/drawing/2014/main" id="{9DEC8107-5F3E-4C71-BB4F-2E329BA9EEB1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lowchart: Terminator 130">
                <a:extLst>
                  <a:ext uri="{FF2B5EF4-FFF2-40B4-BE49-F238E27FC236}">
                    <a16:creationId xmlns:a16="http://schemas.microsoft.com/office/drawing/2014/main" id="{F754E53C-4F61-4441-B4E1-05AA9C07C70A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C824DFB-A6A0-43D5-B5B3-6D88D70B78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649">
            <a:off x="3350200" y="5428163"/>
            <a:ext cx="2115132" cy="1272021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AF79F13F-38C3-4C1D-A311-2289907EF33A}"/>
              </a:ext>
            </a:extLst>
          </p:cNvPr>
          <p:cNvSpPr txBox="1"/>
          <p:nvPr/>
        </p:nvSpPr>
        <p:spPr>
          <a:xfrm>
            <a:off x="4760117" y="1370910"/>
            <a:ext cx="41672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-TN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tổ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chức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lãnh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đạo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 TN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chính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trị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TN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nguyên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tắc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tổ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chức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hđ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30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.VnMemorandumH" panose="020B7200000000000000" pitchFamily="34" charset="0"/>
              <a:ea typeface="Hand Of Sean" panose="02000500000000000000" pitchFamily="2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393" y="2154743"/>
            <a:ext cx="27472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76200" y="-152400"/>
            <a:ext cx="8153400" cy="2285999"/>
            <a:chOff x="533400" y="381000"/>
            <a:chExt cx="8153400" cy="2285999"/>
          </a:xfrm>
        </p:grpSpPr>
        <p:grpSp>
          <p:nvGrpSpPr>
            <p:cNvPr id="136" name="Group 2050"/>
            <p:cNvGrpSpPr>
              <a:grpSpLocks/>
            </p:cNvGrpSpPr>
            <p:nvPr/>
          </p:nvGrpSpPr>
          <p:grpSpPr bwMode="auto">
            <a:xfrm>
              <a:off x="533400" y="602827"/>
              <a:ext cx="7891462" cy="2064172"/>
              <a:chOff x="1255569" y="2517543"/>
              <a:chExt cx="5435742" cy="1703274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1734284" y="2517543"/>
                <a:ext cx="4957027" cy="822992"/>
              </a:xfrm>
              <a:prstGeom prst="rect">
                <a:avLst/>
              </a:prstGeom>
              <a:gradFill flip="none" rotWithShape="1">
                <a:gsLst>
                  <a:gs pos="10000">
                    <a:srgbClr val="5789CB">
                      <a:shade val="30000"/>
                      <a:satMod val="115000"/>
                      <a:lumMod val="80000"/>
                    </a:srgbClr>
                  </a:gs>
                  <a:gs pos="50000">
                    <a:srgbClr val="5789CB">
                      <a:shade val="67500"/>
                      <a:satMod val="115000"/>
                    </a:srgbClr>
                  </a:gs>
                  <a:gs pos="100000">
                    <a:srgbClr val="5789CB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349079">
                <a:off x="1255569" y="2884872"/>
                <a:ext cx="2308247" cy="1335945"/>
              </a:xfrm>
              <a:custGeom>
                <a:avLst/>
                <a:gdLst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092037 w 2410691"/>
                  <a:gd name="connsiteY2" fmla="*/ 6793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691" h="1649124">
                    <a:moveTo>
                      <a:pt x="0" y="873270"/>
                    </a:moveTo>
                    <a:cubicBezTo>
                      <a:pt x="910244" y="895668"/>
                      <a:pt x="1812867" y="1238106"/>
                      <a:pt x="2410691" y="1649124"/>
                    </a:cubicBezTo>
                    <a:lnTo>
                      <a:pt x="2192050" y="641206"/>
                    </a:lnTo>
                    <a:cubicBezTo>
                      <a:pt x="2107623" y="436996"/>
                      <a:pt x="1951647" y="226118"/>
                      <a:pt x="1548133" y="0"/>
                    </a:cubicBezTo>
                    <a:cubicBezTo>
                      <a:pt x="1073296" y="254397"/>
                      <a:pt x="838819" y="413663"/>
                      <a:pt x="0" y="87327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7000"/>
                    </a:schemeClr>
                  </a:gs>
                  <a:gs pos="66000">
                    <a:schemeClr val="bg1">
                      <a:shade val="67500"/>
                      <a:satMod val="115000"/>
                      <a:lumMod val="56000"/>
                      <a:lumOff val="44000"/>
                      <a:alpha val="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  <a:lumMod val="0"/>
                      <a:lumOff val="100000"/>
                    </a:schemeClr>
                  </a:gs>
                </a:gsLst>
                <a:lin ang="600000" scaled="0"/>
                <a:tileRect/>
              </a:gradFill>
              <a:ln w="3175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7" name="Freeform 136"/>
            <p:cNvSpPr/>
            <p:nvPr/>
          </p:nvSpPr>
          <p:spPr>
            <a:xfrm>
              <a:off x="974725" y="381000"/>
              <a:ext cx="1387475" cy="1707675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5789C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64257" y="887331"/>
              <a:ext cx="805322" cy="654626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35603" y="762000"/>
              <a:ext cx="5851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thống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nhất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2070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6D6910-E011-473F-854E-E82C7AEFAD08}"/>
              </a:ext>
            </a:extLst>
          </p:cNvPr>
          <p:cNvSpPr/>
          <p:nvPr/>
        </p:nvSpPr>
        <p:spPr>
          <a:xfrm>
            <a:off x="44122" y="200891"/>
            <a:ext cx="8871278" cy="6456219"/>
          </a:xfrm>
          <a:prstGeom prst="roundRect">
            <a:avLst>
              <a:gd name="adj" fmla="val 1646"/>
            </a:avLst>
          </a:prstGeom>
          <a:solidFill>
            <a:srgbClr val="855A38"/>
          </a:solidFill>
          <a:ln>
            <a:noFill/>
          </a:ln>
          <a:effectLst>
            <a:outerShdw blurRad="3048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3FFEA375-DD2B-4606-9020-5F2713F36029}"/>
              </a:ext>
            </a:extLst>
          </p:cNvPr>
          <p:cNvSpPr/>
          <p:nvPr/>
        </p:nvSpPr>
        <p:spPr>
          <a:xfrm rot="16200000">
            <a:off x="-604654" y="1442119"/>
            <a:ext cx="5811987" cy="4297876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5D7AA87-0DE4-4762-9DBE-13872DAA03F8}"/>
              </a:ext>
            </a:extLst>
          </p:cNvPr>
          <p:cNvSpPr txBox="1"/>
          <p:nvPr/>
        </p:nvSpPr>
        <p:spPr>
          <a:xfrm>
            <a:off x="-209673" y="1352409"/>
            <a:ext cx="50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anose="02000503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76C67-FFCF-4630-9BD6-5F2A0EB150BF}"/>
              </a:ext>
            </a:extLst>
          </p:cNvPr>
          <p:cNvGrpSpPr/>
          <p:nvPr/>
        </p:nvGrpSpPr>
        <p:grpSpPr>
          <a:xfrm>
            <a:off x="297918" y="699652"/>
            <a:ext cx="3424421" cy="5853549"/>
            <a:chOff x="1734414" y="495298"/>
            <a:chExt cx="4361585" cy="5853549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0FC28829-3A12-42E1-928D-18F10C740B60}"/>
                </a:ext>
              </a:extLst>
            </p:cNvPr>
            <p:cNvSpPr/>
            <p:nvPr/>
          </p:nvSpPr>
          <p:spPr>
            <a:xfrm rot="16200000">
              <a:off x="995360" y="1234352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203200" dist="508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C84549-15E3-44A8-B3FF-74FCCC091A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44087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4F400A-F441-4A52-9E40-2701995EF73F}"/>
                </a:ext>
              </a:extLst>
            </p:cNvPr>
            <p:cNvCxnSpPr/>
            <p:nvPr/>
          </p:nvCxnSpPr>
          <p:spPr>
            <a:xfrm>
              <a:off x="5597236" y="509152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95468-4A19-41A4-80C0-D6C2BD40894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180108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440F2C-096A-4698-90C1-1391797A8B6C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16130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099197-4508-43DF-8F45-B3E92684D6C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52152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BB9604-E745-4A2E-B2EB-9FE96B70B9B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288174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64AD1F-5D1A-4457-8411-365CF5237823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24196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DF3198-F231-4625-B44A-10F436771FD8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60217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C672CD-EAF4-45F5-AEF9-252ACC964A6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396239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77752F-0FA4-4ECF-BB85-F1A53299CA6D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322614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146804-1F9C-42D6-9DB5-0985A6419956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4682832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1723DF-9D3F-4703-A4F9-19317C2ACD1B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043050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F7920E-92A1-4C96-BE90-14A0DBB1CCDA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403268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F83F9-F46B-4517-8CA2-B0458B094FD1}"/>
                </a:ext>
              </a:extLst>
            </p:cNvPr>
            <p:cNvCxnSpPr>
              <a:cxnSpLocks/>
            </p:cNvCxnSpPr>
            <p:nvPr/>
          </p:nvCxnSpPr>
          <p:spPr>
            <a:xfrm>
              <a:off x="1734414" y="5763486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2A6A0DA-0052-434A-A361-BEB2806E6CDD}"/>
              </a:ext>
            </a:extLst>
          </p:cNvPr>
          <p:cNvSpPr/>
          <p:nvPr/>
        </p:nvSpPr>
        <p:spPr>
          <a:xfrm rot="5400000" flipH="1">
            <a:off x="3857994" y="1600870"/>
            <a:ext cx="5811987" cy="3998025"/>
          </a:xfrm>
          <a:prstGeom prst="round2SameRect">
            <a:avLst>
              <a:gd name="adj1" fmla="val 5053"/>
              <a:gd name="adj2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CE824-2EE4-44F9-A3DB-19CA9C21F62D}"/>
              </a:ext>
            </a:extLst>
          </p:cNvPr>
          <p:cNvGrpSpPr/>
          <p:nvPr/>
        </p:nvGrpSpPr>
        <p:grpSpPr>
          <a:xfrm>
            <a:off x="4773825" y="1070194"/>
            <a:ext cx="3836777" cy="5483007"/>
            <a:chOff x="6191002" y="488369"/>
            <a:chExt cx="4361586" cy="5853549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7175EB0B-54E3-4B61-AE06-354B1C07F8C8}"/>
                </a:ext>
              </a:extLst>
            </p:cNvPr>
            <p:cNvSpPr/>
            <p:nvPr/>
          </p:nvSpPr>
          <p:spPr>
            <a:xfrm rot="5400000" flipH="1">
              <a:off x="5451948" y="1227423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88900" dist="635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FB61E0-C2C1-4D8D-A66E-79D604865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43394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B254AC-857F-4204-89C7-FF579CF5B33D}"/>
                </a:ext>
              </a:extLst>
            </p:cNvPr>
            <p:cNvCxnSpPr/>
            <p:nvPr/>
          </p:nvCxnSpPr>
          <p:spPr>
            <a:xfrm flipH="1">
              <a:off x="6689766" y="502223"/>
              <a:ext cx="0" cy="5839695"/>
            </a:xfrm>
            <a:prstGeom prst="line">
              <a:avLst/>
            </a:prstGeom>
            <a:ln>
              <a:solidFill>
                <a:srgbClr val="FF5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502890-7B7D-4D36-8EF6-CA988EF5D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179415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2DE8CD-D0D2-493A-AA15-05ADDEA77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15437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DF7F1C-436C-4735-9DA6-1BE3FB27B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51459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8B172DC-A1F5-4DED-9A7A-CC2887B5B8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287481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06F625-3799-4723-B7CD-FBDA2911E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23503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3FFBFF-A143-4470-B96D-49BC26E63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59524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EED108-3B06-4EA2-86FD-2516775C6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395546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07F5A2-769B-486F-828B-6393FC7B5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315685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4C4941-6669-4A44-80DC-3228667BB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4675903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923962-FFE5-414C-A611-A9465D844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036121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774707D-2959-4296-B3B6-39789FC65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396339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313AB8-F1FC-4C91-9672-04A79C9FC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9766" y="5756557"/>
              <a:ext cx="3862822" cy="0"/>
            </a:xfrm>
            <a:prstGeom prst="line">
              <a:avLst/>
            </a:prstGeom>
            <a:ln>
              <a:solidFill>
                <a:srgbClr val="0EE0D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C55092-028D-4014-B195-7D9CBF3B3F0D}"/>
              </a:ext>
            </a:extLst>
          </p:cNvPr>
          <p:cNvGrpSpPr/>
          <p:nvPr/>
        </p:nvGrpSpPr>
        <p:grpSpPr>
          <a:xfrm>
            <a:off x="3406107" y="666181"/>
            <a:ext cx="837585" cy="5839695"/>
            <a:chOff x="5597236" y="488368"/>
            <a:chExt cx="1122676" cy="5839694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3D1C15F-512D-4848-B232-E161370D7242}"/>
                </a:ext>
              </a:extLst>
            </p:cNvPr>
            <p:cNvSpPr/>
            <p:nvPr/>
          </p:nvSpPr>
          <p:spPr>
            <a:xfrm>
              <a:off x="5597236" y="488368"/>
              <a:ext cx="1122676" cy="583969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9600">
                  <a:schemeClr val="bg1">
                    <a:lumMod val="50000"/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C921948-D23E-4396-B273-44EB6BA43ADA}"/>
                </a:ext>
              </a:extLst>
            </p:cNvPr>
            <p:cNvGrpSpPr/>
            <p:nvPr/>
          </p:nvGrpSpPr>
          <p:grpSpPr>
            <a:xfrm>
              <a:off x="5847936" y="991929"/>
              <a:ext cx="568696" cy="201168"/>
              <a:chOff x="5868383" y="858579"/>
              <a:chExt cx="568696" cy="20116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A055B3A-04C1-458E-8227-D67822ED4B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34E09E9-E89E-4931-8C86-EF6372B8F5BD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lowchart: Terminator 45">
                <a:extLst>
                  <a:ext uri="{FF2B5EF4-FFF2-40B4-BE49-F238E27FC236}">
                    <a16:creationId xmlns:a16="http://schemas.microsoft.com/office/drawing/2014/main" id="{DE2D9D42-7468-477F-8442-B2B30FFE1DAB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lowchart: Terminator 46">
                <a:extLst>
                  <a:ext uri="{FF2B5EF4-FFF2-40B4-BE49-F238E27FC236}">
                    <a16:creationId xmlns:a16="http://schemas.microsoft.com/office/drawing/2014/main" id="{49EAC231-0145-4106-AF1F-2CA94DC04C6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4EE62E1-63A2-49B1-93DF-1B8BDBD4F330}"/>
                </a:ext>
              </a:extLst>
            </p:cNvPr>
            <p:cNvGrpSpPr/>
            <p:nvPr/>
          </p:nvGrpSpPr>
          <p:grpSpPr>
            <a:xfrm>
              <a:off x="5847936" y="1507207"/>
              <a:ext cx="568696" cy="201168"/>
              <a:chOff x="5868383" y="858579"/>
              <a:chExt cx="568696" cy="20116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F7AB221-76DE-4F31-8F0B-CF310CE788C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313589F-5E62-437B-B094-C9518DAB0E54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18EB6E9A-9E0E-4CB9-9520-E866835AC0A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lowchart: Terminator 90">
                <a:extLst>
                  <a:ext uri="{FF2B5EF4-FFF2-40B4-BE49-F238E27FC236}">
                    <a16:creationId xmlns:a16="http://schemas.microsoft.com/office/drawing/2014/main" id="{4376386D-76E4-4FB7-9C9C-3E42C8644CB4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5C56A49-978D-4447-BDC9-59DFFCA7496B}"/>
                </a:ext>
              </a:extLst>
            </p:cNvPr>
            <p:cNvGrpSpPr/>
            <p:nvPr/>
          </p:nvGrpSpPr>
          <p:grpSpPr>
            <a:xfrm>
              <a:off x="5847936" y="2537763"/>
              <a:ext cx="568696" cy="201168"/>
              <a:chOff x="5868383" y="858579"/>
              <a:chExt cx="568696" cy="201168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1FB403A-7B8A-4013-B47B-CDDF16F57C35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E404C56-9969-4F14-B4CF-958902A33E3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D3763110-FBF1-4382-9E22-10791032F4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lowchart: Terminator 95">
                <a:extLst>
                  <a:ext uri="{FF2B5EF4-FFF2-40B4-BE49-F238E27FC236}">
                    <a16:creationId xmlns:a16="http://schemas.microsoft.com/office/drawing/2014/main" id="{893887EA-C9B7-4937-B9E9-802679C62ADD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60BA5C3-CE64-4D47-9B12-E29E54042683}"/>
                </a:ext>
              </a:extLst>
            </p:cNvPr>
            <p:cNvGrpSpPr/>
            <p:nvPr/>
          </p:nvGrpSpPr>
          <p:grpSpPr>
            <a:xfrm>
              <a:off x="5847936" y="3568319"/>
              <a:ext cx="568696" cy="201168"/>
              <a:chOff x="5868383" y="858579"/>
              <a:chExt cx="568696" cy="201168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A66281A-6ECF-4214-B59E-9D7326AAE4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DA65BA5-B31E-48D6-80EA-4F14C9C02783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lowchart: Terminator 99">
                <a:extLst>
                  <a:ext uri="{FF2B5EF4-FFF2-40B4-BE49-F238E27FC236}">
                    <a16:creationId xmlns:a16="http://schemas.microsoft.com/office/drawing/2014/main" id="{86A5B905-6A56-4594-8A83-518F4BBB0CB5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lowchart: Terminator 100">
                <a:extLst>
                  <a:ext uri="{FF2B5EF4-FFF2-40B4-BE49-F238E27FC236}">
                    <a16:creationId xmlns:a16="http://schemas.microsoft.com/office/drawing/2014/main" id="{4B1CA9D9-C048-4858-BE6E-8C681C1F658C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5B1A2B1-DEF2-4C5E-8F56-92AE28DACC6C}"/>
                </a:ext>
              </a:extLst>
            </p:cNvPr>
            <p:cNvGrpSpPr/>
            <p:nvPr/>
          </p:nvGrpSpPr>
          <p:grpSpPr>
            <a:xfrm>
              <a:off x="5847936" y="4083597"/>
              <a:ext cx="568696" cy="201168"/>
              <a:chOff x="5868383" y="858579"/>
              <a:chExt cx="568696" cy="201168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803212-1B6D-446F-AEB5-52F20AA5AE87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C1EBC513-6CB8-4082-BCC5-0DB9D7404AF6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lowchart: Terminator 104">
                <a:extLst>
                  <a:ext uri="{FF2B5EF4-FFF2-40B4-BE49-F238E27FC236}">
                    <a16:creationId xmlns:a16="http://schemas.microsoft.com/office/drawing/2014/main" id="{766AD184-A229-4E8B-9837-F8BDB216B7E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lowchart: Terminator 105">
                <a:extLst>
                  <a:ext uri="{FF2B5EF4-FFF2-40B4-BE49-F238E27FC236}">
                    <a16:creationId xmlns:a16="http://schemas.microsoft.com/office/drawing/2014/main" id="{4BC5BE0F-C2C7-4F9D-8CC2-232968AC7DB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3CC56-E511-4FA2-8AC8-B984381E43D8}"/>
                </a:ext>
              </a:extLst>
            </p:cNvPr>
            <p:cNvGrpSpPr/>
            <p:nvPr/>
          </p:nvGrpSpPr>
          <p:grpSpPr>
            <a:xfrm>
              <a:off x="5847936" y="5114153"/>
              <a:ext cx="568696" cy="201168"/>
              <a:chOff x="5868383" y="858579"/>
              <a:chExt cx="568696" cy="201168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7DF5A8E-1D0A-425C-AFA2-49B0DB206B8B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1E26E3F-24A1-4D6C-BE1C-B02F7E173125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lowchart: Terminator 109">
                <a:extLst>
                  <a:ext uri="{FF2B5EF4-FFF2-40B4-BE49-F238E27FC236}">
                    <a16:creationId xmlns:a16="http://schemas.microsoft.com/office/drawing/2014/main" id="{3A9D978C-E556-4CAC-A3E3-45F973F44BEF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lowchart: Terminator 110">
                <a:extLst>
                  <a:ext uri="{FF2B5EF4-FFF2-40B4-BE49-F238E27FC236}">
                    <a16:creationId xmlns:a16="http://schemas.microsoft.com/office/drawing/2014/main" id="{282B4C4D-0643-424A-865B-03AFE80020B9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56104BC-A3DD-4AB5-80B3-01DB9D2A956D}"/>
                </a:ext>
              </a:extLst>
            </p:cNvPr>
            <p:cNvGrpSpPr/>
            <p:nvPr/>
          </p:nvGrpSpPr>
          <p:grpSpPr>
            <a:xfrm>
              <a:off x="5847936" y="5629431"/>
              <a:ext cx="568696" cy="201168"/>
              <a:chOff x="5868383" y="858579"/>
              <a:chExt cx="568696" cy="201168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AA836E9-FFED-4DDC-98F4-FA76956B245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D50E16A-4AAB-4450-8872-1819EEB905D1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lowchart: Terminator 114">
                <a:extLst>
                  <a:ext uri="{FF2B5EF4-FFF2-40B4-BE49-F238E27FC236}">
                    <a16:creationId xmlns:a16="http://schemas.microsoft.com/office/drawing/2014/main" id="{A7992737-3349-4774-9F97-EFE367105DB4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lowchart: Terminator 115">
                <a:extLst>
                  <a:ext uri="{FF2B5EF4-FFF2-40B4-BE49-F238E27FC236}">
                    <a16:creationId xmlns:a16="http://schemas.microsoft.com/office/drawing/2014/main" id="{DE747A86-8910-43F1-A80C-558106391F73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A4CA5FB-CD7E-410C-AFC5-FFD21CB075BD}"/>
                </a:ext>
              </a:extLst>
            </p:cNvPr>
            <p:cNvGrpSpPr/>
            <p:nvPr/>
          </p:nvGrpSpPr>
          <p:grpSpPr>
            <a:xfrm>
              <a:off x="5847936" y="2022485"/>
              <a:ext cx="568696" cy="201168"/>
              <a:chOff x="5868383" y="858579"/>
              <a:chExt cx="568696" cy="201168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14B7D99-67EE-4123-AB1B-13CD003F6CE6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6017387-7CE4-4ECC-A06B-5A5B4BF5174C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lowchart: Terminator 119">
                <a:extLst>
                  <a:ext uri="{FF2B5EF4-FFF2-40B4-BE49-F238E27FC236}">
                    <a16:creationId xmlns:a16="http://schemas.microsoft.com/office/drawing/2014/main" id="{21F651CC-3E64-4F50-AC98-D0E7748BF51A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lowchart: Terminator 120">
                <a:extLst>
                  <a:ext uri="{FF2B5EF4-FFF2-40B4-BE49-F238E27FC236}">
                    <a16:creationId xmlns:a16="http://schemas.microsoft.com/office/drawing/2014/main" id="{553B8E29-5E24-4D7D-96F5-44EAEEF3A8F1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5B26EC-B273-4C40-8D4C-4E773E3AF5E6}"/>
                </a:ext>
              </a:extLst>
            </p:cNvPr>
            <p:cNvGrpSpPr/>
            <p:nvPr/>
          </p:nvGrpSpPr>
          <p:grpSpPr>
            <a:xfrm>
              <a:off x="5847936" y="3053041"/>
              <a:ext cx="568696" cy="201168"/>
              <a:chOff x="5868383" y="858579"/>
              <a:chExt cx="568696" cy="20116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9C5C7E7-8D25-45D7-9830-90CA22F194A8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288B580-C04F-4E9D-A680-FC0C1A211EAB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lowchart: Terminator 124">
                <a:extLst>
                  <a:ext uri="{FF2B5EF4-FFF2-40B4-BE49-F238E27FC236}">
                    <a16:creationId xmlns:a16="http://schemas.microsoft.com/office/drawing/2014/main" id="{5B7E96A4-6D65-42EA-BE26-C806522D507C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lowchart: Terminator 125">
                <a:extLst>
                  <a:ext uri="{FF2B5EF4-FFF2-40B4-BE49-F238E27FC236}">
                    <a16:creationId xmlns:a16="http://schemas.microsoft.com/office/drawing/2014/main" id="{63F8B186-9541-4BA3-83F1-D6582BF1B752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EE17C74-1DEC-4ACB-A575-200A1DC1AAFC}"/>
                </a:ext>
              </a:extLst>
            </p:cNvPr>
            <p:cNvGrpSpPr/>
            <p:nvPr/>
          </p:nvGrpSpPr>
          <p:grpSpPr>
            <a:xfrm>
              <a:off x="5847936" y="4598875"/>
              <a:ext cx="568696" cy="201168"/>
              <a:chOff x="5868383" y="858579"/>
              <a:chExt cx="568696" cy="201168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76337F7-7CED-4AC6-8D78-8B767F5A4A31}"/>
                  </a:ext>
                </a:extLst>
              </p:cNvPr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09E971-594C-4457-880D-98E220A55980}"/>
                  </a:ext>
                </a:extLst>
              </p:cNvPr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lowchart: Terminator 129">
                <a:extLst>
                  <a:ext uri="{FF2B5EF4-FFF2-40B4-BE49-F238E27FC236}">
                    <a16:creationId xmlns:a16="http://schemas.microsoft.com/office/drawing/2014/main" id="{9DEC8107-5F3E-4C71-BB4F-2E329BA9EEB1}"/>
                  </a:ext>
                </a:extLst>
              </p:cNvPr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lowchart: Terminator 130">
                <a:extLst>
                  <a:ext uri="{FF2B5EF4-FFF2-40B4-BE49-F238E27FC236}">
                    <a16:creationId xmlns:a16="http://schemas.microsoft.com/office/drawing/2014/main" id="{F754E53C-4F61-4441-B4E1-05AA9C07C70A}"/>
                  </a:ext>
                </a:extLst>
              </p:cNvPr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tx1">
                      <a:lumMod val="75000"/>
                      <a:lumOff val="25000"/>
                    </a:schemeClr>
                  </a:gs>
                  <a:gs pos="47000">
                    <a:schemeClr val="bg1"/>
                  </a:gs>
                  <a:gs pos="79668">
                    <a:schemeClr val="bg1"/>
                  </a:gs>
                  <a:gs pos="93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C824DFB-A6A0-43D5-B5B3-6D88D70B78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649">
            <a:off x="3350200" y="5428163"/>
            <a:ext cx="2115132" cy="1272021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AF79F13F-38C3-4C1D-A311-2289907EF33A}"/>
              </a:ext>
            </a:extLst>
          </p:cNvPr>
          <p:cNvSpPr txBox="1"/>
          <p:nvPr/>
        </p:nvSpPr>
        <p:spPr>
          <a:xfrm>
            <a:off x="5165420" y="1338108"/>
            <a:ext cx="3335573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chịu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300" normalizeH="0" baseline="0" noProof="0" dirty="0">
              <a:ln>
                <a:noFill/>
              </a:ln>
              <a:solidFill>
                <a:srgbClr val="A03AA0"/>
              </a:solidFill>
              <a:effectLst/>
              <a:uLnTx/>
              <a:uFillTx/>
              <a:latin typeface=".VnMemorandumH" panose="020B7200000000000000" pitchFamily="34" charset="0"/>
              <a:ea typeface="Hand Of Sean" panose="02000500000000000000" pitchFamily="2" charset="-128"/>
              <a:cs typeface="+mn-cs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-244309" y="48963"/>
            <a:ext cx="9122283" cy="1929241"/>
            <a:chOff x="381000" y="533400"/>
            <a:chExt cx="9122283" cy="2209800"/>
          </a:xfrm>
        </p:grpSpPr>
        <p:grpSp>
          <p:nvGrpSpPr>
            <p:cNvPr id="136" name="Group 2048"/>
            <p:cNvGrpSpPr>
              <a:grpSpLocks/>
            </p:cNvGrpSpPr>
            <p:nvPr/>
          </p:nvGrpSpPr>
          <p:grpSpPr bwMode="auto">
            <a:xfrm>
              <a:off x="381000" y="708025"/>
              <a:ext cx="8153400" cy="2035175"/>
              <a:chOff x="2615119" y="3454400"/>
              <a:chExt cx="4076192" cy="1640652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3162385" y="3454400"/>
                <a:ext cx="3528926" cy="952471"/>
              </a:xfrm>
              <a:prstGeom prst="rect">
                <a:avLst/>
              </a:prstGeom>
              <a:gradFill flip="none" rotWithShape="1">
                <a:gsLst>
                  <a:gs pos="10000">
                    <a:srgbClr val="2BD0D4">
                      <a:shade val="30000"/>
                      <a:satMod val="115000"/>
                      <a:lumMod val="80000"/>
                    </a:srgbClr>
                  </a:gs>
                  <a:gs pos="50000">
                    <a:srgbClr val="2BD0D4">
                      <a:shade val="67500"/>
                      <a:satMod val="115000"/>
                    </a:srgbClr>
                  </a:gs>
                  <a:gs pos="100000">
                    <a:srgbClr val="2BD0D4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349079">
                <a:off x="2615119" y="3759107"/>
                <a:ext cx="2308247" cy="1335945"/>
              </a:xfrm>
              <a:custGeom>
                <a:avLst/>
                <a:gdLst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706582 h 1482436"/>
                  <a:gd name="connsiteX1" fmla="*/ 2410691 w 2410691"/>
                  <a:gd name="connsiteY1" fmla="*/ 1482436 h 1482436"/>
                  <a:gd name="connsiteX2" fmla="*/ 2092037 w 2410691"/>
                  <a:gd name="connsiteY2" fmla="*/ 512618 h 1482436"/>
                  <a:gd name="connsiteX3" fmla="*/ 1510146 w 2410691"/>
                  <a:gd name="connsiteY3" fmla="*/ 0 h 1482436"/>
                  <a:gd name="connsiteX4" fmla="*/ 0 w 2410691"/>
                  <a:gd name="connsiteY4" fmla="*/ 706582 h 1482436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092037 w 2410691"/>
                  <a:gd name="connsiteY2" fmla="*/ 6793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695884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94791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  <a:gd name="connsiteX0" fmla="*/ 0 w 2410691"/>
                  <a:gd name="connsiteY0" fmla="*/ 873270 h 1649124"/>
                  <a:gd name="connsiteX1" fmla="*/ 2410691 w 2410691"/>
                  <a:gd name="connsiteY1" fmla="*/ 1649124 h 1649124"/>
                  <a:gd name="connsiteX2" fmla="*/ 2192050 w 2410691"/>
                  <a:gd name="connsiteY2" fmla="*/ 641206 h 1649124"/>
                  <a:gd name="connsiteX3" fmla="*/ 1548133 w 2410691"/>
                  <a:gd name="connsiteY3" fmla="*/ 0 h 1649124"/>
                  <a:gd name="connsiteX4" fmla="*/ 0 w 2410691"/>
                  <a:gd name="connsiteY4" fmla="*/ 873270 h 164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691" h="1649124">
                    <a:moveTo>
                      <a:pt x="0" y="873270"/>
                    </a:moveTo>
                    <a:cubicBezTo>
                      <a:pt x="910244" y="895668"/>
                      <a:pt x="1812867" y="1238106"/>
                      <a:pt x="2410691" y="1649124"/>
                    </a:cubicBezTo>
                    <a:lnTo>
                      <a:pt x="2192050" y="641206"/>
                    </a:lnTo>
                    <a:cubicBezTo>
                      <a:pt x="2107623" y="436996"/>
                      <a:pt x="1951647" y="226118"/>
                      <a:pt x="1548133" y="0"/>
                    </a:cubicBezTo>
                    <a:cubicBezTo>
                      <a:pt x="1073296" y="254397"/>
                      <a:pt x="838819" y="413663"/>
                      <a:pt x="0" y="87327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7000"/>
                    </a:schemeClr>
                  </a:gs>
                  <a:gs pos="66000">
                    <a:schemeClr val="bg1">
                      <a:shade val="67500"/>
                      <a:satMod val="115000"/>
                      <a:lumMod val="56000"/>
                      <a:lumOff val="44000"/>
                      <a:alpha val="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  <a:lumMod val="0"/>
                      <a:lumOff val="100000"/>
                    </a:schemeClr>
                  </a:gs>
                </a:gsLst>
                <a:lin ang="600000" scaled="0"/>
                <a:tileRect/>
              </a:gradFill>
              <a:ln w="3175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7" name="Freeform 136"/>
            <p:cNvSpPr/>
            <p:nvPr/>
          </p:nvSpPr>
          <p:spPr>
            <a:xfrm>
              <a:off x="1219200" y="533400"/>
              <a:ext cx="1760730" cy="1816583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2BD0D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80960" y="1045944"/>
              <a:ext cx="1033640" cy="732768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03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749509" y="892313"/>
              <a:ext cx="5753774" cy="810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524478" y="2472463"/>
            <a:ext cx="2747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sắc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03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/>
      <p:bldP spid="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 descr="http://file1.dangcongsan.vn/DATA/0/2017/06/gia_dinh_ba_the_he-14_19_44_863.png">
            <a:extLst>
              <a:ext uri="{FF2B5EF4-FFF2-40B4-BE49-F238E27FC236}">
                <a16:creationId xmlns:a16="http://schemas.microsoft.com/office/drawing/2014/main" id="{184E7D0B-1084-475C-8376-B55314A5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3810000" cy="301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33768-6AB8-4F03-8DFF-B034C0B927D1}"/>
              </a:ext>
            </a:extLst>
          </p:cNvPr>
          <p:cNvSpPr txBox="1"/>
          <p:nvPr/>
        </p:nvSpPr>
        <p:spPr>
          <a:xfrm>
            <a:off x="1447800" y="1219200"/>
            <a:ext cx="5181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NỘI DUNG BÀI HỌC</a:t>
            </a:r>
            <a:endParaRPr lang="en-US" altLang="en-US" sz="1800" smtClean="0">
              <a:solidFill>
                <a:schemeClr val="accent1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179388" y="260350"/>
            <a:ext cx="8964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biết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ý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ì sao?</a:t>
            </a:r>
          </a:p>
        </p:txBody>
      </p:sp>
      <p:graphicFrame>
        <p:nvGraphicFramePr>
          <p:cNvPr id="42288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715623"/>
              </p:ext>
            </p:extLst>
          </p:nvPr>
        </p:nvGraphicFramePr>
        <p:xfrm>
          <a:off x="0" y="908050"/>
          <a:ext cx="8964613" cy="5650992"/>
        </p:xfrm>
        <a:graphic>
          <a:graphicData uri="http://schemas.openxmlformats.org/drawingml/2006/table">
            <a:tbl>
              <a:tblPr/>
              <a:tblGrid>
                <a:gridCol w="7237413">
                  <a:extLst>
                    <a:ext uri="{9D8B030D-6E8A-4147-A177-3AD203B41FA5}">
                      <a16:colId xmlns:a16="http://schemas.microsoft.com/office/drawing/2014/main" val="13058869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5751905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869802577"/>
                    </a:ext>
                  </a:extLst>
                </a:gridCol>
              </a:tblGrid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</a:rPr>
                        <a:t>Nội dung ý kiến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Đúng</a:t>
                      </a:r>
                      <a:endParaRPr kumimoji="0" lang="vi-VN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Sai</a:t>
                      </a:r>
                      <a:endParaRPr kumimoji="0" lang="vi-VN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573095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a)T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ất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cả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quyền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lực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chính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trị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VN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đều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tập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trung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tổ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chức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duy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nhất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là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ĐCS VN.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705870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b)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người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đứng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đầu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tổ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chức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quan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trong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chính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trị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quyền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quyết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định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mọi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thuộc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thẩm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quyền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quan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tổ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chức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371267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c)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Nhân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dân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thể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thực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hiện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quyền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lực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chính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trị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mình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thông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qua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kiểm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giám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sát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hoạt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động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quan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tổ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chức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trong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HTCT.</a:t>
                      </a: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139286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xây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dựng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chính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trị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là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trách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nhiệm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chung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tất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cả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mọi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người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trong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đoàn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viên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thanh</a:t>
                      </a:r>
                      <a:r>
                        <a:rPr kumimoji="0" lang="en-US" alt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niên</a:t>
                      </a: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825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2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NỘI DUNG BÀI HỌC</a:t>
            </a:r>
            <a:endParaRPr lang="en-US" altLang="en-US" sz="1800" smtClean="0">
              <a:solidFill>
                <a:schemeClr val="accent1"/>
              </a:solidFill>
            </a:endParaRPr>
          </a:p>
        </p:txBody>
      </p:sp>
      <p:graphicFrame>
        <p:nvGraphicFramePr>
          <p:cNvPr id="58545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703448"/>
              </p:ext>
            </p:extLst>
          </p:nvPr>
        </p:nvGraphicFramePr>
        <p:xfrm>
          <a:off x="0" y="493684"/>
          <a:ext cx="9144000" cy="5569268"/>
        </p:xfrm>
        <a:graphic>
          <a:graphicData uri="http://schemas.openxmlformats.org/drawingml/2006/table">
            <a:tbl>
              <a:tblPr/>
              <a:tblGrid>
                <a:gridCol w="4178300">
                  <a:extLst>
                    <a:ext uri="{9D8B030D-6E8A-4147-A177-3AD203B41FA5}">
                      <a16:colId xmlns:a16="http://schemas.microsoft.com/office/drawing/2014/main" val="3456605366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799684019"/>
                    </a:ext>
                  </a:extLst>
                </a:gridCol>
                <a:gridCol w="3475037">
                  <a:extLst>
                    <a:ext uri="{9D8B030D-6E8A-4147-A177-3AD203B41FA5}">
                      <a16:colId xmlns:a16="http://schemas.microsoft.com/office/drawing/2014/main" val="2015889564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  </a:t>
                      </a:r>
                      <a:r>
                        <a:rPr kumimoji="0" lang="vi-V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Nội dung ý kiến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 Quan điểm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Giải thích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66738"/>
                  </a:ext>
                </a:extLst>
              </a:tr>
              <a:tr h="157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a)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K-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chủ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tịch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xã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A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kí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quyết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định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cho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phép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ty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xây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dựng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khai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thác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đá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ở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địa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phương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mà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không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qua ý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kiến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tập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thể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dirty="0" smtClean="0"/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7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54373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b)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Là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cán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bộ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lãnh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đạo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xã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B,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D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luôn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quan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tâm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xem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xét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giải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quyết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bức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thư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góp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ý,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phản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ánh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người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dân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trong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xã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275500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c)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Giáo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viên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H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thường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xuyên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nhắc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nhở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học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không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nên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chia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sẻ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bài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viết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nội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cực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liên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quan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chính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trị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khi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sử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dụng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mạng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xã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hội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79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587499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d)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Bà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X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thường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lợi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dụng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chức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vụ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bao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che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cho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hành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vi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sai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phạm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đối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tượng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xấu</a:t>
                      </a:r>
                      <a:r>
                        <a:rPr kumimoji="0" lang="en-US" alt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18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674403" y="2461802"/>
            <a:ext cx="7097999" cy="12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400" b="1" dirty="0" smtClean="0"/>
              <a:t>VẬN DỤNG</a:t>
            </a:r>
            <a:endParaRPr lang="en" sz="5400" b="1" dirty="0"/>
          </a:p>
        </p:txBody>
      </p:sp>
    </p:spTree>
    <p:extLst>
      <p:ext uri="{BB962C8B-B14F-4D97-AF65-F5344CB8AC3E}">
        <p14:creationId xmlns:p14="http://schemas.microsoft.com/office/powerpoint/2010/main" val="13601174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926467"/>
            <a:ext cx="6096000" cy="36957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2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1447800"/>
            <a:ext cx="5181600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15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674403" y="2461802"/>
            <a:ext cx="7097999" cy="12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400" b="1" dirty="0">
                <a:solidFill>
                  <a:srgbClr val="FF0000"/>
                </a:solidFill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0162348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0;p37"/>
          <p:cNvSpPr txBox="1">
            <a:spLocks/>
          </p:cNvSpPr>
          <p:nvPr/>
        </p:nvSpPr>
        <p:spPr bwMode="auto">
          <a:xfrm>
            <a:off x="1447800" y="914400"/>
            <a:ext cx="63928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None/>
              <a:defRPr sz="130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A5A5A"/>
              </a:buClr>
              <a:buFont typeface="Fredoka One" charset="0"/>
              <a:buNone/>
            </a:pPr>
            <a:r>
              <a:rPr lang="en-US" altLang="en-US" sz="8000" b="1" kern="0" smtClean="0">
                <a:solidFill>
                  <a:srgbClr val="5A5A5A"/>
                </a:solidFill>
                <a:latin typeface="Calibri" panose="020F0502020204030204" pitchFamily="34" charset="0"/>
                <a:ea typeface="Arial Unicode MS" pitchFamily="34" charset="-128"/>
                <a:cs typeface="Arial" panose="020B0604020202020204" pitchFamily="34" charset="0"/>
                <a:sym typeface="Fredoka One" charset="0"/>
              </a:rPr>
              <a:t>KHỞI ĐỘNG</a:t>
            </a:r>
            <a:endParaRPr lang="vi-VN" altLang="en-US" sz="8000" b="1" kern="0" dirty="0">
              <a:solidFill>
                <a:srgbClr val="5A5A5A"/>
              </a:solidFill>
              <a:latin typeface="Calibri" panose="020F0502020204030204" pitchFamily="34" charset="0"/>
              <a:ea typeface="Arial Unicode MS" pitchFamily="34" charset="-128"/>
              <a:cs typeface="Arial" panose="020B0604020202020204" pitchFamily="34" charset="0"/>
              <a:sym typeface="Fredoka One" charset="0"/>
            </a:endParaRPr>
          </a:p>
        </p:txBody>
      </p:sp>
      <p:grpSp>
        <p:nvGrpSpPr>
          <p:cNvPr id="5" name="Google Shape;3415;p56"/>
          <p:cNvGrpSpPr>
            <a:grpSpLocks/>
          </p:cNvGrpSpPr>
          <p:nvPr/>
        </p:nvGrpSpPr>
        <p:grpSpPr bwMode="auto">
          <a:xfrm>
            <a:off x="1465262" y="3254407"/>
            <a:ext cx="1184275" cy="2386013"/>
            <a:chOff x="3006936" y="1255966"/>
            <a:chExt cx="1415095" cy="2849834"/>
          </a:xfrm>
        </p:grpSpPr>
        <p:sp>
          <p:nvSpPr>
            <p:cNvPr id="6" name="Google Shape;3416;p56"/>
            <p:cNvSpPr>
              <a:spLocks/>
            </p:cNvSpPr>
            <p:nvPr/>
          </p:nvSpPr>
          <p:spPr bwMode="auto">
            <a:xfrm>
              <a:off x="3170535" y="3840876"/>
              <a:ext cx="1251497" cy="264924"/>
            </a:xfrm>
            <a:custGeom>
              <a:avLst/>
              <a:gdLst>
                <a:gd name="T0" fmla="*/ 575985177 w 41264"/>
                <a:gd name="T1" fmla="*/ 0 h 8735"/>
                <a:gd name="T2" fmla="*/ 453763806 w 41264"/>
                <a:gd name="T3" fmla="*/ 3068630 h 8735"/>
                <a:gd name="T4" fmla="*/ 443050319 w 41264"/>
                <a:gd name="T5" fmla="*/ 114577370 h 8735"/>
                <a:gd name="T6" fmla="*/ 352158105 w 41264"/>
                <a:gd name="T7" fmla="*/ 174167983 h 8735"/>
                <a:gd name="T8" fmla="*/ 336870213 w 41264"/>
                <a:gd name="T9" fmla="*/ 175702298 h 8735"/>
                <a:gd name="T10" fmla="*/ 261265891 w 41264"/>
                <a:gd name="T11" fmla="*/ 145907462 h 8735"/>
                <a:gd name="T12" fmla="*/ 262019264 w 41264"/>
                <a:gd name="T13" fmla="*/ 144373147 h 8735"/>
                <a:gd name="T14" fmla="*/ 315500259 w 41264"/>
                <a:gd name="T15" fmla="*/ 53480983 h 8735"/>
                <a:gd name="T16" fmla="*/ 337651155 w 41264"/>
                <a:gd name="T17" fmla="*/ 11465917 h 8735"/>
                <a:gd name="T18" fmla="*/ 337651155 w 41264"/>
                <a:gd name="T19" fmla="*/ 11465917 h 8735"/>
                <a:gd name="T20" fmla="*/ 0 w 41264"/>
                <a:gd name="T21" fmla="*/ 122221315 h 8735"/>
                <a:gd name="T22" fmla="*/ 575985177 w 41264"/>
                <a:gd name="T23" fmla="*/ 243690228 h 8735"/>
                <a:gd name="T24" fmla="*/ 1151189412 w 41264"/>
                <a:gd name="T25" fmla="*/ 122221315 h 8735"/>
                <a:gd name="T26" fmla="*/ 782236699 w 41264"/>
                <a:gd name="T27" fmla="*/ 8397317 h 8735"/>
                <a:gd name="T28" fmla="*/ 782236699 w 41264"/>
                <a:gd name="T29" fmla="*/ 8397317 h 8735"/>
                <a:gd name="T30" fmla="*/ 801318995 w 41264"/>
                <a:gd name="T31" fmla="*/ 39727378 h 8735"/>
                <a:gd name="T32" fmla="*/ 859374396 w 41264"/>
                <a:gd name="T33" fmla="*/ 127578542 h 8735"/>
                <a:gd name="T34" fmla="*/ 778414726 w 41264"/>
                <a:gd name="T35" fmla="*/ 162702066 h 8735"/>
                <a:gd name="T36" fmla="*/ 770016497 w 41264"/>
                <a:gd name="T37" fmla="*/ 162702066 h 8735"/>
                <a:gd name="T38" fmla="*/ 770016497 w 41264"/>
                <a:gd name="T39" fmla="*/ 161948693 h 8735"/>
                <a:gd name="T40" fmla="*/ 676055653 w 41264"/>
                <a:gd name="T41" fmla="*/ 106933426 h 8735"/>
                <a:gd name="T42" fmla="*/ 669165049 w 41264"/>
                <a:gd name="T43" fmla="*/ 53480983 h 8735"/>
                <a:gd name="T44" fmla="*/ 672233679 w 41264"/>
                <a:gd name="T45" fmla="*/ 2287657 h 8735"/>
                <a:gd name="T46" fmla="*/ 575985177 w 41264"/>
                <a:gd name="T47" fmla="*/ 0 h 87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1264" h="8735" extrusionOk="0">
                  <a:moveTo>
                    <a:pt x="20646" y="0"/>
                  </a:moveTo>
                  <a:cubicBezTo>
                    <a:pt x="19140" y="0"/>
                    <a:pt x="17661" y="55"/>
                    <a:pt x="16265" y="110"/>
                  </a:cubicBezTo>
                  <a:cubicBezTo>
                    <a:pt x="16265" y="1232"/>
                    <a:pt x="16210" y="3039"/>
                    <a:pt x="15881" y="4107"/>
                  </a:cubicBezTo>
                  <a:cubicBezTo>
                    <a:pt x="15416" y="5695"/>
                    <a:pt x="13225" y="6133"/>
                    <a:pt x="12623" y="6243"/>
                  </a:cubicBezTo>
                  <a:cubicBezTo>
                    <a:pt x="12514" y="6270"/>
                    <a:pt x="12322" y="6298"/>
                    <a:pt x="12075" y="6298"/>
                  </a:cubicBezTo>
                  <a:cubicBezTo>
                    <a:pt x="11090" y="6298"/>
                    <a:pt x="9365" y="6051"/>
                    <a:pt x="9365" y="5230"/>
                  </a:cubicBezTo>
                  <a:cubicBezTo>
                    <a:pt x="9365" y="5202"/>
                    <a:pt x="9365" y="5202"/>
                    <a:pt x="9392" y="5175"/>
                  </a:cubicBezTo>
                  <a:cubicBezTo>
                    <a:pt x="9502" y="4080"/>
                    <a:pt x="11309" y="1917"/>
                    <a:pt x="11309" y="1917"/>
                  </a:cubicBezTo>
                  <a:cubicBezTo>
                    <a:pt x="11747" y="1314"/>
                    <a:pt x="11966" y="821"/>
                    <a:pt x="12103" y="411"/>
                  </a:cubicBezTo>
                  <a:cubicBezTo>
                    <a:pt x="4984" y="1095"/>
                    <a:pt x="0" y="2601"/>
                    <a:pt x="0" y="4381"/>
                  </a:cubicBezTo>
                  <a:cubicBezTo>
                    <a:pt x="0" y="6791"/>
                    <a:pt x="9255" y="8735"/>
                    <a:pt x="20646" y="8735"/>
                  </a:cubicBezTo>
                  <a:cubicBezTo>
                    <a:pt x="32036" y="8735"/>
                    <a:pt x="41264" y="6791"/>
                    <a:pt x="41264" y="4381"/>
                  </a:cubicBezTo>
                  <a:cubicBezTo>
                    <a:pt x="41264" y="2519"/>
                    <a:pt x="35788" y="931"/>
                    <a:pt x="28039" y="301"/>
                  </a:cubicBezTo>
                  <a:cubicBezTo>
                    <a:pt x="28176" y="630"/>
                    <a:pt x="28367" y="1013"/>
                    <a:pt x="28723" y="1424"/>
                  </a:cubicBezTo>
                  <a:cubicBezTo>
                    <a:pt x="28723" y="1424"/>
                    <a:pt x="30613" y="3505"/>
                    <a:pt x="30804" y="4573"/>
                  </a:cubicBezTo>
                  <a:cubicBezTo>
                    <a:pt x="30941" y="5531"/>
                    <a:pt x="28833" y="5832"/>
                    <a:pt x="27902" y="5832"/>
                  </a:cubicBezTo>
                  <a:lnTo>
                    <a:pt x="27601" y="5832"/>
                  </a:lnTo>
                  <a:cubicBezTo>
                    <a:pt x="27601" y="5805"/>
                    <a:pt x="27601" y="5805"/>
                    <a:pt x="27601" y="5805"/>
                  </a:cubicBezTo>
                  <a:cubicBezTo>
                    <a:pt x="26971" y="5723"/>
                    <a:pt x="24808" y="5394"/>
                    <a:pt x="24233" y="3833"/>
                  </a:cubicBezTo>
                  <a:cubicBezTo>
                    <a:pt x="24068" y="3313"/>
                    <a:pt x="23986" y="2629"/>
                    <a:pt x="23986" y="1917"/>
                  </a:cubicBezTo>
                  <a:cubicBezTo>
                    <a:pt x="23986" y="1260"/>
                    <a:pt x="24041" y="602"/>
                    <a:pt x="24096" y="82"/>
                  </a:cubicBezTo>
                  <a:cubicBezTo>
                    <a:pt x="22973" y="27"/>
                    <a:pt x="21823" y="0"/>
                    <a:pt x="20646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3417;p56"/>
            <p:cNvSpPr>
              <a:spLocks/>
            </p:cNvSpPr>
            <p:nvPr/>
          </p:nvSpPr>
          <p:spPr bwMode="auto">
            <a:xfrm>
              <a:off x="3454998" y="3111104"/>
              <a:ext cx="278602" cy="743880"/>
            </a:xfrm>
            <a:custGeom>
              <a:avLst/>
              <a:gdLst>
                <a:gd name="T0" fmla="*/ 95494824 w 9186"/>
                <a:gd name="T1" fmla="*/ 27599 h 24527"/>
                <a:gd name="T2" fmla="*/ 4184398 w 9186"/>
                <a:gd name="T3" fmla="*/ 89162876 h 24527"/>
                <a:gd name="T4" fmla="*/ 88213321 w 9186"/>
                <a:gd name="T5" fmla="*/ 684230238 h 24527"/>
                <a:gd name="T6" fmla="*/ 179105237 w 9186"/>
                <a:gd name="T7" fmla="*/ 684230238 h 24527"/>
                <a:gd name="T8" fmla="*/ 256271197 w 9186"/>
                <a:gd name="T9" fmla="*/ 38750516 h 24527"/>
                <a:gd name="T10" fmla="*/ 95494824 w 9186"/>
                <a:gd name="T11" fmla="*/ 27599 h 24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86" h="24527" extrusionOk="0">
                  <a:moveTo>
                    <a:pt x="3423" y="1"/>
                  </a:moveTo>
                  <a:cubicBezTo>
                    <a:pt x="1560" y="1"/>
                    <a:pt x="1" y="721"/>
                    <a:pt x="150" y="3196"/>
                  </a:cubicBezTo>
                  <a:cubicBezTo>
                    <a:pt x="506" y="9083"/>
                    <a:pt x="3162" y="24526"/>
                    <a:pt x="3162" y="24526"/>
                  </a:cubicBezTo>
                  <a:lnTo>
                    <a:pt x="6420" y="24526"/>
                  </a:lnTo>
                  <a:cubicBezTo>
                    <a:pt x="8583" y="17900"/>
                    <a:pt x="9186" y="1389"/>
                    <a:pt x="9186" y="1389"/>
                  </a:cubicBezTo>
                  <a:cubicBezTo>
                    <a:pt x="9186" y="1389"/>
                    <a:pt x="6011" y="1"/>
                    <a:pt x="3423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3418;p56"/>
            <p:cNvSpPr>
              <a:spLocks/>
            </p:cNvSpPr>
            <p:nvPr/>
          </p:nvSpPr>
          <p:spPr bwMode="auto">
            <a:xfrm>
              <a:off x="3786745" y="1255966"/>
              <a:ext cx="590718" cy="1050173"/>
            </a:xfrm>
            <a:custGeom>
              <a:avLst/>
              <a:gdLst>
                <a:gd name="T0" fmla="*/ 481772459 w 19477"/>
                <a:gd name="T1" fmla="*/ 0 h 34626"/>
                <a:gd name="T2" fmla="*/ 456803167 w 19477"/>
                <a:gd name="T3" fmla="*/ 11103519 h 34626"/>
                <a:gd name="T4" fmla="*/ 432504449 w 19477"/>
                <a:gd name="T5" fmla="*/ 51248539 h 34626"/>
                <a:gd name="T6" fmla="*/ 432504449 w 19477"/>
                <a:gd name="T7" fmla="*/ 51248539 h 34626"/>
                <a:gd name="T8" fmla="*/ 412668856 w 19477"/>
                <a:gd name="T9" fmla="*/ 42712313 h 34626"/>
                <a:gd name="T10" fmla="*/ 397241159 w 19477"/>
                <a:gd name="T11" fmla="*/ 52365224 h 34626"/>
                <a:gd name="T12" fmla="*/ 404104127 w 19477"/>
                <a:gd name="T13" fmla="*/ 145572703 h 34626"/>
                <a:gd name="T14" fmla="*/ 25972849 w 19477"/>
                <a:gd name="T15" fmla="*/ 791052654 h 34626"/>
                <a:gd name="T16" fmla="*/ 13753566 w 19477"/>
                <a:gd name="T17" fmla="*/ 852930063 h 34626"/>
                <a:gd name="T18" fmla="*/ 76385142 w 19477"/>
                <a:gd name="T19" fmla="*/ 950713798 h 34626"/>
                <a:gd name="T20" fmla="*/ 104896771 w 19477"/>
                <a:gd name="T21" fmla="*/ 966001722 h 34626"/>
                <a:gd name="T22" fmla="*/ 158907509 w 19477"/>
                <a:gd name="T23" fmla="*/ 940000311 h 34626"/>
                <a:gd name="T24" fmla="*/ 349116522 w 19477"/>
                <a:gd name="T25" fmla="*/ 710063559 h 34626"/>
                <a:gd name="T26" fmla="*/ 472844419 w 19477"/>
                <a:gd name="T27" fmla="*/ 218136000 h 34626"/>
                <a:gd name="T28" fmla="*/ 504927804 w 19477"/>
                <a:gd name="T29" fmla="*/ 143257445 h 34626"/>
                <a:gd name="T30" fmla="*/ 541613220 w 19477"/>
                <a:gd name="T31" fmla="*/ 65337860 h 34626"/>
                <a:gd name="T32" fmla="*/ 481772459 w 19477"/>
                <a:gd name="T33" fmla="*/ 0 h 346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77" h="34626" extrusionOk="0">
                  <a:moveTo>
                    <a:pt x="17269" y="0"/>
                  </a:moveTo>
                  <a:cubicBezTo>
                    <a:pt x="16946" y="0"/>
                    <a:pt x="16634" y="119"/>
                    <a:pt x="16374" y="398"/>
                  </a:cubicBezTo>
                  <a:cubicBezTo>
                    <a:pt x="15455" y="1356"/>
                    <a:pt x="15433" y="1711"/>
                    <a:pt x="15503" y="1837"/>
                  </a:cubicBezTo>
                  <a:cubicBezTo>
                    <a:pt x="15371" y="1730"/>
                    <a:pt x="15086" y="1531"/>
                    <a:pt x="14792" y="1531"/>
                  </a:cubicBezTo>
                  <a:cubicBezTo>
                    <a:pt x="14598" y="1531"/>
                    <a:pt x="14399" y="1618"/>
                    <a:pt x="14239" y="1877"/>
                  </a:cubicBezTo>
                  <a:cubicBezTo>
                    <a:pt x="13773" y="2671"/>
                    <a:pt x="14293" y="3766"/>
                    <a:pt x="14485" y="5218"/>
                  </a:cubicBezTo>
                  <a:cubicBezTo>
                    <a:pt x="14704" y="6587"/>
                    <a:pt x="9967" y="22112"/>
                    <a:pt x="931" y="28355"/>
                  </a:cubicBezTo>
                  <a:cubicBezTo>
                    <a:pt x="219" y="28848"/>
                    <a:pt x="0" y="29833"/>
                    <a:pt x="493" y="30573"/>
                  </a:cubicBezTo>
                  <a:lnTo>
                    <a:pt x="2738" y="34078"/>
                  </a:lnTo>
                  <a:cubicBezTo>
                    <a:pt x="2991" y="34467"/>
                    <a:pt x="3356" y="34626"/>
                    <a:pt x="3760" y="34626"/>
                  </a:cubicBezTo>
                  <a:cubicBezTo>
                    <a:pt x="4408" y="34626"/>
                    <a:pt x="5156" y="34217"/>
                    <a:pt x="5696" y="33694"/>
                  </a:cubicBezTo>
                  <a:cubicBezTo>
                    <a:pt x="7749" y="31641"/>
                    <a:pt x="11117" y="28683"/>
                    <a:pt x="12514" y="25452"/>
                  </a:cubicBezTo>
                  <a:cubicBezTo>
                    <a:pt x="14211" y="21592"/>
                    <a:pt x="16210" y="11680"/>
                    <a:pt x="16949" y="7819"/>
                  </a:cubicBezTo>
                  <a:cubicBezTo>
                    <a:pt x="17141" y="6833"/>
                    <a:pt x="17524" y="5929"/>
                    <a:pt x="18099" y="5135"/>
                  </a:cubicBezTo>
                  <a:cubicBezTo>
                    <a:pt x="18702" y="4314"/>
                    <a:pt x="19386" y="3191"/>
                    <a:pt x="19414" y="2342"/>
                  </a:cubicBezTo>
                  <a:cubicBezTo>
                    <a:pt x="19476" y="1235"/>
                    <a:pt x="18311" y="0"/>
                    <a:pt x="17269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3419;p56"/>
            <p:cNvSpPr>
              <a:spLocks/>
            </p:cNvSpPr>
            <p:nvPr/>
          </p:nvSpPr>
          <p:spPr bwMode="auto">
            <a:xfrm>
              <a:off x="4206116" y="1311227"/>
              <a:ext cx="17470" cy="84739"/>
            </a:xfrm>
            <a:custGeom>
              <a:avLst/>
              <a:gdLst>
                <a:gd name="T0" fmla="*/ 13001866 w 576"/>
                <a:gd name="T1" fmla="*/ 0 h 2794"/>
                <a:gd name="T2" fmla="*/ 11495078 w 576"/>
                <a:gd name="T3" fmla="*/ 1534310 h 2794"/>
                <a:gd name="T4" fmla="*/ 16070671 w 576"/>
                <a:gd name="T5" fmla="*/ 77918997 h 2794"/>
                <a:gd name="T6" fmla="*/ 13001866 w 576"/>
                <a:gd name="T7" fmla="*/ 0 h 27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794" extrusionOk="0">
                  <a:moveTo>
                    <a:pt x="466" y="0"/>
                  </a:moveTo>
                  <a:lnTo>
                    <a:pt x="412" y="55"/>
                  </a:lnTo>
                  <a:cubicBezTo>
                    <a:pt x="1" y="740"/>
                    <a:pt x="329" y="1643"/>
                    <a:pt x="576" y="2793"/>
                  </a:cubicBezTo>
                  <a:cubicBezTo>
                    <a:pt x="521" y="1643"/>
                    <a:pt x="247" y="685"/>
                    <a:pt x="466" y="0"/>
                  </a:cubicBezTo>
                  <a:close/>
                </a:path>
              </a:pathLst>
            </a:custGeom>
            <a:solidFill>
              <a:srgbClr val="F57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Google Shape;3420;p56"/>
            <p:cNvSpPr>
              <a:spLocks/>
            </p:cNvSpPr>
            <p:nvPr/>
          </p:nvSpPr>
          <p:spPr bwMode="auto">
            <a:xfrm>
              <a:off x="4260103" y="1257239"/>
              <a:ext cx="39064" cy="43219"/>
            </a:xfrm>
            <a:custGeom>
              <a:avLst/>
              <a:gdLst>
                <a:gd name="T0" fmla="*/ 35933421 w 1288"/>
                <a:gd name="T1" fmla="*/ 0 h 1425"/>
                <a:gd name="T2" fmla="*/ 35933421 w 1288"/>
                <a:gd name="T3" fmla="*/ 0 h 1425"/>
                <a:gd name="T4" fmla="*/ 21397791 w 1288"/>
                <a:gd name="T5" fmla="*/ 9931696 h 1425"/>
                <a:gd name="T6" fmla="*/ 27600 w 1288"/>
                <a:gd name="T7" fmla="*/ 35905648 h 1425"/>
                <a:gd name="T8" fmla="*/ 4602971 w 1288"/>
                <a:gd name="T9" fmla="*/ 39727633 h 1425"/>
                <a:gd name="T10" fmla="*/ 32111397 w 1288"/>
                <a:gd name="T11" fmla="*/ 3068640 h 1425"/>
                <a:gd name="T12" fmla="*/ 35933421 w 1288"/>
                <a:gd name="T13" fmla="*/ 0 h 1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8" h="1425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096" y="83"/>
                    <a:pt x="904" y="165"/>
                    <a:pt x="767" y="356"/>
                  </a:cubicBezTo>
                  <a:cubicBezTo>
                    <a:pt x="357" y="767"/>
                    <a:pt x="138" y="1068"/>
                    <a:pt x="1" y="1287"/>
                  </a:cubicBezTo>
                  <a:cubicBezTo>
                    <a:pt x="55" y="1342"/>
                    <a:pt x="110" y="1397"/>
                    <a:pt x="165" y="1424"/>
                  </a:cubicBezTo>
                  <a:cubicBezTo>
                    <a:pt x="110" y="1287"/>
                    <a:pt x="165" y="959"/>
                    <a:pt x="1151" y="110"/>
                  </a:cubicBezTo>
                  <a:cubicBezTo>
                    <a:pt x="1205" y="55"/>
                    <a:pt x="1260" y="28"/>
                    <a:pt x="1288" y="0"/>
                  </a:cubicBezTo>
                  <a:close/>
                </a:path>
              </a:pathLst>
            </a:custGeom>
            <a:solidFill>
              <a:srgbClr val="F57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Google Shape;3421;p56"/>
            <p:cNvSpPr>
              <a:spLocks/>
            </p:cNvSpPr>
            <p:nvPr/>
          </p:nvSpPr>
          <p:spPr bwMode="auto">
            <a:xfrm>
              <a:off x="3849862" y="1378499"/>
              <a:ext cx="507435" cy="937561"/>
            </a:xfrm>
            <a:custGeom>
              <a:avLst/>
              <a:gdLst>
                <a:gd name="T0" fmla="*/ 466736505 w 16731"/>
                <a:gd name="T1" fmla="*/ 0 h 30913"/>
                <a:gd name="T2" fmla="*/ 443832264 w 16731"/>
                <a:gd name="T3" fmla="*/ 28260520 h 30913"/>
                <a:gd name="T4" fmla="*/ 403351501 w 16731"/>
                <a:gd name="T5" fmla="*/ 98536105 h 30913"/>
                <a:gd name="T6" fmla="*/ 228402435 w 16731"/>
                <a:gd name="T7" fmla="*/ 574450597 h 30913"/>
                <a:gd name="T8" fmla="*/ 12219293 w 16731"/>
                <a:gd name="T9" fmla="*/ 802852898 h 30913"/>
                <a:gd name="T10" fmla="*/ 0 w 16731"/>
                <a:gd name="T11" fmla="*/ 809714960 h 30913"/>
                <a:gd name="T12" fmla="*/ 18328925 w 16731"/>
                <a:gd name="T13" fmla="*/ 838004020 h 30913"/>
                <a:gd name="T14" fmla="*/ 63356525 w 16731"/>
                <a:gd name="T15" fmla="*/ 862387400 h 30913"/>
                <a:gd name="T16" fmla="*/ 100851455 w 16731"/>
                <a:gd name="T17" fmla="*/ 847154680 h 30913"/>
                <a:gd name="T18" fmla="*/ 291061726 w 16731"/>
                <a:gd name="T19" fmla="*/ 597354831 h 30913"/>
                <a:gd name="T20" fmla="*/ 414789822 w 16731"/>
                <a:gd name="T21" fmla="*/ 105426707 h 30913"/>
                <a:gd name="T22" fmla="*/ 446872355 w 16731"/>
                <a:gd name="T23" fmla="*/ 30548208 h 30913"/>
                <a:gd name="T24" fmla="*/ 466736505 w 16731"/>
                <a:gd name="T25" fmla="*/ 0 h 309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31" h="30913" extrusionOk="0">
                  <a:moveTo>
                    <a:pt x="16730" y="0"/>
                  </a:moveTo>
                  <a:cubicBezTo>
                    <a:pt x="16484" y="356"/>
                    <a:pt x="16183" y="712"/>
                    <a:pt x="15909" y="1013"/>
                  </a:cubicBezTo>
                  <a:cubicBezTo>
                    <a:pt x="15252" y="1753"/>
                    <a:pt x="14759" y="2601"/>
                    <a:pt x="14458" y="3532"/>
                  </a:cubicBezTo>
                  <a:cubicBezTo>
                    <a:pt x="13308" y="7311"/>
                    <a:pt x="10268" y="16949"/>
                    <a:pt x="8187" y="20591"/>
                  </a:cubicBezTo>
                  <a:cubicBezTo>
                    <a:pt x="6435" y="23685"/>
                    <a:pt x="2711" y="26943"/>
                    <a:pt x="438" y="28778"/>
                  </a:cubicBezTo>
                  <a:cubicBezTo>
                    <a:pt x="301" y="28887"/>
                    <a:pt x="164" y="28970"/>
                    <a:pt x="0" y="29024"/>
                  </a:cubicBezTo>
                  <a:lnTo>
                    <a:pt x="657" y="30038"/>
                  </a:lnTo>
                  <a:cubicBezTo>
                    <a:pt x="1029" y="30611"/>
                    <a:pt x="1646" y="30912"/>
                    <a:pt x="2271" y="30912"/>
                  </a:cubicBezTo>
                  <a:cubicBezTo>
                    <a:pt x="2750" y="30912"/>
                    <a:pt x="3234" y="30735"/>
                    <a:pt x="3615" y="30366"/>
                  </a:cubicBezTo>
                  <a:cubicBezTo>
                    <a:pt x="5668" y="28312"/>
                    <a:pt x="9036" y="24643"/>
                    <a:pt x="10433" y="21412"/>
                  </a:cubicBezTo>
                  <a:cubicBezTo>
                    <a:pt x="12130" y="17552"/>
                    <a:pt x="14129" y="7640"/>
                    <a:pt x="14868" y="3779"/>
                  </a:cubicBezTo>
                  <a:cubicBezTo>
                    <a:pt x="15060" y="2793"/>
                    <a:pt x="15443" y="1889"/>
                    <a:pt x="16018" y="1095"/>
                  </a:cubicBezTo>
                  <a:cubicBezTo>
                    <a:pt x="16265" y="767"/>
                    <a:pt x="16511" y="383"/>
                    <a:pt x="16730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Google Shape;3422;p56"/>
            <p:cNvSpPr>
              <a:spLocks/>
            </p:cNvSpPr>
            <p:nvPr/>
          </p:nvSpPr>
          <p:spPr bwMode="auto">
            <a:xfrm>
              <a:off x="3789232" y="1918314"/>
              <a:ext cx="347995" cy="362098"/>
            </a:xfrm>
            <a:custGeom>
              <a:avLst/>
              <a:gdLst>
                <a:gd name="T0" fmla="*/ 182592679 w 11474"/>
                <a:gd name="T1" fmla="*/ 0 h 11939"/>
                <a:gd name="T2" fmla="*/ 49658953 w 11474"/>
                <a:gd name="T3" fmla="*/ 146660669 h 11939"/>
                <a:gd name="T4" fmla="*/ 162729486 w 11474"/>
                <a:gd name="T5" fmla="*/ 333047726 h 11939"/>
                <a:gd name="T6" fmla="*/ 320075089 w 11474"/>
                <a:gd name="T7" fmla="*/ 174167804 h 11939"/>
                <a:gd name="T8" fmla="*/ 182592679 w 11474"/>
                <a:gd name="T9" fmla="*/ 0 h 119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74" h="11939" extrusionOk="0">
                  <a:moveTo>
                    <a:pt x="6545" y="0"/>
                  </a:moveTo>
                  <a:cubicBezTo>
                    <a:pt x="6545" y="0"/>
                    <a:pt x="3889" y="3560"/>
                    <a:pt x="1780" y="5257"/>
                  </a:cubicBezTo>
                  <a:cubicBezTo>
                    <a:pt x="0" y="6708"/>
                    <a:pt x="5833" y="11938"/>
                    <a:pt x="5833" y="11938"/>
                  </a:cubicBezTo>
                  <a:cubicBezTo>
                    <a:pt x="5833" y="11938"/>
                    <a:pt x="10652" y="8488"/>
                    <a:pt x="11473" y="6243"/>
                  </a:cubicBezTo>
                  <a:lnTo>
                    <a:pt x="6545" y="0"/>
                  </a:lnTo>
                  <a:close/>
                </a:path>
              </a:pathLst>
            </a:custGeom>
            <a:solidFill>
              <a:srgbClr val="A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Google Shape;3423;p56"/>
            <p:cNvSpPr>
              <a:spLocks/>
            </p:cNvSpPr>
            <p:nvPr/>
          </p:nvSpPr>
          <p:spPr bwMode="auto">
            <a:xfrm>
              <a:off x="3603189" y="1922438"/>
              <a:ext cx="180245" cy="246696"/>
            </a:xfrm>
            <a:custGeom>
              <a:avLst/>
              <a:gdLst>
                <a:gd name="T0" fmla="*/ 157372719 w 5943"/>
                <a:gd name="T1" fmla="*/ 27599 h 8134"/>
                <a:gd name="T2" fmla="*/ 1561911 w 5943"/>
                <a:gd name="T3" fmla="*/ 6137223 h 8134"/>
                <a:gd name="T4" fmla="*/ 27599 w 5943"/>
                <a:gd name="T5" fmla="*/ 226895143 h 8134"/>
                <a:gd name="T6" fmla="*/ 165797588 w 5943"/>
                <a:gd name="T7" fmla="*/ 220785489 h 8134"/>
                <a:gd name="T8" fmla="*/ 157372719 w 5943"/>
                <a:gd name="T9" fmla="*/ 27599 h 8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43" h="8134" extrusionOk="0">
                  <a:moveTo>
                    <a:pt x="5641" y="1"/>
                  </a:moveTo>
                  <a:lnTo>
                    <a:pt x="56" y="220"/>
                  </a:lnTo>
                  <a:lnTo>
                    <a:pt x="1" y="8133"/>
                  </a:lnTo>
                  <a:lnTo>
                    <a:pt x="5943" y="7914"/>
                  </a:lnTo>
                  <a:lnTo>
                    <a:pt x="5641" y="1"/>
                  </a:lnTo>
                  <a:close/>
                </a:path>
              </a:pathLst>
            </a:custGeom>
            <a:solidFill>
              <a:srgbClr val="F3B6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Google Shape;3424;p56"/>
            <p:cNvSpPr>
              <a:spLocks/>
            </p:cNvSpPr>
            <p:nvPr/>
          </p:nvSpPr>
          <p:spPr bwMode="auto">
            <a:xfrm>
              <a:off x="3468313" y="1546315"/>
              <a:ext cx="526057" cy="522114"/>
            </a:xfrm>
            <a:custGeom>
              <a:avLst/>
              <a:gdLst>
                <a:gd name="T0" fmla="*/ 252952317 w 17345"/>
                <a:gd name="T1" fmla="*/ 0 h 17215"/>
                <a:gd name="T2" fmla="*/ 5691121 w 17345"/>
                <a:gd name="T3" fmla="*/ 237524383 h 17215"/>
                <a:gd name="T4" fmla="*/ 208120645 w 17345"/>
                <a:gd name="T5" fmla="*/ 479680189 h 17215"/>
                <a:gd name="T6" fmla="*/ 221957961 w 17345"/>
                <a:gd name="T7" fmla="*/ 480266146 h 17215"/>
                <a:gd name="T8" fmla="*/ 464030285 w 17345"/>
                <a:gd name="T9" fmla="*/ 272647900 h 17215"/>
                <a:gd name="T10" fmla="*/ 278395339 w 17345"/>
                <a:gd name="T11" fmla="*/ 1478206 h 17215"/>
                <a:gd name="T12" fmla="*/ 252952317 w 17345"/>
                <a:gd name="T13" fmla="*/ 0 h 17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45" h="17215" extrusionOk="0">
                  <a:moveTo>
                    <a:pt x="9067" y="0"/>
                  </a:moveTo>
                  <a:cubicBezTo>
                    <a:pt x="5017" y="0"/>
                    <a:pt x="0" y="2970"/>
                    <a:pt x="204" y="8514"/>
                  </a:cubicBezTo>
                  <a:cubicBezTo>
                    <a:pt x="450" y="14702"/>
                    <a:pt x="4722" y="16975"/>
                    <a:pt x="7460" y="17194"/>
                  </a:cubicBezTo>
                  <a:cubicBezTo>
                    <a:pt x="7622" y="17208"/>
                    <a:pt x="7788" y="17215"/>
                    <a:pt x="7956" y="17215"/>
                  </a:cubicBezTo>
                  <a:cubicBezTo>
                    <a:pt x="11417" y="17215"/>
                    <a:pt x="15980" y="14291"/>
                    <a:pt x="16633" y="9773"/>
                  </a:cubicBezTo>
                  <a:cubicBezTo>
                    <a:pt x="17345" y="5036"/>
                    <a:pt x="14168" y="518"/>
                    <a:pt x="9979" y="53"/>
                  </a:cubicBezTo>
                  <a:cubicBezTo>
                    <a:pt x="9683" y="18"/>
                    <a:pt x="9378" y="0"/>
                    <a:pt x="906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Google Shape;3425;p56"/>
            <p:cNvSpPr>
              <a:spLocks/>
            </p:cNvSpPr>
            <p:nvPr/>
          </p:nvSpPr>
          <p:spPr bwMode="auto">
            <a:xfrm>
              <a:off x="3422151" y="1753864"/>
              <a:ext cx="105515" cy="136238"/>
            </a:xfrm>
            <a:custGeom>
              <a:avLst/>
              <a:gdLst>
                <a:gd name="T0" fmla="*/ 39420392 w 3479"/>
                <a:gd name="T1" fmla="*/ 0 h 4492"/>
                <a:gd name="T2" fmla="*/ 32864601 w 3479"/>
                <a:gd name="T3" fmla="*/ 780942 h 4492"/>
                <a:gd name="T4" fmla="*/ 8424944 w 3479"/>
                <a:gd name="T5" fmla="*/ 72590894 h 4492"/>
                <a:gd name="T6" fmla="*/ 57638153 w 3479"/>
                <a:gd name="T7" fmla="*/ 125290919 h 4492"/>
                <a:gd name="T8" fmla="*/ 64193943 w 3479"/>
                <a:gd name="T9" fmla="*/ 124537576 h 4492"/>
                <a:gd name="T10" fmla="*/ 88633571 w 3479"/>
                <a:gd name="T11" fmla="*/ 52727654 h 4492"/>
                <a:gd name="T12" fmla="*/ 39420392 w 3479"/>
                <a:gd name="T13" fmla="*/ 0 h 44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79" h="4492" extrusionOk="0">
                  <a:moveTo>
                    <a:pt x="1413" y="0"/>
                  </a:moveTo>
                  <a:cubicBezTo>
                    <a:pt x="1334" y="0"/>
                    <a:pt x="1256" y="9"/>
                    <a:pt x="1178" y="28"/>
                  </a:cubicBezTo>
                  <a:cubicBezTo>
                    <a:pt x="384" y="220"/>
                    <a:pt x="1" y="1397"/>
                    <a:pt x="302" y="2602"/>
                  </a:cubicBezTo>
                  <a:cubicBezTo>
                    <a:pt x="574" y="3714"/>
                    <a:pt x="1336" y="4491"/>
                    <a:pt x="2066" y="4491"/>
                  </a:cubicBezTo>
                  <a:cubicBezTo>
                    <a:pt x="2145" y="4491"/>
                    <a:pt x="2223" y="4482"/>
                    <a:pt x="2301" y="4464"/>
                  </a:cubicBezTo>
                  <a:cubicBezTo>
                    <a:pt x="3095" y="4272"/>
                    <a:pt x="3478" y="3122"/>
                    <a:pt x="3177" y="1890"/>
                  </a:cubicBezTo>
                  <a:cubicBezTo>
                    <a:pt x="2905" y="778"/>
                    <a:pt x="2143" y="0"/>
                    <a:pt x="1413" y="0"/>
                  </a:cubicBezTo>
                  <a:close/>
                </a:path>
              </a:pathLst>
            </a:custGeom>
            <a:solidFill>
              <a:srgbClr val="F79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Google Shape;3426;p56"/>
            <p:cNvSpPr>
              <a:spLocks/>
            </p:cNvSpPr>
            <p:nvPr/>
          </p:nvSpPr>
          <p:spPr bwMode="auto">
            <a:xfrm>
              <a:off x="3422151" y="1542099"/>
              <a:ext cx="463427" cy="524207"/>
            </a:xfrm>
            <a:custGeom>
              <a:avLst/>
              <a:gdLst>
                <a:gd name="T0" fmla="*/ 242183038 w 15280"/>
                <a:gd name="T1" fmla="*/ 0 h 17284"/>
                <a:gd name="T2" fmla="*/ 242183038 w 15280"/>
                <a:gd name="T3" fmla="*/ 0 h 17284"/>
                <a:gd name="T4" fmla="*/ 55796126 w 15280"/>
                <a:gd name="T5" fmla="*/ 194813234 h 17284"/>
                <a:gd name="T6" fmla="*/ 55015184 w 15280"/>
                <a:gd name="T7" fmla="*/ 198606698 h 17284"/>
                <a:gd name="T8" fmla="*/ 40089711 w 15280"/>
                <a:gd name="T9" fmla="*/ 194813234 h 17284"/>
                <a:gd name="T10" fmla="*/ 32864314 w 15280"/>
                <a:gd name="T11" fmla="*/ 195566607 h 17284"/>
                <a:gd name="T12" fmla="*/ 8424878 w 15280"/>
                <a:gd name="T13" fmla="*/ 267375626 h 17284"/>
                <a:gd name="T14" fmla="*/ 57302840 w 15280"/>
                <a:gd name="T15" fmla="*/ 320075687 h 17284"/>
                <a:gd name="T16" fmla="*/ 243689752 w 15280"/>
                <a:gd name="T17" fmla="*/ 480490186 h 17284"/>
                <a:gd name="T18" fmla="*/ 267012504 w 15280"/>
                <a:gd name="T19" fmla="*/ 482164319 h 17284"/>
                <a:gd name="T20" fmla="*/ 426282295 w 15280"/>
                <a:gd name="T21" fmla="*/ 418611863 h 17284"/>
                <a:gd name="T22" fmla="*/ 426282295 w 15280"/>
                <a:gd name="T23" fmla="*/ 418611863 h 17284"/>
                <a:gd name="T24" fmla="*/ 361335518 w 15280"/>
                <a:gd name="T25" fmla="*/ 428432191 h 17284"/>
                <a:gd name="T26" fmla="*/ 160441673 w 15280"/>
                <a:gd name="T27" fmla="*/ 232224459 h 17284"/>
                <a:gd name="T28" fmla="*/ 242183038 w 15280"/>
                <a:gd name="T29" fmla="*/ 0 h 172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80" h="17284" extrusionOk="0">
                  <a:moveTo>
                    <a:pt x="8681" y="0"/>
                  </a:moveTo>
                  <a:lnTo>
                    <a:pt x="8681" y="0"/>
                  </a:lnTo>
                  <a:cubicBezTo>
                    <a:pt x="5997" y="1095"/>
                    <a:pt x="2629" y="3697"/>
                    <a:pt x="2000" y="6983"/>
                  </a:cubicBezTo>
                  <a:cubicBezTo>
                    <a:pt x="1972" y="7037"/>
                    <a:pt x="1972" y="7092"/>
                    <a:pt x="1972" y="7119"/>
                  </a:cubicBezTo>
                  <a:cubicBezTo>
                    <a:pt x="1804" y="7026"/>
                    <a:pt x="1623" y="6983"/>
                    <a:pt x="1437" y="6983"/>
                  </a:cubicBezTo>
                  <a:cubicBezTo>
                    <a:pt x="1352" y="6983"/>
                    <a:pt x="1265" y="6993"/>
                    <a:pt x="1178" y="7010"/>
                  </a:cubicBezTo>
                  <a:cubicBezTo>
                    <a:pt x="384" y="7202"/>
                    <a:pt x="1" y="8379"/>
                    <a:pt x="302" y="9584"/>
                  </a:cubicBezTo>
                  <a:cubicBezTo>
                    <a:pt x="576" y="10679"/>
                    <a:pt x="1315" y="11473"/>
                    <a:pt x="2054" y="11473"/>
                  </a:cubicBezTo>
                  <a:cubicBezTo>
                    <a:pt x="3067" y="15279"/>
                    <a:pt x="6600" y="16895"/>
                    <a:pt x="8735" y="17223"/>
                  </a:cubicBezTo>
                  <a:cubicBezTo>
                    <a:pt x="9006" y="17263"/>
                    <a:pt x="9285" y="17283"/>
                    <a:pt x="9571" y="17283"/>
                  </a:cubicBezTo>
                  <a:cubicBezTo>
                    <a:pt x="11425" y="17283"/>
                    <a:pt x="13548" y="16453"/>
                    <a:pt x="15280" y="15005"/>
                  </a:cubicBezTo>
                  <a:cubicBezTo>
                    <a:pt x="14511" y="15237"/>
                    <a:pt x="13726" y="15357"/>
                    <a:pt x="12952" y="15357"/>
                  </a:cubicBezTo>
                  <a:cubicBezTo>
                    <a:pt x="9700" y="15357"/>
                    <a:pt x="6636" y="13234"/>
                    <a:pt x="5751" y="8324"/>
                  </a:cubicBezTo>
                  <a:cubicBezTo>
                    <a:pt x="5203" y="5148"/>
                    <a:pt x="6956" y="2081"/>
                    <a:pt x="8681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Google Shape;3427;p56"/>
            <p:cNvSpPr>
              <a:spLocks/>
            </p:cNvSpPr>
            <p:nvPr/>
          </p:nvSpPr>
          <p:spPr bwMode="auto">
            <a:xfrm>
              <a:off x="3784531" y="3102157"/>
              <a:ext cx="280422" cy="741302"/>
            </a:xfrm>
            <a:custGeom>
              <a:avLst/>
              <a:gdLst>
                <a:gd name="T0" fmla="*/ 105231616 w 9246"/>
                <a:gd name="T1" fmla="*/ 27599 h 24442"/>
                <a:gd name="T2" fmla="*/ 8146189 w 9246"/>
                <a:gd name="T3" fmla="*/ 93570801 h 24442"/>
                <a:gd name="T4" fmla="*/ 109750820 w 9246"/>
                <a:gd name="T5" fmla="*/ 637472376 h 24442"/>
                <a:gd name="T6" fmla="*/ 164738462 w 9246"/>
                <a:gd name="T7" fmla="*/ 681858812 h 24442"/>
                <a:gd name="T8" fmla="*/ 167807060 w 9246"/>
                <a:gd name="T9" fmla="*/ 681775104 h 24442"/>
                <a:gd name="T10" fmla="*/ 221287988 w 9246"/>
                <a:gd name="T11" fmla="*/ 635938092 h 24442"/>
                <a:gd name="T12" fmla="*/ 257945810 w 9246"/>
                <a:gd name="T13" fmla="*/ 72953282 h 24442"/>
                <a:gd name="T14" fmla="*/ 216684166 w 9246"/>
                <a:gd name="T15" fmla="*/ 17966489 h 24442"/>
                <a:gd name="T16" fmla="*/ 105231616 w 9246"/>
                <a:gd name="T17" fmla="*/ 27599 h 244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246" h="24442" extrusionOk="0">
                  <a:moveTo>
                    <a:pt x="3772" y="1"/>
                  </a:moveTo>
                  <a:cubicBezTo>
                    <a:pt x="1748" y="1"/>
                    <a:pt x="0" y="725"/>
                    <a:pt x="292" y="3354"/>
                  </a:cubicBezTo>
                  <a:cubicBezTo>
                    <a:pt x="785" y="8037"/>
                    <a:pt x="3058" y="18715"/>
                    <a:pt x="3934" y="22850"/>
                  </a:cubicBezTo>
                  <a:cubicBezTo>
                    <a:pt x="4145" y="23772"/>
                    <a:pt x="4965" y="24441"/>
                    <a:pt x="5905" y="24441"/>
                  </a:cubicBezTo>
                  <a:cubicBezTo>
                    <a:pt x="5941" y="24441"/>
                    <a:pt x="5978" y="24440"/>
                    <a:pt x="6015" y="24438"/>
                  </a:cubicBezTo>
                  <a:cubicBezTo>
                    <a:pt x="6946" y="24411"/>
                    <a:pt x="7740" y="23726"/>
                    <a:pt x="7932" y="22795"/>
                  </a:cubicBezTo>
                  <a:cubicBezTo>
                    <a:pt x="9109" y="16854"/>
                    <a:pt x="9219" y="6449"/>
                    <a:pt x="9246" y="2615"/>
                  </a:cubicBezTo>
                  <a:cubicBezTo>
                    <a:pt x="9246" y="1684"/>
                    <a:pt x="8644" y="890"/>
                    <a:pt x="7767" y="644"/>
                  </a:cubicBezTo>
                  <a:cubicBezTo>
                    <a:pt x="6686" y="343"/>
                    <a:pt x="5164" y="1"/>
                    <a:pt x="377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Google Shape;3428;p56"/>
            <p:cNvSpPr>
              <a:spLocks/>
            </p:cNvSpPr>
            <p:nvPr/>
          </p:nvSpPr>
          <p:spPr bwMode="auto">
            <a:xfrm>
              <a:off x="3793388" y="3157266"/>
              <a:ext cx="169448" cy="743395"/>
            </a:xfrm>
            <a:custGeom>
              <a:avLst/>
              <a:gdLst>
                <a:gd name="T0" fmla="*/ 104366745 w 5587"/>
                <a:gd name="T1" fmla="*/ 27599 h 24511"/>
                <a:gd name="T2" fmla="*/ 7643934 w 5587"/>
                <a:gd name="T3" fmla="*/ 92537862 h 24511"/>
                <a:gd name="T4" fmla="*/ 123001930 w 5587"/>
                <a:gd name="T5" fmla="*/ 683784614 h 24511"/>
                <a:gd name="T6" fmla="*/ 146687982 w 5587"/>
                <a:gd name="T7" fmla="*/ 683031241 h 24511"/>
                <a:gd name="T8" fmla="*/ 97782475 w 5587"/>
                <a:gd name="T9" fmla="*/ 92537862 h 24511"/>
                <a:gd name="T10" fmla="*/ 149589192 w 5587"/>
                <a:gd name="T11" fmla="*/ 4602916 h 24511"/>
                <a:gd name="T12" fmla="*/ 155838629 w 5587"/>
                <a:gd name="T13" fmla="*/ 4686625 h 24511"/>
                <a:gd name="T14" fmla="*/ 104366745 w 5587"/>
                <a:gd name="T15" fmla="*/ 27599 h 245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7" h="24511" extrusionOk="0">
                  <a:moveTo>
                    <a:pt x="3741" y="1"/>
                  </a:moveTo>
                  <a:cubicBezTo>
                    <a:pt x="1732" y="1"/>
                    <a:pt x="1" y="729"/>
                    <a:pt x="274" y="3317"/>
                  </a:cubicBezTo>
                  <a:cubicBezTo>
                    <a:pt x="876" y="9204"/>
                    <a:pt x="4409" y="24510"/>
                    <a:pt x="4409" y="24510"/>
                  </a:cubicBezTo>
                  <a:lnTo>
                    <a:pt x="5258" y="24483"/>
                  </a:lnTo>
                  <a:cubicBezTo>
                    <a:pt x="4929" y="22594"/>
                    <a:pt x="3888" y="8821"/>
                    <a:pt x="3505" y="3317"/>
                  </a:cubicBezTo>
                  <a:cubicBezTo>
                    <a:pt x="3321" y="843"/>
                    <a:pt x="3567" y="165"/>
                    <a:pt x="5362" y="165"/>
                  </a:cubicBezTo>
                  <a:cubicBezTo>
                    <a:pt x="5434" y="165"/>
                    <a:pt x="5509" y="166"/>
                    <a:pt x="5586" y="168"/>
                  </a:cubicBezTo>
                  <a:cubicBezTo>
                    <a:pt x="4977" y="67"/>
                    <a:pt x="4346" y="1"/>
                    <a:pt x="3741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Google Shape;3429;p56"/>
            <p:cNvSpPr>
              <a:spLocks/>
            </p:cNvSpPr>
            <p:nvPr/>
          </p:nvSpPr>
          <p:spPr bwMode="auto">
            <a:xfrm>
              <a:off x="3464461" y="3179589"/>
              <a:ext cx="201870" cy="743485"/>
            </a:xfrm>
            <a:custGeom>
              <a:avLst/>
              <a:gdLst>
                <a:gd name="T0" fmla="*/ 119794802 w 6656"/>
                <a:gd name="T1" fmla="*/ 27599 h 24514"/>
                <a:gd name="T2" fmla="*/ 3878082 w 6656"/>
                <a:gd name="T3" fmla="*/ 88827866 h 24514"/>
                <a:gd name="T4" fmla="*/ 88660661 w 6656"/>
                <a:gd name="T5" fmla="*/ 683893164 h 24514"/>
                <a:gd name="T6" fmla="*/ 118455502 w 6656"/>
                <a:gd name="T7" fmla="*/ 683893164 h 24514"/>
                <a:gd name="T8" fmla="*/ 84085315 w 6656"/>
                <a:gd name="T9" fmla="*/ 92649835 h 24514"/>
                <a:gd name="T10" fmla="*/ 171629261 w 6656"/>
                <a:gd name="T11" fmla="*/ 6584273 h 24514"/>
                <a:gd name="T12" fmla="*/ 185690101 w 6656"/>
                <a:gd name="T13" fmla="*/ 7086521 h 24514"/>
                <a:gd name="T14" fmla="*/ 119794802 w 6656"/>
                <a:gd name="T15" fmla="*/ 27599 h 24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56" h="24514" extrusionOk="0">
                  <a:moveTo>
                    <a:pt x="4294" y="1"/>
                  </a:moveTo>
                  <a:cubicBezTo>
                    <a:pt x="2124" y="1"/>
                    <a:pt x="0" y="720"/>
                    <a:pt x="139" y="3184"/>
                  </a:cubicBezTo>
                  <a:cubicBezTo>
                    <a:pt x="522" y="9098"/>
                    <a:pt x="3178" y="24514"/>
                    <a:pt x="3178" y="24514"/>
                  </a:cubicBezTo>
                  <a:lnTo>
                    <a:pt x="4246" y="24514"/>
                  </a:lnTo>
                  <a:cubicBezTo>
                    <a:pt x="4000" y="22652"/>
                    <a:pt x="3178" y="8824"/>
                    <a:pt x="3014" y="3321"/>
                  </a:cubicBezTo>
                  <a:cubicBezTo>
                    <a:pt x="2939" y="944"/>
                    <a:pt x="4396" y="236"/>
                    <a:pt x="6152" y="236"/>
                  </a:cubicBezTo>
                  <a:cubicBezTo>
                    <a:pt x="6317" y="236"/>
                    <a:pt x="6486" y="242"/>
                    <a:pt x="6656" y="254"/>
                  </a:cubicBezTo>
                  <a:cubicBezTo>
                    <a:pt x="5942" y="104"/>
                    <a:pt x="5115" y="1"/>
                    <a:pt x="4294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Google Shape;3430;p56"/>
            <p:cNvSpPr>
              <a:spLocks/>
            </p:cNvSpPr>
            <p:nvPr/>
          </p:nvSpPr>
          <p:spPr bwMode="auto">
            <a:xfrm>
              <a:off x="3888896" y="3800992"/>
              <a:ext cx="220219" cy="216670"/>
            </a:xfrm>
            <a:custGeom>
              <a:avLst/>
              <a:gdLst>
                <a:gd name="T0" fmla="*/ 123756527 w 7261"/>
                <a:gd name="T1" fmla="*/ 27599 h 7144"/>
                <a:gd name="T2" fmla="*/ 16041260 w 7261"/>
                <a:gd name="T3" fmla="*/ 5356244 h 7144"/>
                <a:gd name="T4" fmla="*/ 15287887 w 7261"/>
                <a:gd name="T5" fmla="*/ 143618181 h 7144"/>
                <a:gd name="T6" fmla="*/ 109248671 w 7261"/>
                <a:gd name="T7" fmla="*/ 198633193 h 7144"/>
                <a:gd name="T8" fmla="*/ 119487505 w 7261"/>
                <a:gd name="T9" fmla="*/ 199302826 h 7144"/>
                <a:gd name="T10" fmla="*/ 198606511 w 7261"/>
                <a:gd name="T11" fmla="*/ 164263156 h 7144"/>
                <a:gd name="T12" fmla="*/ 140551130 w 7261"/>
                <a:gd name="T13" fmla="*/ 76412448 h 7144"/>
                <a:gd name="T14" fmla="*/ 123756527 w 7261"/>
                <a:gd name="T15" fmla="*/ 27599 h 7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61" h="7144" extrusionOk="0">
                  <a:moveTo>
                    <a:pt x="4436" y="1"/>
                  </a:moveTo>
                  <a:lnTo>
                    <a:pt x="575" y="192"/>
                  </a:lnTo>
                  <a:cubicBezTo>
                    <a:pt x="575" y="192"/>
                    <a:pt x="0" y="3588"/>
                    <a:pt x="548" y="5148"/>
                  </a:cubicBezTo>
                  <a:cubicBezTo>
                    <a:pt x="1123" y="6709"/>
                    <a:pt x="3286" y="7038"/>
                    <a:pt x="3916" y="7120"/>
                  </a:cubicBezTo>
                  <a:cubicBezTo>
                    <a:pt x="4000" y="7135"/>
                    <a:pt x="4127" y="7144"/>
                    <a:pt x="4283" y="7144"/>
                  </a:cubicBezTo>
                  <a:cubicBezTo>
                    <a:pt x="5236" y="7144"/>
                    <a:pt x="7261" y="6829"/>
                    <a:pt x="7119" y="5888"/>
                  </a:cubicBezTo>
                  <a:cubicBezTo>
                    <a:pt x="6928" y="4820"/>
                    <a:pt x="5038" y="2739"/>
                    <a:pt x="5038" y="2739"/>
                  </a:cubicBezTo>
                  <a:cubicBezTo>
                    <a:pt x="3642" y="1014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Google Shape;3431;p56"/>
            <p:cNvSpPr>
              <a:spLocks/>
            </p:cNvSpPr>
            <p:nvPr/>
          </p:nvSpPr>
          <p:spPr bwMode="auto">
            <a:xfrm>
              <a:off x="3427974" y="2769527"/>
              <a:ext cx="668542" cy="682676"/>
            </a:xfrm>
            <a:custGeom>
              <a:avLst/>
              <a:gdLst>
                <a:gd name="T0" fmla="*/ 553078734 w 22043"/>
                <a:gd name="T1" fmla="*/ 27599 h 22509"/>
                <a:gd name="T2" fmla="*/ 48124591 w 22043"/>
                <a:gd name="T3" fmla="*/ 16069773 h 22509"/>
                <a:gd name="T4" fmla="*/ 0 w 22043"/>
                <a:gd name="T5" fmla="*/ 610383739 h 22509"/>
                <a:gd name="T6" fmla="*/ 313211882 w 22043"/>
                <a:gd name="T7" fmla="*/ 627959317 h 22509"/>
                <a:gd name="T8" fmla="*/ 321609161 w 22043"/>
                <a:gd name="T9" fmla="*/ 302527525 h 22509"/>
                <a:gd name="T10" fmla="*/ 337650378 w 22043"/>
                <a:gd name="T11" fmla="*/ 627959317 h 22509"/>
                <a:gd name="T12" fmla="*/ 614929317 w 22043"/>
                <a:gd name="T13" fmla="*/ 610383739 h 22509"/>
                <a:gd name="T14" fmla="*/ 553078734 w 22043"/>
                <a:gd name="T15" fmla="*/ 27599 h 225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043" h="22509" extrusionOk="0">
                  <a:moveTo>
                    <a:pt x="19825" y="1"/>
                  </a:moveTo>
                  <a:lnTo>
                    <a:pt x="1725" y="576"/>
                  </a:lnTo>
                  <a:lnTo>
                    <a:pt x="0" y="21879"/>
                  </a:lnTo>
                  <a:lnTo>
                    <a:pt x="11227" y="22509"/>
                  </a:lnTo>
                  <a:lnTo>
                    <a:pt x="11528" y="10844"/>
                  </a:lnTo>
                  <a:lnTo>
                    <a:pt x="12103" y="22509"/>
                  </a:lnTo>
                  <a:lnTo>
                    <a:pt x="22042" y="21879"/>
                  </a:lnTo>
                  <a:lnTo>
                    <a:pt x="19825" y="1"/>
                  </a:lnTo>
                  <a:close/>
                </a:path>
              </a:pathLst>
            </a:custGeom>
            <a:solidFill>
              <a:srgbClr val="FD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Google Shape;3432;p56"/>
            <p:cNvSpPr>
              <a:spLocks/>
            </p:cNvSpPr>
            <p:nvPr/>
          </p:nvSpPr>
          <p:spPr bwMode="auto">
            <a:xfrm>
              <a:off x="3522057" y="2050249"/>
              <a:ext cx="451781" cy="279997"/>
            </a:xfrm>
            <a:custGeom>
              <a:avLst/>
              <a:gdLst>
                <a:gd name="T0" fmla="*/ 347136346 w 14896"/>
                <a:gd name="T1" fmla="*/ 27599 h 9232"/>
                <a:gd name="T2" fmla="*/ 277837672 w 14896"/>
                <a:gd name="T3" fmla="*/ 39057580 h 9232"/>
                <a:gd name="T4" fmla="*/ 56633278 w 14896"/>
                <a:gd name="T5" fmla="*/ 92983570 h 9232"/>
                <a:gd name="T6" fmla="*/ 28065530 w 14896"/>
                <a:gd name="T7" fmla="*/ 92537431 h 9232"/>
                <a:gd name="T8" fmla="*/ 27172340 w 14896"/>
                <a:gd name="T9" fmla="*/ 92509832 h 9232"/>
                <a:gd name="T10" fmla="*/ 14311928 w 14896"/>
                <a:gd name="T11" fmla="*/ 129195141 h 9232"/>
                <a:gd name="T12" fmla="*/ 117423329 w 14896"/>
                <a:gd name="T13" fmla="*/ 213977365 h 9232"/>
                <a:gd name="T14" fmla="*/ 307632502 w 14896"/>
                <a:gd name="T15" fmla="*/ 257526543 h 9232"/>
                <a:gd name="T16" fmla="*/ 347136346 w 14896"/>
                <a:gd name="T17" fmla="*/ 27599 h 9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96" h="9232" extrusionOk="0">
                  <a:moveTo>
                    <a:pt x="12443" y="1"/>
                  </a:moveTo>
                  <a:cubicBezTo>
                    <a:pt x="11927" y="1"/>
                    <a:pt x="11131" y="410"/>
                    <a:pt x="9959" y="1400"/>
                  </a:cubicBezTo>
                  <a:cubicBezTo>
                    <a:pt x="8038" y="3009"/>
                    <a:pt x="4601" y="3333"/>
                    <a:pt x="2030" y="3333"/>
                  </a:cubicBezTo>
                  <a:cubicBezTo>
                    <a:pt x="1669" y="3333"/>
                    <a:pt x="1326" y="3327"/>
                    <a:pt x="1006" y="3317"/>
                  </a:cubicBezTo>
                  <a:cubicBezTo>
                    <a:pt x="995" y="3316"/>
                    <a:pt x="985" y="3316"/>
                    <a:pt x="974" y="3316"/>
                  </a:cubicBezTo>
                  <a:cubicBezTo>
                    <a:pt x="311" y="3316"/>
                    <a:pt x="1" y="4173"/>
                    <a:pt x="513" y="4631"/>
                  </a:cubicBezTo>
                  <a:lnTo>
                    <a:pt x="4209" y="7670"/>
                  </a:lnTo>
                  <a:lnTo>
                    <a:pt x="11027" y="9231"/>
                  </a:lnTo>
                  <a:cubicBezTo>
                    <a:pt x="11027" y="9231"/>
                    <a:pt x="14895" y="1"/>
                    <a:pt x="12443" y="1"/>
                  </a:cubicBezTo>
                  <a:close/>
                </a:path>
              </a:pathLst>
            </a:custGeom>
            <a:solidFill>
              <a:srgbClr val="A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Google Shape;3433;p56"/>
            <p:cNvSpPr>
              <a:spLocks/>
            </p:cNvSpPr>
            <p:nvPr/>
          </p:nvSpPr>
          <p:spPr bwMode="auto">
            <a:xfrm>
              <a:off x="3325004" y="1421750"/>
              <a:ext cx="679795" cy="642823"/>
            </a:xfrm>
            <a:custGeom>
              <a:avLst/>
              <a:gdLst>
                <a:gd name="T0" fmla="*/ 535951755 w 22414"/>
                <a:gd name="T1" fmla="*/ 0 h 21195"/>
                <a:gd name="T2" fmla="*/ 371269096 w 22414"/>
                <a:gd name="T3" fmla="*/ 75575604 h 21195"/>
                <a:gd name="T4" fmla="*/ 301160862 w 22414"/>
                <a:gd name="T5" fmla="*/ 90166245 h 21195"/>
                <a:gd name="T6" fmla="*/ 295637156 w 22414"/>
                <a:gd name="T7" fmla="*/ 90082537 h 21195"/>
                <a:gd name="T8" fmla="*/ 287993208 w 22414"/>
                <a:gd name="T9" fmla="*/ 90082537 h 21195"/>
                <a:gd name="T10" fmla="*/ 69522277 w 22414"/>
                <a:gd name="T11" fmla="*/ 190152776 h 21195"/>
                <a:gd name="T12" fmla="*/ 84782605 w 22414"/>
                <a:gd name="T13" fmla="*/ 439171214 h 21195"/>
                <a:gd name="T14" fmla="*/ 111536453 w 22414"/>
                <a:gd name="T15" fmla="*/ 532378457 h 21195"/>
                <a:gd name="T16" fmla="*/ 119181342 w 22414"/>
                <a:gd name="T17" fmla="*/ 588147014 h 21195"/>
                <a:gd name="T18" fmla="*/ 134106836 w 22414"/>
                <a:gd name="T19" fmla="*/ 591299319 h 21195"/>
                <a:gd name="T20" fmla="*/ 176455814 w 22414"/>
                <a:gd name="T21" fmla="*/ 565996143 h 21195"/>
                <a:gd name="T22" fmla="*/ 177236787 w 22414"/>
                <a:gd name="T23" fmla="*/ 562926607 h 21195"/>
                <a:gd name="T24" fmla="*/ 146660934 w 22414"/>
                <a:gd name="T25" fmla="*/ 413979346 h 21195"/>
                <a:gd name="T26" fmla="*/ 129866321 w 22414"/>
                <a:gd name="T27" fmla="*/ 324594043 h 21195"/>
                <a:gd name="T28" fmla="*/ 153021721 w 22414"/>
                <a:gd name="T29" fmla="*/ 312793335 h 21195"/>
                <a:gd name="T30" fmla="*/ 180277788 w 22414"/>
                <a:gd name="T31" fmla="*/ 330703666 h 21195"/>
                <a:gd name="T32" fmla="*/ 203210603 w 22414"/>
                <a:gd name="T33" fmla="*/ 338347604 h 21195"/>
                <a:gd name="T34" fmla="*/ 235293142 w 22414"/>
                <a:gd name="T35" fmla="*/ 213057898 h 21195"/>
                <a:gd name="T36" fmla="*/ 238334143 w 22414"/>
                <a:gd name="T37" fmla="*/ 197015772 h 21195"/>
                <a:gd name="T38" fmla="*/ 254208027 w 22414"/>
                <a:gd name="T39" fmla="*/ 189957760 h 21195"/>
                <a:gd name="T40" fmla="*/ 269663340 w 22414"/>
                <a:gd name="T41" fmla="*/ 195509968 h 21195"/>
                <a:gd name="T42" fmla="*/ 412697315 w 22414"/>
                <a:gd name="T43" fmla="*/ 252924115 h 21195"/>
                <a:gd name="T44" fmla="*/ 593561970 w 22414"/>
                <a:gd name="T45" fmla="*/ 108411409 h 21195"/>
                <a:gd name="T46" fmla="*/ 574897300 w 22414"/>
                <a:gd name="T47" fmla="*/ 102552909 h 21195"/>
                <a:gd name="T48" fmla="*/ 495304478 w 22414"/>
                <a:gd name="T49" fmla="*/ 120547889 h 21195"/>
                <a:gd name="T50" fmla="*/ 495304478 w 22414"/>
                <a:gd name="T51" fmla="*/ 120547889 h 21195"/>
                <a:gd name="T52" fmla="*/ 573697817 w 22414"/>
                <a:gd name="T53" fmla="*/ 19808017 h 21195"/>
                <a:gd name="T54" fmla="*/ 535951755 w 22414"/>
                <a:gd name="T55" fmla="*/ 0 h 211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414" h="21195" extrusionOk="0">
                  <a:moveTo>
                    <a:pt x="19211" y="0"/>
                  </a:moveTo>
                  <a:cubicBezTo>
                    <a:pt x="17747" y="0"/>
                    <a:pt x="15728" y="1600"/>
                    <a:pt x="13308" y="2709"/>
                  </a:cubicBezTo>
                  <a:cubicBezTo>
                    <a:pt x="12519" y="3065"/>
                    <a:pt x="11660" y="3232"/>
                    <a:pt x="10795" y="3232"/>
                  </a:cubicBezTo>
                  <a:cubicBezTo>
                    <a:pt x="10729" y="3232"/>
                    <a:pt x="10663" y="3231"/>
                    <a:pt x="10597" y="3229"/>
                  </a:cubicBezTo>
                  <a:lnTo>
                    <a:pt x="10323" y="3229"/>
                  </a:lnTo>
                  <a:cubicBezTo>
                    <a:pt x="6873" y="3338"/>
                    <a:pt x="4792" y="3777"/>
                    <a:pt x="2492" y="6816"/>
                  </a:cubicBezTo>
                  <a:cubicBezTo>
                    <a:pt x="0" y="10074"/>
                    <a:pt x="1314" y="13278"/>
                    <a:pt x="3039" y="15742"/>
                  </a:cubicBezTo>
                  <a:cubicBezTo>
                    <a:pt x="4025" y="17139"/>
                    <a:pt x="2437" y="18261"/>
                    <a:pt x="3998" y="19083"/>
                  </a:cubicBezTo>
                  <a:cubicBezTo>
                    <a:pt x="4710" y="19466"/>
                    <a:pt x="3231" y="20589"/>
                    <a:pt x="4272" y="21082"/>
                  </a:cubicBezTo>
                  <a:cubicBezTo>
                    <a:pt x="4423" y="21153"/>
                    <a:pt x="4607" y="21195"/>
                    <a:pt x="4807" y="21195"/>
                  </a:cubicBezTo>
                  <a:cubicBezTo>
                    <a:pt x="5294" y="21195"/>
                    <a:pt x="5879" y="20948"/>
                    <a:pt x="6325" y="20288"/>
                  </a:cubicBezTo>
                  <a:cubicBezTo>
                    <a:pt x="6353" y="20233"/>
                    <a:pt x="6353" y="20178"/>
                    <a:pt x="6353" y="20178"/>
                  </a:cubicBezTo>
                  <a:cubicBezTo>
                    <a:pt x="6353" y="20178"/>
                    <a:pt x="7503" y="17905"/>
                    <a:pt x="5257" y="14839"/>
                  </a:cubicBezTo>
                  <a:cubicBezTo>
                    <a:pt x="4135" y="13278"/>
                    <a:pt x="4080" y="12429"/>
                    <a:pt x="4655" y="11635"/>
                  </a:cubicBezTo>
                  <a:cubicBezTo>
                    <a:pt x="4858" y="11348"/>
                    <a:pt x="5171" y="11212"/>
                    <a:pt x="5485" y="11212"/>
                  </a:cubicBezTo>
                  <a:cubicBezTo>
                    <a:pt x="5888" y="11212"/>
                    <a:pt x="6293" y="11438"/>
                    <a:pt x="6462" y="11854"/>
                  </a:cubicBezTo>
                  <a:lnTo>
                    <a:pt x="7284" y="12128"/>
                  </a:lnTo>
                  <a:cubicBezTo>
                    <a:pt x="7284" y="12128"/>
                    <a:pt x="9337" y="10375"/>
                    <a:pt x="8434" y="7637"/>
                  </a:cubicBezTo>
                  <a:cubicBezTo>
                    <a:pt x="8351" y="7418"/>
                    <a:pt x="8406" y="7227"/>
                    <a:pt x="8543" y="7062"/>
                  </a:cubicBezTo>
                  <a:cubicBezTo>
                    <a:pt x="8686" y="6891"/>
                    <a:pt x="8897" y="6809"/>
                    <a:pt x="9112" y="6809"/>
                  </a:cubicBezTo>
                  <a:cubicBezTo>
                    <a:pt x="9309" y="6809"/>
                    <a:pt x="9509" y="6877"/>
                    <a:pt x="9666" y="7008"/>
                  </a:cubicBezTo>
                  <a:cubicBezTo>
                    <a:pt x="11342" y="8498"/>
                    <a:pt x="13129" y="9066"/>
                    <a:pt x="14793" y="9066"/>
                  </a:cubicBezTo>
                  <a:cubicBezTo>
                    <a:pt x="18997" y="9066"/>
                    <a:pt x="22413" y="5436"/>
                    <a:pt x="21276" y="3886"/>
                  </a:cubicBezTo>
                  <a:cubicBezTo>
                    <a:pt x="21168" y="3734"/>
                    <a:pt x="20922" y="3676"/>
                    <a:pt x="20607" y="3676"/>
                  </a:cubicBezTo>
                  <a:cubicBezTo>
                    <a:pt x="19604" y="3676"/>
                    <a:pt x="17902" y="4268"/>
                    <a:pt x="17754" y="4321"/>
                  </a:cubicBezTo>
                  <a:cubicBezTo>
                    <a:pt x="17986" y="4238"/>
                    <a:pt x="22026" y="2758"/>
                    <a:pt x="20564" y="710"/>
                  </a:cubicBezTo>
                  <a:cubicBezTo>
                    <a:pt x="20188" y="205"/>
                    <a:pt x="19735" y="0"/>
                    <a:pt x="19211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Google Shape;3434;p56"/>
            <p:cNvSpPr>
              <a:spLocks/>
            </p:cNvSpPr>
            <p:nvPr/>
          </p:nvSpPr>
          <p:spPr bwMode="auto">
            <a:xfrm>
              <a:off x="3386453" y="2132686"/>
              <a:ext cx="661900" cy="747368"/>
            </a:xfrm>
            <a:custGeom>
              <a:avLst/>
              <a:gdLst>
                <a:gd name="T0" fmla="*/ 175925523 w 21824"/>
                <a:gd name="T1" fmla="*/ 27599 h 24642"/>
                <a:gd name="T2" fmla="*/ 0 w 21824"/>
                <a:gd name="T3" fmla="*/ 72479592 h 24642"/>
                <a:gd name="T4" fmla="*/ 91672968 w 21824"/>
                <a:gd name="T5" fmla="*/ 116781421 h 24642"/>
                <a:gd name="T6" fmla="*/ 35904436 w 21824"/>
                <a:gd name="T7" fmla="*/ 559832769 h 24642"/>
                <a:gd name="T8" fmla="*/ 87850999 w 21824"/>
                <a:gd name="T9" fmla="*/ 649218279 h 24642"/>
                <a:gd name="T10" fmla="*/ 302024721 w 21824"/>
                <a:gd name="T11" fmla="*/ 687438986 h 24642"/>
                <a:gd name="T12" fmla="*/ 540831987 w 21824"/>
                <a:gd name="T13" fmla="*/ 653040253 h 24642"/>
                <a:gd name="T14" fmla="*/ 602710144 w 21824"/>
                <a:gd name="T15" fmla="*/ 558298454 h 24642"/>
                <a:gd name="T16" fmla="*/ 534722333 w 21824"/>
                <a:gd name="T17" fmla="*/ 80876912 h 24642"/>
                <a:gd name="T18" fmla="*/ 450163485 w 21824"/>
                <a:gd name="T19" fmla="*/ 8453429 h 24642"/>
                <a:gd name="T20" fmla="*/ 427789088 w 21824"/>
                <a:gd name="T21" fmla="*/ 11354644 h 24642"/>
                <a:gd name="T22" fmla="*/ 352352353 w 21824"/>
                <a:gd name="T23" fmla="*/ 19695825 h 24642"/>
                <a:gd name="T24" fmla="*/ 203209123 w 21824"/>
                <a:gd name="T25" fmla="*/ 2203950 h 24642"/>
                <a:gd name="T26" fmla="*/ 175925523 w 21824"/>
                <a:gd name="T27" fmla="*/ 27599 h 24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24" h="24642" extrusionOk="0">
                  <a:moveTo>
                    <a:pt x="6306" y="1"/>
                  </a:moveTo>
                  <a:cubicBezTo>
                    <a:pt x="3972" y="1"/>
                    <a:pt x="190" y="1013"/>
                    <a:pt x="0" y="2598"/>
                  </a:cubicBezTo>
                  <a:lnTo>
                    <a:pt x="3286" y="4186"/>
                  </a:lnTo>
                  <a:lnTo>
                    <a:pt x="1287" y="20067"/>
                  </a:lnTo>
                  <a:cubicBezTo>
                    <a:pt x="1096" y="21436"/>
                    <a:pt x="1862" y="22750"/>
                    <a:pt x="3149" y="23271"/>
                  </a:cubicBezTo>
                  <a:cubicBezTo>
                    <a:pt x="4774" y="23937"/>
                    <a:pt x="7323" y="24641"/>
                    <a:pt x="10826" y="24641"/>
                  </a:cubicBezTo>
                  <a:cubicBezTo>
                    <a:pt x="13228" y="24641"/>
                    <a:pt x="16078" y="24310"/>
                    <a:pt x="19386" y="23408"/>
                  </a:cubicBezTo>
                  <a:cubicBezTo>
                    <a:pt x="20865" y="22997"/>
                    <a:pt x="21823" y="21546"/>
                    <a:pt x="21604" y="20012"/>
                  </a:cubicBezTo>
                  <a:lnTo>
                    <a:pt x="19167" y="2899"/>
                  </a:lnTo>
                  <a:cubicBezTo>
                    <a:pt x="18958" y="1364"/>
                    <a:pt x="17623" y="303"/>
                    <a:pt x="16136" y="303"/>
                  </a:cubicBezTo>
                  <a:cubicBezTo>
                    <a:pt x="15871" y="303"/>
                    <a:pt x="15602" y="337"/>
                    <a:pt x="15334" y="407"/>
                  </a:cubicBezTo>
                  <a:cubicBezTo>
                    <a:pt x="14576" y="602"/>
                    <a:pt x="13683" y="706"/>
                    <a:pt x="12630" y="706"/>
                  </a:cubicBezTo>
                  <a:cubicBezTo>
                    <a:pt x="11174" y="706"/>
                    <a:pt x="9413" y="508"/>
                    <a:pt x="7284" y="79"/>
                  </a:cubicBezTo>
                  <a:cubicBezTo>
                    <a:pt x="7007" y="26"/>
                    <a:pt x="6675" y="1"/>
                    <a:pt x="6306" y="1"/>
                  </a:cubicBezTo>
                  <a:close/>
                </a:path>
              </a:pathLst>
            </a:custGeom>
            <a:solidFill>
              <a:srgbClr val="A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Google Shape;3435;p56"/>
            <p:cNvSpPr>
              <a:spLocks/>
            </p:cNvSpPr>
            <p:nvPr/>
          </p:nvSpPr>
          <p:spPr bwMode="auto">
            <a:xfrm>
              <a:off x="3438772" y="2801919"/>
              <a:ext cx="37396" cy="38245"/>
            </a:xfrm>
            <a:custGeom>
              <a:avLst/>
              <a:gdLst>
                <a:gd name="T0" fmla="*/ 0 w 1233"/>
                <a:gd name="T1" fmla="*/ 27599 h 1261"/>
                <a:gd name="T2" fmla="*/ 33618306 w 1233"/>
                <a:gd name="T3" fmla="*/ 35152250 h 1261"/>
                <a:gd name="T4" fmla="*/ 34399285 w 1233"/>
                <a:gd name="T5" fmla="*/ 31330237 h 1261"/>
                <a:gd name="T6" fmla="*/ 0 w 1233"/>
                <a:gd name="T7" fmla="*/ 27599 h 12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33" h="1261" extrusionOk="0">
                  <a:moveTo>
                    <a:pt x="0" y="1"/>
                  </a:moveTo>
                  <a:cubicBezTo>
                    <a:pt x="247" y="521"/>
                    <a:pt x="685" y="932"/>
                    <a:pt x="1205" y="1260"/>
                  </a:cubicBezTo>
                  <a:lnTo>
                    <a:pt x="1233" y="1123"/>
                  </a:lnTo>
                  <a:cubicBezTo>
                    <a:pt x="712" y="877"/>
                    <a:pt x="274" y="494"/>
                    <a:pt x="0" y="1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Google Shape;3436;p56"/>
            <p:cNvSpPr>
              <a:spLocks/>
            </p:cNvSpPr>
            <p:nvPr/>
          </p:nvSpPr>
          <p:spPr bwMode="auto">
            <a:xfrm>
              <a:off x="3530125" y="2855088"/>
              <a:ext cx="95536" cy="19956"/>
            </a:xfrm>
            <a:custGeom>
              <a:avLst/>
              <a:gdLst>
                <a:gd name="T0" fmla="*/ 0 w 3150"/>
                <a:gd name="T1" fmla="*/ 0 h 658"/>
                <a:gd name="T2" fmla="*/ 0 w 3150"/>
                <a:gd name="T3" fmla="*/ 6890249 h 658"/>
                <a:gd name="T4" fmla="*/ 87850387 w 3150"/>
                <a:gd name="T5" fmla="*/ 18328009 h 658"/>
                <a:gd name="T6" fmla="*/ 87097047 w 3150"/>
                <a:gd name="T7" fmla="*/ 17574685 h 658"/>
                <a:gd name="T8" fmla="*/ 0 w 3150"/>
                <a:gd name="T9" fmla="*/ 0 h 6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658" extrusionOk="0">
                  <a:moveTo>
                    <a:pt x="0" y="0"/>
                  </a:moveTo>
                  <a:lnTo>
                    <a:pt x="0" y="247"/>
                  </a:lnTo>
                  <a:cubicBezTo>
                    <a:pt x="1588" y="657"/>
                    <a:pt x="3149" y="657"/>
                    <a:pt x="3149" y="657"/>
                  </a:cubicBezTo>
                  <a:cubicBezTo>
                    <a:pt x="3149" y="657"/>
                    <a:pt x="3122" y="657"/>
                    <a:pt x="3122" y="630"/>
                  </a:cubicBezTo>
                  <a:cubicBezTo>
                    <a:pt x="1917" y="493"/>
                    <a:pt x="877" y="274"/>
                    <a:pt x="0" y="0"/>
                  </a:cubicBezTo>
                  <a:close/>
                </a:path>
              </a:pathLst>
            </a:custGeom>
            <a:solidFill>
              <a:srgbClr val="F1B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Google Shape;3437;p56"/>
            <p:cNvSpPr>
              <a:spLocks/>
            </p:cNvSpPr>
            <p:nvPr/>
          </p:nvSpPr>
          <p:spPr bwMode="auto">
            <a:xfrm>
              <a:off x="3475319" y="2835980"/>
              <a:ext cx="54835" cy="26599"/>
            </a:xfrm>
            <a:custGeom>
              <a:avLst/>
              <a:gdLst>
                <a:gd name="T0" fmla="*/ 780944 w 1808"/>
                <a:gd name="T1" fmla="*/ 0 h 877"/>
                <a:gd name="T2" fmla="*/ 0 w 1808"/>
                <a:gd name="T3" fmla="*/ 3822097 h 877"/>
                <a:gd name="T4" fmla="*/ 50412594 w 1808"/>
                <a:gd name="T5" fmla="*/ 24467895 h 877"/>
                <a:gd name="T6" fmla="*/ 50412594 w 1808"/>
                <a:gd name="T7" fmla="*/ 17577086 h 877"/>
                <a:gd name="T8" fmla="*/ 6109674 w 1808"/>
                <a:gd name="T9" fmla="*/ 2315326 h 877"/>
                <a:gd name="T10" fmla="*/ 780944 w 1808"/>
                <a:gd name="T11" fmla="*/ 0 h 8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08" h="877" extrusionOk="0">
                  <a:moveTo>
                    <a:pt x="28" y="0"/>
                  </a:moveTo>
                  <a:lnTo>
                    <a:pt x="0" y="137"/>
                  </a:lnTo>
                  <a:cubicBezTo>
                    <a:pt x="548" y="466"/>
                    <a:pt x="1178" y="712"/>
                    <a:pt x="1807" y="877"/>
                  </a:cubicBezTo>
                  <a:lnTo>
                    <a:pt x="1807" y="630"/>
                  </a:lnTo>
                  <a:cubicBezTo>
                    <a:pt x="1205" y="466"/>
                    <a:pt x="685" y="274"/>
                    <a:pt x="219" y="83"/>
                  </a:cubicBezTo>
                  <a:cubicBezTo>
                    <a:pt x="164" y="55"/>
                    <a:pt x="82" y="28"/>
                    <a:pt x="28" y="0"/>
                  </a:cubicBezTo>
                  <a:close/>
                </a:path>
              </a:pathLst>
            </a:custGeom>
            <a:solidFill>
              <a:srgbClr val="F1A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Google Shape;3438;p56"/>
            <p:cNvSpPr>
              <a:spLocks/>
            </p:cNvSpPr>
            <p:nvPr/>
          </p:nvSpPr>
          <p:spPr bwMode="auto">
            <a:xfrm>
              <a:off x="3430461" y="2422399"/>
              <a:ext cx="34909" cy="379537"/>
            </a:xfrm>
            <a:custGeom>
              <a:avLst/>
              <a:gdLst>
                <a:gd name="T0" fmla="*/ 32111579 w 1151"/>
                <a:gd name="T1" fmla="*/ 27599 h 12514"/>
                <a:gd name="T2" fmla="*/ 26001837 w 1151"/>
                <a:gd name="T3" fmla="*/ 7643937 h 12514"/>
                <a:gd name="T4" fmla="*/ 7644070 w 1151"/>
                <a:gd name="T5" fmla="*/ 197852814 h 12514"/>
                <a:gd name="T6" fmla="*/ 32111579 w 1151"/>
                <a:gd name="T7" fmla="*/ 27599 h 12514"/>
                <a:gd name="T8" fmla="*/ 27600 w 1151"/>
                <a:gd name="T9" fmla="*/ 333828389 h 12514"/>
                <a:gd name="T10" fmla="*/ 27600 w 1151"/>
                <a:gd name="T11" fmla="*/ 333828389 h 12514"/>
                <a:gd name="T12" fmla="*/ 6890721 w 1151"/>
                <a:gd name="T13" fmla="*/ 349116233 h 12514"/>
                <a:gd name="T14" fmla="*/ 27600 w 1151"/>
                <a:gd name="T15" fmla="*/ 333828389 h 12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51" h="12514" extrusionOk="0">
                  <a:moveTo>
                    <a:pt x="1151" y="1"/>
                  </a:moveTo>
                  <a:lnTo>
                    <a:pt x="932" y="274"/>
                  </a:lnTo>
                  <a:cubicBezTo>
                    <a:pt x="932" y="274"/>
                    <a:pt x="959" y="1479"/>
                    <a:pt x="274" y="7092"/>
                  </a:cubicBezTo>
                  <a:lnTo>
                    <a:pt x="1151" y="1"/>
                  </a:lnTo>
                  <a:close/>
                  <a:moveTo>
                    <a:pt x="1" y="11966"/>
                  </a:moveTo>
                  <a:lnTo>
                    <a:pt x="1" y="11966"/>
                  </a:lnTo>
                  <a:cubicBezTo>
                    <a:pt x="55" y="12459"/>
                    <a:pt x="192" y="12514"/>
                    <a:pt x="247" y="12514"/>
                  </a:cubicBezTo>
                  <a:cubicBezTo>
                    <a:pt x="138" y="12322"/>
                    <a:pt x="55" y="12158"/>
                    <a:pt x="1" y="11966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Google Shape;3439;p56"/>
            <p:cNvSpPr/>
            <p:nvPr/>
          </p:nvSpPr>
          <p:spPr>
            <a:xfrm>
              <a:off x="3428050" y="2331053"/>
              <a:ext cx="197279" cy="542284"/>
            </a:xfrm>
            <a:custGeom>
              <a:avLst/>
              <a:gdLst/>
              <a:ahLst/>
              <a:cxnLst/>
              <a:rect l="l" t="t" r="r" b="b"/>
              <a:pathLst>
                <a:path w="6517" h="17882" extrusionOk="0">
                  <a:moveTo>
                    <a:pt x="3642" y="1"/>
                  </a:moveTo>
                  <a:lnTo>
                    <a:pt x="1260" y="2986"/>
                  </a:lnTo>
                  <a:lnTo>
                    <a:pt x="383" y="10077"/>
                  </a:lnTo>
                  <a:cubicBezTo>
                    <a:pt x="356" y="10077"/>
                    <a:pt x="356" y="10105"/>
                    <a:pt x="356" y="10132"/>
                  </a:cubicBezTo>
                  <a:cubicBezTo>
                    <a:pt x="0" y="12980"/>
                    <a:pt x="0" y="14321"/>
                    <a:pt x="110" y="14951"/>
                  </a:cubicBezTo>
                  <a:cubicBezTo>
                    <a:pt x="164" y="15143"/>
                    <a:pt x="247" y="15307"/>
                    <a:pt x="356" y="15499"/>
                  </a:cubicBezTo>
                  <a:lnTo>
                    <a:pt x="383" y="15499"/>
                  </a:lnTo>
                  <a:cubicBezTo>
                    <a:pt x="657" y="15992"/>
                    <a:pt x="1095" y="16375"/>
                    <a:pt x="1616" y="16621"/>
                  </a:cubicBezTo>
                  <a:cubicBezTo>
                    <a:pt x="1670" y="16649"/>
                    <a:pt x="1752" y="16676"/>
                    <a:pt x="1807" y="16704"/>
                  </a:cubicBezTo>
                  <a:cubicBezTo>
                    <a:pt x="2273" y="16895"/>
                    <a:pt x="2793" y="17087"/>
                    <a:pt x="3395" y="17251"/>
                  </a:cubicBezTo>
                  <a:cubicBezTo>
                    <a:pt x="4272" y="17525"/>
                    <a:pt x="5312" y="17744"/>
                    <a:pt x="6517" y="17881"/>
                  </a:cubicBezTo>
                  <a:cubicBezTo>
                    <a:pt x="1041" y="11008"/>
                    <a:pt x="3642" y="2"/>
                    <a:pt x="3642" y="1"/>
                  </a:cubicBezTo>
                  <a:close/>
                </a:path>
              </a:pathLst>
            </a:custGeom>
            <a:solidFill>
              <a:srgbClr val="4B98E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440;p56"/>
            <p:cNvSpPr>
              <a:spLocks/>
            </p:cNvSpPr>
            <p:nvPr/>
          </p:nvSpPr>
          <p:spPr bwMode="auto">
            <a:xfrm>
              <a:off x="4077396" y="2107634"/>
              <a:ext cx="59839" cy="78946"/>
            </a:xfrm>
            <a:custGeom>
              <a:avLst/>
              <a:gdLst>
                <a:gd name="T0" fmla="*/ 55015000 w 1973"/>
                <a:gd name="T1" fmla="*/ 27599 h 2603"/>
                <a:gd name="T2" fmla="*/ 55015000 w 1973"/>
                <a:gd name="T3" fmla="*/ 27599 h 2603"/>
                <a:gd name="T4" fmla="*/ 27599 w 1973"/>
                <a:gd name="T5" fmla="*/ 72590043 h 2603"/>
                <a:gd name="T6" fmla="*/ 55015000 w 1973"/>
                <a:gd name="T7" fmla="*/ 27599 h 26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3" h="2603" extrusionOk="0">
                  <a:moveTo>
                    <a:pt x="1972" y="1"/>
                  </a:moveTo>
                  <a:lnTo>
                    <a:pt x="1972" y="1"/>
                  </a:lnTo>
                  <a:cubicBezTo>
                    <a:pt x="1671" y="795"/>
                    <a:pt x="904" y="1726"/>
                    <a:pt x="1" y="2602"/>
                  </a:cubicBezTo>
                  <a:cubicBezTo>
                    <a:pt x="986" y="1671"/>
                    <a:pt x="1835" y="686"/>
                    <a:pt x="1972" y="1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Google Shape;3441;p56"/>
            <p:cNvSpPr/>
            <p:nvPr/>
          </p:nvSpPr>
          <p:spPr>
            <a:xfrm>
              <a:off x="3926938" y="2037158"/>
              <a:ext cx="210556" cy="235116"/>
            </a:xfrm>
            <a:custGeom>
              <a:avLst/>
              <a:gdLst/>
              <a:ahLst/>
              <a:cxnLst/>
              <a:rect l="l" t="t" r="r" b="b"/>
              <a:pathLst>
                <a:path w="6929" h="7723" extrusionOk="0">
                  <a:moveTo>
                    <a:pt x="5094" y="1"/>
                  </a:moveTo>
                  <a:cubicBezTo>
                    <a:pt x="5094" y="1"/>
                    <a:pt x="3533" y="1945"/>
                    <a:pt x="2903" y="2383"/>
                  </a:cubicBezTo>
                  <a:cubicBezTo>
                    <a:pt x="1151" y="3588"/>
                    <a:pt x="1" y="3862"/>
                    <a:pt x="1" y="3862"/>
                  </a:cubicBezTo>
                  <a:lnTo>
                    <a:pt x="28" y="3944"/>
                  </a:lnTo>
                  <a:cubicBezTo>
                    <a:pt x="713" y="4409"/>
                    <a:pt x="1233" y="5121"/>
                    <a:pt x="1342" y="6025"/>
                  </a:cubicBezTo>
                  <a:lnTo>
                    <a:pt x="1561" y="7531"/>
                  </a:lnTo>
                  <a:lnTo>
                    <a:pt x="1644" y="7723"/>
                  </a:lnTo>
                  <a:cubicBezTo>
                    <a:pt x="1644" y="7723"/>
                    <a:pt x="3451" y="6353"/>
                    <a:pt x="4957" y="4902"/>
                  </a:cubicBezTo>
                  <a:cubicBezTo>
                    <a:pt x="5860" y="4026"/>
                    <a:pt x="6627" y="3095"/>
                    <a:pt x="6928" y="2301"/>
                  </a:cubicBezTo>
                  <a:lnTo>
                    <a:pt x="5094" y="1"/>
                  </a:lnTo>
                  <a:close/>
                </a:path>
              </a:pathLst>
            </a:custGeom>
            <a:solidFill>
              <a:srgbClr val="4B98E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442;p56"/>
            <p:cNvSpPr>
              <a:spLocks/>
            </p:cNvSpPr>
            <p:nvPr/>
          </p:nvSpPr>
          <p:spPr bwMode="auto">
            <a:xfrm>
              <a:off x="3006936" y="2176513"/>
              <a:ext cx="596268" cy="962370"/>
            </a:xfrm>
            <a:custGeom>
              <a:avLst/>
              <a:gdLst>
                <a:gd name="T0" fmla="*/ 420953622 w 19660"/>
                <a:gd name="T1" fmla="*/ 27599 h 31731"/>
                <a:gd name="T2" fmla="*/ 297923062 w 19660"/>
                <a:gd name="T3" fmla="*/ 90222483 h 31731"/>
                <a:gd name="T4" fmla="*/ 135222239 w 19660"/>
                <a:gd name="T5" fmla="*/ 503477615 h 31731"/>
                <a:gd name="T6" fmla="*/ 94713957 w 19660"/>
                <a:gd name="T7" fmla="*/ 664644398 h 31731"/>
                <a:gd name="T8" fmla="*/ 72563116 w 19660"/>
                <a:gd name="T9" fmla="*/ 736454257 h 31731"/>
                <a:gd name="T10" fmla="*/ 35151970 w 19660"/>
                <a:gd name="T11" fmla="*/ 834237915 h 31731"/>
                <a:gd name="T12" fmla="*/ 135668349 w 19660"/>
                <a:gd name="T13" fmla="*/ 885235276 h 31731"/>
                <a:gd name="T14" fmla="*/ 170345700 w 19660"/>
                <a:gd name="T15" fmla="*/ 867101375 h 31731"/>
                <a:gd name="T16" fmla="*/ 180277293 w 19660"/>
                <a:gd name="T17" fmla="*/ 747167739 h 31731"/>
                <a:gd name="T18" fmla="*/ 285703814 w 19660"/>
                <a:gd name="T19" fmla="*/ 521053189 h 31731"/>
                <a:gd name="T20" fmla="*/ 469022134 w 19660"/>
                <a:gd name="T21" fmla="*/ 191046231 h 31731"/>
                <a:gd name="T22" fmla="*/ 470556417 w 19660"/>
                <a:gd name="T23" fmla="*/ 15343995 h 31731"/>
                <a:gd name="T24" fmla="*/ 420953622 w 19660"/>
                <a:gd name="T25" fmla="*/ 27599 h 317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660" h="31731" extrusionOk="0">
                  <a:moveTo>
                    <a:pt x="15089" y="1"/>
                  </a:moveTo>
                  <a:cubicBezTo>
                    <a:pt x="13932" y="1"/>
                    <a:pt x="12335" y="630"/>
                    <a:pt x="10679" y="3234"/>
                  </a:cubicBezTo>
                  <a:cubicBezTo>
                    <a:pt x="7749" y="7861"/>
                    <a:pt x="5914" y="12708"/>
                    <a:pt x="4847" y="18047"/>
                  </a:cubicBezTo>
                  <a:cubicBezTo>
                    <a:pt x="4436" y="19991"/>
                    <a:pt x="3888" y="21908"/>
                    <a:pt x="3395" y="23824"/>
                  </a:cubicBezTo>
                  <a:cubicBezTo>
                    <a:pt x="3204" y="24619"/>
                    <a:pt x="3094" y="25714"/>
                    <a:pt x="2601" y="26398"/>
                  </a:cubicBezTo>
                  <a:cubicBezTo>
                    <a:pt x="2136" y="27028"/>
                    <a:pt x="0" y="28288"/>
                    <a:pt x="1260" y="29903"/>
                  </a:cubicBezTo>
                  <a:cubicBezTo>
                    <a:pt x="2094" y="30973"/>
                    <a:pt x="3709" y="31731"/>
                    <a:pt x="4863" y="31731"/>
                  </a:cubicBezTo>
                  <a:cubicBezTo>
                    <a:pt x="5452" y="31731"/>
                    <a:pt x="5921" y="31534"/>
                    <a:pt x="6106" y="31081"/>
                  </a:cubicBezTo>
                  <a:cubicBezTo>
                    <a:pt x="6626" y="29739"/>
                    <a:pt x="6380" y="28014"/>
                    <a:pt x="6462" y="26782"/>
                  </a:cubicBezTo>
                  <a:cubicBezTo>
                    <a:pt x="6544" y="25522"/>
                    <a:pt x="9748" y="19389"/>
                    <a:pt x="10241" y="18677"/>
                  </a:cubicBezTo>
                  <a:cubicBezTo>
                    <a:pt x="12075" y="15856"/>
                    <a:pt x="15854" y="9449"/>
                    <a:pt x="16812" y="6848"/>
                  </a:cubicBezTo>
                  <a:cubicBezTo>
                    <a:pt x="17798" y="4247"/>
                    <a:pt x="19660" y="1618"/>
                    <a:pt x="16867" y="550"/>
                  </a:cubicBezTo>
                  <a:cubicBezTo>
                    <a:pt x="16867" y="550"/>
                    <a:pt x="16170" y="1"/>
                    <a:pt x="1508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Google Shape;3443;p56"/>
            <p:cNvSpPr>
              <a:spLocks/>
            </p:cNvSpPr>
            <p:nvPr/>
          </p:nvSpPr>
          <p:spPr bwMode="auto">
            <a:xfrm>
              <a:off x="3168048" y="2176331"/>
              <a:ext cx="435161" cy="961096"/>
            </a:xfrm>
            <a:custGeom>
              <a:avLst/>
              <a:gdLst>
                <a:gd name="T0" fmla="*/ 272258231 w 14348"/>
                <a:gd name="T1" fmla="*/ 27599 h 31689"/>
                <a:gd name="T2" fmla="*/ 234512169 w 14348"/>
                <a:gd name="T3" fmla="*/ 7867467 h 31689"/>
                <a:gd name="T4" fmla="*/ 224580563 w 14348"/>
                <a:gd name="T5" fmla="*/ 169816070 h 31689"/>
                <a:gd name="T6" fmla="*/ 80207287 w 14348"/>
                <a:gd name="T7" fmla="*/ 518932729 h 31689"/>
                <a:gd name="T8" fmla="*/ 1534316 w 14348"/>
                <a:gd name="T9" fmla="*/ 754950295 h 31689"/>
                <a:gd name="T10" fmla="*/ 5356290 w 14348"/>
                <a:gd name="T11" fmla="*/ 875665760 h 31689"/>
                <a:gd name="T12" fmla="*/ 753343 w 14348"/>
                <a:gd name="T13" fmla="*/ 884063044 h 31689"/>
                <a:gd name="T14" fmla="*/ 22150932 w 14348"/>
                <a:gd name="T15" fmla="*/ 867268446 h 31689"/>
                <a:gd name="T16" fmla="*/ 32082539 w 14348"/>
                <a:gd name="T17" fmla="*/ 747334893 h 31689"/>
                <a:gd name="T18" fmla="*/ 137510269 w 14348"/>
                <a:gd name="T19" fmla="*/ 521220385 h 31689"/>
                <a:gd name="T20" fmla="*/ 320829089 w 14348"/>
                <a:gd name="T21" fmla="*/ 191213581 h 31689"/>
                <a:gd name="T22" fmla="*/ 322363405 w 14348"/>
                <a:gd name="T23" fmla="*/ 15511408 h 31689"/>
                <a:gd name="T24" fmla="*/ 272258231 w 14348"/>
                <a:gd name="T25" fmla="*/ 27599 h 316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348" h="31689" extrusionOk="0">
                  <a:moveTo>
                    <a:pt x="9759" y="1"/>
                  </a:moveTo>
                  <a:cubicBezTo>
                    <a:pt x="9356" y="1"/>
                    <a:pt x="8900" y="76"/>
                    <a:pt x="8406" y="282"/>
                  </a:cubicBezTo>
                  <a:cubicBezTo>
                    <a:pt x="9830" y="1432"/>
                    <a:pt x="8625" y="3815"/>
                    <a:pt x="8050" y="6087"/>
                  </a:cubicBezTo>
                  <a:cubicBezTo>
                    <a:pt x="7393" y="8771"/>
                    <a:pt x="4381" y="15589"/>
                    <a:pt x="2875" y="18601"/>
                  </a:cubicBezTo>
                  <a:cubicBezTo>
                    <a:pt x="2492" y="19367"/>
                    <a:pt x="0" y="25802"/>
                    <a:pt x="55" y="27061"/>
                  </a:cubicBezTo>
                  <a:cubicBezTo>
                    <a:pt x="110" y="28321"/>
                    <a:pt x="575" y="29991"/>
                    <a:pt x="192" y="31388"/>
                  </a:cubicBezTo>
                  <a:cubicBezTo>
                    <a:pt x="164" y="31497"/>
                    <a:pt x="110" y="31579"/>
                    <a:pt x="27" y="31689"/>
                  </a:cubicBezTo>
                  <a:cubicBezTo>
                    <a:pt x="383" y="31579"/>
                    <a:pt x="657" y="31415"/>
                    <a:pt x="794" y="31087"/>
                  </a:cubicBezTo>
                  <a:cubicBezTo>
                    <a:pt x="1314" y="29745"/>
                    <a:pt x="1068" y="28020"/>
                    <a:pt x="1150" y="26788"/>
                  </a:cubicBezTo>
                  <a:cubicBezTo>
                    <a:pt x="1232" y="25528"/>
                    <a:pt x="4436" y="19395"/>
                    <a:pt x="4929" y="18683"/>
                  </a:cubicBezTo>
                  <a:cubicBezTo>
                    <a:pt x="6763" y="15862"/>
                    <a:pt x="10542" y="9455"/>
                    <a:pt x="11500" y="6854"/>
                  </a:cubicBezTo>
                  <a:cubicBezTo>
                    <a:pt x="12486" y="4253"/>
                    <a:pt x="14348" y="1624"/>
                    <a:pt x="11555" y="556"/>
                  </a:cubicBezTo>
                  <a:cubicBezTo>
                    <a:pt x="11555" y="556"/>
                    <a:pt x="10853" y="1"/>
                    <a:pt x="9759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Google Shape;3444;p56"/>
            <p:cNvSpPr/>
            <p:nvPr/>
          </p:nvSpPr>
          <p:spPr>
            <a:xfrm>
              <a:off x="3289576" y="2152820"/>
              <a:ext cx="295918" cy="303375"/>
            </a:xfrm>
            <a:custGeom>
              <a:avLst/>
              <a:gdLst/>
              <a:ahLst/>
              <a:cxnLst/>
              <a:rect l="l" t="t" r="r" b="b"/>
              <a:pathLst>
                <a:path w="9749" h="10008" extrusionOk="0">
                  <a:moveTo>
                    <a:pt x="6289" y="1"/>
                  </a:moveTo>
                  <a:cubicBezTo>
                    <a:pt x="3760" y="1"/>
                    <a:pt x="1150" y="3323"/>
                    <a:pt x="1" y="5572"/>
                  </a:cubicBezTo>
                  <a:cubicBezTo>
                    <a:pt x="1" y="5572"/>
                    <a:pt x="6079" y="7379"/>
                    <a:pt x="7120" y="10008"/>
                  </a:cubicBezTo>
                  <a:cubicBezTo>
                    <a:pt x="7120" y="10008"/>
                    <a:pt x="9283" y="5709"/>
                    <a:pt x="9283" y="4121"/>
                  </a:cubicBezTo>
                  <a:cubicBezTo>
                    <a:pt x="9256" y="2533"/>
                    <a:pt x="9749" y="808"/>
                    <a:pt x="7010" y="96"/>
                  </a:cubicBezTo>
                  <a:cubicBezTo>
                    <a:pt x="6772" y="31"/>
                    <a:pt x="6531" y="1"/>
                    <a:pt x="6289" y="1"/>
                  </a:cubicBezTo>
                  <a:close/>
                </a:path>
              </a:pathLst>
            </a:custGeom>
            <a:solidFill>
              <a:srgbClr val="4B98E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445;p56"/>
            <p:cNvSpPr>
              <a:spLocks/>
            </p:cNvSpPr>
            <p:nvPr/>
          </p:nvSpPr>
          <p:spPr bwMode="auto">
            <a:xfrm>
              <a:off x="3777616" y="3098426"/>
              <a:ext cx="54835" cy="353788"/>
            </a:xfrm>
            <a:custGeom>
              <a:avLst/>
              <a:gdLst>
                <a:gd name="T0" fmla="*/ 16041330 w 1808"/>
                <a:gd name="T1" fmla="*/ 325431672 h 11665"/>
                <a:gd name="T2" fmla="*/ 0 w 1808"/>
                <a:gd name="T3" fmla="*/ 0 h 11665"/>
                <a:gd name="T4" fmla="*/ 0 w 1808"/>
                <a:gd name="T5" fmla="*/ 0 h 11665"/>
                <a:gd name="T6" fmla="*/ 16041330 w 1808"/>
                <a:gd name="T7" fmla="*/ 325431672 h 11665"/>
                <a:gd name="T8" fmla="*/ 50412594 w 1808"/>
                <a:gd name="T9" fmla="*/ 323897357 h 11665"/>
                <a:gd name="T10" fmla="*/ 50412594 w 1808"/>
                <a:gd name="T11" fmla="*/ 323897357 h 11665"/>
                <a:gd name="T12" fmla="*/ 16041330 w 1808"/>
                <a:gd name="T13" fmla="*/ 325431672 h 116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8" h="11665" extrusionOk="0">
                  <a:moveTo>
                    <a:pt x="575" y="11665"/>
                  </a:moveTo>
                  <a:lnTo>
                    <a:pt x="0" y="0"/>
                  </a:lnTo>
                  <a:lnTo>
                    <a:pt x="575" y="11665"/>
                  </a:lnTo>
                  <a:lnTo>
                    <a:pt x="1807" y="11610"/>
                  </a:lnTo>
                  <a:lnTo>
                    <a:pt x="575" y="11665"/>
                  </a:ln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Google Shape;3446;p56"/>
            <p:cNvSpPr>
              <a:spLocks/>
            </p:cNvSpPr>
            <p:nvPr/>
          </p:nvSpPr>
          <p:spPr bwMode="auto">
            <a:xfrm>
              <a:off x="3832422" y="3448859"/>
              <a:ext cx="17470" cy="1698"/>
            </a:xfrm>
            <a:custGeom>
              <a:avLst/>
              <a:gdLst>
                <a:gd name="T0" fmla="*/ 0 w 576"/>
                <a:gd name="T1" fmla="*/ 1561129 h 56"/>
                <a:gd name="T2" fmla="*/ 0 w 576"/>
                <a:gd name="T3" fmla="*/ 1561129 h 56"/>
                <a:gd name="T4" fmla="*/ 16043071 w 576"/>
                <a:gd name="T5" fmla="*/ 27593 h 56"/>
                <a:gd name="T6" fmla="*/ 16043071 w 576"/>
                <a:gd name="T7" fmla="*/ 27593 h 56"/>
                <a:gd name="T8" fmla="*/ 0 w 576"/>
                <a:gd name="T9" fmla="*/ 1561129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56" extrusionOk="0">
                  <a:moveTo>
                    <a:pt x="0" y="56"/>
                  </a:moveTo>
                  <a:lnTo>
                    <a:pt x="0" y="56"/>
                  </a:lnTo>
                  <a:lnTo>
                    <a:pt x="575" y="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Google Shape;3447;p56"/>
            <p:cNvSpPr>
              <a:spLocks/>
            </p:cNvSpPr>
            <p:nvPr/>
          </p:nvSpPr>
          <p:spPr bwMode="auto">
            <a:xfrm>
              <a:off x="3795056" y="3448041"/>
              <a:ext cx="34909" cy="4185"/>
            </a:xfrm>
            <a:custGeom>
              <a:avLst/>
              <a:gdLst>
                <a:gd name="T0" fmla="*/ 0 w 1151"/>
                <a:gd name="T1" fmla="*/ 27597 h 138"/>
                <a:gd name="T2" fmla="*/ 0 w 1151"/>
                <a:gd name="T3" fmla="*/ 3848835 h 138"/>
                <a:gd name="T4" fmla="*/ 32083979 w 1151"/>
                <a:gd name="T5" fmla="*/ 2314821 h 138"/>
                <a:gd name="T6" fmla="*/ 0 w 1151"/>
                <a:gd name="T7" fmla="*/ 27597 h 1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5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0" y="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A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Google Shape;3448;p56"/>
            <p:cNvSpPr>
              <a:spLocks/>
            </p:cNvSpPr>
            <p:nvPr/>
          </p:nvSpPr>
          <p:spPr bwMode="auto">
            <a:xfrm>
              <a:off x="3452056" y="3815125"/>
              <a:ext cx="215124" cy="216428"/>
            </a:xfrm>
            <a:custGeom>
              <a:avLst/>
              <a:gdLst>
                <a:gd name="T0" fmla="*/ 80234974 w 7093"/>
                <a:gd name="T1" fmla="*/ 0 h 7136"/>
                <a:gd name="T2" fmla="*/ 56549709 w 7093"/>
                <a:gd name="T3" fmla="*/ 77166257 h 7136"/>
                <a:gd name="T4" fmla="*/ 3068633 w 7093"/>
                <a:gd name="T5" fmla="*/ 168058526 h 7136"/>
                <a:gd name="T6" fmla="*/ 76860047 w 7093"/>
                <a:gd name="T7" fmla="*/ 199081399 h 7136"/>
                <a:gd name="T8" fmla="*/ 93207652 w 7093"/>
                <a:gd name="T9" fmla="*/ 197854316 h 7136"/>
                <a:gd name="T10" fmla="*/ 184100044 w 7093"/>
                <a:gd name="T11" fmla="*/ 138263645 h 7136"/>
                <a:gd name="T12" fmla="*/ 194032598 w 7093"/>
                <a:gd name="T13" fmla="*/ 0 h 7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93" h="7136" extrusionOk="0">
                  <a:moveTo>
                    <a:pt x="2876" y="0"/>
                  </a:moveTo>
                  <a:cubicBezTo>
                    <a:pt x="2876" y="0"/>
                    <a:pt x="3314" y="986"/>
                    <a:pt x="2027" y="2766"/>
                  </a:cubicBezTo>
                  <a:cubicBezTo>
                    <a:pt x="2027" y="2766"/>
                    <a:pt x="220" y="4929"/>
                    <a:pt x="110" y="6024"/>
                  </a:cubicBezTo>
                  <a:cubicBezTo>
                    <a:pt x="1" y="6877"/>
                    <a:pt x="1743" y="7136"/>
                    <a:pt x="2755" y="7136"/>
                  </a:cubicBezTo>
                  <a:cubicBezTo>
                    <a:pt x="3011" y="7136"/>
                    <a:pt x="3220" y="7120"/>
                    <a:pt x="3341" y="7092"/>
                  </a:cubicBezTo>
                  <a:cubicBezTo>
                    <a:pt x="3943" y="6982"/>
                    <a:pt x="6134" y="6544"/>
                    <a:pt x="6599" y="4956"/>
                  </a:cubicBezTo>
                  <a:cubicBezTo>
                    <a:pt x="7092" y="3368"/>
                    <a:pt x="6955" y="0"/>
                    <a:pt x="6955" y="0"/>
                  </a:cubicBezTo>
                  <a:lnTo>
                    <a:pt x="2876" y="0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Google Shape;3449;p56"/>
            <p:cNvSpPr>
              <a:spLocks/>
            </p:cNvSpPr>
            <p:nvPr/>
          </p:nvSpPr>
          <p:spPr bwMode="auto">
            <a:xfrm>
              <a:off x="3898025" y="3898988"/>
              <a:ext cx="109639" cy="118799"/>
            </a:xfrm>
            <a:custGeom>
              <a:avLst/>
              <a:gdLst>
                <a:gd name="T0" fmla="*/ 100850623 w 3615"/>
                <a:gd name="T1" fmla="*/ 109250011 h 3917"/>
                <a:gd name="T2" fmla="*/ 100850623 w 3615"/>
                <a:gd name="T3" fmla="*/ 109250011 h 3917"/>
                <a:gd name="T4" fmla="*/ 100850623 w 3615"/>
                <a:gd name="T5" fmla="*/ 109250011 h 3917"/>
                <a:gd name="T6" fmla="*/ 100850623 w 3615"/>
                <a:gd name="T7" fmla="*/ 109250011 h 3917"/>
                <a:gd name="T8" fmla="*/ 100850623 w 3615"/>
                <a:gd name="T9" fmla="*/ 109250011 h 3917"/>
                <a:gd name="T10" fmla="*/ 100850623 w 3615"/>
                <a:gd name="T11" fmla="*/ 109250011 h 3917"/>
                <a:gd name="T12" fmla="*/ 100850623 w 3615"/>
                <a:gd name="T13" fmla="*/ 109250011 h 3917"/>
                <a:gd name="T14" fmla="*/ 100850623 w 3615"/>
                <a:gd name="T15" fmla="*/ 108496667 h 3917"/>
                <a:gd name="T16" fmla="*/ 100850623 w 3615"/>
                <a:gd name="T17" fmla="*/ 109250011 h 3917"/>
                <a:gd name="T18" fmla="*/ 100850623 w 3615"/>
                <a:gd name="T19" fmla="*/ 108496667 h 3917"/>
                <a:gd name="T20" fmla="*/ 100850623 w 3615"/>
                <a:gd name="T21" fmla="*/ 108496667 h 3917"/>
                <a:gd name="T22" fmla="*/ 6890546 w 3615"/>
                <a:gd name="T23" fmla="*/ 53481175 h 3917"/>
                <a:gd name="T24" fmla="*/ 0 w 3615"/>
                <a:gd name="T25" fmla="*/ 27599 h 3917"/>
                <a:gd name="T26" fmla="*/ 6890546 w 3615"/>
                <a:gd name="T27" fmla="*/ 53481175 h 3917"/>
                <a:gd name="T28" fmla="*/ 100850623 w 3615"/>
                <a:gd name="T29" fmla="*/ 108496667 h 3917"/>
                <a:gd name="T30" fmla="*/ 100850623 w 3615"/>
                <a:gd name="T31" fmla="*/ 108496667 h 3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615" h="3917" extrusionOk="0">
                  <a:moveTo>
                    <a:pt x="3615" y="3916"/>
                  </a:moveTo>
                  <a:lnTo>
                    <a:pt x="3615" y="3916"/>
                  </a:lnTo>
                  <a:close/>
                  <a:moveTo>
                    <a:pt x="3615" y="3916"/>
                  </a:moveTo>
                  <a:lnTo>
                    <a:pt x="3615" y="3916"/>
                  </a:lnTo>
                  <a:close/>
                  <a:moveTo>
                    <a:pt x="3615" y="3916"/>
                  </a:moveTo>
                  <a:cubicBezTo>
                    <a:pt x="3615" y="3889"/>
                    <a:pt x="3615" y="3889"/>
                    <a:pt x="3615" y="3889"/>
                  </a:cubicBezTo>
                  <a:cubicBezTo>
                    <a:pt x="3615" y="3889"/>
                    <a:pt x="3615" y="3889"/>
                    <a:pt x="3615" y="3916"/>
                  </a:cubicBezTo>
                  <a:close/>
                  <a:moveTo>
                    <a:pt x="3615" y="3889"/>
                  </a:moveTo>
                  <a:cubicBezTo>
                    <a:pt x="3615" y="3889"/>
                    <a:pt x="3615" y="3889"/>
                    <a:pt x="3615" y="3889"/>
                  </a:cubicBezTo>
                  <a:cubicBezTo>
                    <a:pt x="2985" y="3807"/>
                    <a:pt x="822" y="3478"/>
                    <a:pt x="247" y="1917"/>
                  </a:cubicBezTo>
                  <a:cubicBezTo>
                    <a:pt x="82" y="1397"/>
                    <a:pt x="0" y="713"/>
                    <a:pt x="0" y="1"/>
                  </a:cubicBezTo>
                  <a:cubicBezTo>
                    <a:pt x="0" y="713"/>
                    <a:pt x="82" y="1397"/>
                    <a:pt x="247" y="1917"/>
                  </a:cubicBezTo>
                  <a:cubicBezTo>
                    <a:pt x="822" y="3478"/>
                    <a:pt x="2985" y="3807"/>
                    <a:pt x="3615" y="3889"/>
                  </a:cubicBezTo>
                  <a:cubicBezTo>
                    <a:pt x="3615" y="3889"/>
                    <a:pt x="3615" y="3889"/>
                    <a:pt x="3615" y="3889"/>
                  </a:cubicBezTo>
                  <a:close/>
                </a:path>
              </a:pathLst>
            </a:custGeom>
            <a:solidFill>
              <a:srgbClr val="5E6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Google Shape;3450;p56"/>
            <p:cNvSpPr>
              <a:spLocks/>
            </p:cNvSpPr>
            <p:nvPr/>
          </p:nvSpPr>
          <p:spPr bwMode="auto">
            <a:xfrm flipH="1">
              <a:off x="3679042" y="1786281"/>
              <a:ext cx="68155" cy="33413"/>
            </a:xfrm>
            <a:custGeom>
              <a:avLst/>
              <a:gdLst>
                <a:gd name="T0" fmla="*/ 28903540 w 2307"/>
                <a:gd name="T1" fmla="*/ 0 h 1131"/>
                <a:gd name="T2" fmla="*/ 10365025 w 2307"/>
                <a:gd name="T3" fmla="*/ 9746345 h 1131"/>
                <a:gd name="T4" fmla="*/ 4538408 w 2307"/>
                <a:gd name="T5" fmla="*/ 18152122 h 1131"/>
                <a:gd name="T6" fmla="*/ 26175 w 2307"/>
                <a:gd name="T7" fmla="*/ 28491953 h 1131"/>
                <a:gd name="T8" fmla="*/ 12943187 w 2307"/>
                <a:gd name="T9" fmla="*/ 12350727 h 1131"/>
                <a:gd name="T10" fmla="*/ 28749061 w 2307"/>
                <a:gd name="T11" fmla="*/ 4512291 h 1131"/>
                <a:gd name="T12" fmla="*/ 30399493 w 2307"/>
                <a:gd name="T13" fmla="*/ 4589959 h 1131"/>
                <a:gd name="T14" fmla="*/ 47829596 w 2307"/>
                <a:gd name="T15" fmla="*/ 12350727 h 1131"/>
                <a:gd name="T16" fmla="*/ 58813422 w 2307"/>
                <a:gd name="T17" fmla="*/ 29136077 h 1131"/>
                <a:gd name="T18" fmla="*/ 50433932 w 2307"/>
                <a:gd name="T19" fmla="*/ 9746345 h 1131"/>
                <a:gd name="T20" fmla="*/ 30399493 w 2307"/>
                <a:gd name="T21" fmla="*/ 51493 h 1131"/>
                <a:gd name="T22" fmla="*/ 28903540 w 2307"/>
                <a:gd name="T23" fmla="*/ 0 h 1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31" extrusionOk="0">
                  <a:moveTo>
                    <a:pt x="1121" y="0"/>
                  </a:moveTo>
                  <a:cubicBezTo>
                    <a:pt x="843" y="0"/>
                    <a:pt x="589" y="167"/>
                    <a:pt x="402" y="378"/>
                  </a:cubicBezTo>
                  <a:cubicBezTo>
                    <a:pt x="301" y="479"/>
                    <a:pt x="251" y="604"/>
                    <a:pt x="176" y="704"/>
                  </a:cubicBezTo>
                  <a:cubicBezTo>
                    <a:pt x="101" y="830"/>
                    <a:pt x="51" y="980"/>
                    <a:pt x="1" y="1105"/>
                  </a:cubicBezTo>
                  <a:cubicBezTo>
                    <a:pt x="176" y="880"/>
                    <a:pt x="326" y="629"/>
                    <a:pt x="502" y="479"/>
                  </a:cubicBezTo>
                  <a:cubicBezTo>
                    <a:pt x="685" y="295"/>
                    <a:pt x="890" y="175"/>
                    <a:pt x="1115" y="175"/>
                  </a:cubicBezTo>
                  <a:cubicBezTo>
                    <a:pt x="1136" y="175"/>
                    <a:pt x="1157" y="176"/>
                    <a:pt x="1179" y="178"/>
                  </a:cubicBezTo>
                  <a:cubicBezTo>
                    <a:pt x="1429" y="178"/>
                    <a:pt x="1655" y="303"/>
                    <a:pt x="1855" y="479"/>
                  </a:cubicBezTo>
                  <a:cubicBezTo>
                    <a:pt x="2056" y="654"/>
                    <a:pt x="2231" y="880"/>
                    <a:pt x="2281" y="1130"/>
                  </a:cubicBezTo>
                  <a:cubicBezTo>
                    <a:pt x="2306" y="855"/>
                    <a:pt x="2131" y="579"/>
                    <a:pt x="1956" y="378"/>
                  </a:cubicBezTo>
                  <a:cubicBezTo>
                    <a:pt x="1755" y="178"/>
                    <a:pt x="1479" y="2"/>
                    <a:pt x="1179" y="2"/>
                  </a:cubicBezTo>
                  <a:cubicBezTo>
                    <a:pt x="1159" y="1"/>
                    <a:pt x="1140" y="0"/>
                    <a:pt x="1121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Google Shape;3451;p56"/>
            <p:cNvSpPr>
              <a:spLocks/>
            </p:cNvSpPr>
            <p:nvPr/>
          </p:nvSpPr>
          <p:spPr bwMode="auto">
            <a:xfrm flipH="1">
              <a:off x="3890065" y="1769235"/>
              <a:ext cx="68155" cy="34151"/>
            </a:xfrm>
            <a:custGeom>
              <a:avLst/>
              <a:gdLst>
                <a:gd name="T0" fmla="*/ 32642493 w 2307"/>
                <a:gd name="T1" fmla="*/ 26175 h 1156"/>
                <a:gd name="T2" fmla="*/ 31043583 w 2307"/>
                <a:gd name="T3" fmla="*/ 77667 h 1156"/>
                <a:gd name="T4" fmla="*/ 11654121 w 2307"/>
                <a:gd name="T5" fmla="*/ 10416291 h 1156"/>
                <a:gd name="T6" fmla="*/ 5182527 w 2307"/>
                <a:gd name="T7" fmla="*/ 18821780 h 1156"/>
                <a:gd name="T8" fmla="*/ 26175 w 2307"/>
                <a:gd name="T9" fmla="*/ 28516321 h 1156"/>
                <a:gd name="T10" fmla="*/ 14233139 w 2307"/>
                <a:gd name="T11" fmla="*/ 12994426 h 1156"/>
                <a:gd name="T12" fmla="*/ 31688559 w 2307"/>
                <a:gd name="T13" fmla="*/ 4589794 h 1156"/>
                <a:gd name="T14" fmla="*/ 32977655 w 2307"/>
                <a:gd name="T15" fmla="*/ 4537445 h 1156"/>
                <a:gd name="T16" fmla="*/ 48473685 w 2307"/>
                <a:gd name="T17" fmla="*/ 12350313 h 1156"/>
                <a:gd name="T18" fmla="*/ 58813422 w 2307"/>
                <a:gd name="T19" fmla="*/ 29805374 h 1156"/>
                <a:gd name="T20" fmla="*/ 51078051 w 2307"/>
                <a:gd name="T21" fmla="*/ 9772208 h 1156"/>
                <a:gd name="T22" fmla="*/ 32642493 w 2307"/>
                <a:gd name="T23" fmla="*/ 26175 h 1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56" extrusionOk="0">
                  <a:moveTo>
                    <a:pt x="1266" y="1"/>
                  </a:moveTo>
                  <a:cubicBezTo>
                    <a:pt x="1245" y="1"/>
                    <a:pt x="1225" y="1"/>
                    <a:pt x="1204" y="3"/>
                  </a:cubicBezTo>
                  <a:cubicBezTo>
                    <a:pt x="903" y="28"/>
                    <a:pt x="627" y="204"/>
                    <a:pt x="452" y="404"/>
                  </a:cubicBezTo>
                  <a:cubicBezTo>
                    <a:pt x="352" y="504"/>
                    <a:pt x="276" y="630"/>
                    <a:pt x="201" y="730"/>
                  </a:cubicBezTo>
                  <a:cubicBezTo>
                    <a:pt x="126" y="855"/>
                    <a:pt x="76" y="980"/>
                    <a:pt x="1" y="1106"/>
                  </a:cubicBezTo>
                  <a:cubicBezTo>
                    <a:pt x="201" y="905"/>
                    <a:pt x="352" y="680"/>
                    <a:pt x="552" y="504"/>
                  </a:cubicBezTo>
                  <a:cubicBezTo>
                    <a:pt x="753" y="329"/>
                    <a:pt x="978" y="204"/>
                    <a:pt x="1229" y="178"/>
                  </a:cubicBezTo>
                  <a:cubicBezTo>
                    <a:pt x="1245" y="177"/>
                    <a:pt x="1262" y="176"/>
                    <a:pt x="1279" y="176"/>
                  </a:cubicBezTo>
                  <a:cubicBezTo>
                    <a:pt x="1491" y="176"/>
                    <a:pt x="1718" y="317"/>
                    <a:pt x="1880" y="479"/>
                  </a:cubicBezTo>
                  <a:cubicBezTo>
                    <a:pt x="2081" y="655"/>
                    <a:pt x="2231" y="880"/>
                    <a:pt x="2281" y="1156"/>
                  </a:cubicBezTo>
                  <a:cubicBezTo>
                    <a:pt x="2307" y="855"/>
                    <a:pt x="2181" y="605"/>
                    <a:pt x="1981" y="379"/>
                  </a:cubicBezTo>
                  <a:cubicBezTo>
                    <a:pt x="1817" y="168"/>
                    <a:pt x="1565" y="1"/>
                    <a:pt x="1266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Google Shape;3452;p56"/>
            <p:cNvSpPr>
              <a:spLocks/>
            </p:cNvSpPr>
            <p:nvPr/>
          </p:nvSpPr>
          <p:spPr bwMode="auto">
            <a:xfrm flipH="1">
              <a:off x="3768476" y="1922230"/>
              <a:ext cx="108155" cy="24461"/>
            </a:xfrm>
            <a:custGeom>
              <a:avLst/>
              <a:gdLst>
                <a:gd name="T0" fmla="*/ 26175 w 3661"/>
                <a:gd name="T1" fmla="*/ 26174 h 828"/>
                <a:gd name="T2" fmla="*/ 26175 w 3661"/>
                <a:gd name="T3" fmla="*/ 26174 h 828"/>
                <a:gd name="T4" fmla="*/ 20704430 w 3661"/>
                <a:gd name="T5" fmla="*/ 14876838 h 828"/>
                <a:gd name="T6" fmla="*/ 45249884 w 3661"/>
                <a:gd name="T7" fmla="*/ 21348220 h 828"/>
                <a:gd name="T8" fmla="*/ 71110568 w 3661"/>
                <a:gd name="T9" fmla="*/ 19414235 h 828"/>
                <a:gd name="T10" fmla="*/ 82739195 w 3661"/>
                <a:gd name="T11" fmla="*/ 15520918 h 828"/>
                <a:gd name="T12" fmla="*/ 94366936 w 3661"/>
                <a:gd name="T13" fmla="*/ 11009695 h 828"/>
                <a:gd name="T14" fmla="*/ 94366936 w 3661"/>
                <a:gd name="T15" fmla="*/ 11009695 h 828"/>
                <a:gd name="T16" fmla="*/ 70466454 w 3661"/>
                <a:gd name="T17" fmla="*/ 16165855 h 828"/>
                <a:gd name="T18" fmla="*/ 52882152 w 3661"/>
                <a:gd name="T19" fmla="*/ 17094458 h 828"/>
                <a:gd name="T20" fmla="*/ 45894855 w 3661"/>
                <a:gd name="T21" fmla="*/ 16810822 h 828"/>
                <a:gd name="T22" fmla="*/ 21993486 w 3661"/>
                <a:gd name="T23" fmla="*/ 11653776 h 828"/>
                <a:gd name="T24" fmla="*/ 26175 w 3661"/>
                <a:gd name="T25" fmla="*/ 26174 h 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61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251"/>
                    <a:pt x="502" y="427"/>
                    <a:pt x="803" y="577"/>
                  </a:cubicBezTo>
                  <a:cubicBezTo>
                    <a:pt x="1104" y="702"/>
                    <a:pt x="1430" y="778"/>
                    <a:pt x="1755" y="828"/>
                  </a:cubicBezTo>
                  <a:cubicBezTo>
                    <a:pt x="2106" y="828"/>
                    <a:pt x="2432" y="828"/>
                    <a:pt x="2758" y="753"/>
                  </a:cubicBezTo>
                  <a:cubicBezTo>
                    <a:pt x="2908" y="728"/>
                    <a:pt x="3059" y="652"/>
                    <a:pt x="3209" y="602"/>
                  </a:cubicBezTo>
                  <a:cubicBezTo>
                    <a:pt x="3359" y="552"/>
                    <a:pt x="3510" y="477"/>
                    <a:pt x="3660" y="427"/>
                  </a:cubicBezTo>
                  <a:cubicBezTo>
                    <a:pt x="3359" y="502"/>
                    <a:pt x="3034" y="577"/>
                    <a:pt x="2733" y="627"/>
                  </a:cubicBezTo>
                  <a:cubicBezTo>
                    <a:pt x="2502" y="645"/>
                    <a:pt x="2272" y="663"/>
                    <a:pt x="2051" y="663"/>
                  </a:cubicBezTo>
                  <a:cubicBezTo>
                    <a:pt x="1959" y="663"/>
                    <a:pt x="1869" y="660"/>
                    <a:pt x="1780" y="652"/>
                  </a:cubicBezTo>
                  <a:cubicBezTo>
                    <a:pt x="1455" y="627"/>
                    <a:pt x="1154" y="552"/>
                    <a:pt x="853" y="452"/>
                  </a:cubicBezTo>
                  <a:cubicBezTo>
                    <a:pt x="552" y="352"/>
                    <a:pt x="277" y="201"/>
                    <a:pt x="1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Google Shape;3453;p56"/>
            <p:cNvSpPr>
              <a:spLocks/>
            </p:cNvSpPr>
            <p:nvPr/>
          </p:nvSpPr>
          <p:spPr bwMode="auto">
            <a:xfrm flipH="1">
              <a:off x="3806260" y="1956293"/>
              <a:ext cx="44432" cy="18553"/>
            </a:xfrm>
            <a:custGeom>
              <a:avLst/>
              <a:gdLst>
                <a:gd name="T0" fmla="*/ 0 w 1504"/>
                <a:gd name="T1" fmla="*/ 26175 h 628"/>
                <a:gd name="T2" fmla="*/ 0 w 1504"/>
                <a:gd name="T3" fmla="*/ 26175 h 628"/>
                <a:gd name="T4" fmla="*/ 6471533 w 1504"/>
                <a:gd name="T5" fmla="*/ 9050821 h 628"/>
                <a:gd name="T6" fmla="*/ 16811160 w 1504"/>
                <a:gd name="T7" fmla="*/ 14233430 h 628"/>
                <a:gd name="T8" fmla="*/ 27794875 w 1504"/>
                <a:gd name="T9" fmla="*/ 16166665 h 628"/>
                <a:gd name="T10" fmla="*/ 38778589 w 1504"/>
                <a:gd name="T11" fmla="*/ 14877556 h 628"/>
                <a:gd name="T12" fmla="*/ 27794875 w 1504"/>
                <a:gd name="T13" fmla="*/ 12944322 h 628"/>
                <a:gd name="T14" fmla="*/ 18100220 w 1504"/>
                <a:gd name="T15" fmla="*/ 10365248 h 628"/>
                <a:gd name="T16" fmla="*/ 8405565 w 1504"/>
                <a:gd name="T17" fmla="*/ 6471718 h 628"/>
                <a:gd name="T18" fmla="*/ 0 w 1504"/>
                <a:gd name="T19" fmla="*/ 26175 h 6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4" h="628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26"/>
                    <a:pt x="126" y="251"/>
                    <a:pt x="251" y="351"/>
                  </a:cubicBezTo>
                  <a:cubicBezTo>
                    <a:pt x="351" y="452"/>
                    <a:pt x="501" y="502"/>
                    <a:pt x="652" y="552"/>
                  </a:cubicBezTo>
                  <a:cubicBezTo>
                    <a:pt x="777" y="602"/>
                    <a:pt x="928" y="627"/>
                    <a:pt x="1078" y="627"/>
                  </a:cubicBezTo>
                  <a:cubicBezTo>
                    <a:pt x="1228" y="627"/>
                    <a:pt x="1354" y="627"/>
                    <a:pt x="1504" y="577"/>
                  </a:cubicBezTo>
                  <a:cubicBezTo>
                    <a:pt x="1354" y="552"/>
                    <a:pt x="1228" y="527"/>
                    <a:pt x="1078" y="502"/>
                  </a:cubicBezTo>
                  <a:cubicBezTo>
                    <a:pt x="953" y="477"/>
                    <a:pt x="827" y="452"/>
                    <a:pt x="702" y="402"/>
                  </a:cubicBezTo>
                  <a:cubicBezTo>
                    <a:pt x="552" y="351"/>
                    <a:pt x="426" y="301"/>
                    <a:pt x="326" y="251"/>
                  </a:cubicBezTo>
                  <a:cubicBezTo>
                    <a:pt x="201" y="176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Google Shape;3454;p56"/>
            <p:cNvSpPr>
              <a:spLocks/>
            </p:cNvSpPr>
            <p:nvPr/>
          </p:nvSpPr>
          <p:spPr bwMode="auto">
            <a:xfrm>
              <a:off x="3809620" y="1856033"/>
              <a:ext cx="58524" cy="17873"/>
            </a:xfrm>
            <a:custGeom>
              <a:avLst/>
              <a:gdLst>
                <a:gd name="T0" fmla="*/ 0 w 1981"/>
                <a:gd name="T1" fmla="*/ 0 h 605"/>
                <a:gd name="T2" fmla="*/ 0 w 1981"/>
                <a:gd name="T3" fmla="*/ 0 h 605"/>
                <a:gd name="T4" fmla="*/ 4538402 w 1981"/>
                <a:gd name="T5" fmla="*/ 5827277 h 605"/>
                <a:gd name="T6" fmla="*/ 10983782 w 1981"/>
                <a:gd name="T7" fmla="*/ 9694374 h 605"/>
                <a:gd name="T8" fmla="*/ 24571926 w 1981"/>
                <a:gd name="T9" fmla="*/ 15520795 h 605"/>
                <a:gd name="T10" fmla="*/ 26789634 w 1981"/>
                <a:gd name="T11" fmla="*/ 15598461 h 605"/>
                <a:gd name="T12" fmla="*/ 51051717 w 1981"/>
                <a:gd name="T13" fmla="*/ 3893301 h 605"/>
                <a:gd name="T14" fmla="*/ 51051717 w 1981"/>
                <a:gd name="T15" fmla="*/ 3893301 h 605"/>
                <a:gd name="T16" fmla="*/ 29780592 w 1981"/>
                <a:gd name="T17" fmla="*/ 11318543 h 605"/>
                <a:gd name="T18" fmla="*/ 25216901 w 1981"/>
                <a:gd name="T19" fmla="*/ 10983416 h 605"/>
                <a:gd name="T20" fmla="*/ 12272876 w 1981"/>
                <a:gd name="T21" fmla="*/ 7116320 h 605"/>
                <a:gd name="T22" fmla="*/ 0 w 1981"/>
                <a:gd name="T23" fmla="*/ 0 h 6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1" h="6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76"/>
                    <a:pt x="126" y="151"/>
                    <a:pt x="176" y="226"/>
                  </a:cubicBezTo>
                  <a:cubicBezTo>
                    <a:pt x="251" y="276"/>
                    <a:pt x="326" y="326"/>
                    <a:pt x="426" y="376"/>
                  </a:cubicBezTo>
                  <a:cubicBezTo>
                    <a:pt x="577" y="477"/>
                    <a:pt x="777" y="552"/>
                    <a:pt x="953" y="602"/>
                  </a:cubicBezTo>
                  <a:cubicBezTo>
                    <a:pt x="981" y="604"/>
                    <a:pt x="1010" y="605"/>
                    <a:pt x="1039" y="605"/>
                  </a:cubicBezTo>
                  <a:cubicBezTo>
                    <a:pt x="1413" y="605"/>
                    <a:pt x="1794" y="453"/>
                    <a:pt x="1980" y="151"/>
                  </a:cubicBezTo>
                  <a:cubicBezTo>
                    <a:pt x="1730" y="338"/>
                    <a:pt x="1446" y="439"/>
                    <a:pt x="1155" y="439"/>
                  </a:cubicBezTo>
                  <a:cubicBezTo>
                    <a:pt x="1096" y="439"/>
                    <a:pt x="1037" y="435"/>
                    <a:pt x="978" y="426"/>
                  </a:cubicBezTo>
                  <a:cubicBezTo>
                    <a:pt x="802" y="401"/>
                    <a:pt x="652" y="351"/>
                    <a:pt x="476" y="276"/>
                  </a:cubicBezTo>
                  <a:cubicBezTo>
                    <a:pt x="326" y="201"/>
                    <a:pt x="151" y="101"/>
                    <a:pt x="0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Google Shape;3455;p56"/>
            <p:cNvSpPr>
              <a:spLocks/>
            </p:cNvSpPr>
            <p:nvPr/>
          </p:nvSpPr>
          <p:spPr bwMode="auto">
            <a:xfrm flipH="1">
              <a:off x="3639809" y="1742174"/>
              <a:ext cx="73324" cy="40503"/>
            </a:xfrm>
            <a:custGeom>
              <a:avLst/>
              <a:gdLst>
                <a:gd name="T0" fmla="*/ 11164185 w 2482"/>
                <a:gd name="T1" fmla="*/ 0 h 1371"/>
                <a:gd name="T2" fmla="*/ 26174 w 2482"/>
                <a:gd name="T3" fmla="*/ 1083093 h 1371"/>
                <a:gd name="T4" fmla="*/ 26174 w 2482"/>
                <a:gd name="T5" fmla="*/ 1727212 h 1371"/>
                <a:gd name="T6" fmla="*/ 35554873 w 2482"/>
                <a:gd name="T7" fmla="*/ 10777816 h 1371"/>
                <a:gd name="T8" fmla="*/ 51075809 w 2482"/>
                <a:gd name="T9" fmla="*/ 21116657 h 1371"/>
                <a:gd name="T10" fmla="*/ 63993359 w 2482"/>
                <a:gd name="T11" fmla="*/ 35323579 h 1371"/>
                <a:gd name="T12" fmla="*/ 63993359 w 2482"/>
                <a:gd name="T13" fmla="*/ 34679490 h 1371"/>
                <a:gd name="T14" fmla="*/ 60100037 w 2482"/>
                <a:gd name="T15" fmla="*/ 26273862 h 1371"/>
                <a:gd name="T16" fmla="*/ 53654793 w 2482"/>
                <a:gd name="T17" fmla="*/ 18538498 h 1371"/>
                <a:gd name="T18" fmla="*/ 38132970 w 2482"/>
                <a:gd name="T19" fmla="*/ 6239441 h 1371"/>
                <a:gd name="T20" fmla="*/ 19388969 w 2482"/>
                <a:gd name="T21" fmla="*/ 438118 h 1371"/>
                <a:gd name="T22" fmla="*/ 11164185 w 2482"/>
                <a:gd name="T23" fmla="*/ 0 h 1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82" h="1371" extrusionOk="0">
                  <a:moveTo>
                    <a:pt x="433" y="0"/>
                  </a:moveTo>
                  <a:cubicBezTo>
                    <a:pt x="282" y="0"/>
                    <a:pt x="133" y="12"/>
                    <a:pt x="1" y="42"/>
                  </a:cubicBezTo>
                  <a:lnTo>
                    <a:pt x="1" y="67"/>
                  </a:lnTo>
                  <a:cubicBezTo>
                    <a:pt x="477" y="67"/>
                    <a:pt x="953" y="192"/>
                    <a:pt x="1379" y="418"/>
                  </a:cubicBezTo>
                  <a:cubicBezTo>
                    <a:pt x="1605" y="518"/>
                    <a:pt x="1805" y="668"/>
                    <a:pt x="1981" y="819"/>
                  </a:cubicBezTo>
                  <a:cubicBezTo>
                    <a:pt x="2181" y="969"/>
                    <a:pt x="2331" y="1170"/>
                    <a:pt x="2482" y="1370"/>
                  </a:cubicBezTo>
                  <a:lnTo>
                    <a:pt x="2482" y="1345"/>
                  </a:lnTo>
                  <a:cubicBezTo>
                    <a:pt x="2457" y="1245"/>
                    <a:pt x="2382" y="1120"/>
                    <a:pt x="2331" y="1019"/>
                  </a:cubicBezTo>
                  <a:cubicBezTo>
                    <a:pt x="2256" y="919"/>
                    <a:pt x="2181" y="819"/>
                    <a:pt x="2081" y="719"/>
                  </a:cubicBezTo>
                  <a:cubicBezTo>
                    <a:pt x="1905" y="518"/>
                    <a:pt x="1705" y="393"/>
                    <a:pt x="1479" y="242"/>
                  </a:cubicBezTo>
                  <a:cubicBezTo>
                    <a:pt x="1254" y="142"/>
                    <a:pt x="1003" y="42"/>
                    <a:pt x="752" y="17"/>
                  </a:cubicBezTo>
                  <a:cubicBezTo>
                    <a:pt x="649" y="6"/>
                    <a:pt x="541" y="0"/>
                    <a:pt x="433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Google Shape;3456;p56"/>
            <p:cNvSpPr>
              <a:spLocks/>
            </p:cNvSpPr>
            <p:nvPr/>
          </p:nvSpPr>
          <p:spPr bwMode="auto">
            <a:xfrm flipH="1">
              <a:off x="3904127" y="1731096"/>
              <a:ext cx="77047" cy="32319"/>
            </a:xfrm>
            <a:custGeom>
              <a:avLst/>
              <a:gdLst>
                <a:gd name="T0" fmla="*/ 59637628 w 2608"/>
                <a:gd name="T1" fmla="*/ 26174 h 1094"/>
                <a:gd name="T2" fmla="*/ 30399207 w 2608"/>
                <a:gd name="T3" fmla="*/ 5568912 h 1094"/>
                <a:gd name="T4" fmla="*/ 13588042 w 2608"/>
                <a:gd name="T5" fmla="*/ 14618262 h 1094"/>
                <a:gd name="T6" fmla="*/ 26175 w 2608"/>
                <a:gd name="T7" fmla="*/ 27535581 h 1094"/>
                <a:gd name="T8" fmla="*/ 26175 w 2608"/>
                <a:gd name="T9" fmla="*/ 28205831 h 1094"/>
                <a:gd name="T10" fmla="*/ 16166192 w 2608"/>
                <a:gd name="T11" fmla="*/ 17841270 h 1094"/>
                <a:gd name="T12" fmla="*/ 31688267 w 2608"/>
                <a:gd name="T13" fmla="*/ 10106246 h 1094"/>
                <a:gd name="T14" fmla="*/ 49143549 w 2608"/>
                <a:gd name="T15" fmla="*/ 4279875 h 1094"/>
                <a:gd name="T16" fmla="*/ 67217569 w 2608"/>
                <a:gd name="T17" fmla="*/ 1056867 h 1094"/>
                <a:gd name="T18" fmla="*/ 67217569 w 2608"/>
                <a:gd name="T19" fmla="*/ 412791 h 1094"/>
                <a:gd name="T20" fmla="*/ 59637628 w 2608"/>
                <a:gd name="T21" fmla="*/ 26174 h 10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08" h="1094" extrusionOk="0">
                  <a:moveTo>
                    <a:pt x="2313" y="1"/>
                  </a:moveTo>
                  <a:cubicBezTo>
                    <a:pt x="1929" y="1"/>
                    <a:pt x="1538" y="77"/>
                    <a:pt x="1179" y="216"/>
                  </a:cubicBezTo>
                  <a:cubicBezTo>
                    <a:pt x="953" y="317"/>
                    <a:pt x="728" y="417"/>
                    <a:pt x="527" y="567"/>
                  </a:cubicBezTo>
                  <a:cubicBezTo>
                    <a:pt x="327" y="718"/>
                    <a:pt x="151" y="893"/>
                    <a:pt x="1" y="1068"/>
                  </a:cubicBezTo>
                  <a:lnTo>
                    <a:pt x="1" y="1094"/>
                  </a:lnTo>
                  <a:cubicBezTo>
                    <a:pt x="226" y="943"/>
                    <a:pt x="402" y="818"/>
                    <a:pt x="627" y="692"/>
                  </a:cubicBezTo>
                  <a:cubicBezTo>
                    <a:pt x="828" y="567"/>
                    <a:pt x="1028" y="467"/>
                    <a:pt x="1229" y="392"/>
                  </a:cubicBezTo>
                  <a:cubicBezTo>
                    <a:pt x="1454" y="291"/>
                    <a:pt x="1680" y="241"/>
                    <a:pt x="1906" y="166"/>
                  </a:cubicBezTo>
                  <a:cubicBezTo>
                    <a:pt x="2131" y="116"/>
                    <a:pt x="2357" y="91"/>
                    <a:pt x="2607" y="41"/>
                  </a:cubicBezTo>
                  <a:lnTo>
                    <a:pt x="2607" y="16"/>
                  </a:lnTo>
                  <a:cubicBezTo>
                    <a:pt x="2510" y="6"/>
                    <a:pt x="2412" y="1"/>
                    <a:pt x="231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oogle Shape;3357;p56"/>
          <p:cNvGrpSpPr>
            <a:grpSpLocks/>
          </p:cNvGrpSpPr>
          <p:nvPr/>
        </p:nvGrpSpPr>
        <p:grpSpPr bwMode="auto">
          <a:xfrm>
            <a:off x="5638800" y="3204941"/>
            <a:ext cx="1831975" cy="2444750"/>
            <a:chOff x="4508709" y="1070279"/>
            <a:chExt cx="2187855" cy="2920308"/>
          </a:xfrm>
        </p:grpSpPr>
        <p:sp>
          <p:nvSpPr>
            <p:cNvPr id="48" name="Google Shape;3358;p56"/>
            <p:cNvSpPr>
              <a:spLocks/>
            </p:cNvSpPr>
            <p:nvPr/>
          </p:nvSpPr>
          <p:spPr bwMode="auto">
            <a:xfrm>
              <a:off x="4633698" y="3752223"/>
              <a:ext cx="1126972" cy="238363"/>
            </a:xfrm>
            <a:custGeom>
              <a:avLst/>
              <a:gdLst>
                <a:gd name="T0" fmla="*/ 517979710 w 37157"/>
                <a:gd name="T1" fmla="*/ 0 h 7859"/>
                <a:gd name="T2" fmla="*/ 0 w 37157"/>
                <a:gd name="T3" fmla="*/ 110012395 h 7859"/>
                <a:gd name="T4" fmla="*/ 517979710 w 37157"/>
                <a:gd name="T5" fmla="*/ 219271395 h 7859"/>
                <a:gd name="T6" fmla="*/ 1036711937 w 37157"/>
                <a:gd name="T7" fmla="*/ 110012395 h 7859"/>
                <a:gd name="T8" fmla="*/ 517979710 w 37157"/>
                <a:gd name="T9" fmla="*/ 0 h 78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157" h="7859" extrusionOk="0">
                  <a:moveTo>
                    <a:pt x="18565" y="0"/>
                  </a:moveTo>
                  <a:cubicBezTo>
                    <a:pt x="8324" y="0"/>
                    <a:pt x="0" y="1780"/>
                    <a:pt x="0" y="3943"/>
                  </a:cubicBezTo>
                  <a:cubicBezTo>
                    <a:pt x="0" y="6106"/>
                    <a:pt x="8324" y="7859"/>
                    <a:pt x="18565" y="7859"/>
                  </a:cubicBezTo>
                  <a:cubicBezTo>
                    <a:pt x="28833" y="7859"/>
                    <a:pt x="37157" y="6106"/>
                    <a:pt x="37157" y="3943"/>
                  </a:cubicBezTo>
                  <a:cubicBezTo>
                    <a:pt x="37157" y="1780"/>
                    <a:pt x="28833" y="0"/>
                    <a:pt x="1856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Google Shape;3359;p56"/>
            <p:cNvSpPr>
              <a:spLocks/>
            </p:cNvSpPr>
            <p:nvPr/>
          </p:nvSpPr>
          <p:spPr bwMode="auto">
            <a:xfrm>
              <a:off x="4919375" y="1070279"/>
              <a:ext cx="1777189" cy="1184409"/>
            </a:xfrm>
            <a:custGeom>
              <a:avLst/>
              <a:gdLst>
                <a:gd name="T0" fmla="*/ 1123763703 w 58597"/>
                <a:gd name="T1" fmla="*/ 27599 h 39052"/>
                <a:gd name="T2" fmla="*/ 943402509 w 58597"/>
                <a:gd name="T3" fmla="*/ 79370143 h 39052"/>
                <a:gd name="T4" fmla="*/ 798276103 w 58597"/>
                <a:gd name="T5" fmla="*/ 125207184 h 39052"/>
                <a:gd name="T6" fmla="*/ 165770574 w 58597"/>
                <a:gd name="T7" fmla="*/ 503338037 h 39052"/>
                <a:gd name="T8" fmla="*/ 5356285 w 58597"/>
                <a:gd name="T9" fmla="*/ 749315935 h 39052"/>
                <a:gd name="T10" fmla="*/ 234511791 w 58597"/>
                <a:gd name="T11" fmla="*/ 847098707 h 39052"/>
                <a:gd name="T12" fmla="*/ 218469625 w 58597"/>
                <a:gd name="T13" fmla="*/ 1033486930 h 39052"/>
                <a:gd name="T14" fmla="*/ 326491156 w 58597"/>
                <a:gd name="T15" fmla="*/ 1056558612 h 39052"/>
                <a:gd name="T16" fmla="*/ 400282335 w 58597"/>
                <a:gd name="T17" fmla="*/ 1054103508 h 39052"/>
                <a:gd name="T18" fmla="*/ 474323728 w 58597"/>
                <a:gd name="T19" fmla="*/ 1051481018 h 39052"/>
                <a:gd name="T20" fmla="*/ 550010743 w 58597"/>
                <a:gd name="T21" fmla="*/ 1061747483 h 39052"/>
                <a:gd name="T22" fmla="*/ 697257389 w 58597"/>
                <a:gd name="T23" fmla="*/ 1089450589 h 39052"/>
                <a:gd name="T24" fmla="*/ 797495162 w 58597"/>
                <a:gd name="T25" fmla="*/ 1078542088 h 39052"/>
                <a:gd name="T26" fmla="*/ 1056417893 w 58597"/>
                <a:gd name="T27" fmla="*/ 996772980 h 39052"/>
                <a:gd name="T28" fmla="*/ 1093131827 w 58597"/>
                <a:gd name="T29" fmla="*/ 1000622552 h 39052"/>
                <a:gd name="T30" fmla="*/ 1230640950 w 58597"/>
                <a:gd name="T31" fmla="*/ 1055637823 h 39052"/>
                <a:gd name="T32" fmla="*/ 1301474808 w 58597"/>
                <a:gd name="T33" fmla="*/ 1069112704 h 39052"/>
                <a:gd name="T34" fmla="*/ 1371945355 w 58597"/>
                <a:gd name="T35" fmla="*/ 1046459563 h 39052"/>
                <a:gd name="T36" fmla="*/ 1436892200 w 58597"/>
                <a:gd name="T37" fmla="*/ 928812646 h 39052"/>
                <a:gd name="T38" fmla="*/ 1534647300 w 58597"/>
                <a:gd name="T39" fmla="*/ 833345132 h 39052"/>
                <a:gd name="T40" fmla="*/ 1632430000 w 58597"/>
                <a:gd name="T41" fmla="*/ 706520865 h 39052"/>
                <a:gd name="T42" fmla="*/ 1565223067 w 58597"/>
                <a:gd name="T43" fmla="*/ 595011178 h 39052"/>
                <a:gd name="T44" fmla="*/ 1421603407 w 58597"/>
                <a:gd name="T45" fmla="*/ 522420330 h 39052"/>
                <a:gd name="T46" fmla="*/ 1352081218 w 58597"/>
                <a:gd name="T47" fmla="*/ 423130843 h 39052"/>
                <a:gd name="T48" fmla="*/ 1371945355 w 58597"/>
                <a:gd name="T49" fmla="*/ 287155886 h 39052"/>
                <a:gd name="T50" fmla="*/ 1326889336 w 58597"/>
                <a:gd name="T51" fmla="*/ 125960526 h 39052"/>
                <a:gd name="T52" fmla="*/ 1171803732 w 58597"/>
                <a:gd name="T53" fmla="*/ 6806894 h 39052"/>
                <a:gd name="T54" fmla="*/ 1123763703 w 58597"/>
                <a:gd name="T55" fmla="*/ 27599 h 390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8597" h="39052" extrusionOk="0">
                  <a:moveTo>
                    <a:pt x="40281" y="1"/>
                  </a:moveTo>
                  <a:cubicBezTo>
                    <a:pt x="37802" y="1"/>
                    <a:pt x="36162" y="1627"/>
                    <a:pt x="33816" y="2845"/>
                  </a:cubicBezTo>
                  <a:cubicBezTo>
                    <a:pt x="32201" y="3667"/>
                    <a:pt x="30394" y="4077"/>
                    <a:pt x="28614" y="4488"/>
                  </a:cubicBezTo>
                  <a:cubicBezTo>
                    <a:pt x="16539" y="7144"/>
                    <a:pt x="15170" y="15824"/>
                    <a:pt x="5942" y="18042"/>
                  </a:cubicBezTo>
                  <a:cubicBezTo>
                    <a:pt x="0" y="19466"/>
                    <a:pt x="192" y="26859"/>
                    <a:pt x="192" y="26859"/>
                  </a:cubicBezTo>
                  <a:cubicBezTo>
                    <a:pt x="2930" y="28036"/>
                    <a:pt x="5668" y="29186"/>
                    <a:pt x="8406" y="30364"/>
                  </a:cubicBezTo>
                  <a:cubicBezTo>
                    <a:pt x="10159" y="31130"/>
                    <a:pt x="6407" y="35758"/>
                    <a:pt x="7831" y="37045"/>
                  </a:cubicBezTo>
                  <a:cubicBezTo>
                    <a:pt x="8543" y="37702"/>
                    <a:pt x="10010" y="37872"/>
                    <a:pt x="11703" y="37872"/>
                  </a:cubicBezTo>
                  <a:cubicBezTo>
                    <a:pt x="12550" y="37872"/>
                    <a:pt x="13454" y="37830"/>
                    <a:pt x="14348" y="37784"/>
                  </a:cubicBezTo>
                  <a:cubicBezTo>
                    <a:pt x="15270" y="37737"/>
                    <a:pt x="16178" y="37690"/>
                    <a:pt x="17002" y="37690"/>
                  </a:cubicBezTo>
                  <a:cubicBezTo>
                    <a:pt x="18112" y="37690"/>
                    <a:pt x="19071" y="37775"/>
                    <a:pt x="19715" y="38058"/>
                  </a:cubicBezTo>
                  <a:cubicBezTo>
                    <a:pt x="21352" y="38745"/>
                    <a:pt x="23176" y="39051"/>
                    <a:pt x="24993" y="39051"/>
                  </a:cubicBezTo>
                  <a:cubicBezTo>
                    <a:pt x="26213" y="39051"/>
                    <a:pt x="27431" y="38913"/>
                    <a:pt x="28586" y="38660"/>
                  </a:cubicBezTo>
                  <a:cubicBezTo>
                    <a:pt x="31669" y="38010"/>
                    <a:pt x="34688" y="35729"/>
                    <a:pt x="37867" y="35729"/>
                  </a:cubicBezTo>
                  <a:cubicBezTo>
                    <a:pt x="38302" y="35729"/>
                    <a:pt x="38741" y="35772"/>
                    <a:pt x="39183" y="35867"/>
                  </a:cubicBezTo>
                  <a:cubicBezTo>
                    <a:pt x="40935" y="36251"/>
                    <a:pt x="42441" y="37236"/>
                    <a:pt x="44112" y="37839"/>
                  </a:cubicBezTo>
                  <a:cubicBezTo>
                    <a:pt x="44913" y="38128"/>
                    <a:pt x="45797" y="38322"/>
                    <a:pt x="46651" y="38322"/>
                  </a:cubicBezTo>
                  <a:cubicBezTo>
                    <a:pt x="47576" y="38322"/>
                    <a:pt x="48465" y="38094"/>
                    <a:pt x="49177" y="37510"/>
                  </a:cubicBezTo>
                  <a:cubicBezTo>
                    <a:pt x="50492" y="36470"/>
                    <a:pt x="50765" y="34717"/>
                    <a:pt x="51505" y="33293"/>
                  </a:cubicBezTo>
                  <a:cubicBezTo>
                    <a:pt x="52271" y="31787"/>
                    <a:pt x="53613" y="30802"/>
                    <a:pt x="55009" y="29871"/>
                  </a:cubicBezTo>
                  <a:cubicBezTo>
                    <a:pt x="56652" y="28748"/>
                    <a:pt x="58432" y="27324"/>
                    <a:pt x="58514" y="25325"/>
                  </a:cubicBezTo>
                  <a:cubicBezTo>
                    <a:pt x="58596" y="23710"/>
                    <a:pt x="57446" y="22259"/>
                    <a:pt x="56105" y="21328"/>
                  </a:cubicBezTo>
                  <a:cubicBezTo>
                    <a:pt x="54517" y="20260"/>
                    <a:pt x="52573" y="19794"/>
                    <a:pt x="50957" y="18726"/>
                  </a:cubicBezTo>
                  <a:cubicBezTo>
                    <a:pt x="49725" y="17878"/>
                    <a:pt x="48684" y="16618"/>
                    <a:pt x="48465" y="15167"/>
                  </a:cubicBezTo>
                  <a:cubicBezTo>
                    <a:pt x="48219" y="13524"/>
                    <a:pt x="48958" y="11936"/>
                    <a:pt x="49177" y="10293"/>
                  </a:cubicBezTo>
                  <a:cubicBezTo>
                    <a:pt x="49424" y="8212"/>
                    <a:pt x="48739" y="6240"/>
                    <a:pt x="47562" y="4515"/>
                  </a:cubicBezTo>
                  <a:cubicBezTo>
                    <a:pt x="46247" y="2517"/>
                    <a:pt x="44303" y="874"/>
                    <a:pt x="42003" y="244"/>
                  </a:cubicBezTo>
                  <a:cubicBezTo>
                    <a:pt x="41381" y="75"/>
                    <a:pt x="40812" y="1"/>
                    <a:pt x="40281" y="1"/>
                  </a:cubicBezTo>
                  <a:close/>
                </a:path>
              </a:pathLst>
            </a:custGeom>
            <a:solidFill>
              <a:srgbClr val="FD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Google Shape;3360;p56"/>
            <p:cNvSpPr>
              <a:spLocks/>
            </p:cNvSpPr>
            <p:nvPr/>
          </p:nvSpPr>
          <p:spPr bwMode="auto">
            <a:xfrm>
              <a:off x="5562154" y="2241171"/>
              <a:ext cx="114644" cy="15801"/>
            </a:xfrm>
            <a:custGeom>
              <a:avLst/>
              <a:gdLst>
                <a:gd name="T0" fmla="*/ 3821982 w 3780"/>
                <a:gd name="T1" fmla="*/ 0 h 521"/>
                <a:gd name="T2" fmla="*/ 0 w 3780"/>
                <a:gd name="T3" fmla="*/ 4602671 h 521"/>
                <a:gd name="T4" fmla="*/ 74097935 w 3780"/>
                <a:gd name="T5" fmla="*/ 14533766 h 521"/>
                <a:gd name="T6" fmla="*/ 105428200 w 3780"/>
                <a:gd name="T7" fmla="*/ 12218631 h 521"/>
                <a:gd name="T8" fmla="*/ 3821982 w 3780"/>
                <a:gd name="T9" fmla="*/ 0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80" h="521" extrusionOk="0">
                  <a:moveTo>
                    <a:pt x="137" y="0"/>
                  </a:moveTo>
                  <a:cubicBezTo>
                    <a:pt x="83" y="55"/>
                    <a:pt x="55" y="110"/>
                    <a:pt x="0" y="165"/>
                  </a:cubicBezTo>
                  <a:cubicBezTo>
                    <a:pt x="877" y="384"/>
                    <a:pt x="1753" y="521"/>
                    <a:pt x="2656" y="521"/>
                  </a:cubicBezTo>
                  <a:cubicBezTo>
                    <a:pt x="3040" y="521"/>
                    <a:pt x="3396" y="493"/>
                    <a:pt x="3779" y="438"/>
                  </a:cubicBezTo>
                  <a:cubicBezTo>
                    <a:pt x="2547" y="438"/>
                    <a:pt x="1315" y="302"/>
                    <a:pt x="137" y="0"/>
                  </a:cubicBezTo>
                  <a:close/>
                </a:path>
              </a:pathLst>
            </a:custGeom>
            <a:solidFill>
              <a:srgbClr val="999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Google Shape;3361;p56"/>
            <p:cNvSpPr>
              <a:spLocks/>
            </p:cNvSpPr>
            <p:nvPr/>
          </p:nvSpPr>
          <p:spPr bwMode="auto">
            <a:xfrm>
              <a:off x="5327129" y="1404031"/>
              <a:ext cx="1291379" cy="850426"/>
            </a:xfrm>
            <a:custGeom>
              <a:avLst/>
              <a:gdLst>
                <a:gd name="T0" fmla="*/ 253621692 w 42579"/>
                <a:gd name="T1" fmla="*/ 406420102 h 28040"/>
                <a:gd name="T2" fmla="*/ 253621692 w 42579"/>
                <a:gd name="T3" fmla="*/ 406420102 h 28040"/>
                <a:gd name="T4" fmla="*/ 250580662 w 42579"/>
                <a:gd name="T5" fmla="*/ 407954417 h 28040"/>
                <a:gd name="T6" fmla="*/ 249799690 w 42579"/>
                <a:gd name="T7" fmla="*/ 414064079 h 28040"/>
                <a:gd name="T8" fmla="*/ 253621692 w 42579"/>
                <a:gd name="T9" fmla="*/ 406420102 h 28040"/>
                <a:gd name="T10" fmla="*/ 238361376 w 42579"/>
                <a:gd name="T11" fmla="*/ 433899719 h 28040"/>
                <a:gd name="T12" fmla="*/ 238361376 w 42579"/>
                <a:gd name="T13" fmla="*/ 433899719 h 28040"/>
                <a:gd name="T14" fmla="*/ 168058241 w 42579"/>
                <a:gd name="T15" fmla="*/ 453010526 h 28040"/>
                <a:gd name="T16" fmla="*/ 129112757 w 42579"/>
                <a:gd name="T17" fmla="*/ 450722838 h 28040"/>
                <a:gd name="T18" fmla="*/ 126825101 w 42579"/>
                <a:gd name="T19" fmla="*/ 472120393 h 28040"/>
                <a:gd name="T20" fmla="*/ 80234734 w 42579"/>
                <a:gd name="T21" fmla="*/ 526354765 h 28040"/>
                <a:gd name="T22" fmla="*/ 22931827 w 42579"/>
                <a:gd name="T23" fmla="*/ 627931963 h 28040"/>
                <a:gd name="T24" fmla="*/ 3068629 w 42579"/>
                <a:gd name="T25" fmla="*/ 647795203 h 28040"/>
                <a:gd name="T26" fmla="*/ 27599 w 42579"/>
                <a:gd name="T27" fmla="*/ 653904835 h 28040"/>
                <a:gd name="T28" fmla="*/ 39727366 w 42579"/>
                <a:gd name="T29" fmla="*/ 685234935 h 28040"/>
                <a:gd name="T30" fmla="*/ 98563648 w 42579"/>
                <a:gd name="T31" fmla="*/ 621068959 h 28040"/>
                <a:gd name="T32" fmla="*/ 102385619 w 42579"/>
                <a:gd name="T33" fmla="*/ 627178620 h 28040"/>
                <a:gd name="T34" fmla="*/ 238361376 w 42579"/>
                <a:gd name="T35" fmla="*/ 433899719 h 28040"/>
                <a:gd name="T36" fmla="*/ 787591243 w 42579"/>
                <a:gd name="T37" fmla="*/ 27599 h 28040"/>
                <a:gd name="T38" fmla="*/ 548476494 w 42579"/>
                <a:gd name="T39" fmla="*/ 155866738 h 28040"/>
                <a:gd name="T40" fmla="*/ 403351020 w 42579"/>
                <a:gd name="T41" fmla="*/ 306349619 h 28040"/>
                <a:gd name="T42" fmla="*/ 280347890 w 42579"/>
                <a:gd name="T43" fmla="*/ 679877736 h 28040"/>
                <a:gd name="T44" fmla="*/ 220004863 w 42579"/>
                <a:gd name="T45" fmla="*/ 770017524 h 28040"/>
                <a:gd name="T46" fmla="*/ 321609540 w 42579"/>
                <a:gd name="T47" fmla="*/ 782236817 h 28040"/>
                <a:gd name="T48" fmla="*/ 420926561 w 42579"/>
                <a:gd name="T49" fmla="*/ 738715023 h 28040"/>
                <a:gd name="T50" fmla="*/ 629464601 w 42579"/>
                <a:gd name="T51" fmla="*/ 664617412 h 28040"/>
                <a:gd name="T52" fmla="*/ 766947073 w 42579"/>
                <a:gd name="T53" fmla="*/ 682165394 h 28040"/>
                <a:gd name="T54" fmla="*/ 880771036 w 42579"/>
                <a:gd name="T55" fmla="*/ 699741886 h 28040"/>
                <a:gd name="T56" fmla="*/ 959471456 w 42579"/>
                <a:gd name="T57" fmla="*/ 666124128 h 28040"/>
                <a:gd name="T58" fmla="*/ 942649257 w 42579"/>
                <a:gd name="T59" fmla="*/ 196347501 h 28040"/>
                <a:gd name="T60" fmla="*/ 787591243 w 42579"/>
                <a:gd name="T61" fmla="*/ 27599 h 280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2579" h="28040" extrusionOk="0">
                  <a:moveTo>
                    <a:pt x="9091" y="14568"/>
                  </a:moveTo>
                  <a:lnTo>
                    <a:pt x="9091" y="14568"/>
                  </a:lnTo>
                  <a:cubicBezTo>
                    <a:pt x="9064" y="14595"/>
                    <a:pt x="9036" y="14623"/>
                    <a:pt x="8982" y="14623"/>
                  </a:cubicBezTo>
                  <a:cubicBezTo>
                    <a:pt x="8982" y="14705"/>
                    <a:pt x="8954" y="14787"/>
                    <a:pt x="8954" y="14842"/>
                  </a:cubicBezTo>
                  <a:cubicBezTo>
                    <a:pt x="8982" y="14759"/>
                    <a:pt x="9036" y="14677"/>
                    <a:pt x="9091" y="14568"/>
                  </a:cubicBezTo>
                  <a:close/>
                  <a:moveTo>
                    <a:pt x="8544" y="15553"/>
                  </a:moveTo>
                  <a:lnTo>
                    <a:pt x="8544" y="15553"/>
                  </a:lnTo>
                  <a:cubicBezTo>
                    <a:pt x="8051" y="16046"/>
                    <a:pt x="7120" y="16238"/>
                    <a:pt x="6024" y="16238"/>
                  </a:cubicBezTo>
                  <a:cubicBezTo>
                    <a:pt x="5586" y="16238"/>
                    <a:pt x="5121" y="16211"/>
                    <a:pt x="4628" y="16156"/>
                  </a:cubicBezTo>
                  <a:cubicBezTo>
                    <a:pt x="4628" y="16402"/>
                    <a:pt x="4601" y="16676"/>
                    <a:pt x="4546" y="16923"/>
                  </a:cubicBezTo>
                  <a:cubicBezTo>
                    <a:pt x="4327" y="18045"/>
                    <a:pt x="3587" y="18839"/>
                    <a:pt x="2876" y="18867"/>
                  </a:cubicBezTo>
                  <a:cubicBezTo>
                    <a:pt x="2520" y="20400"/>
                    <a:pt x="1753" y="21605"/>
                    <a:pt x="822" y="22508"/>
                  </a:cubicBezTo>
                  <a:cubicBezTo>
                    <a:pt x="603" y="22782"/>
                    <a:pt x="356" y="23001"/>
                    <a:pt x="110" y="23220"/>
                  </a:cubicBezTo>
                  <a:lnTo>
                    <a:pt x="1" y="23439"/>
                  </a:lnTo>
                  <a:cubicBezTo>
                    <a:pt x="1" y="23439"/>
                    <a:pt x="521" y="23905"/>
                    <a:pt x="1424" y="24562"/>
                  </a:cubicBezTo>
                  <a:cubicBezTo>
                    <a:pt x="2602" y="23439"/>
                    <a:pt x="3533" y="22262"/>
                    <a:pt x="3533" y="22262"/>
                  </a:cubicBezTo>
                  <a:lnTo>
                    <a:pt x="3670" y="22481"/>
                  </a:lnTo>
                  <a:cubicBezTo>
                    <a:pt x="5586" y="20373"/>
                    <a:pt x="7229" y="17936"/>
                    <a:pt x="8544" y="15553"/>
                  </a:cubicBezTo>
                  <a:close/>
                  <a:moveTo>
                    <a:pt x="28231" y="1"/>
                  </a:moveTo>
                  <a:cubicBezTo>
                    <a:pt x="25985" y="1"/>
                    <a:pt x="23083" y="1452"/>
                    <a:pt x="19660" y="5587"/>
                  </a:cubicBezTo>
                  <a:cubicBezTo>
                    <a:pt x="17771" y="7859"/>
                    <a:pt x="16046" y="9612"/>
                    <a:pt x="14458" y="10981"/>
                  </a:cubicBezTo>
                  <a:cubicBezTo>
                    <a:pt x="13253" y="15499"/>
                    <a:pt x="11473" y="21577"/>
                    <a:pt x="10049" y="24370"/>
                  </a:cubicBezTo>
                  <a:cubicBezTo>
                    <a:pt x="9502" y="25438"/>
                    <a:pt x="8735" y="26533"/>
                    <a:pt x="7886" y="27601"/>
                  </a:cubicBezTo>
                  <a:cubicBezTo>
                    <a:pt x="9064" y="27903"/>
                    <a:pt x="10296" y="28039"/>
                    <a:pt x="11528" y="28039"/>
                  </a:cubicBezTo>
                  <a:cubicBezTo>
                    <a:pt x="12760" y="27875"/>
                    <a:pt x="13965" y="27410"/>
                    <a:pt x="15088" y="26479"/>
                  </a:cubicBezTo>
                  <a:cubicBezTo>
                    <a:pt x="17607" y="24425"/>
                    <a:pt x="20153" y="23823"/>
                    <a:pt x="22563" y="23823"/>
                  </a:cubicBezTo>
                  <a:cubicBezTo>
                    <a:pt x="24288" y="23823"/>
                    <a:pt x="25958" y="24151"/>
                    <a:pt x="27491" y="24452"/>
                  </a:cubicBezTo>
                  <a:cubicBezTo>
                    <a:pt x="28997" y="24781"/>
                    <a:pt x="30394" y="25082"/>
                    <a:pt x="31571" y="25082"/>
                  </a:cubicBezTo>
                  <a:cubicBezTo>
                    <a:pt x="32721" y="25082"/>
                    <a:pt x="33680" y="24781"/>
                    <a:pt x="34392" y="23877"/>
                  </a:cubicBezTo>
                  <a:cubicBezTo>
                    <a:pt x="42579" y="13089"/>
                    <a:pt x="32584" y="11994"/>
                    <a:pt x="33789" y="7038"/>
                  </a:cubicBezTo>
                  <a:cubicBezTo>
                    <a:pt x="34337" y="4793"/>
                    <a:pt x="32311" y="1"/>
                    <a:pt x="28231" y="1"/>
                  </a:cubicBezTo>
                  <a:close/>
                </a:path>
              </a:pathLst>
            </a:custGeom>
            <a:solidFill>
              <a:srgbClr val="FF8D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Google Shape;3362;p56"/>
            <p:cNvSpPr>
              <a:spLocks/>
            </p:cNvSpPr>
            <p:nvPr/>
          </p:nvSpPr>
          <p:spPr bwMode="auto">
            <a:xfrm>
              <a:off x="5452543" y="2861694"/>
              <a:ext cx="189374" cy="211969"/>
            </a:xfrm>
            <a:custGeom>
              <a:avLst/>
              <a:gdLst>
                <a:gd name="T0" fmla="*/ 45752200 w 6244"/>
                <a:gd name="T1" fmla="*/ 27599 h 6989"/>
                <a:gd name="T2" fmla="*/ 22931754 w 6244"/>
                <a:gd name="T3" fmla="*/ 10573611 h 6989"/>
                <a:gd name="T4" fmla="*/ 17575478 w 6244"/>
                <a:gd name="T5" fmla="*/ 90779508 h 6989"/>
                <a:gd name="T6" fmla="*/ 22931754 w 6244"/>
                <a:gd name="T7" fmla="*/ 98395804 h 6989"/>
                <a:gd name="T8" fmla="*/ 127438178 w 6244"/>
                <a:gd name="T9" fmla="*/ 194978603 h 6989"/>
                <a:gd name="T10" fmla="*/ 134440042 w 6244"/>
                <a:gd name="T11" fmla="*/ 193890431 h 6989"/>
                <a:gd name="T12" fmla="*/ 56520830 w 6244"/>
                <a:gd name="T13" fmla="*/ 2147835 h 6989"/>
                <a:gd name="T14" fmla="*/ 45752200 w 6244"/>
                <a:gd name="T15" fmla="*/ 27599 h 69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44" h="6989" extrusionOk="0">
                  <a:moveTo>
                    <a:pt x="1640" y="1"/>
                  </a:moveTo>
                  <a:cubicBezTo>
                    <a:pt x="1325" y="1"/>
                    <a:pt x="1059" y="161"/>
                    <a:pt x="822" y="379"/>
                  </a:cubicBezTo>
                  <a:cubicBezTo>
                    <a:pt x="55" y="1145"/>
                    <a:pt x="0" y="2377"/>
                    <a:pt x="630" y="3254"/>
                  </a:cubicBezTo>
                  <a:lnTo>
                    <a:pt x="822" y="3527"/>
                  </a:lnTo>
                  <a:cubicBezTo>
                    <a:pt x="822" y="3527"/>
                    <a:pt x="3113" y="6989"/>
                    <a:pt x="4568" y="6989"/>
                  </a:cubicBezTo>
                  <a:cubicBezTo>
                    <a:pt x="4655" y="6989"/>
                    <a:pt x="4739" y="6976"/>
                    <a:pt x="4819" y="6950"/>
                  </a:cubicBezTo>
                  <a:cubicBezTo>
                    <a:pt x="6243" y="6457"/>
                    <a:pt x="3478" y="598"/>
                    <a:pt x="2026" y="77"/>
                  </a:cubicBezTo>
                  <a:cubicBezTo>
                    <a:pt x="1890" y="24"/>
                    <a:pt x="1761" y="1"/>
                    <a:pt x="1640" y="1"/>
                  </a:cubicBezTo>
                  <a:close/>
                </a:path>
              </a:pathLst>
            </a:custGeom>
            <a:solidFill>
              <a:srgbClr val="FCD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Google Shape;3363;p56"/>
            <p:cNvSpPr>
              <a:spLocks/>
            </p:cNvSpPr>
            <p:nvPr/>
          </p:nvSpPr>
          <p:spPr bwMode="auto">
            <a:xfrm>
              <a:off x="5470801" y="2858206"/>
              <a:ext cx="94687" cy="61477"/>
            </a:xfrm>
            <a:custGeom>
              <a:avLst/>
              <a:gdLst>
                <a:gd name="T0" fmla="*/ 22179323 w 3122"/>
                <a:gd name="T1" fmla="*/ 27599 h 2027"/>
                <a:gd name="T2" fmla="*/ 19863131 w 3122"/>
                <a:gd name="T3" fmla="*/ 780943 h 2027"/>
                <a:gd name="T4" fmla="*/ 0 w 3122"/>
                <a:gd name="T5" fmla="*/ 8424927 h 2027"/>
                <a:gd name="T6" fmla="*/ 4602904 w 3122"/>
                <a:gd name="T7" fmla="*/ 15287938 h 2027"/>
                <a:gd name="T8" fmla="*/ 6137216 w 3122"/>
                <a:gd name="T9" fmla="*/ 13782130 h 2027"/>
                <a:gd name="T10" fmla="*/ 29041370 w 3122"/>
                <a:gd name="T11" fmla="*/ 3068633 h 2027"/>
                <a:gd name="T12" fmla="*/ 37438639 w 3122"/>
                <a:gd name="T13" fmla="*/ 4602950 h 2027"/>
                <a:gd name="T14" fmla="*/ 22179323 w 3122"/>
                <a:gd name="T15" fmla="*/ 27599 h 2027"/>
                <a:gd name="T16" fmla="*/ 66480919 w 3122"/>
                <a:gd name="T17" fmla="*/ 28289125 h 2027"/>
                <a:gd name="T18" fmla="*/ 66480919 w 3122"/>
                <a:gd name="T19" fmla="*/ 28289125 h 2027"/>
                <a:gd name="T20" fmla="*/ 85563110 w 3122"/>
                <a:gd name="T21" fmla="*/ 56549711 h 2027"/>
                <a:gd name="T22" fmla="*/ 87097421 w 3122"/>
                <a:gd name="T23" fmla="*/ 55015425 h 2027"/>
                <a:gd name="T24" fmla="*/ 66480919 w 3122"/>
                <a:gd name="T25" fmla="*/ 28289125 h 20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22" h="2027" extrusionOk="0">
                  <a:moveTo>
                    <a:pt x="795" y="1"/>
                  </a:moveTo>
                  <a:cubicBezTo>
                    <a:pt x="767" y="1"/>
                    <a:pt x="740" y="28"/>
                    <a:pt x="712" y="28"/>
                  </a:cubicBezTo>
                  <a:cubicBezTo>
                    <a:pt x="466" y="55"/>
                    <a:pt x="220" y="165"/>
                    <a:pt x="0" y="302"/>
                  </a:cubicBezTo>
                  <a:lnTo>
                    <a:pt x="165" y="548"/>
                  </a:lnTo>
                  <a:cubicBezTo>
                    <a:pt x="192" y="548"/>
                    <a:pt x="220" y="521"/>
                    <a:pt x="220" y="494"/>
                  </a:cubicBezTo>
                  <a:cubicBezTo>
                    <a:pt x="466" y="275"/>
                    <a:pt x="740" y="110"/>
                    <a:pt x="1041" y="110"/>
                  </a:cubicBezTo>
                  <a:cubicBezTo>
                    <a:pt x="1151" y="110"/>
                    <a:pt x="1233" y="138"/>
                    <a:pt x="1342" y="165"/>
                  </a:cubicBezTo>
                  <a:cubicBezTo>
                    <a:pt x="1151" y="55"/>
                    <a:pt x="959" y="1"/>
                    <a:pt x="795" y="1"/>
                  </a:cubicBezTo>
                  <a:close/>
                  <a:moveTo>
                    <a:pt x="2383" y="1014"/>
                  </a:moveTo>
                  <a:lnTo>
                    <a:pt x="2383" y="1014"/>
                  </a:lnTo>
                  <a:cubicBezTo>
                    <a:pt x="2602" y="1315"/>
                    <a:pt x="2848" y="1671"/>
                    <a:pt x="3067" y="2027"/>
                  </a:cubicBezTo>
                  <a:cubicBezTo>
                    <a:pt x="3095" y="2027"/>
                    <a:pt x="3095" y="2000"/>
                    <a:pt x="3122" y="1972"/>
                  </a:cubicBezTo>
                  <a:cubicBezTo>
                    <a:pt x="2876" y="1616"/>
                    <a:pt x="2629" y="1315"/>
                    <a:pt x="2383" y="1014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Google Shape;3364;p56"/>
            <p:cNvSpPr>
              <a:spLocks/>
            </p:cNvSpPr>
            <p:nvPr/>
          </p:nvSpPr>
          <p:spPr bwMode="auto">
            <a:xfrm>
              <a:off x="5475775" y="2861542"/>
              <a:ext cx="88075" cy="97174"/>
            </a:xfrm>
            <a:custGeom>
              <a:avLst/>
              <a:gdLst>
                <a:gd name="T0" fmla="*/ 24465894 w 2904"/>
                <a:gd name="T1" fmla="*/ 0 h 3204"/>
                <a:gd name="T2" fmla="*/ 1561875 w 2904"/>
                <a:gd name="T3" fmla="*/ 10712524 h 3204"/>
                <a:gd name="T4" fmla="*/ 27599 w 2904"/>
                <a:gd name="T5" fmla="*/ 12219236 h 3204"/>
                <a:gd name="T6" fmla="*/ 47369883 w 2904"/>
                <a:gd name="T7" fmla="*/ 89385128 h 3204"/>
                <a:gd name="T8" fmla="*/ 80987267 w 2904"/>
                <a:gd name="T9" fmla="*/ 53480760 h 3204"/>
                <a:gd name="T10" fmla="*/ 61905200 w 2904"/>
                <a:gd name="T11" fmla="*/ 25219413 h 3204"/>
                <a:gd name="T12" fmla="*/ 32863106 w 2904"/>
                <a:gd name="T13" fmla="*/ 1534312 h 3204"/>
                <a:gd name="T14" fmla="*/ 24465894 w 2904"/>
                <a:gd name="T15" fmla="*/ 0 h 3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04" h="3204" extrusionOk="0">
                  <a:moveTo>
                    <a:pt x="877" y="0"/>
                  </a:moveTo>
                  <a:cubicBezTo>
                    <a:pt x="576" y="0"/>
                    <a:pt x="302" y="165"/>
                    <a:pt x="56" y="384"/>
                  </a:cubicBezTo>
                  <a:cubicBezTo>
                    <a:pt x="56" y="411"/>
                    <a:pt x="28" y="438"/>
                    <a:pt x="1" y="438"/>
                  </a:cubicBezTo>
                  <a:lnTo>
                    <a:pt x="1698" y="3204"/>
                  </a:lnTo>
                  <a:cubicBezTo>
                    <a:pt x="2082" y="2793"/>
                    <a:pt x="2492" y="2355"/>
                    <a:pt x="2903" y="1917"/>
                  </a:cubicBezTo>
                  <a:cubicBezTo>
                    <a:pt x="2684" y="1561"/>
                    <a:pt x="2438" y="1205"/>
                    <a:pt x="2219" y="904"/>
                  </a:cubicBezTo>
                  <a:cubicBezTo>
                    <a:pt x="1863" y="520"/>
                    <a:pt x="1507" y="219"/>
                    <a:pt x="1178" y="55"/>
                  </a:cubicBezTo>
                  <a:cubicBezTo>
                    <a:pt x="1069" y="28"/>
                    <a:pt x="987" y="0"/>
                    <a:pt x="877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Google Shape;3365;p56"/>
            <p:cNvSpPr>
              <a:spLocks/>
            </p:cNvSpPr>
            <p:nvPr/>
          </p:nvSpPr>
          <p:spPr bwMode="auto">
            <a:xfrm>
              <a:off x="4971694" y="2975310"/>
              <a:ext cx="417752" cy="581802"/>
            </a:xfrm>
            <a:custGeom>
              <a:avLst/>
              <a:gdLst>
                <a:gd name="T0" fmla="*/ 384241490 w 13774"/>
                <a:gd name="T1" fmla="*/ 0 h 19183"/>
                <a:gd name="T2" fmla="*/ 384241490 w 13774"/>
                <a:gd name="T3" fmla="*/ 0 h 19183"/>
                <a:gd name="T4" fmla="*/ 0 w 13774"/>
                <a:gd name="T5" fmla="*/ 443832583 h 19183"/>
                <a:gd name="T6" fmla="*/ 38192159 w 13774"/>
                <a:gd name="T7" fmla="*/ 507998613 h 19183"/>
                <a:gd name="T8" fmla="*/ 85674797 w 13774"/>
                <a:gd name="T9" fmla="*/ 535143409 h 19183"/>
                <a:gd name="T10" fmla="*/ 118399391 w 13774"/>
                <a:gd name="T11" fmla="*/ 524039886 h 19183"/>
                <a:gd name="T12" fmla="*/ 384241490 w 13774"/>
                <a:gd name="T13" fmla="*/ 0 h 191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4" h="19183" extrusionOk="0">
                  <a:moveTo>
                    <a:pt x="13773" y="0"/>
                  </a:moveTo>
                  <a:lnTo>
                    <a:pt x="13773" y="0"/>
                  </a:lnTo>
                  <a:cubicBezTo>
                    <a:pt x="3943" y="5422"/>
                    <a:pt x="0" y="15909"/>
                    <a:pt x="0" y="15909"/>
                  </a:cubicBezTo>
                  <a:lnTo>
                    <a:pt x="1369" y="18209"/>
                  </a:lnTo>
                  <a:cubicBezTo>
                    <a:pt x="1743" y="18838"/>
                    <a:pt x="2402" y="19182"/>
                    <a:pt x="3071" y="19182"/>
                  </a:cubicBezTo>
                  <a:cubicBezTo>
                    <a:pt x="3480" y="19182"/>
                    <a:pt x="3891" y="19054"/>
                    <a:pt x="4244" y="18784"/>
                  </a:cubicBezTo>
                  <a:cubicBezTo>
                    <a:pt x="11884" y="13007"/>
                    <a:pt x="13773" y="1"/>
                    <a:pt x="1377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Google Shape;3366;p56"/>
            <p:cNvSpPr>
              <a:spLocks/>
            </p:cNvSpPr>
            <p:nvPr/>
          </p:nvSpPr>
          <p:spPr bwMode="auto">
            <a:xfrm>
              <a:off x="5116883" y="3231933"/>
              <a:ext cx="173725" cy="294677"/>
            </a:xfrm>
            <a:custGeom>
              <a:avLst/>
              <a:gdLst>
                <a:gd name="T0" fmla="*/ 159801524 w 5728"/>
                <a:gd name="T1" fmla="*/ 0 h 9716"/>
                <a:gd name="T2" fmla="*/ 41400748 w 5728"/>
                <a:gd name="T3" fmla="*/ 44302788 h 9716"/>
                <a:gd name="T4" fmla="*/ 893192 w 5728"/>
                <a:gd name="T5" fmla="*/ 267376765 h 9716"/>
                <a:gd name="T6" fmla="*/ 529849 w 5728"/>
                <a:gd name="T7" fmla="*/ 271031324 h 9716"/>
                <a:gd name="T8" fmla="*/ 159801524 w 5728"/>
                <a:gd name="T9" fmla="*/ 0 h 97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8" h="9716" extrusionOk="0">
                  <a:moveTo>
                    <a:pt x="5728" y="0"/>
                  </a:moveTo>
                  <a:lnTo>
                    <a:pt x="1484" y="1588"/>
                  </a:lnTo>
                  <a:cubicBezTo>
                    <a:pt x="1484" y="1588"/>
                    <a:pt x="881" y="7065"/>
                    <a:pt x="32" y="9584"/>
                  </a:cubicBezTo>
                  <a:cubicBezTo>
                    <a:pt x="4" y="9673"/>
                    <a:pt x="0" y="9715"/>
                    <a:pt x="19" y="9715"/>
                  </a:cubicBezTo>
                  <a:cubicBezTo>
                    <a:pt x="304" y="9715"/>
                    <a:pt x="5728" y="1"/>
                    <a:pt x="572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Google Shape;3367;p56"/>
            <p:cNvSpPr>
              <a:spLocks/>
            </p:cNvSpPr>
            <p:nvPr/>
          </p:nvSpPr>
          <p:spPr bwMode="auto">
            <a:xfrm>
              <a:off x="5271474" y="2821628"/>
              <a:ext cx="437678" cy="615922"/>
            </a:xfrm>
            <a:custGeom>
              <a:avLst/>
              <a:gdLst>
                <a:gd name="T0" fmla="*/ 360973619 w 14431"/>
                <a:gd name="T1" fmla="*/ 0 h 20308"/>
                <a:gd name="T2" fmla="*/ 358295931 w 14431"/>
                <a:gd name="T3" fmla="*/ 1590424 h 20308"/>
                <a:gd name="T4" fmla="*/ 28289024 w 14431"/>
                <a:gd name="T5" fmla="*/ 479764447 h 20308"/>
                <a:gd name="T6" fmla="*/ 75659425 w 14431"/>
                <a:gd name="T7" fmla="*/ 550068601 h 20308"/>
                <a:gd name="T8" fmla="*/ 106626137 w 14431"/>
                <a:gd name="T9" fmla="*/ 566528410 h 20308"/>
                <a:gd name="T10" fmla="*/ 136003366 w 14431"/>
                <a:gd name="T11" fmla="*/ 553108692 h 20308"/>
                <a:gd name="T12" fmla="*/ 402597703 w 14431"/>
                <a:gd name="T13" fmla="*/ 26782356 h 20308"/>
                <a:gd name="T14" fmla="*/ 402597703 w 14431"/>
                <a:gd name="T15" fmla="*/ 26782356 h 20308"/>
                <a:gd name="T16" fmla="*/ 385746994 w 14431"/>
                <a:gd name="T17" fmla="*/ 30744146 h 20308"/>
                <a:gd name="T18" fmla="*/ 366693246 w 14431"/>
                <a:gd name="T19" fmla="*/ 15344034 h 20308"/>
                <a:gd name="T20" fmla="*/ 360973619 w 14431"/>
                <a:gd name="T21" fmla="*/ 0 h 203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431" h="20308" extrusionOk="0">
                  <a:moveTo>
                    <a:pt x="12939" y="0"/>
                  </a:moveTo>
                  <a:cubicBezTo>
                    <a:pt x="12913" y="0"/>
                    <a:pt x="12882" y="18"/>
                    <a:pt x="12843" y="57"/>
                  </a:cubicBezTo>
                  <a:cubicBezTo>
                    <a:pt x="1" y="12324"/>
                    <a:pt x="1014" y="17197"/>
                    <a:pt x="1014" y="17197"/>
                  </a:cubicBezTo>
                  <a:lnTo>
                    <a:pt x="2712" y="19717"/>
                  </a:lnTo>
                  <a:cubicBezTo>
                    <a:pt x="2972" y="20108"/>
                    <a:pt x="3394" y="20307"/>
                    <a:pt x="3822" y="20307"/>
                  </a:cubicBezTo>
                  <a:cubicBezTo>
                    <a:pt x="4204" y="20307"/>
                    <a:pt x="4591" y="20149"/>
                    <a:pt x="4875" y="19826"/>
                  </a:cubicBezTo>
                  <a:cubicBezTo>
                    <a:pt x="11090" y="12625"/>
                    <a:pt x="14431" y="961"/>
                    <a:pt x="14431" y="960"/>
                  </a:cubicBezTo>
                  <a:cubicBezTo>
                    <a:pt x="14186" y="1060"/>
                    <a:pt x="13988" y="1102"/>
                    <a:pt x="13827" y="1102"/>
                  </a:cubicBezTo>
                  <a:cubicBezTo>
                    <a:pt x="13412" y="1102"/>
                    <a:pt x="13243" y="826"/>
                    <a:pt x="13144" y="550"/>
                  </a:cubicBezTo>
                  <a:cubicBezTo>
                    <a:pt x="13057" y="266"/>
                    <a:pt x="13039" y="0"/>
                    <a:pt x="1293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Google Shape;3368;p56"/>
            <p:cNvSpPr>
              <a:spLocks/>
            </p:cNvSpPr>
            <p:nvPr/>
          </p:nvSpPr>
          <p:spPr bwMode="auto">
            <a:xfrm>
              <a:off x="5413508" y="2861542"/>
              <a:ext cx="244998" cy="548106"/>
            </a:xfrm>
            <a:custGeom>
              <a:avLst/>
              <a:gdLst>
                <a:gd name="T0" fmla="*/ 190991378 w 8078"/>
                <a:gd name="T1" fmla="*/ 0 h 18072"/>
                <a:gd name="T2" fmla="*/ 10712582 w 8078"/>
                <a:gd name="T3" fmla="*/ 197853134 h 18072"/>
                <a:gd name="T4" fmla="*/ 6082065 w 8078"/>
                <a:gd name="T5" fmla="*/ 481130856 h 18072"/>
                <a:gd name="T6" fmla="*/ 6082065 w 8078"/>
                <a:gd name="T7" fmla="*/ 481130856 h 18072"/>
                <a:gd name="T8" fmla="*/ 225361614 w 8078"/>
                <a:gd name="T9" fmla="*/ 16822202 h 18072"/>
                <a:gd name="T10" fmla="*/ 190991378 w 8078"/>
                <a:gd name="T11" fmla="*/ 0 h 18072"/>
                <a:gd name="T12" fmla="*/ 6082065 w 8078"/>
                <a:gd name="T13" fmla="*/ 481130856 h 18072"/>
                <a:gd name="T14" fmla="*/ 0 w 8078"/>
                <a:gd name="T15" fmla="*/ 504174904 h 18072"/>
                <a:gd name="T16" fmla="*/ 780942 w 8078"/>
                <a:gd name="T17" fmla="*/ 504174904 h 18072"/>
                <a:gd name="T18" fmla="*/ 6082065 w 8078"/>
                <a:gd name="T19" fmla="*/ 481130856 h 180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78" h="18072" extrusionOk="0">
                  <a:moveTo>
                    <a:pt x="6846" y="0"/>
                  </a:moveTo>
                  <a:lnTo>
                    <a:pt x="384" y="7092"/>
                  </a:lnTo>
                  <a:cubicBezTo>
                    <a:pt x="384" y="7092"/>
                    <a:pt x="821" y="13863"/>
                    <a:pt x="218" y="17246"/>
                  </a:cubicBezTo>
                  <a:cubicBezTo>
                    <a:pt x="905" y="14772"/>
                    <a:pt x="3276" y="7186"/>
                    <a:pt x="8078" y="603"/>
                  </a:cubicBezTo>
                  <a:lnTo>
                    <a:pt x="6846" y="0"/>
                  </a:lnTo>
                  <a:close/>
                  <a:moveTo>
                    <a:pt x="218" y="17246"/>
                  </a:moveTo>
                  <a:cubicBezTo>
                    <a:pt x="70" y="17776"/>
                    <a:pt x="0" y="18072"/>
                    <a:pt x="0" y="18072"/>
                  </a:cubicBezTo>
                  <a:lnTo>
                    <a:pt x="28" y="18072"/>
                  </a:lnTo>
                  <a:cubicBezTo>
                    <a:pt x="100" y="17829"/>
                    <a:pt x="163" y="17551"/>
                    <a:pt x="218" y="17246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Google Shape;3369;p56"/>
            <p:cNvSpPr>
              <a:spLocks/>
            </p:cNvSpPr>
            <p:nvPr/>
          </p:nvSpPr>
          <p:spPr bwMode="auto">
            <a:xfrm>
              <a:off x="5086280" y="2837551"/>
              <a:ext cx="373744" cy="627902"/>
            </a:xfrm>
            <a:custGeom>
              <a:avLst/>
              <a:gdLst>
                <a:gd name="T0" fmla="*/ 127187240 w 12323"/>
                <a:gd name="T1" fmla="*/ 0 h 20703"/>
                <a:gd name="T2" fmla="*/ 101632042 w 12323"/>
                <a:gd name="T3" fmla="*/ 3738266 h 20703"/>
                <a:gd name="T4" fmla="*/ 32864299 w 12323"/>
                <a:gd name="T5" fmla="*/ 244360090 h 20703"/>
                <a:gd name="T6" fmla="*/ 251304944 w 12323"/>
                <a:gd name="T7" fmla="*/ 577548281 h 20703"/>
                <a:gd name="T8" fmla="*/ 272730942 w 12323"/>
                <a:gd name="T9" fmla="*/ 574367433 h 20703"/>
                <a:gd name="T10" fmla="*/ 291059805 w 12323"/>
                <a:gd name="T11" fmla="*/ 167221436 h 20703"/>
                <a:gd name="T12" fmla="*/ 127187240 w 12323"/>
                <a:gd name="T13" fmla="*/ 0 h 207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23" h="20703" extrusionOk="0">
                  <a:moveTo>
                    <a:pt x="4559" y="0"/>
                  </a:moveTo>
                  <a:cubicBezTo>
                    <a:pt x="4250" y="0"/>
                    <a:pt x="3943" y="44"/>
                    <a:pt x="3643" y="134"/>
                  </a:cubicBezTo>
                  <a:cubicBezTo>
                    <a:pt x="1096" y="901"/>
                    <a:pt x="1" y="4762"/>
                    <a:pt x="1178" y="8759"/>
                  </a:cubicBezTo>
                  <a:cubicBezTo>
                    <a:pt x="2307" y="12506"/>
                    <a:pt x="5240" y="20702"/>
                    <a:pt x="9008" y="20702"/>
                  </a:cubicBezTo>
                  <a:cubicBezTo>
                    <a:pt x="9260" y="20702"/>
                    <a:pt x="9516" y="20665"/>
                    <a:pt x="9776" y="20588"/>
                  </a:cubicBezTo>
                  <a:cubicBezTo>
                    <a:pt x="12323" y="19821"/>
                    <a:pt x="11638" y="9991"/>
                    <a:pt x="10433" y="5994"/>
                  </a:cubicBezTo>
                  <a:cubicBezTo>
                    <a:pt x="9370" y="2443"/>
                    <a:pt x="6880" y="0"/>
                    <a:pt x="455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Google Shape;3370;p56"/>
            <p:cNvSpPr>
              <a:spLocks/>
            </p:cNvSpPr>
            <p:nvPr/>
          </p:nvSpPr>
          <p:spPr bwMode="auto">
            <a:xfrm>
              <a:off x="4891957" y="2907947"/>
              <a:ext cx="303988" cy="647979"/>
            </a:xfrm>
            <a:custGeom>
              <a:avLst/>
              <a:gdLst>
                <a:gd name="T0" fmla="*/ 132767601 w 10023"/>
                <a:gd name="T1" fmla="*/ 27599 h 21365"/>
                <a:gd name="T2" fmla="*/ 129113012 w 10023"/>
                <a:gd name="T3" fmla="*/ 111307 h 21365"/>
                <a:gd name="T4" fmla="*/ 5356291 w 10023"/>
                <a:gd name="T5" fmla="*/ 217799769 h 21365"/>
                <a:gd name="T6" fmla="*/ 154137566 w 10023"/>
                <a:gd name="T7" fmla="*/ 596042202 h 21365"/>
                <a:gd name="T8" fmla="*/ 158154557 w 10023"/>
                <a:gd name="T9" fmla="*/ 595930894 h 21365"/>
                <a:gd name="T10" fmla="*/ 274267327 w 10023"/>
                <a:gd name="T11" fmla="*/ 204827148 h 21365"/>
                <a:gd name="T12" fmla="*/ 132767601 w 10023"/>
                <a:gd name="T13" fmla="*/ 27599 h 213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23" h="21365" extrusionOk="0">
                  <a:moveTo>
                    <a:pt x="4759" y="1"/>
                  </a:moveTo>
                  <a:cubicBezTo>
                    <a:pt x="4716" y="1"/>
                    <a:pt x="4672" y="2"/>
                    <a:pt x="4628" y="4"/>
                  </a:cubicBezTo>
                  <a:cubicBezTo>
                    <a:pt x="1972" y="141"/>
                    <a:pt x="1" y="3618"/>
                    <a:pt x="192" y="7807"/>
                  </a:cubicBezTo>
                  <a:cubicBezTo>
                    <a:pt x="382" y="11923"/>
                    <a:pt x="1348" y="21365"/>
                    <a:pt x="5525" y="21365"/>
                  </a:cubicBezTo>
                  <a:cubicBezTo>
                    <a:pt x="5572" y="21365"/>
                    <a:pt x="5620" y="21364"/>
                    <a:pt x="5669" y="21361"/>
                  </a:cubicBezTo>
                  <a:cubicBezTo>
                    <a:pt x="8352" y="21224"/>
                    <a:pt x="10022" y="11504"/>
                    <a:pt x="9831" y="7342"/>
                  </a:cubicBezTo>
                  <a:cubicBezTo>
                    <a:pt x="9642" y="3221"/>
                    <a:pt x="7387" y="1"/>
                    <a:pt x="475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Google Shape;3371;p56"/>
            <p:cNvSpPr/>
            <p:nvPr/>
          </p:nvSpPr>
          <p:spPr>
            <a:xfrm>
              <a:off x="4798780" y="2663174"/>
              <a:ext cx="765939" cy="688359"/>
            </a:xfrm>
            <a:custGeom>
              <a:avLst/>
              <a:gdLst/>
              <a:ahLst/>
              <a:cxnLst/>
              <a:rect l="l" t="t" r="r" b="b"/>
              <a:pathLst>
                <a:path w="25238" h="22645" extrusionOk="0">
                  <a:moveTo>
                    <a:pt x="5085" y="0"/>
                  </a:moveTo>
                  <a:cubicBezTo>
                    <a:pt x="5085" y="0"/>
                    <a:pt x="622" y="13472"/>
                    <a:pt x="266" y="18456"/>
                  </a:cubicBezTo>
                  <a:cubicBezTo>
                    <a:pt x="0" y="22173"/>
                    <a:pt x="3239" y="22645"/>
                    <a:pt x="4901" y="22645"/>
                  </a:cubicBezTo>
                  <a:cubicBezTo>
                    <a:pt x="5468" y="22645"/>
                    <a:pt x="5852" y="22590"/>
                    <a:pt x="5852" y="22590"/>
                  </a:cubicBezTo>
                  <a:cubicBezTo>
                    <a:pt x="21979" y="19140"/>
                    <a:pt x="25238" y="11720"/>
                    <a:pt x="25238" y="11720"/>
                  </a:cubicBezTo>
                  <a:lnTo>
                    <a:pt x="18064" y="0"/>
                  </a:lnTo>
                  <a:close/>
                </a:path>
              </a:pathLst>
            </a:custGeom>
            <a:solidFill>
              <a:srgbClr val="4B98E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372;p56"/>
            <p:cNvSpPr>
              <a:spLocks/>
            </p:cNvSpPr>
            <p:nvPr/>
          </p:nvSpPr>
          <p:spPr bwMode="auto">
            <a:xfrm>
              <a:off x="5411021" y="2769339"/>
              <a:ext cx="59809" cy="98023"/>
            </a:xfrm>
            <a:custGeom>
              <a:avLst/>
              <a:gdLst>
                <a:gd name="T0" fmla="*/ 54988006 w 1972"/>
                <a:gd name="T1" fmla="*/ 90165692 h 3232"/>
                <a:gd name="T2" fmla="*/ 0 w 1972"/>
                <a:gd name="T3" fmla="*/ 27599 h 3232"/>
                <a:gd name="T4" fmla="*/ 0 w 1972"/>
                <a:gd name="T5" fmla="*/ 27599 h 3232"/>
                <a:gd name="T6" fmla="*/ 54988006 w 1972"/>
                <a:gd name="T7" fmla="*/ 90165692 h 3232"/>
                <a:gd name="T8" fmla="*/ 54988006 w 1972"/>
                <a:gd name="T9" fmla="*/ 90165692 h 3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2" h="3232" extrusionOk="0">
                  <a:moveTo>
                    <a:pt x="1971" y="3232"/>
                  </a:moveTo>
                  <a:lnTo>
                    <a:pt x="0" y="1"/>
                  </a:lnTo>
                  <a:lnTo>
                    <a:pt x="1971" y="3232"/>
                  </a:lnTo>
                  <a:close/>
                </a:path>
              </a:pathLst>
            </a:custGeom>
            <a:solidFill>
              <a:srgbClr val="88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Google Shape;3373;p56"/>
            <p:cNvSpPr>
              <a:spLocks/>
            </p:cNvSpPr>
            <p:nvPr/>
          </p:nvSpPr>
          <p:spPr bwMode="auto">
            <a:xfrm>
              <a:off x="5470801" y="2867335"/>
              <a:ext cx="5004" cy="7522"/>
            </a:xfrm>
            <a:custGeom>
              <a:avLst/>
              <a:gdLst>
                <a:gd name="T0" fmla="*/ 4602406 w 165"/>
                <a:gd name="T1" fmla="*/ 6892245 h 248"/>
                <a:gd name="T2" fmla="*/ 0 w 165"/>
                <a:gd name="T3" fmla="*/ 27601 h 248"/>
                <a:gd name="T4" fmla="*/ 0 w 165"/>
                <a:gd name="T5" fmla="*/ 27601 h 248"/>
                <a:gd name="T6" fmla="*/ 4602406 w 165"/>
                <a:gd name="T7" fmla="*/ 6892245 h 248"/>
                <a:gd name="T8" fmla="*/ 4602406 w 165"/>
                <a:gd name="T9" fmla="*/ 6892245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48" extrusionOk="0">
                  <a:moveTo>
                    <a:pt x="165" y="247"/>
                  </a:moveTo>
                  <a:lnTo>
                    <a:pt x="0" y="1"/>
                  </a:lnTo>
                  <a:lnTo>
                    <a:pt x="165" y="247"/>
                  </a:lnTo>
                  <a:close/>
                </a:path>
              </a:pathLst>
            </a:custGeom>
            <a:solidFill>
              <a:srgbClr val="838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Google Shape;3374;p56"/>
            <p:cNvSpPr>
              <a:spLocks/>
            </p:cNvSpPr>
            <p:nvPr/>
          </p:nvSpPr>
          <p:spPr bwMode="auto">
            <a:xfrm>
              <a:off x="5475775" y="2874826"/>
              <a:ext cx="51529" cy="83890"/>
            </a:xfrm>
            <a:custGeom>
              <a:avLst/>
              <a:gdLst>
                <a:gd name="T0" fmla="*/ 47371316 w 1699"/>
                <a:gd name="T1" fmla="*/ 77166031 h 2766"/>
                <a:gd name="T2" fmla="*/ 27599 w 1699"/>
                <a:gd name="T3" fmla="*/ 0 h 2766"/>
                <a:gd name="T4" fmla="*/ 27599 w 1699"/>
                <a:gd name="T5" fmla="*/ 0 h 2766"/>
                <a:gd name="T6" fmla="*/ 47371316 w 1699"/>
                <a:gd name="T7" fmla="*/ 77166031 h 2766"/>
                <a:gd name="T8" fmla="*/ 47371316 w 1699"/>
                <a:gd name="T9" fmla="*/ 77166031 h 27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9" h="2766" extrusionOk="0">
                  <a:moveTo>
                    <a:pt x="1698" y="2766"/>
                  </a:moveTo>
                  <a:lnTo>
                    <a:pt x="1" y="0"/>
                  </a:lnTo>
                  <a:lnTo>
                    <a:pt x="1698" y="2766"/>
                  </a:lnTo>
                  <a:close/>
                </a:path>
              </a:pathLst>
            </a:custGeom>
            <a:solidFill>
              <a:srgbClr val="AB8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Google Shape;3375;p56"/>
            <p:cNvSpPr>
              <a:spLocks/>
            </p:cNvSpPr>
            <p:nvPr/>
          </p:nvSpPr>
          <p:spPr bwMode="auto">
            <a:xfrm>
              <a:off x="5178482" y="3287558"/>
              <a:ext cx="12465" cy="5035"/>
            </a:xfrm>
            <a:custGeom>
              <a:avLst/>
              <a:gdLst>
                <a:gd name="T0" fmla="*/ 0 w 411"/>
                <a:gd name="T1" fmla="*/ 4604538 h 166"/>
                <a:gd name="T2" fmla="*/ 0 w 411"/>
                <a:gd name="T3" fmla="*/ 4604538 h 166"/>
                <a:gd name="T4" fmla="*/ 11465495 w 411"/>
                <a:gd name="T5" fmla="*/ 27602 h 166"/>
                <a:gd name="T6" fmla="*/ 11465495 w 411"/>
                <a:gd name="T7" fmla="*/ 27602 h 166"/>
                <a:gd name="T8" fmla="*/ 0 w 411"/>
                <a:gd name="T9" fmla="*/ 4604538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1" h="166" extrusionOk="0">
                  <a:moveTo>
                    <a:pt x="0" y="165"/>
                  </a:moveTo>
                  <a:lnTo>
                    <a:pt x="0" y="165"/>
                  </a:lnTo>
                  <a:cubicBezTo>
                    <a:pt x="137" y="110"/>
                    <a:pt x="274" y="56"/>
                    <a:pt x="411" y="1"/>
                  </a:cubicBezTo>
                  <a:cubicBezTo>
                    <a:pt x="274" y="56"/>
                    <a:pt x="137" y="110"/>
                    <a:pt x="0" y="165"/>
                  </a:cubicBezTo>
                  <a:close/>
                </a:path>
              </a:pathLst>
            </a:custGeom>
            <a:solidFill>
              <a:srgbClr val="AD4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Google Shape;3376;p56"/>
            <p:cNvSpPr>
              <a:spLocks/>
            </p:cNvSpPr>
            <p:nvPr/>
          </p:nvSpPr>
          <p:spPr bwMode="auto">
            <a:xfrm>
              <a:off x="5527275" y="2958689"/>
              <a:ext cx="2517" cy="3367"/>
            </a:xfrm>
            <a:custGeom>
              <a:avLst/>
              <a:gdLst>
                <a:gd name="T0" fmla="*/ 2314700 w 83"/>
                <a:gd name="T1" fmla="*/ 3070401 h 111"/>
                <a:gd name="T2" fmla="*/ 0 w 83"/>
                <a:gd name="T3" fmla="*/ 27603 h 111"/>
                <a:gd name="T4" fmla="*/ 0 w 83"/>
                <a:gd name="T5" fmla="*/ 27603 h 111"/>
                <a:gd name="T6" fmla="*/ 2314700 w 83"/>
                <a:gd name="T7" fmla="*/ 3070401 h 111"/>
                <a:gd name="T8" fmla="*/ 2314700 w 83"/>
                <a:gd name="T9" fmla="*/ 307040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" h="111" extrusionOk="0">
                  <a:moveTo>
                    <a:pt x="83" y="110"/>
                  </a:moveTo>
                  <a:lnTo>
                    <a:pt x="0" y="1"/>
                  </a:lnTo>
                  <a:lnTo>
                    <a:pt x="83" y="110"/>
                  </a:ln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Google Shape;3377;p56"/>
            <p:cNvSpPr>
              <a:spLocks/>
            </p:cNvSpPr>
            <p:nvPr/>
          </p:nvSpPr>
          <p:spPr bwMode="auto">
            <a:xfrm>
              <a:off x="5429280" y="2962025"/>
              <a:ext cx="135389" cy="201840"/>
            </a:xfrm>
            <a:custGeom>
              <a:avLst/>
              <a:gdLst>
                <a:gd name="T0" fmla="*/ 0 w 4464"/>
                <a:gd name="T1" fmla="*/ 185635508 h 6655"/>
                <a:gd name="T2" fmla="*/ 0 w 4464"/>
                <a:gd name="T3" fmla="*/ 185635508 h 6655"/>
                <a:gd name="T4" fmla="*/ 124537954 w 4464"/>
                <a:gd name="T5" fmla="*/ 52727796 h 6655"/>
                <a:gd name="T6" fmla="*/ 92455340 w 4464"/>
                <a:gd name="T7" fmla="*/ 0 h 6655"/>
                <a:gd name="T8" fmla="*/ 92455340 w 4464"/>
                <a:gd name="T9" fmla="*/ 0 h 6655"/>
                <a:gd name="T10" fmla="*/ 124537954 w 4464"/>
                <a:gd name="T11" fmla="*/ 52727796 h 6655"/>
                <a:gd name="T12" fmla="*/ 0 w 4464"/>
                <a:gd name="T13" fmla="*/ 185635508 h 66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64" h="6655" extrusionOk="0">
                  <a:moveTo>
                    <a:pt x="0" y="6654"/>
                  </a:moveTo>
                  <a:lnTo>
                    <a:pt x="0" y="6654"/>
                  </a:lnTo>
                  <a:cubicBezTo>
                    <a:pt x="3478" y="4108"/>
                    <a:pt x="4464" y="1890"/>
                    <a:pt x="4464" y="1890"/>
                  </a:cubicBezTo>
                  <a:lnTo>
                    <a:pt x="3314" y="0"/>
                  </a:lnTo>
                  <a:lnTo>
                    <a:pt x="4464" y="1890"/>
                  </a:lnTo>
                  <a:cubicBezTo>
                    <a:pt x="4464" y="1890"/>
                    <a:pt x="3478" y="4108"/>
                    <a:pt x="0" y="6654"/>
                  </a:cubicBezTo>
                </a:path>
              </a:pathLst>
            </a:custGeom>
            <a:solidFill>
              <a:srgbClr val="AD4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Google Shape;3378;p56"/>
            <p:cNvSpPr>
              <a:spLocks/>
            </p:cNvSpPr>
            <p:nvPr/>
          </p:nvSpPr>
          <p:spPr bwMode="auto">
            <a:xfrm>
              <a:off x="5190918" y="3163842"/>
              <a:ext cx="238386" cy="123742"/>
            </a:xfrm>
            <a:custGeom>
              <a:avLst/>
              <a:gdLst>
                <a:gd name="T0" fmla="*/ 27599 w 7860"/>
                <a:gd name="T1" fmla="*/ 113823260 h 4080"/>
                <a:gd name="T2" fmla="*/ 27599 w 7860"/>
                <a:gd name="T3" fmla="*/ 113823260 h 4080"/>
                <a:gd name="T4" fmla="*/ 219251459 w 7860"/>
                <a:gd name="T5" fmla="*/ 0 h 4080"/>
                <a:gd name="T6" fmla="*/ 219251459 w 7860"/>
                <a:gd name="T7" fmla="*/ 0 h 4080"/>
                <a:gd name="T8" fmla="*/ 27599 w 7860"/>
                <a:gd name="T9" fmla="*/ 113823260 h 40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60" h="4080" extrusionOk="0">
                  <a:moveTo>
                    <a:pt x="1" y="4080"/>
                  </a:moveTo>
                  <a:lnTo>
                    <a:pt x="1" y="4080"/>
                  </a:lnTo>
                  <a:cubicBezTo>
                    <a:pt x="3478" y="2793"/>
                    <a:pt x="6025" y="1342"/>
                    <a:pt x="7859" y="0"/>
                  </a:cubicBezTo>
                  <a:cubicBezTo>
                    <a:pt x="6025" y="1342"/>
                    <a:pt x="3478" y="2793"/>
                    <a:pt x="1" y="4080"/>
                  </a:cubicBez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Google Shape;3379;p56"/>
            <p:cNvSpPr>
              <a:spLocks/>
            </p:cNvSpPr>
            <p:nvPr/>
          </p:nvSpPr>
          <p:spPr bwMode="auto">
            <a:xfrm>
              <a:off x="4976668" y="3292562"/>
              <a:ext cx="201840" cy="56503"/>
            </a:xfrm>
            <a:custGeom>
              <a:avLst/>
              <a:gdLst>
                <a:gd name="T0" fmla="*/ 27599 w 6655"/>
                <a:gd name="T1" fmla="*/ 51946729 h 1863"/>
                <a:gd name="T2" fmla="*/ 27599 w 6655"/>
                <a:gd name="T3" fmla="*/ 51946729 h 1863"/>
                <a:gd name="T4" fmla="*/ 185635508 w 6655"/>
                <a:gd name="T5" fmla="*/ 0 h 1863"/>
                <a:gd name="T6" fmla="*/ 185635508 w 6655"/>
                <a:gd name="T7" fmla="*/ 0 h 1863"/>
                <a:gd name="T8" fmla="*/ 27599 w 6655"/>
                <a:gd name="T9" fmla="*/ 51946729 h 1863"/>
                <a:gd name="T10" fmla="*/ 27599 w 6655"/>
                <a:gd name="T11" fmla="*/ 51946729 h 18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5" h="1863" extrusionOk="0">
                  <a:moveTo>
                    <a:pt x="1" y="1862"/>
                  </a:moveTo>
                  <a:lnTo>
                    <a:pt x="1" y="1862"/>
                  </a:lnTo>
                  <a:cubicBezTo>
                    <a:pt x="2520" y="1315"/>
                    <a:pt x="4738" y="685"/>
                    <a:pt x="6654" y="0"/>
                  </a:cubicBezTo>
                  <a:cubicBezTo>
                    <a:pt x="4738" y="685"/>
                    <a:pt x="2520" y="1315"/>
                    <a:pt x="1" y="1862"/>
                  </a:cubicBez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Google Shape;3380;p56"/>
            <p:cNvSpPr>
              <a:spLocks/>
            </p:cNvSpPr>
            <p:nvPr/>
          </p:nvSpPr>
          <p:spPr bwMode="auto">
            <a:xfrm>
              <a:off x="4508709" y="1368484"/>
              <a:ext cx="567638" cy="1032127"/>
            </a:xfrm>
            <a:custGeom>
              <a:avLst/>
              <a:gdLst>
                <a:gd name="T0" fmla="*/ 60678792 w 18716"/>
                <a:gd name="T1" fmla="*/ 0 h 34031"/>
                <a:gd name="T2" fmla="*/ 1143374 w 18716"/>
                <a:gd name="T3" fmla="*/ 63272773 h 34031"/>
                <a:gd name="T4" fmla="*/ 74487596 w 18716"/>
                <a:gd name="T5" fmla="*/ 182454007 h 34031"/>
                <a:gd name="T6" fmla="*/ 191353572 w 18716"/>
                <a:gd name="T7" fmla="*/ 675916561 h 34031"/>
                <a:gd name="T8" fmla="*/ 408289069 w 18716"/>
                <a:gd name="T9" fmla="*/ 949401677 h 34031"/>
                <a:gd name="T10" fmla="*/ 522114015 w 18716"/>
                <a:gd name="T11" fmla="*/ 775233650 h 34031"/>
                <a:gd name="T12" fmla="*/ 145516531 w 18716"/>
                <a:gd name="T13" fmla="*/ 156480231 h 34031"/>
                <a:gd name="T14" fmla="*/ 153160476 w 18716"/>
                <a:gd name="T15" fmla="*/ 61738458 h 34031"/>
                <a:gd name="T16" fmla="*/ 147887896 w 18716"/>
                <a:gd name="T17" fmla="*/ 58056302 h 34031"/>
                <a:gd name="T18" fmla="*/ 111146347 w 18716"/>
                <a:gd name="T19" fmla="*/ 113685130 h 34031"/>
                <a:gd name="T20" fmla="*/ 79816284 w 18716"/>
                <a:gd name="T21" fmla="*/ 13614699 h 34031"/>
                <a:gd name="T22" fmla="*/ 60678792 w 18716"/>
                <a:gd name="T23" fmla="*/ 0 h 340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716" h="34031" extrusionOk="0">
                  <a:moveTo>
                    <a:pt x="2175" y="0"/>
                  </a:moveTo>
                  <a:cubicBezTo>
                    <a:pt x="1292" y="0"/>
                    <a:pt x="0" y="1264"/>
                    <a:pt x="41" y="2268"/>
                  </a:cubicBezTo>
                  <a:cubicBezTo>
                    <a:pt x="96" y="3637"/>
                    <a:pt x="2670" y="6540"/>
                    <a:pt x="2670" y="6540"/>
                  </a:cubicBezTo>
                  <a:cubicBezTo>
                    <a:pt x="2670" y="6540"/>
                    <a:pt x="4970" y="19765"/>
                    <a:pt x="6859" y="24228"/>
                  </a:cubicBezTo>
                  <a:cubicBezTo>
                    <a:pt x="8748" y="28719"/>
                    <a:pt x="14635" y="34031"/>
                    <a:pt x="14635" y="34031"/>
                  </a:cubicBezTo>
                  <a:lnTo>
                    <a:pt x="18715" y="27788"/>
                  </a:lnTo>
                  <a:cubicBezTo>
                    <a:pt x="9652" y="22585"/>
                    <a:pt x="4997" y="6950"/>
                    <a:pt x="5216" y="5609"/>
                  </a:cubicBezTo>
                  <a:cubicBezTo>
                    <a:pt x="5408" y="4294"/>
                    <a:pt x="5928" y="2953"/>
                    <a:pt x="5490" y="2213"/>
                  </a:cubicBezTo>
                  <a:cubicBezTo>
                    <a:pt x="5436" y="2121"/>
                    <a:pt x="5371" y="2081"/>
                    <a:pt x="5301" y="2081"/>
                  </a:cubicBezTo>
                  <a:cubicBezTo>
                    <a:pt x="4803" y="2081"/>
                    <a:pt x="3984" y="4075"/>
                    <a:pt x="3984" y="4075"/>
                  </a:cubicBezTo>
                  <a:cubicBezTo>
                    <a:pt x="3984" y="4075"/>
                    <a:pt x="3409" y="1885"/>
                    <a:pt x="2861" y="488"/>
                  </a:cubicBezTo>
                  <a:cubicBezTo>
                    <a:pt x="2724" y="143"/>
                    <a:pt x="2473" y="0"/>
                    <a:pt x="217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Google Shape;3381;p56"/>
            <p:cNvSpPr>
              <a:spLocks/>
            </p:cNvSpPr>
            <p:nvPr/>
          </p:nvSpPr>
          <p:spPr bwMode="auto">
            <a:xfrm>
              <a:off x="4522388" y="1446402"/>
              <a:ext cx="509103" cy="937561"/>
            </a:xfrm>
            <a:custGeom>
              <a:avLst/>
              <a:gdLst>
                <a:gd name="T0" fmla="*/ 27599 w 16786"/>
                <a:gd name="T1" fmla="*/ 0 h 30913"/>
                <a:gd name="T2" fmla="*/ 27599 w 16786"/>
                <a:gd name="T3" fmla="*/ 0 h 30913"/>
                <a:gd name="T4" fmla="*/ 19891745 w 16786"/>
                <a:gd name="T5" fmla="*/ 31329150 h 30913"/>
                <a:gd name="T6" fmla="*/ 52727615 w 16786"/>
                <a:gd name="T7" fmla="*/ 105426707 h 30913"/>
                <a:gd name="T8" fmla="*/ 177236630 w 16786"/>
                <a:gd name="T9" fmla="*/ 597382430 h 30913"/>
                <a:gd name="T10" fmla="*/ 368227807 w 16786"/>
                <a:gd name="T11" fmla="*/ 847154680 h 30913"/>
                <a:gd name="T12" fmla="*/ 405387898 w 16786"/>
                <a:gd name="T13" fmla="*/ 862387400 h 30913"/>
                <a:gd name="T14" fmla="*/ 450722692 w 16786"/>
                <a:gd name="T15" fmla="*/ 838004020 h 30913"/>
                <a:gd name="T16" fmla="*/ 468298240 w 16786"/>
                <a:gd name="T17" fmla="*/ 809743469 h 30913"/>
                <a:gd name="T18" fmla="*/ 456078949 w 16786"/>
                <a:gd name="T19" fmla="*/ 802852898 h 30913"/>
                <a:gd name="T20" fmla="*/ 239895879 w 16786"/>
                <a:gd name="T21" fmla="*/ 575231539 h 30913"/>
                <a:gd name="T22" fmla="*/ 63440190 w 16786"/>
                <a:gd name="T23" fmla="*/ 99317077 h 30913"/>
                <a:gd name="T24" fmla="*/ 22931866 w 16786"/>
                <a:gd name="T25" fmla="*/ 29042402 h 30913"/>
                <a:gd name="T26" fmla="*/ 27599 w 16786"/>
                <a:gd name="T27" fmla="*/ 0 h 309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86" h="30913" extrusionOk="0">
                  <a:moveTo>
                    <a:pt x="1" y="0"/>
                  </a:moveTo>
                  <a:lnTo>
                    <a:pt x="1" y="0"/>
                  </a:lnTo>
                  <a:cubicBezTo>
                    <a:pt x="220" y="411"/>
                    <a:pt x="494" y="794"/>
                    <a:pt x="713" y="1123"/>
                  </a:cubicBezTo>
                  <a:cubicBezTo>
                    <a:pt x="1315" y="1917"/>
                    <a:pt x="1699" y="2821"/>
                    <a:pt x="1890" y="3779"/>
                  </a:cubicBezTo>
                  <a:cubicBezTo>
                    <a:pt x="2630" y="7667"/>
                    <a:pt x="4656" y="17552"/>
                    <a:pt x="6353" y="21413"/>
                  </a:cubicBezTo>
                  <a:cubicBezTo>
                    <a:pt x="7750" y="24671"/>
                    <a:pt x="11118" y="28313"/>
                    <a:pt x="13199" y="30366"/>
                  </a:cubicBezTo>
                  <a:cubicBezTo>
                    <a:pt x="13567" y="30735"/>
                    <a:pt x="14049" y="30912"/>
                    <a:pt x="14531" y="30912"/>
                  </a:cubicBezTo>
                  <a:cubicBezTo>
                    <a:pt x="15158" y="30912"/>
                    <a:pt x="15784" y="30611"/>
                    <a:pt x="16156" y="30038"/>
                  </a:cubicBezTo>
                  <a:lnTo>
                    <a:pt x="16786" y="29025"/>
                  </a:lnTo>
                  <a:cubicBezTo>
                    <a:pt x="16649" y="28970"/>
                    <a:pt x="16485" y="28888"/>
                    <a:pt x="16348" y="28778"/>
                  </a:cubicBezTo>
                  <a:cubicBezTo>
                    <a:pt x="14075" y="26944"/>
                    <a:pt x="10351" y="23685"/>
                    <a:pt x="8599" y="20619"/>
                  </a:cubicBezTo>
                  <a:cubicBezTo>
                    <a:pt x="6518" y="16949"/>
                    <a:pt x="3451" y="7311"/>
                    <a:pt x="2274" y="3560"/>
                  </a:cubicBezTo>
                  <a:cubicBezTo>
                    <a:pt x="2000" y="2629"/>
                    <a:pt x="1507" y="1753"/>
                    <a:pt x="822" y="1041"/>
                  </a:cubicBezTo>
                  <a:cubicBezTo>
                    <a:pt x="576" y="712"/>
                    <a:pt x="275" y="384"/>
                    <a:pt x="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Google Shape;3382;p56"/>
            <p:cNvSpPr>
              <a:spLocks/>
            </p:cNvSpPr>
            <p:nvPr/>
          </p:nvSpPr>
          <p:spPr bwMode="auto">
            <a:xfrm>
              <a:off x="4786500" y="2053488"/>
              <a:ext cx="329707" cy="332194"/>
            </a:xfrm>
            <a:custGeom>
              <a:avLst/>
              <a:gdLst>
                <a:gd name="T0" fmla="*/ 126825341 w 10871"/>
                <a:gd name="T1" fmla="*/ 0 h 10953"/>
                <a:gd name="T2" fmla="*/ 0 w 10871"/>
                <a:gd name="T3" fmla="*/ 160414611 h 10953"/>
                <a:gd name="T4" fmla="*/ 145154273 w 10871"/>
                <a:gd name="T5" fmla="*/ 305568922 h 10953"/>
                <a:gd name="T6" fmla="*/ 249046826 w 10871"/>
                <a:gd name="T7" fmla="*/ 124510090 h 10953"/>
                <a:gd name="T8" fmla="*/ 126825341 w 10871"/>
                <a:gd name="T9" fmla="*/ 0 h 109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" h="10953" extrusionOk="0">
                  <a:moveTo>
                    <a:pt x="4546" y="0"/>
                  </a:moveTo>
                  <a:lnTo>
                    <a:pt x="0" y="5750"/>
                  </a:lnTo>
                  <a:cubicBezTo>
                    <a:pt x="767" y="7776"/>
                    <a:pt x="5203" y="10953"/>
                    <a:pt x="5203" y="10953"/>
                  </a:cubicBezTo>
                  <a:cubicBezTo>
                    <a:pt x="5203" y="10953"/>
                    <a:pt x="10871" y="5312"/>
                    <a:pt x="8927" y="4463"/>
                  </a:cubicBezTo>
                  <a:cubicBezTo>
                    <a:pt x="6982" y="3642"/>
                    <a:pt x="4546" y="0"/>
                    <a:pt x="4546" y="0"/>
                  </a:cubicBezTo>
                  <a:close/>
                </a:path>
              </a:pathLst>
            </a:custGeom>
            <a:solidFill>
              <a:srgbClr val="FFA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Google Shape;3383;p56"/>
            <p:cNvSpPr>
              <a:spLocks/>
            </p:cNvSpPr>
            <p:nvPr/>
          </p:nvSpPr>
          <p:spPr bwMode="auto">
            <a:xfrm>
              <a:off x="5104569" y="2010298"/>
              <a:ext cx="160289" cy="235050"/>
            </a:xfrm>
            <a:custGeom>
              <a:avLst/>
              <a:gdLst>
                <a:gd name="T0" fmla="*/ 147441981 w 5285"/>
                <a:gd name="T1" fmla="*/ 0 h 7750"/>
                <a:gd name="T2" fmla="*/ 0 w 5285"/>
                <a:gd name="T3" fmla="*/ 27507189 h 7750"/>
                <a:gd name="T4" fmla="*/ 0 w 5285"/>
                <a:gd name="T5" fmla="*/ 202428669 h 7750"/>
                <a:gd name="T6" fmla="*/ 139798030 w 5285"/>
                <a:gd name="T7" fmla="*/ 216183189 h 7750"/>
                <a:gd name="T8" fmla="*/ 147441981 w 5285"/>
                <a:gd name="T9" fmla="*/ 0 h 7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85" h="7750" extrusionOk="0">
                  <a:moveTo>
                    <a:pt x="5285" y="0"/>
                  </a:moveTo>
                  <a:lnTo>
                    <a:pt x="0" y="986"/>
                  </a:lnTo>
                  <a:lnTo>
                    <a:pt x="0" y="7256"/>
                  </a:lnTo>
                  <a:lnTo>
                    <a:pt x="5011" y="7749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Google Shape;3384;p56"/>
            <p:cNvSpPr>
              <a:spLocks/>
            </p:cNvSpPr>
            <p:nvPr/>
          </p:nvSpPr>
          <p:spPr bwMode="auto">
            <a:xfrm>
              <a:off x="5369469" y="1840268"/>
              <a:ext cx="103847" cy="136602"/>
            </a:xfrm>
            <a:custGeom>
              <a:avLst/>
              <a:gdLst>
                <a:gd name="T0" fmla="*/ 54820722 w 3424"/>
                <a:gd name="T1" fmla="*/ 0 h 4504"/>
                <a:gd name="T2" fmla="*/ 6890661 w 3424"/>
                <a:gd name="T3" fmla="*/ 54038465 h 4504"/>
                <a:gd name="T4" fmla="*/ 34398985 w 3424"/>
                <a:gd name="T5" fmla="*/ 125095101 h 4504"/>
                <a:gd name="T6" fmla="*/ 39839003 w 3424"/>
                <a:gd name="T7" fmla="*/ 125625859 h 4504"/>
                <a:gd name="T8" fmla="*/ 87880402 w 3424"/>
                <a:gd name="T9" fmla="*/ 70861620 h 4504"/>
                <a:gd name="T10" fmla="*/ 60372078 w 3424"/>
                <a:gd name="T11" fmla="*/ 558358 h 4504"/>
                <a:gd name="T12" fmla="*/ 54820722 w 3424"/>
                <a:gd name="T13" fmla="*/ 0 h 4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4" h="4504" extrusionOk="0">
                  <a:moveTo>
                    <a:pt x="1965" y="0"/>
                  </a:moveTo>
                  <a:cubicBezTo>
                    <a:pt x="1233" y="0"/>
                    <a:pt x="498" y="808"/>
                    <a:pt x="247" y="1937"/>
                  </a:cubicBezTo>
                  <a:cubicBezTo>
                    <a:pt x="1" y="3169"/>
                    <a:pt x="439" y="4292"/>
                    <a:pt x="1233" y="4484"/>
                  </a:cubicBezTo>
                  <a:cubicBezTo>
                    <a:pt x="1298" y="4497"/>
                    <a:pt x="1362" y="4503"/>
                    <a:pt x="1428" y="4503"/>
                  </a:cubicBezTo>
                  <a:cubicBezTo>
                    <a:pt x="2165" y="4503"/>
                    <a:pt x="2923" y="3672"/>
                    <a:pt x="3150" y="2540"/>
                  </a:cubicBezTo>
                  <a:cubicBezTo>
                    <a:pt x="3424" y="1335"/>
                    <a:pt x="2986" y="185"/>
                    <a:pt x="2164" y="20"/>
                  </a:cubicBezTo>
                  <a:cubicBezTo>
                    <a:pt x="2098" y="7"/>
                    <a:pt x="2032" y="0"/>
                    <a:pt x="1965" y="0"/>
                  </a:cubicBezTo>
                  <a:close/>
                </a:path>
              </a:pathLst>
            </a:custGeom>
            <a:solidFill>
              <a:srgbClr val="F79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Google Shape;3385;p56"/>
            <p:cNvSpPr>
              <a:spLocks/>
            </p:cNvSpPr>
            <p:nvPr/>
          </p:nvSpPr>
          <p:spPr bwMode="auto">
            <a:xfrm>
              <a:off x="4899448" y="1643851"/>
              <a:ext cx="521538" cy="518808"/>
            </a:xfrm>
            <a:custGeom>
              <a:avLst/>
              <a:gdLst>
                <a:gd name="T0" fmla="*/ 232949273 w 17196"/>
                <a:gd name="T1" fmla="*/ 27599 h 17106"/>
                <a:gd name="T2" fmla="*/ 199388533 w 17196"/>
                <a:gd name="T3" fmla="*/ 2482672 h 17106"/>
                <a:gd name="T4" fmla="*/ 24438586 w 17196"/>
                <a:gd name="T5" fmla="*/ 279008519 h 17106"/>
                <a:gd name="T6" fmla="*/ 267794113 w 17196"/>
                <a:gd name="T7" fmla="*/ 477224869 h 17106"/>
                <a:gd name="T8" fmla="*/ 287211213 w 17196"/>
                <a:gd name="T9" fmla="*/ 476109095 h 17106"/>
                <a:gd name="T10" fmla="*/ 479736772 w 17196"/>
                <a:gd name="T11" fmla="*/ 227062815 h 17106"/>
                <a:gd name="T12" fmla="*/ 232949273 w 17196"/>
                <a:gd name="T13" fmla="*/ 27599 h 17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96" h="17106" extrusionOk="0">
                  <a:moveTo>
                    <a:pt x="8350" y="1"/>
                  </a:moveTo>
                  <a:cubicBezTo>
                    <a:pt x="7937" y="1"/>
                    <a:pt x="7534" y="30"/>
                    <a:pt x="7147" y="89"/>
                  </a:cubicBezTo>
                  <a:cubicBezTo>
                    <a:pt x="3012" y="719"/>
                    <a:pt x="0" y="5319"/>
                    <a:pt x="876" y="10001"/>
                  </a:cubicBezTo>
                  <a:cubicBezTo>
                    <a:pt x="1696" y="14379"/>
                    <a:pt x="6178" y="17106"/>
                    <a:pt x="9599" y="17106"/>
                  </a:cubicBezTo>
                  <a:cubicBezTo>
                    <a:pt x="9837" y="17106"/>
                    <a:pt x="10070" y="17092"/>
                    <a:pt x="10295" y="17066"/>
                  </a:cubicBezTo>
                  <a:cubicBezTo>
                    <a:pt x="13034" y="16737"/>
                    <a:pt x="17196" y="14300"/>
                    <a:pt x="17196" y="8139"/>
                  </a:cubicBezTo>
                  <a:cubicBezTo>
                    <a:pt x="17196" y="2754"/>
                    <a:pt x="12338" y="1"/>
                    <a:pt x="8350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Google Shape;3386;p56"/>
            <p:cNvSpPr>
              <a:spLocks/>
            </p:cNvSpPr>
            <p:nvPr/>
          </p:nvSpPr>
          <p:spPr bwMode="auto">
            <a:xfrm>
              <a:off x="5024922" y="1641623"/>
              <a:ext cx="454268" cy="522903"/>
            </a:xfrm>
            <a:custGeom>
              <a:avLst/>
              <a:gdLst>
                <a:gd name="T0" fmla="*/ 168058294 w 14978"/>
                <a:gd name="T1" fmla="*/ 0 h 17241"/>
                <a:gd name="T2" fmla="*/ 168058294 w 14978"/>
                <a:gd name="T3" fmla="*/ 0 h 17241"/>
                <a:gd name="T4" fmla="*/ 257443727 w 14978"/>
                <a:gd name="T5" fmla="*/ 228402611 h 17241"/>
                <a:gd name="T6" fmla="*/ 57106989 w 14978"/>
                <a:gd name="T7" fmla="*/ 431389758 h 17241"/>
                <a:gd name="T8" fmla="*/ 0 w 14978"/>
                <a:gd name="T9" fmla="*/ 423968394 h 17241"/>
                <a:gd name="T10" fmla="*/ 0 w 14978"/>
                <a:gd name="T11" fmla="*/ 423968394 h 17241"/>
                <a:gd name="T12" fmla="*/ 153662657 w 14978"/>
                <a:gd name="T13" fmla="*/ 480965124 h 17241"/>
                <a:gd name="T14" fmla="*/ 184099553 w 14978"/>
                <a:gd name="T15" fmla="*/ 478202816 h 17241"/>
                <a:gd name="T16" fmla="*/ 363623761 w 14978"/>
                <a:gd name="T17" fmla="*/ 311678546 h 17241"/>
                <a:gd name="T18" fmla="*/ 410214104 w 14978"/>
                <a:gd name="T19" fmla="*/ 257444154 h 17241"/>
                <a:gd name="T20" fmla="*/ 382706020 w 14978"/>
                <a:gd name="T21" fmla="*/ 187140860 h 17241"/>
                <a:gd name="T22" fmla="*/ 377266026 w 14978"/>
                <a:gd name="T23" fmla="*/ 186554934 h 17241"/>
                <a:gd name="T24" fmla="*/ 361308474 w 14978"/>
                <a:gd name="T25" fmla="*/ 190962865 h 17241"/>
                <a:gd name="T26" fmla="*/ 360555132 w 14978"/>
                <a:gd name="T27" fmla="*/ 187140860 h 17241"/>
                <a:gd name="T28" fmla="*/ 168058294 w 14978"/>
                <a:gd name="T29" fmla="*/ 0 h 172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978" h="17241" extrusionOk="0">
                  <a:moveTo>
                    <a:pt x="6024" y="0"/>
                  </a:moveTo>
                  <a:lnTo>
                    <a:pt x="6024" y="0"/>
                  </a:lnTo>
                  <a:cubicBezTo>
                    <a:pt x="7776" y="2026"/>
                    <a:pt x="9666" y="5011"/>
                    <a:pt x="9228" y="8187"/>
                  </a:cubicBezTo>
                  <a:cubicBezTo>
                    <a:pt x="8522" y="13263"/>
                    <a:pt x="5394" y="15463"/>
                    <a:pt x="2047" y="15463"/>
                  </a:cubicBezTo>
                  <a:cubicBezTo>
                    <a:pt x="1367" y="15463"/>
                    <a:pt x="679" y="15372"/>
                    <a:pt x="0" y="15197"/>
                  </a:cubicBezTo>
                  <a:cubicBezTo>
                    <a:pt x="1695" y="16508"/>
                    <a:pt x="3727" y="17240"/>
                    <a:pt x="5508" y="17240"/>
                  </a:cubicBezTo>
                  <a:cubicBezTo>
                    <a:pt x="5885" y="17240"/>
                    <a:pt x="6250" y="17208"/>
                    <a:pt x="6599" y="17141"/>
                  </a:cubicBezTo>
                  <a:cubicBezTo>
                    <a:pt x="8707" y="16730"/>
                    <a:pt x="12157" y="15005"/>
                    <a:pt x="13034" y="11172"/>
                  </a:cubicBezTo>
                  <a:cubicBezTo>
                    <a:pt x="13745" y="11144"/>
                    <a:pt x="14485" y="10350"/>
                    <a:pt x="14704" y="9228"/>
                  </a:cubicBezTo>
                  <a:cubicBezTo>
                    <a:pt x="14978" y="8023"/>
                    <a:pt x="14540" y="6873"/>
                    <a:pt x="13718" y="6708"/>
                  </a:cubicBezTo>
                  <a:cubicBezTo>
                    <a:pt x="13654" y="6694"/>
                    <a:pt x="13589" y="6687"/>
                    <a:pt x="13523" y="6687"/>
                  </a:cubicBezTo>
                  <a:cubicBezTo>
                    <a:pt x="13332" y="6687"/>
                    <a:pt x="13134" y="6744"/>
                    <a:pt x="12951" y="6845"/>
                  </a:cubicBezTo>
                  <a:cubicBezTo>
                    <a:pt x="12951" y="6791"/>
                    <a:pt x="12924" y="6763"/>
                    <a:pt x="12924" y="6708"/>
                  </a:cubicBezTo>
                  <a:cubicBezTo>
                    <a:pt x="12157" y="3450"/>
                    <a:pt x="8735" y="1013"/>
                    <a:pt x="602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Google Shape;3387;p56"/>
            <p:cNvSpPr>
              <a:spLocks/>
            </p:cNvSpPr>
            <p:nvPr/>
          </p:nvSpPr>
          <p:spPr bwMode="auto">
            <a:xfrm>
              <a:off x="4853772" y="1467178"/>
              <a:ext cx="788949" cy="429641"/>
            </a:xfrm>
            <a:custGeom>
              <a:avLst/>
              <a:gdLst>
                <a:gd name="T0" fmla="*/ 474882637 w 26013"/>
                <a:gd name="T1" fmla="*/ 27599 h 14166"/>
                <a:gd name="T2" fmla="*/ 449159951 w 26013"/>
                <a:gd name="T3" fmla="*/ 11465919 h 14166"/>
                <a:gd name="T4" fmla="*/ 52700052 w 26013"/>
                <a:gd name="T5" fmla="*/ 204716263 h 14166"/>
                <a:gd name="T6" fmla="*/ 90892214 w 26013"/>
                <a:gd name="T7" fmla="*/ 339157865 h 14166"/>
                <a:gd name="T8" fmla="*/ 161055599 w 26013"/>
                <a:gd name="T9" fmla="*/ 351098434 h 14166"/>
                <a:gd name="T10" fmla="*/ 274991900 w 26013"/>
                <a:gd name="T11" fmla="*/ 322363227 h 14166"/>
                <a:gd name="T12" fmla="*/ 333383043 w 26013"/>
                <a:gd name="T13" fmla="*/ 301718137 h 14166"/>
                <a:gd name="T14" fmla="*/ 413255447 w 26013"/>
                <a:gd name="T15" fmla="*/ 342226465 h 14166"/>
                <a:gd name="T16" fmla="*/ 603325887 w 26013"/>
                <a:gd name="T17" fmla="*/ 395205240 h 14166"/>
                <a:gd name="T18" fmla="*/ 685206316 w 26013"/>
                <a:gd name="T19" fmla="*/ 355980073 h 14166"/>
                <a:gd name="T20" fmla="*/ 622575600 w 26013"/>
                <a:gd name="T21" fmla="*/ 113824051 h 14166"/>
                <a:gd name="T22" fmla="*/ 474882637 w 26013"/>
                <a:gd name="T23" fmla="*/ 27599 h 141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13" h="14166" extrusionOk="0">
                  <a:moveTo>
                    <a:pt x="17022" y="1"/>
                  </a:moveTo>
                  <a:cubicBezTo>
                    <a:pt x="16679" y="1"/>
                    <a:pt x="16366" y="123"/>
                    <a:pt x="16100" y="411"/>
                  </a:cubicBezTo>
                  <a:cubicBezTo>
                    <a:pt x="12377" y="4463"/>
                    <a:pt x="4874" y="1944"/>
                    <a:pt x="1889" y="7338"/>
                  </a:cubicBezTo>
                  <a:cubicBezTo>
                    <a:pt x="1889" y="7338"/>
                    <a:pt x="0" y="10980"/>
                    <a:pt x="3258" y="12157"/>
                  </a:cubicBezTo>
                  <a:cubicBezTo>
                    <a:pt x="4037" y="12448"/>
                    <a:pt x="4899" y="12585"/>
                    <a:pt x="5773" y="12585"/>
                  </a:cubicBezTo>
                  <a:cubicBezTo>
                    <a:pt x="7204" y="12585"/>
                    <a:pt x="8668" y="12218"/>
                    <a:pt x="9857" y="11555"/>
                  </a:cubicBezTo>
                  <a:cubicBezTo>
                    <a:pt x="10691" y="11079"/>
                    <a:pt x="11322" y="10815"/>
                    <a:pt x="11950" y="10815"/>
                  </a:cubicBezTo>
                  <a:cubicBezTo>
                    <a:pt x="12766" y="10815"/>
                    <a:pt x="13575" y="11261"/>
                    <a:pt x="14813" y="12267"/>
                  </a:cubicBezTo>
                  <a:cubicBezTo>
                    <a:pt x="15914" y="13164"/>
                    <a:pt x="19170" y="14166"/>
                    <a:pt x="21626" y="14166"/>
                  </a:cubicBezTo>
                  <a:cubicBezTo>
                    <a:pt x="23142" y="14166"/>
                    <a:pt x="24352" y="13784"/>
                    <a:pt x="24561" y="12760"/>
                  </a:cubicBezTo>
                  <a:cubicBezTo>
                    <a:pt x="25081" y="10104"/>
                    <a:pt x="26012" y="6900"/>
                    <a:pt x="22316" y="4080"/>
                  </a:cubicBezTo>
                  <a:cubicBezTo>
                    <a:pt x="21487" y="3435"/>
                    <a:pt x="18837" y="1"/>
                    <a:pt x="17022" y="1"/>
                  </a:cubicBezTo>
                  <a:close/>
                </a:path>
              </a:pathLst>
            </a:custGeom>
            <a:solidFill>
              <a:srgbClr val="FD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Google Shape;3388;p56"/>
            <p:cNvSpPr>
              <a:spLocks/>
            </p:cNvSpPr>
            <p:nvPr/>
          </p:nvSpPr>
          <p:spPr bwMode="auto">
            <a:xfrm>
              <a:off x="5272323" y="1398875"/>
              <a:ext cx="602941" cy="1014202"/>
            </a:xfrm>
            <a:custGeom>
              <a:avLst/>
              <a:gdLst>
                <a:gd name="T0" fmla="*/ 494689646 w 19880"/>
                <a:gd name="T1" fmla="*/ 27599 h 33440"/>
                <a:gd name="T2" fmla="*/ 475914585 w 19880"/>
                <a:gd name="T3" fmla="*/ 13167642 h 33440"/>
                <a:gd name="T4" fmla="*/ 440009176 w 19880"/>
                <a:gd name="T5" fmla="*/ 111703674 h 33440"/>
                <a:gd name="T6" fmla="*/ 405611422 w 19880"/>
                <a:gd name="T7" fmla="*/ 54094453 h 33440"/>
                <a:gd name="T8" fmla="*/ 400282703 w 19880"/>
                <a:gd name="T9" fmla="*/ 57470314 h 33440"/>
                <a:gd name="T10" fmla="*/ 404104706 w 19880"/>
                <a:gd name="T11" fmla="*/ 152965318 h 33440"/>
                <a:gd name="T12" fmla="*/ 0 w 19880"/>
                <a:gd name="T13" fmla="*/ 753388249 h 33440"/>
                <a:gd name="T14" fmla="*/ 106180094 w 19880"/>
                <a:gd name="T15" fmla="*/ 932884776 h 33440"/>
                <a:gd name="T16" fmla="*/ 335363397 w 19880"/>
                <a:gd name="T17" fmla="*/ 669359156 h 33440"/>
                <a:gd name="T18" fmla="*/ 473626927 w 19880"/>
                <a:gd name="T19" fmla="*/ 181225826 h 33440"/>
                <a:gd name="T20" fmla="*/ 552299840 w 19880"/>
                <a:gd name="T21" fmla="*/ 65867598 h 33440"/>
                <a:gd name="T22" fmla="*/ 494689646 w 19880"/>
                <a:gd name="T23" fmla="*/ 27599 h 33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80" h="33440" extrusionOk="0">
                  <a:moveTo>
                    <a:pt x="17732" y="1"/>
                  </a:moveTo>
                  <a:cubicBezTo>
                    <a:pt x="17449" y="1"/>
                    <a:pt x="17205" y="139"/>
                    <a:pt x="17059" y="472"/>
                  </a:cubicBezTo>
                  <a:cubicBezTo>
                    <a:pt x="16457" y="1814"/>
                    <a:pt x="15772" y="4004"/>
                    <a:pt x="15772" y="4004"/>
                  </a:cubicBezTo>
                  <a:cubicBezTo>
                    <a:pt x="15772" y="4004"/>
                    <a:pt x="15048" y="1939"/>
                    <a:pt x="14539" y="1939"/>
                  </a:cubicBezTo>
                  <a:cubicBezTo>
                    <a:pt x="14471" y="1939"/>
                    <a:pt x="14406" y="1976"/>
                    <a:pt x="14348" y="2060"/>
                  </a:cubicBezTo>
                  <a:cubicBezTo>
                    <a:pt x="13883" y="2772"/>
                    <a:pt x="14348" y="4141"/>
                    <a:pt x="14485" y="5483"/>
                  </a:cubicBezTo>
                  <a:cubicBezTo>
                    <a:pt x="14649" y="6797"/>
                    <a:pt x="9283" y="22240"/>
                    <a:pt x="0" y="27005"/>
                  </a:cubicBezTo>
                  <a:lnTo>
                    <a:pt x="3806" y="33439"/>
                  </a:lnTo>
                  <a:cubicBezTo>
                    <a:pt x="3806" y="33439"/>
                    <a:pt x="9912" y="28401"/>
                    <a:pt x="12021" y="23993"/>
                  </a:cubicBezTo>
                  <a:cubicBezTo>
                    <a:pt x="14102" y="19612"/>
                    <a:pt x="16977" y="6496"/>
                    <a:pt x="16977" y="6496"/>
                  </a:cubicBezTo>
                  <a:cubicBezTo>
                    <a:pt x="16977" y="6496"/>
                    <a:pt x="19688" y="3703"/>
                    <a:pt x="19797" y="2361"/>
                  </a:cubicBezTo>
                  <a:cubicBezTo>
                    <a:pt x="19880" y="1346"/>
                    <a:pt x="18614" y="1"/>
                    <a:pt x="17732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Google Shape;3389;p56"/>
            <p:cNvSpPr>
              <a:spLocks/>
            </p:cNvSpPr>
            <p:nvPr/>
          </p:nvSpPr>
          <p:spPr bwMode="auto">
            <a:xfrm>
              <a:off x="5302228" y="1505363"/>
              <a:ext cx="558903" cy="910902"/>
            </a:xfrm>
            <a:custGeom>
              <a:avLst/>
              <a:gdLst>
                <a:gd name="T0" fmla="*/ 514106294 w 18428"/>
                <a:gd name="T1" fmla="*/ 0 h 30034"/>
                <a:gd name="T2" fmla="*/ 514106294 w 18428"/>
                <a:gd name="T3" fmla="*/ 0 h 30034"/>
                <a:gd name="T4" fmla="*/ 489667754 w 18428"/>
                <a:gd name="T5" fmla="*/ 27507184 h 30034"/>
                <a:gd name="T6" fmla="*/ 445337477 w 18428"/>
                <a:gd name="T7" fmla="*/ 95495127 h 30034"/>
                <a:gd name="T8" fmla="*/ 242155734 w 18428"/>
                <a:gd name="T9" fmla="*/ 559943900 h 30034"/>
                <a:gd name="T10" fmla="*/ 13000227 w 18428"/>
                <a:gd name="T11" fmla="*/ 775373649 h 30034"/>
                <a:gd name="T12" fmla="*/ 0 w 18428"/>
                <a:gd name="T13" fmla="*/ 781483310 h 30034"/>
                <a:gd name="T14" fmla="*/ 16041256 w 18428"/>
                <a:gd name="T15" fmla="*/ 810497210 h 30034"/>
                <a:gd name="T16" fmla="*/ 63133838 w 18428"/>
                <a:gd name="T17" fmla="*/ 837893086 h 30034"/>
                <a:gd name="T18" fmla="*/ 98536043 w 18428"/>
                <a:gd name="T19" fmla="*/ 824250817 h 30034"/>
                <a:gd name="T20" fmla="*/ 303252100 w 18428"/>
                <a:gd name="T21" fmla="*/ 586670142 h 30034"/>
                <a:gd name="T22" fmla="*/ 455269075 w 18428"/>
                <a:gd name="T23" fmla="*/ 102358131 h 30034"/>
                <a:gd name="T24" fmla="*/ 491955410 w 18428"/>
                <a:gd name="T25" fmla="*/ 29794872 h 30034"/>
                <a:gd name="T26" fmla="*/ 514106294 w 18428"/>
                <a:gd name="T27" fmla="*/ 0 h 300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28" h="30034" extrusionOk="0">
                  <a:moveTo>
                    <a:pt x="18428" y="0"/>
                  </a:moveTo>
                  <a:lnTo>
                    <a:pt x="18428" y="0"/>
                  </a:lnTo>
                  <a:cubicBezTo>
                    <a:pt x="18154" y="356"/>
                    <a:pt x="17825" y="685"/>
                    <a:pt x="17552" y="986"/>
                  </a:cubicBezTo>
                  <a:cubicBezTo>
                    <a:pt x="16840" y="1671"/>
                    <a:pt x="16292" y="2492"/>
                    <a:pt x="15963" y="3423"/>
                  </a:cubicBezTo>
                  <a:cubicBezTo>
                    <a:pt x="14567" y="7120"/>
                    <a:pt x="10980" y="16539"/>
                    <a:pt x="8680" y="20071"/>
                  </a:cubicBezTo>
                  <a:cubicBezTo>
                    <a:pt x="6736" y="23056"/>
                    <a:pt x="2820" y="26095"/>
                    <a:pt x="466" y="27793"/>
                  </a:cubicBezTo>
                  <a:cubicBezTo>
                    <a:pt x="329" y="27875"/>
                    <a:pt x="164" y="27957"/>
                    <a:pt x="0" y="28012"/>
                  </a:cubicBezTo>
                  <a:lnTo>
                    <a:pt x="575" y="29052"/>
                  </a:lnTo>
                  <a:cubicBezTo>
                    <a:pt x="934" y="29689"/>
                    <a:pt x="1596" y="30034"/>
                    <a:pt x="2263" y="30034"/>
                  </a:cubicBezTo>
                  <a:cubicBezTo>
                    <a:pt x="2714" y="30034"/>
                    <a:pt x="3168" y="29876"/>
                    <a:pt x="3532" y="29545"/>
                  </a:cubicBezTo>
                  <a:cubicBezTo>
                    <a:pt x="5723" y="27628"/>
                    <a:pt x="9282" y="24178"/>
                    <a:pt x="10870" y="21029"/>
                  </a:cubicBezTo>
                  <a:cubicBezTo>
                    <a:pt x="12787" y="17251"/>
                    <a:pt x="15361" y="7503"/>
                    <a:pt x="16319" y="3669"/>
                  </a:cubicBezTo>
                  <a:cubicBezTo>
                    <a:pt x="16566" y="2711"/>
                    <a:pt x="17031" y="1835"/>
                    <a:pt x="17634" y="1068"/>
                  </a:cubicBezTo>
                  <a:cubicBezTo>
                    <a:pt x="17908" y="767"/>
                    <a:pt x="18181" y="384"/>
                    <a:pt x="1842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Google Shape;3390;p56"/>
            <p:cNvSpPr>
              <a:spLocks/>
            </p:cNvSpPr>
            <p:nvPr/>
          </p:nvSpPr>
          <p:spPr bwMode="auto">
            <a:xfrm>
              <a:off x="5230801" y="2079208"/>
              <a:ext cx="327220" cy="330556"/>
            </a:xfrm>
            <a:custGeom>
              <a:avLst/>
              <a:gdLst>
                <a:gd name="T0" fmla="*/ 187169355 w 10789"/>
                <a:gd name="T1" fmla="*/ 27599 h 10899"/>
                <a:gd name="T2" fmla="*/ 55768703 w 10789"/>
                <a:gd name="T3" fmla="*/ 114605879 h 10899"/>
                <a:gd name="T4" fmla="*/ 145154264 w 10789"/>
                <a:gd name="T5" fmla="*/ 304061780 h 10899"/>
                <a:gd name="T6" fmla="*/ 300993510 w 10789"/>
                <a:gd name="T7" fmla="*/ 170373609 h 10899"/>
                <a:gd name="T8" fmla="*/ 187169355 w 10789"/>
                <a:gd name="T9" fmla="*/ 27599 h 108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89" h="10899" extrusionOk="0">
                  <a:moveTo>
                    <a:pt x="6709" y="1"/>
                  </a:moveTo>
                  <a:cubicBezTo>
                    <a:pt x="6709" y="1"/>
                    <a:pt x="3998" y="3451"/>
                    <a:pt x="1999" y="4108"/>
                  </a:cubicBezTo>
                  <a:cubicBezTo>
                    <a:pt x="0" y="4793"/>
                    <a:pt x="5203" y="10899"/>
                    <a:pt x="5203" y="10899"/>
                  </a:cubicBezTo>
                  <a:cubicBezTo>
                    <a:pt x="5203" y="10899"/>
                    <a:pt x="9858" y="8078"/>
                    <a:pt x="10789" y="6107"/>
                  </a:cubicBezTo>
                  <a:lnTo>
                    <a:pt x="6709" y="1"/>
                  </a:lnTo>
                  <a:close/>
                </a:path>
              </a:pathLst>
            </a:custGeom>
            <a:solidFill>
              <a:srgbClr val="FFA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Google Shape;3391;p56"/>
            <p:cNvSpPr>
              <a:spLocks/>
            </p:cNvSpPr>
            <p:nvPr/>
          </p:nvSpPr>
          <p:spPr bwMode="auto">
            <a:xfrm>
              <a:off x="4842974" y="2219576"/>
              <a:ext cx="580952" cy="638668"/>
            </a:xfrm>
            <a:custGeom>
              <a:avLst/>
              <a:gdLst>
                <a:gd name="T0" fmla="*/ 77919417 w 19155"/>
                <a:gd name="T1" fmla="*/ 0 h 21058"/>
                <a:gd name="T2" fmla="*/ 55015199 w 19155"/>
                <a:gd name="T3" fmla="*/ 537790969 h 21058"/>
                <a:gd name="T4" fmla="*/ 342169749 w 19155"/>
                <a:gd name="T5" fmla="*/ 587477477 h 21058"/>
                <a:gd name="T6" fmla="*/ 524790911 w 19155"/>
                <a:gd name="T7" fmla="*/ 515640126 h 21058"/>
                <a:gd name="T8" fmla="*/ 525571852 w 19155"/>
                <a:gd name="T9" fmla="*/ 58056219 h 21058"/>
                <a:gd name="T10" fmla="*/ 525571852 w 19155"/>
                <a:gd name="T11" fmla="*/ 58056219 h 21058"/>
                <a:gd name="T12" fmla="*/ 386137579 w 19155"/>
                <a:gd name="T13" fmla="*/ 69214894 h 21058"/>
                <a:gd name="T14" fmla="*/ 77919417 w 19155"/>
                <a:gd name="T15" fmla="*/ 0 h 210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155" h="21058" extrusionOk="0">
                  <a:moveTo>
                    <a:pt x="2793" y="0"/>
                  </a:moveTo>
                  <a:cubicBezTo>
                    <a:pt x="2793" y="0"/>
                    <a:pt x="0" y="17579"/>
                    <a:pt x="1972" y="19277"/>
                  </a:cubicBezTo>
                  <a:cubicBezTo>
                    <a:pt x="3027" y="20171"/>
                    <a:pt x="7993" y="21058"/>
                    <a:pt x="12265" y="21058"/>
                  </a:cubicBezTo>
                  <a:cubicBezTo>
                    <a:pt x="15971" y="21058"/>
                    <a:pt x="19155" y="20391"/>
                    <a:pt x="18811" y="18483"/>
                  </a:cubicBezTo>
                  <a:cubicBezTo>
                    <a:pt x="17689" y="12486"/>
                    <a:pt x="18839" y="2082"/>
                    <a:pt x="18839" y="2081"/>
                  </a:cubicBezTo>
                  <a:cubicBezTo>
                    <a:pt x="18838" y="2081"/>
                    <a:pt x="16765" y="2481"/>
                    <a:pt x="13841" y="2481"/>
                  </a:cubicBezTo>
                  <a:cubicBezTo>
                    <a:pt x="10642" y="2481"/>
                    <a:pt x="6426" y="2003"/>
                    <a:pt x="2793" y="0"/>
                  </a:cubicBezTo>
                  <a:close/>
                </a:path>
              </a:pathLst>
            </a:custGeom>
            <a:solidFill>
              <a:srgbClr val="FFA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Google Shape;3392;p56"/>
            <p:cNvSpPr>
              <a:spLocks/>
            </p:cNvSpPr>
            <p:nvPr/>
          </p:nvSpPr>
          <p:spPr bwMode="auto">
            <a:xfrm>
              <a:off x="5651840" y="2780106"/>
              <a:ext cx="205145" cy="200808"/>
            </a:xfrm>
            <a:custGeom>
              <a:avLst/>
              <a:gdLst>
                <a:gd name="T0" fmla="*/ 44246386 w 6764"/>
                <a:gd name="T1" fmla="*/ 27599 h 6621"/>
                <a:gd name="T2" fmla="*/ 19109784 w 6764"/>
                <a:gd name="T3" fmla="*/ 13809652 h 6621"/>
                <a:gd name="T4" fmla="*/ 22931747 w 6764"/>
                <a:gd name="T5" fmla="*/ 94016480 h 6621"/>
                <a:gd name="T6" fmla="*/ 29041362 w 6764"/>
                <a:gd name="T7" fmla="*/ 100878527 h 6621"/>
                <a:gd name="T8" fmla="*/ 140521959 w 6764"/>
                <a:gd name="T9" fmla="*/ 184712303 h 6621"/>
                <a:gd name="T10" fmla="*/ 150509646 w 6764"/>
                <a:gd name="T11" fmla="*/ 182619666 h 6621"/>
                <a:gd name="T12" fmla="*/ 51193049 w 6764"/>
                <a:gd name="T13" fmla="*/ 809449 h 6621"/>
                <a:gd name="T14" fmla="*/ 44246386 w 6764"/>
                <a:gd name="T15" fmla="*/ 27599 h 66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64" h="6621" extrusionOk="0">
                  <a:moveTo>
                    <a:pt x="1586" y="1"/>
                  </a:moveTo>
                  <a:cubicBezTo>
                    <a:pt x="1211" y="1"/>
                    <a:pt x="911" y="201"/>
                    <a:pt x="685" y="495"/>
                  </a:cubicBezTo>
                  <a:cubicBezTo>
                    <a:pt x="1" y="1344"/>
                    <a:pt x="110" y="2576"/>
                    <a:pt x="822" y="3370"/>
                  </a:cubicBezTo>
                  <a:lnTo>
                    <a:pt x="1041" y="3616"/>
                  </a:lnTo>
                  <a:cubicBezTo>
                    <a:pt x="1041" y="3616"/>
                    <a:pt x="3583" y="6621"/>
                    <a:pt x="5037" y="6621"/>
                  </a:cubicBezTo>
                  <a:cubicBezTo>
                    <a:pt x="5166" y="6621"/>
                    <a:pt x="5286" y="6597"/>
                    <a:pt x="5395" y="6546"/>
                  </a:cubicBezTo>
                  <a:cubicBezTo>
                    <a:pt x="6764" y="5889"/>
                    <a:pt x="3341" y="385"/>
                    <a:pt x="1835" y="29"/>
                  </a:cubicBezTo>
                  <a:cubicBezTo>
                    <a:pt x="1749" y="10"/>
                    <a:pt x="1665" y="1"/>
                    <a:pt x="1586" y="1"/>
                  </a:cubicBezTo>
                  <a:close/>
                </a:path>
              </a:pathLst>
            </a:custGeom>
            <a:solidFill>
              <a:srgbClr val="FCD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Google Shape;3393;p56"/>
            <p:cNvSpPr>
              <a:spLocks/>
            </p:cNvSpPr>
            <p:nvPr/>
          </p:nvSpPr>
          <p:spPr bwMode="auto">
            <a:xfrm>
              <a:off x="4909396" y="2187183"/>
              <a:ext cx="412778" cy="225921"/>
            </a:xfrm>
            <a:custGeom>
              <a:avLst/>
              <a:gdLst>
                <a:gd name="T0" fmla="*/ 130647149 w 13610"/>
                <a:gd name="T1" fmla="*/ 27599 h 7449"/>
                <a:gd name="T2" fmla="*/ 27599 w 13610"/>
                <a:gd name="T3" fmla="*/ 148222859 h 7449"/>
                <a:gd name="T4" fmla="*/ 106208598 w 13610"/>
                <a:gd name="T5" fmla="*/ 207785964 h 7449"/>
                <a:gd name="T6" fmla="*/ 373556447 w 13610"/>
                <a:gd name="T7" fmla="*/ 174168167 h 7449"/>
                <a:gd name="T8" fmla="*/ 379666077 w 13610"/>
                <a:gd name="T9" fmla="*/ 8424921 h 7449"/>
                <a:gd name="T10" fmla="*/ 379666077 w 13610"/>
                <a:gd name="T11" fmla="*/ 8424921 h 7449"/>
                <a:gd name="T12" fmla="*/ 250441936 w 13610"/>
                <a:gd name="T13" fmla="*/ 29516159 h 7449"/>
                <a:gd name="T14" fmla="*/ 130647149 w 13610"/>
                <a:gd name="T15" fmla="*/ 27599 h 7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610" h="7449" extrusionOk="0">
                  <a:moveTo>
                    <a:pt x="4683" y="1"/>
                  </a:moveTo>
                  <a:lnTo>
                    <a:pt x="1" y="5313"/>
                  </a:lnTo>
                  <a:lnTo>
                    <a:pt x="3807" y="7448"/>
                  </a:lnTo>
                  <a:lnTo>
                    <a:pt x="13390" y="6243"/>
                  </a:lnTo>
                  <a:lnTo>
                    <a:pt x="13609" y="302"/>
                  </a:lnTo>
                  <a:cubicBezTo>
                    <a:pt x="11772" y="862"/>
                    <a:pt x="10232" y="1058"/>
                    <a:pt x="8977" y="1058"/>
                  </a:cubicBezTo>
                  <a:cubicBezTo>
                    <a:pt x="6061" y="1058"/>
                    <a:pt x="4683" y="1"/>
                    <a:pt x="4683" y="1"/>
                  </a:cubicBezTo>
                  <a:close/>
                </a:path>
              </a:pathLst>
            </a:custGeom>
            <a:solidFill>
              <a:srgbClr val="FFA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Google Shape;3394;p56"/>
            <p:cNvSpPr>
              <a:spLocks/>
            </p:cNvSpPr>
            <p:nvPr/>
          </p:nvSpPr>
          <p:spPr bwMode="auto">
            <a:xfrm>
              <a:off x="5621116" y="2779529"/>
              <a:ext cx="238416" cy="199899"/>
            </a:xfrm>
            <a:custGeom>
              <a:avLst/>
              <a:gdLst>
                <a:gd name="T0" fmla="*/ 70805154 w 7861"/>
                <a:gd name="T1" fmla="*/ 27599 h 6591"/>
                <a:gd name="T2" fmla="*/ 65700001 w 7861"/>
                <a:gd name="T3" fmla="*/ 585958 h 6591"/>
                <a:gd name="T4" fmla="*/ 19109796 w 7861"/>
                <a:gd name="T5" fmla="*/ 45641300 h 6591"/>
                <a:gd name="T6" fmla="*/ 7643931 w 7861"/>
                <a:gd name="T7" fmla="*/ 63998798 h 6591"/>
                <a:gd name="T8" fmla="*/ 27599 w 7861"/>
                <a:gd name="T9" fmla="*/ 75437169 h 6591"/>
                <a:gd name="T10" fmla="*/ 68768625 w 7861"/>
                <a:gd name="T11" fmla="*/ 131959423 h 6591"/>
                <a:gd name="T12" fmla="*/ 71809619 w 7861"/>
                <a:gd name="T13" fmla="*/ 118233359 h 6591"/>
                <a:gd name="T14" fmla="*/ 171628584 w 7861"/>
                <a:gd name="T15" fmla="*/ 183850183 h 6591"/>
                <a:gd name="T16" fmla="*/ 178770267 w 7861"/>
                <a:gd name="T17" fmla="*/ 183152007 h 6591"/>
                <a:gd name="T18" fmla="*/ 70805154 w 7861"/>
                <a:gd name="T19" fmla="*/ 27599 h 6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61" h="6591" extrusionOk="0">
                  <a:moveTo>
                    <a:pt x="2538" y="1"/>
                  </a:moveTo>
                  <a:cubicBezTo>
                    <a:pt x="2474" y="1"/>
                    <a:pt x="2413" y="7"/>
                    <a:pt x="2355" y="21"/>
                  </a:cubicBezTo>
                  <a:cubicBezTo>
                    <a:pt x="1507" y="213"/>
                    <a:pt x="931" y="1171"/>
                    <a:pt x="685" y="1636"/>
                  </a:cubicBezTo>
                  <a:cubicBezTo>
                    <a:pt x="548" y="1883"/>
                    <a:pt x="411" y="2102"/>
                    <a:pt x="274" y="2294"/>
                  </a:cubicBezTo>
                  <a:lnTo>
                    <a:pt x="1" y="2704"/>
                  </a:lnTo>
                  <a:lnTo>
                    <a:pt x="2465" y="4730"/>
                  </a:lnTo>
                  <a:lnTo>
                    <a:pt x="2574" y="4238"/>
                  </a:lnTo>
                  <a:cubicBezTo>
                    <a:pt x="4321" y="6338"/>
                    <a:pt x="5626" y="6590"/>
                    <a:pt x="6152" y="6590"/>
                  </a:cubicBezTo>
                  <a:cubicBezTo>
                    <a:pt x="6319" y="6590"/>
                    <a:pt x="6408" y="6565"/>
                    <a:pt x="6408" y="6565"/>
                  </a:cubicBezTo>
                  <a:cubicBezTo>
                    <a:pt x="7861" y="4901"/>
                    <a:pt x="4268" y="1"/>
                    <a:pt x="2538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Google Shape;3395;p56"/>
            <p:cNvSpPr>
              <a:spLocks/>
            </p:cNvSpPr>
            <p:nvPr/>
          </p:nvSpPr>
          <p:spPr bwMode="auto">
            <a:xfrm>
              <a:off x="5778072" y="2839947"/>
              <a:ext cx="2517" cy="2517"/>
            </a:xfrm>
            <a:custGeom>
              <a:avLst/>
              <a:gdLst>
                <a:gd name="T0" fmla="*/ 2314700 w 83"/>
                <a:gd name="T1" fmla="*/ 2287104 h 83"/>
                <a:gd name="T2" fmla="*/ 27596 w 83"/>
                <a:gd name="T3" fmla="*/ 0 h 83"/>
                <a:gd name="T4" fmla="*/ 27596 w 83"/>
                <a:gd name="T5" fmla="*/ 0 h 83"/>
                <a:gd name="T6" fmla="*/ 2314700 w 83"/>
                <a:gd name="T7" fmla="*/ 2287104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83" extrusionOk="0">
                  <a:moveTo>
                    <a:pt x="83" y="82"/>
                  </a:moveTo>
                  <a:cubicBezTo>
                    <a:pt x="55" y="55"/>
                    <a:pt x="28" y="28"/>
                    <a:pt x="1" y="0"/>
                  </a:cubicBezTo>
                  <a:cubicBezTo>
                    <a:pt x="28" y="28"/>
                    <a:pt x="55" y="55"/>
                    <a:pt x="83" y="82"/>
                  </a:cubicBezTo>
                  <a:close/>
                </a:path>
              </a:pathLst>
            </a:custGeom>
            <a:solidFill>
              <a:srgbClr val="D8D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Google Shape;3396;p56"/>
            <p:cNvSpPr>
              <a:spLocks/>
            </p:cNvSpPr>
            <p:nvPr/>
          </p:nvSpPr>
          <p:spPr bwMode="auto">
            <a:xfrm>
              <a:off x="4877853" y="2333344"/>
              <a:ext cx="29904" cy="30754"/>
            </a:xfrm>
            <a:custGeom>
              <a:avLst/>
              <a:gdLst>
                <a:gd name="T0" fmla="*/ 0 w 986"/>
                <a:gd name="T1" fmla="*/ 27600 h 1014"/>
                <a:gd name="T2" fmla="*/ 0 w 986"/>
                <a:gd name="T3" fmla="*/ 27600 h 1014"/>
                <a:gd name="T4" fmla="*/ 27506403 w 986"/>
                <a:gd name="T5" fmla="*/ 28289737 h 1014"/>
                <a:gd name="T6" fmla="*/ 27506403 w 986"/>
                <a:gd name="T7" fmla="*/ 22933325 h 1014"/>
                <a:gd name="T8" fmla="*/ 0 w 986"/>
                <a:gd name="T9" fmla="*/ 27600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6" h="1014" extrusionOk="0">
                  <a:moveTo>
                    <a:pt x="0" y="1"/>
                  </a:moveTo>
                  <a:lnTo>
                    <a:pt x="0" y="1"/>
                  </a:lnTo>
                  <a:cubicBezTo>
                    <a:pt x="466" y="494"/>
                    <a:pt x="822" y="849"/>
                    <a:pt x="986" y="1014"/>
                  </a:cubicBezTo>
                  <a:cubicBezTo>
                    <a:pt x="986" y="959"/>
                    <a:pt x="986" y="904"/>
                    <a:pt x="986" y="822"/>
                  </a:cubicBezTo>
                  <a:cubicBezTo>
                    <a:pt x="685" y="603"/>
                    <a:pt x="356" y="302"/>
                    <a:pt x="0" y="1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Google Shape;3397;p56"/>
            <p:cNvSpPr>
              <a:spLocks/>
            </p:cNvSpPr>
            <p:nvPr/>
          </p:nvSpPr>
          <p:spPr bwMode="auto">
            <a:xfrm>
              <a:off x="4786500" y="2222882"/>
              <a:ext cx="3336" cy="5035"/>
            </a:xfrm>
            <a:custGeom>
              <a:avLst/>
              <a:gdLst>
                <a:gd name="T0" fmla="*/ 0 w 110"/>
                <a:gd name="T1" fmla="*/ 4604538 h 166"/>
                <a:gd name="T2" fmla="*/ 3068271 w 110"/>
                <a:gd name="T3" fmla="*/ 27602 h 166"/>
                <a:gd name="T4" fmla="*/ 3068271 w 110"/>
                <a:gd name="T5" fmla="*/ 27602 h 166"/>
                <a:gd name="T6" fmla="*/ 0 w 110"/>
                <a:gd name="T7" fmla="*/ 4604538 h 1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" h="166" extrusionOk="0">
                  <a:moveTo>
                    <a:pt x="0" y="165"/>
                  </a:moveTo>
                  <a:lnTo>
                    <a:pt x="110" y="1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EF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Google Shape;3398;p56"/>
            <p:cNvSpPr>
              <a:spLocks/>
            </p:cNvSpPr>
            <p:nvPr/>
          </p:nvSpPr>
          <p:spPr bwMode="auto">
            <a:xfrm>
              <a:off x="4789806" y="2220395"/>
              <a:ext cx="1698" cy="2517"/>
            </a:xfrm>
            <a:custGeom>
              <a:avLst/>
              <a:gdLst>
                <a:gd name="T0" fmla="*/ 27593 w 56"/>
                <a:gd name="T1" fmla="*/ 2314700 h 83"/>
                <a:gd name="T2" fmla="*/ 27593 w 56"/>
                <a:gd name="T3" fmla="*/ 2314700 h 83"/>
                <a:gd name="T4" fmla="*/ 1561129 w 56"/>
                <a:gd name="T5" fmla="*/ 27596 h 83"/>
                <a:gd name="T6" fmla="*/ 1561129 w 56"/>
                <a:gd name="T7" fmla="*/ 27596 h 83"/>
                <a:gd name="T8" fmla="*/ 27593 w 56"/>
                <a:gd name="T9" fmla="*/ 231470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83" extrusionOk="0">
                  <a:moveTo>
                    <a:pt x="1" y="83"/>
                  </a:moveTo>
                  <a:lnTo>
                    <a:pt x="1" y="83"/>
                  </a:lnTo>
                  <a:lnTo>
                    <a:pt x="56" y="1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F79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Google Shape;3399;p56"/>
            <p:cNvSpPr>
              <a:spLocks/>
            </p:cNvSpPr>
            <p:nvPr/>
          </p:nvSpPr>
          <p:spPr bwMode="auto">
            <a:xfrm>
              <a:off x="4791474" y="2172231"/>
              <a:ext cx="39064" cy="48193"/>
            </a:xfrm>
            <a:custGeom>
              <a:avLst/>
              <a:gdLst>
                <a:gd name="T0" fmla="*/ 27600 w 1288"/>
                <a:gd name="T1" fmla="*/ 44330645 h 1589"/>
                <a:gd name="T2" fmla="*/ 27600 w 1288"/>
                <a:gd name="T3" fmla="*/ 44330645 h 1589"/>
                <a:gd name="T4" fmla="*/ 35905821 w 1288"/>
                <a:gd name="T5" fmla="*/ 27600 h 1589"/>
                <a:gd name="T6" fmla="*/ 35905821 w 1288"/>
                <a:gd name="T7" fmla="*/ 27600 h 1589"/>
                <a:gd name="T8" fmla="*/ 27600 w 1288"/>
                <a:gd name="T9" fmla="*/ 44330645 h 1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589" extrusionOk="0">
                  <a:moveTo>
                    <a:pt x="1" y="1589"/>
                  </a:moveTo>
                  <a:lnTo>
                    <a:pt x="1" y="1589"/>
                  </a:lnTo>
                  <a:lnTo>
                    <a:pt x="1287" y="1"/>
                  </a:lnTo>
                  <a:lnTo>
                    <a:pt x="1" y="1589"/>
                  </a:ln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Google Shape;3400;p56"/>
            <p:cNvSpPr/>
            <p:nvPr/>
          </p:nvSpPr>
          <p:spPr>
            <a:xfrm>
              <a:off x="4787405" y="2172032"/>
              <a:ext cx="132712" cy="185838"/>
            </a:xfrm>
            <a:custGeom>
              <a:avLst/>
              <a:gdLst/>
              <a:ahLst/>
              <a:cxnLst/>
              <a:rect l="l" t="t" r="r" b="b"/>
              <a:pathLst>
                <a:path w="4436" h="6135" extrusionOk="0">
                  <a:moveTo>
                    <a:pt x="1451" y="1"/>
                  </a:moveTo>
                  <a:lnTo>
                    <a:pt x="165" y="1589"/>
                  </a:lnTo>
                  <a:lnTo>
                    <a:pt x="110" y="1671"/>
                  </a:lnTo>
                  <a:lnTo>
                    <a:pt x="0" y="1835"/>
                  </a:lnTo>
                  <a:cubicBezTo>
                    <a:pt x="356" y="2492"/>
                    <a:pt x="1917" y="4190"/>
                    <a:pt x="3012" y="5313"/>
                  </a:cubicBezTo>
                  <a:cubicBezTo>
                    <a:pt x="3368" y="5614"/>
                    <a:pt x="3697" y="5915"/>
                    <a:pt x="3998" y="6134"/>
                  </a:cubicBezTo>
                  <a:cubicBezTo>
                    <a:pt x="4025" y="6025"/>
                    <a:pt x="4053" y="5915"/>
                    <a:pt x="4053" y="5806"/>
                  </a:cubicBezTo>
                  <a:cubicBezTo>
                    <a:pt x="4190" y="4710"/>
                    <a:pt x="4326" y="3725"/>
                    <a:pt x="4436" y="2985"/>
                  </a:cubicBezTo>
                  <a:cubicBezTo>
                    <a:pt x="1890" y="2027"/>
                    <a:pt x="1451" y="28"/>
                    <a:pt x="1451" y="1"/>
                  </a:cubicBezTo>
                  <a:close/>
                </a:path>
              </a:pathLst>
            </a:custGeom>
            <a:solidFill>
              <a:srgbClr val="FF603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01;p56"/>
            <p:cNvSpPr>
              <a:spLocks/>
            </p:cNvSpPr>
            <p:nvPr/>
          </p:nvSpPr>
          <p:spPr bwMode="auto">
            <a:xfrm>
              <a:off x="4909396" y="2339167"/>
              <a:ext cx="8340" cy="11646"/>
            </a:xfrm>
            <a:custGeom>
              <a:avLst/>
              <a:gdLst>
                <a:gd name="T0" fmla="*/ 7643079 w 275"/>
                <a:gd name="T1" fmla="*/ 0 h 384"/>
                <a:gd name="T2" fmla="*/ 27598 w 275"/>
                <a:gd name="T3" fmla="*/ 8424395 h 384"/>
                <a:gd name="T4" fmla="*/ 3849137 w 275"/>
                <a:gd name="T5" fmla="*/ 10711924 h 384"/>
                <a:gd name="T6" fmla="*/ 7643079 w 275"/>
                <a:gd name="T7" fmla="*/ 0 h 3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5" h="384" extrusionOk="0">
                  <a:moveTo>
                    <a:pt x="274" y="0"/>
                  </a:moveTo>
                  <a:lnTo>
                    <a:pt x="1" y="302"/>
                  </a:lnTo>
                  <a:lnTo>
                    <a:pt x="138" y="38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8D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Google Shape;3402;p56"/>
            <p:cNvSpPr>
              <a:spLocks/>
            </p:cNvSpPr>
            <p:nvPr/>
          </p:nvSpPr>
          <p:spPr bwMode="auto">
            <a:xfrm>
              <a:off x="5393581" y="2255274"/>
              <a:ext cx="165263" cy="514077"/>
            </a:xfrm>
            <a:custGeom>
              <a:avLst/>
              <a:gdLst>
                <a:gd name="T0" fmla="*/ 148195417 w 5449"/>
                <a:gd name="T1" fmla="*/ 27599 h 16950"/>
                <a:gd name="T2" fmla="*/ 146661101 w 5449"/>
                <a:gd name="T3" fmla="*/ 1561915 h 16950"/>
                <a:gd name="T4" fmla="*/ 151264020 w 5449"/>
                <a:gd name="T5" fmla="*/ 7671545 h 16950"/>
                <a:gd name="T6" fmla="*/ 152017393 w 5449"/>
                <a:gd name="T7" fmla="*/ 6137230 h 16950"/>
                <a:gd name="T8" fmla="*/ 148195417 w 5449"/>
                <a:gd name="T9" fmla="*/ 27599 h 16950"/>
                <a:gd name="T10" fmla="*/ 150483077 w 5449"/>
                <a:gd name="T11" fmla="*/ 9178261 h 16950"/>
                <a:gd name="T12" fmla="*/ 36657905 w 5449"/>
                <a:gd name="T13" fmla="*/ 114605930 h 16950"/>
                <a:gd name="T14" fmla="*/ 34258938 w 5449"/>
                <a:gd name="T15" fmla="*/ 116753771 h 16950"/>
                <a:gd name="T16" fmla="*/ 34258938 w 5449"/>
                <a:gd name="T17" fmla="*/ 116753771 h 16950"/>
                <a:gd name="T18" fmla="*/ 150483077 w 5449"/>
                <a:gd name="T19" fmla="*/ 9178261 h 16950"/>
                <a:gd name="T20" fmla="*/ 34258938 w 5449"/>
                <a:gd name="T21" fmla="*/ 116753771 h 16950"/>
                <a:gd name="T22" fmla="*/ 34258938 w 5449"/>
                <a:gd name="T23" fmla="*/ 116753771 h 16950"/>
                <a:gd name="T24" fmla="*/ 32835929 w 5449"/>
                <a:gd name="T25" fmla="*/ 117674561 h 16950"/>
                <a:gd name="T26" fmla="*/ 34258938 w 5449"/>
                <a:gd name="T27" fmla="*/ 116753771 h 16950"/>
                <a:gd name="T28" fmla="*/ 9931642 w 5449"/>
                <a:gd name="T29" fmla="*/ 138291141 h 16950"/>
                <a:gd name="T30" fmla="*/ 9931642 w 5449"/>
                <a:gd name="T31" fmla="*/ 138291141 h 16950"/>
                <a:gd name="T32" fmla="*/ 16041278 w 5449"/>
                <a:gd name="T33" fmla="*/ 472873653 h 16950"/>
                <a:gd name="T34" fmla="*/ 9931642 w 5449"/>
                <a:gd name="T35" fmla="*/ 138291141 h 16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49" h="16950" extrusionOk="0">
                  <a:moveTo>
                    <a:pt x="5312" y="1"/>
                  </a:moveTo>
                  <a:cubicBezTo>
                    <a:pt x="5285" y="28"/>
                    <a:pt x="5285" y="28"/>
                    <a:pt x="5257" y="56"/>
                  </a:cubicBezTo>
                  <a:lnTo>
                    <a:pt x="5422" y="275"/>
                  </a:lnTo>
                  <a:cubicBezTo>
                    <a:pt x="5422" y="247"/>
                    <a:pt x="5422" y="220"/>
                    <a:pt x="5449" y="220"/>
                  </a:cubicBezTo>
                  <a:lnTo>
                    <a:pt x="5312" y="1"/>
                  </a:lnTo>
                  <a:close/>
                  <a:moveTo>
                    <a:pt x="5394" y="329"/>
                  </a:moveTo>
                  <a:cubicBezTo>
                    <a:pt x="4792" y="1562"/>
                    <a:pt x="2766" y="3122"/>
                    <a:pt x="1314" y="4108"/>
                  </a:cubicBezTo>
                  <a:cubicBezTo>
                    <a:pt x="1296" y="4127"/>
                    <a:pt x="1264" y="4158"/>
                    <a:pt x="1228" y="4185"/>
                  </a:cubicBezTo>
                  <a:cubicBezTo>
                    <a:pt x="2580" y="3324"/>
                    <a:pt x="4989" y="1573"/>
                    <a:pt x="5394" y="329"/>
                  </a:cubicBezTo>
                  <a:close/>
                  <a:moveTo>
                    <a:pt x="1228" y="4185"/>
                  </a:moveTo>
                  <a:lnTo>
                    <a:pt x="1228" y="4185"/>
                  </a:lnTo>
                  <a:cubicBezTo>
                    <a:pt x="1211" y="4196"/>
                    <a:pt x="1194" y="4207"/>
                    <a:pt x="1177" y="4218"/>
                  </a:cubicBezTo>
                  <a:cubicBezTo>
                    <a:pt x="1195" y="4209"/>
                    <a:pt x="1212" y="4198"/>
                    <a:pt x="1228" y="4185"/>
                  </a:cubicBezTo>
                  <a:close/>
                  <a:moveTo>
                    <a:pt x="356" y="4957"/>
                  </a:moveTo>
                  <a:lnTo>
                    <a:pt x="356" y="4957"/>
                  </a:lnTo>
                  <a:cubicBezTo>
                    <a:pt x="137" y="8434"/>
                    <a:pt x="0" y="13390"/>
                    <a:pt x="575" y="16950"/>
                  </a:cubicBezTo>
                  <a:cubicBezTo>
                    <a:pt x="110" y="13938"/>
                    <a:pt x="274" y="8462"/>
                    <a:pt x="356" y="4957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Google Shape;3403;p56"/>
            <p:cNvSpPr>
              <a:spLocks/>
            </p:cNvSpPr>
            <p:nvPr/>
          </p:nvSpPr>
          <p:spPr bwMode="auto">
            <a:xfrm>
              <a:off x="5411021" y="2769339"/>
              <a:ext cx="30" cy="30"/>
            </a:xfrm>
            <a:custGeom>
              <a:avLst/>
              <a:gdLst>
                <a:gd name="T0" fmla="*/ 0 w 1"/>
                <a:gd name="T1" fmla="*/ 27000 h 1"/>
                <a:gd name="T2" fmla="*/ 0 w 1"/>
                <a:gd name="T3" fmla="*/ 27000 h 1"/>
                <a:gd name="T4" fmla="*/ 0 w 1"/>
                <a:gd name="T5" fmla="*/ 27000 h 1"/>
                <a:gd name="T6" fmla="*/ 0 w 1"/>
                <a:gd name="T7" fmla="*/ 27000 h 1"/>
                <a:gd name="T8" fmla="*/ 0 w 1"/>
                <a:gd name="T9" fmla="*/ 2700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38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Google Shape;3404;p56"/>
            <p:cNvSpPr>
              <a:spLocks/>
            </p:cNvSpPr>
            <p:nvPr/>
          </p:nvSpPr>
          <p:spPr bwMode="auto">
            <a:xfrm>
              <a:off x="5304715" y="2769339"/>
              <a:ext cx="109639" cy="83920"/>
            </a:xfrm>
            <a:custGeom>
              <a:avLst/>
              <a:gdLst>
                <a:gd name="T0" fmla="*/ 0 w 3615"/>
                <a:gd name="T1" fmla="*/ 77165426 h 2767"/>
                <a:gd name="T2" fmla="*/ 0 w 3615"/>
                <a:gd name="T3" fmla="*/ 77165426 h 2767"/>
                <a:gd name="T4" fmla="*/ 100850623 w 3615"/>
                <a:gd name="T5" fmla="*/ 17603911 h 2767"/>
                <a:gd name="T6" fmla="*/ 0 w 3615"/>
                <a:gd name="T7" fmla="*/ 77165426 h 2767"/>
                <a:gd name="T8" fmla="*/ 100069684 w 3615"/>
                <a:gd name="T9" fmla="*/ 9959123 h 2767"/>
                <a:gd name="T10" fmla="*/ 97782035 w 3615"/>
                <a:gd name="T11" fmla="*/ 27599 h 2767"/>
                <a:gd name="T12" fmla="*/ 97782035 w 3615"/>
                <a:gd name="T13" fmla="*/ 27599 h 2767"/>
                <a:gd name="T14" fmla="*/ 100069684 w 3615"/>
                <a:gd name="T15" fmla="*/ 9959123 h 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15" h="2767" extrusionOk="0">
                  <a:moveTo>
                    <a:pt x="0" y="2766"/>
                  </a:moveTo>
                  <a:lnTo>
                    <a:pt x="0" y="2766"/>
                  </a:lnTo>
                  <a:cubicBezTo>
                    <a:pt x="2109" y="2465"/>
                    <a:pt x="3615" y="1835"/>
                    <a:pt x="3615" y="631"/>
                  </a:cubicBezTo>
                  <a:cubicBezTo>
                    <a:pt x="3615" y="1835"/>
                    <a:pt x="2109" y="2465"/>
                    <a:pt x="0" y="2766"/>
                  </a:cubicBezTo>
                  <a:close/>
                  <a:moveTo>
                    <a:pt x="3587" y="357"/>
                  </a:moveTo>
                  <a:cubicBezTo>
                    <a:pt x="3560" y="247"/>
                    <a:pt x="3532" y="138"/>
                    <a:pt x="3505" y="1"/>
                  </a:cubicBezTo>
                  <a:cubicBezTo>
                    <a:pt x="3532" y="138"/>
                    <a:pt x="3560" y="247"/>
                    <a:pt x="3587" y="357"/>
                  </a:cubicBezTo>
                  <a:close/>
                </a:path>
              </a:pathLst>
            </a:custGeom>
            <a:solidFill>
              <a:srgbClr val="3A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Google Shape;3405;p56"/>
            <p:cNvSpPr>
              <a:spLocks/>
            </p:cNvSpPr>
            <p:nvPr/>
          </p:nvSpPr>
          <p:spPr bwMode="auto">
            <a:xfrm>
              <a:off x="5404348" y="2193826"/>
              <a:ext cx="150341" cy="205995"/>
            </a:xfrm>
            <a:custGeom>
              <a:avLst/>
              <a:gdLst>
                <a:gd name="T0" fmla="*/ 98563766 w 4957"/>
                <a:gd name="T1" fmla="*/ 27599 h 6792"/>
                <a:gd name="T2" fmla="*/ 136756870 w 4957"/>
                <a:gd name="T3" fmla="*/ 58084069 h 6792"/>
                <a:gd name="T4" fmla="*/ 138291186 w 4957"/>
                <a:gd name="T5" fmla="*/ 56549752 h 6792"/>
                <a:gd name="T6" fmla="*/ 98563766 w 4957"/>
                <a:gd name="T7" fmla="*/ 27599 h 6792"/>
                <a:gd name="T8" fmla="*/ 26754754 w 4957"/>
                <a:gd name="T9" fmla="*/ 171127435 h 6792"/>
                <a:gd name="T10" fmla="*/ 26754754 w 4957"/>
                <a:gd name="T11" fmla="*/ 171127435 h 6792"/>
                <a:gd name="T12" fmla="*/ 27599 w 4957"/>
                <a:gd name="T13" fmla="*/ 188703976 h 6792"/>
                <a:gd name="T14" fmla="*/ 27599 w 4957"/>
                <a:gd name="T15" fmla="*/ 189457350 h 6792"/>
                <a:gd name="T16" fmla="*/ 22931870 w 4957"/>
                <a:gd name="T17" fmla="*/ 174196979 h 6792"/>
                <a:gd name="T18" fmla="*/ 26754754 w 4957"/>
                <a:gd name="T19" fmla="*/ 171127435 h 67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57" h="6792" extrusionOk="0">
                  <a:moveTo>
                    <a:pt x="3533" y="1"/>
                  </a:moveTo>
                  <a:lnTo>
                    <a:pt x="4902" y="2082"/>
                  </a:lnTo>
                  <a:cubicBezTo>
                    <a:pt x="4930" y="2054"/>
                    <a:pt x="4930" y="2054"/>
                    <a:pt x="4957" y="2027"/>
                  </a:cubicBezTo>
                  <a:lnTo>
                    <a:pt x="3533" y="1"/>
                  </a:lnTo>
                  <a:close/>
                  <a:moveTo>
                    <a:pt x="959" y="6134"/>
                  </a:moveTo>
                  <a:lnTo>
                    <a:pt x="959" y="6134"/>
                  </a:lnTo>
                  <a:cubicBezTo>
                    <a:pt x="603" y="6380"/>
                    <a:pt x="275" y="6600"/>
                    <a:pt x="1" y="6764"/>
                  </a:cubicBezTo>
                  <a:cubicBezTo>
                    <a:pt x="1" y="6773"/>
                    <a:pt x="1" y="6782"/>
                    <a:pt x="1" y="6791"/>
                  </a:cubicBezTo>
                  <a:cubicBezTo>
                    <a:pt x="1" y="6791"/>
                    <a:pt x="330" y="6572"/>
                    <a:pt x="822" y="6244"/>
                  </a:cubicBezTo>
                  <a:cubicBezTo>
                    <a:pt x="877" y="6216"/>
                    <a:pt x="932" y="6161"/>
                    <a:pt x="959" y="6134"/>
                  </a:cubicBez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Google Shape;3406;p56"/>
            <p:cNvSpPr/>
            <p:nvPr/>
          </p:nvSpPr>
          <p:spPr>
            <a:xfrm>
              <a:off x="5358067" y="2192891"/>
              <a:ext cx="199069" cy="206698"/>
            </a:xfrm>
            <a:custGeom>
              <a:avLst/>
              <a:gdLst/>
              <a:ahLst/>
              <a:cxnLst/>
              <a:rect l="l" t="t" r="r" b="b"/>
              <a:pathLst>
                <a:path w="6572" h="6764" extrusionOk="0">
                  <a:moveTo>
                    <a:pt x="5038" y="1"/>
                  </a:moveTo>
                  <a:cubicBezTo>
                    <a:pt x="4929" y="192"/>
                    <a:pt x="2519" y="2711"/>
                    <a:pt x="0" y="3177"/>
                  </a:cubicBezTo>
                  <a:cubicBezTo>
                    <a:pt x="1150" y="3067"/>
                    <a:pt x="1834" y="2930"/>
                    <a:pt x="1835" y="2930"/>
                  </a:cubicBezTo>
                  <a:lnTo>
                    <a:pt x="1835" y="2930"/>
                  </a:lnTo>
                  <a:cubicBezTo>
                    <a:pt x="1835" y="2930"/>
                    <a:pt x="1643" y="4491"/>
                    <a:pt x="1506" y="6764"/>
                  </a:cubicBezTo>
                  <a:cubicBezTo>
                    <a:pt x="1780" y="6600"/>
                    <a:pt x="2108" y="6380"/>
                    <a:pt x="2464" y="6134"/>
                  </a:cubicBezTo>
                  <a:cubicBezTo>
                    <a:pt x="3916" y="5148"/>
                    <a:pt x="5942" y="3588"/>
                    <a:pt x="6544" y="2355"/>
                  </a:cubicBezTo>
                  <a:cubicBezTo>
                    <a:pt x="6544" y="2355"/>
                    <a:pt x="6572" y="2328"/>
                    <a:pt x="6572" y="2301"/>
                  </a:cubicBezTo>
                  <a:lnTo>
                    <a:pt x="6407" y="2082"/>
                  </a:lnTo>
                  <a:lnTo>
                    <a:pt x="5038" y="1"/>
                  </a:lnTo>
                  <a:close/>
                </a:path>
              </a:pathLst>
            </a:custGeom>
            <a:solidFill>
              <a:srgbClr val="FF603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407;p56"/>
            <p:cNvSpPr/>
            <p:nvPr/>
          </p:nvSpPr>
          <p:spPr>
            <a:xfrm>
              <a:off x="4887887" y="2282018"/>
              <a:ext cx="527057" cy="576476"/>
            </a:xfrm>
            <a:custGeom>
              <a:avLst/>
              <a:gdLst/>
              <a:ahLst/>
              <a:cxnLst/>
              <a:rect l="l" t="t" r="r" b="b"/>
              <a:pathLst>
                <a:path w="17361" h="18976" extrusionOk="0">
                  <a:moveTo>
                    <a:pt x="17361" y="0"/>
                  </a:moveTo>
                  <a:cubicBezTo>
                    <a:pt x="17360" y="0"/>
                    <a:pt x="16676" y="137"/>
                    <a:pt x="15526" y="247"/>
                  </a:cubicBezTo>
                  <a:cubicBezTo>
                    <a:pt x="15526" y="247"/>
                    <a:pt x="15663" y="9912"/>
                    <a:pt x="13637" y="13089"/>
                  </a:cubicBezTo>
                  <a:cubicBezTo>
                    <a:pt x="12295" y="15252"/>
                    <a:pt x="7914" y="16511"/>
                    <a:pt x="3889" y="16511"/>
                  </a:cubicBezTo>
                  <a:cubicBezTo>
                    <a:pt x="2492" y="16511"/>
                    <a:pt x="1151" y="16347"/>
                    <a:pt x="1" y="16046"/>
                  </a:cubicBezTo>
                  <a:lnTo>
                    <a:pt x="1" y="16046"/>
                  </a:lnTo>
                  <a:cubicBezTo>
                    <a:pt x="110" y="16594"/>
                    <a:pt x="275" y="17004"/>
                    <a:pt x="494" y="17196"/>
                  </a:cubicBezTo>
                  <a:cubicBezTo>
                    <a:pt x="1534" y="18072"/>
                    <a:pt x="6518" y="18976"/>
                    <a:pt x="10816" y="18976"/>
                  </a:cubicBezTo>
                  <a:cubicBezTo>
                    <a:pt x="11857" y="18976"/>
                    <a:pt x="12843" y="18921"/>
                    <a:pt x="13746" y="18811"/>
                  </a:cubicBezTo>
                  <a:cubicBezTo>
                    <a:pt x="15855" y="18510"/>
                    <a:pt x="17361" y="17880"/>
                    <a:pt x="17361" y="16676"/>
                  </a:cubicBezTo>
                  <a:cubicBezTo>
                    <a:pt x="17361" y="16594"/>
                    <a:pt x="17333" y="16511"/>
                    <a:pt x="17333" y="16402"/>
                  </a:cubicBezTo>
                  <a:cubicBezTo>
                    <a:pt x="17306" y="16292"/>
                    <a:pt x="17278" y="16183"/>
                    <a:pt x="17251" y="16046"/>
                  </a:cubicBezTo>
                  <a:cubicBezTo>
                    <a:pt x="16676" y="12486"/>
                    <a:pt x="16813" y="7530"/>
                    <a:pt x="17032" y="4053"/>
                  </a:cubicBezTo>
                  <a:cubicBezTo>
                    <a:pt x="17032" y="3998"/>
                    <a:pt x="17032" y="3916"/>
                    <a:pt x="17032" y="3834"/>
                  </a:cubicBezTo>
                  <a:cubicBezTo>
                    <a:pt x="17169" y="1561"/>
                    <a:pt x="17361" y="0"/>
                    <a:pt x="17361" y="0"/>
                  </a:cubicBezTo>
                  <a:close/>
                </a:path>
              </a:pathLst>
            </a:custGeom>
            <a:solidFill>
              <a:srgbClr val="FF603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408;p56"/>
            <p:cNvSpPr>
              <a:spLocks/>
            </p:cNvSpPr>
            <p:nvPr/>
          </p:nvSpPr>
          <p:spPr bwMode="auto">
            <a:xfrm>
              <a:off x="5225777" y="1927475"/>
              <a:ext cx="68155" cy="33413"/>
            </a:xfrm>
            <a:custGeom>
              <a:avLst/>
              <a:gdLst>
                <a:gd name="T0" fmla="*/ 28903540 w 2307"/>
                <a:gd name="T1" fmla="*/ 0 h 1131"/>
                <a:gd name="T2" fmla="*/ 10365025 w 2307"/>
                <a:gd name="T3" fmla="*/ 9746345 h 1131"/>
                <a:gd name="T4" fmla="*/ 4538408 w 2307"/>
                <a:gd name="T5" fmla="*/ 18152122 h 1131"/>
                <a:gd name="T6" fmla="*/ 26175 w 2307"/>
                <a:gd name="T7" fmla="*/ 28491953 h 1131"/>
                <a:gd name="T8" fmla="*/ 12943187 w 2307"/>
                <a:gd name="T9" fmla="*/ 12350727 h 1131"/>
                <a:gd name="T10" fmla="*/ 28749061 w 2307"/>
                <a:gd name="T11" fmla="*/ 4512291 h 1131"/>
                <a:gd name="T12" fmla="*/ 30399493 w 2307"/>
                <a:gd name="T13" fmla="*/ 4589959 h 1131"/>
                <a:gd name="T14" fmla="*/ 47829596 w 2307"/>
                <a:gd name="T15" fmla="*/ 12350727 h 1131"/>
                <a:gd name="T16" fmla="*/ 58813422 w 2307"/>
                <a:gd name="T17" fmla="*/ 29136077 h 1131"/>
                <a:gd name="T18" fmla="*/ 50433932 w 2307"/>
                <a:gd name="T19" fmla="*/ 9746345 h 1131"/>
                <a:gd name="T20" fmla="*/ 30399493 w 2307"/>
                <a:gd name="T21" fmla="*/ 51493 h 1131"/>
                <a:gd name="T22" fmla="*/ 28903540 w 2307"/>
                <a:gd name="T23" fmla="*/ 0 h 1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31" extrusionOk="0">
                  <a:moveTo>
                    <a:pt x="1121" y="0"/>
                  </a:moveTo>
                  <a:cubicBezTo>
                    <a:pt x="843" y="0"/>
                    <a:pt x="589" y="167"/>
                    <a:pt x="402" y="378"/>
                  </a:cubicBezTo>
                  <a:cubicBezTo>
                    <a:pt x="301" y="479"/>
                    <a:pt x="251" y="604"/>
                    <a:pt x="176" y="704"/>
                  </a:cubicBezTo>
                  <a:cubicBezTo>
                    <a:pt x="101" y="830"/>
                    <a:pt x="51" y="980"/>
                    <a:pt x="1" y="1105"/>
                  </a:cubicBezTo>
                  <a:cubicBezTo>
                    <a:pt x="176" y="880"/>
                    <a:pt x="326" y="629"/>
                    <a:pt x="502" y="479"/>
                  </a:cubicBezTo>
                  <a:cubicBezTo>
                    <a:pt x="685" y="295"/>
                    <a:pt x="890" y="175"/>
                    <a:pt x="1115" y="175"/>
                  </a:cubicBezTo>
                  <a:cubicBezTo>
                    <a:pt x="1136" y="175"/>
                    <a:pt x="1157" y="176"/>
                    <a:pt x="1179" y="178"/>
                  </a:cubicBezTo>
                  <a:cubicBezTo>
                    <a:pt x="1429" y="178"/>
                    <a:pt x="1655" y="303"/>
                    <a:pt x="1855" y="479"/>
                  </a:cubicBezTo>
                  <a:cubicBezTo>
                    <a:pt x="2056" y="654"/>
                    <a:pt x="2231" y="880"/>
                    <a:pt x="2281" y="1130"/>
                  </a:cubicBezTo>
                  <a:cubicBezTo>
                    <a:pt x="2306" y="855"/>
                    <a:pt x="2131" y="579"/>
                    <a:pt x="1956" y="378"/>
                  </a:cubicBezTo>
                  <a:cubicBezTo>
                    <a:pt x="1755" y="178"/>
                    <a:pt x="1479" y="2"/>
                    <a:pt x="1179" y="2"/>
                  </a:cubicBezTo>
                  <a:cubicBezTo>
                    <a:pt x="1159" y="1"/>
                    <a:pt x="1140" y="0"/>
                    <a:pt x="1121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Google Shape;3409;p56"/>
            <p:cNvSpPr>
              <a:spLocks/>
            </p:cNvSpPr>
            <p:nvPr/>
          </p:nvSpPr>
          <p:spPr bwMode="auto">
            <a:xfrm>
              <a:off x="5014753" y="1910429"/>
              <a:ext cx="68155" cy="34151"/>
            </a:xfrm>
            <a:custGeom>
              <a:avLst/>
              <a:gdLst>
                <a:gd name="T0" fmla="*/ 32642493 w 2307"/>
                <a:gd name="T1" fmla="*/ 26175 h 1156"/>
                <a:gd name="T2" fmla="*/ 31043583 w 2307"/>
                <a:gd name="T3" fmla="*/ 77667 h 1156"/>
                <a:gd name="T4" fmla="*/ 11654121 w 2307"/>
                <a:gd name="T5" fmla="*/ 10416291 h 1156"/>
                <a:gd name="T6" fmla="*/ 5182527 w 2307"/>
                <a:gd name="T7" fmla="*/ 18821780 h 1156"/>
                <a:gd name="T8" fmla="*/ 26175 w 2307"/>
                <a:gd name="T9" fmla="*/ 28516321 h 1156"/>
                <a:gd name="T10" fmla="*/ 14233139 w 2307"/>
                <a:gd name="T11" fmla="*/ 12994426 h 1156"/>
                <a:gd name="T12" fmla="*/ 31688559 w 2307"/>
                <a:gd name="T13" fmla="*/ 4589794 h 1156"/>
                <a:gd name="T14" fmla="*/ 32977655 w 2307"/>
                <a:gd name="T15" fmla="*/ 4537445 h 1156"/>
                <a:gd name="T16" fmla="*/ 48473685 w 2307"/>
                <a:gd name="T17" fmla="*/ 12350313 h 1156"/>
                <a:gd name="T18" fmla="*/ 58813422 w 2307"/>
                <a:gd name="T19" fmla="*/ 29805374 h 1156"/>
                <a:gd name="T20" fmla="*/ 51078051 w 2307"/>
                <a:gd name="T21" fmla="*/ 9772208 h 1156"/>
                <a:gd name="T22" fmla="*/ 32642493 w 2307"/>
                <a:gd name="T23" fmla="*/ 26175 h 1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56" extrusionOk="0">
                  <a:moveTo>
                    <a:pt x="1266" y="1"/>
                  </a:moveTo>
                  <a:cubicBezTo>
                    <a:pt x="1245" y="1"/>
                    <a:pt x="1225" y="1"/>
                    <a:pt x="1204" y="3"/>
                  </a:cubicBezTo>
                  <a:cubicBezTo>
                    <a:pt x="903" y="28"/>
                    <a:pt x="627" y="204"/>
                    <a:pt x="452" y="404"/>
                  </a:cubicBezTo>
                  <a:cubicBezTo>
                    <a:pt x="352" y="504"/>
                    <a:pt x="276" y="630"/>
                    <a:pt x="201" y="730"/>
                  </a:cubicBezTo>
                  <a:cubicBezTo>
                    <a:pt x="126" y="855"/>
                    <a:pt x="76" y="980"/>
                    <a:pt x="1" y="1106"/>
                  </a:cubicBezTo>
                  <a:cubicBezTo>
                    <a:pt x="201" y="905"/>
                    <a:pt x="352" y="680"/>
                    <a:pt x="552" y="504"/>
                  </a:cubicBezTo>
                  <a:cubicBezTo>
                    <a:pt x="753" y="329"/>
                    <a:pt x="978" y="204"/>
                    <a:pt x="1229" y="178"/>
                  </a:cubicBezTo>
                  <a:cubicBezTo>
                    <a:pt x="1245" y="177"/>
                    <a:pt x="1262" y="176"/>
                    <a:pt x="1279" y="176"/>
                  </a:cubicBezTo>
                  <a:cubicBezTo>
                    <a:pt x="1491" y="176"/>
                    <a:pt x="1718" y="317"/>
                    <a:pt x="1880" y="479"/>
                  </a:cubicBezTo>
                  <a:cubicBezTo>
                    <a:pt x="2081" y="655"/>
                    <a:pt x="2231" y="880"/>
                    <a:pt x="2281" y="1156"/>
                  </a:cubicBezTo>
                  <a:cubicBezTo>
                    <a:pt x="2307" y="855"/>
                    <a:pt x="2181" y="605"/>
                    <a:pt x="1981" y="379"/>
                  </a:cubicBezTo>
                  <a:cubicBezTo>
                    <a:pt x="1817" y="168"/>
                    <a:pt x="1565" y="1"/>
                    <a:pt x="1266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Google Shape;3410;p56"/>
            <p:cNvSpPr>
              <a:spLocks/>
            </p:cNvSpPr>
            <p:nvPr/>
          </p:nvSpPr>
          <p:spPr bwMode="auto">
            <a:xfrm>
              <a:off x="5096342" y="2063424"/>
              <a:ext cx="108155" cy="24461"/>
            </a:xfrm>
            <a:custGeom>
              <a:avLst/>
              <a:gdLst>
                <a:gd name="T0" fmla="*/ 26175 w 3661"/>
                <a:gd name="T1" fmla="*/ 26174 h 828"/>
                <a:gd name="T2" fmla="*/ 26175 w 3661"/>
                <a:gd name="T3" fmla="*/ 26174 h 828"/>
                <a:gd name="T4" fmla="*/ 20704430 w 3661"/>
                <a:gd name="T5" fmla="*/ 14876838 h 828"/>
                <a:gd name="T6" fmla="*/ 45249884 w 3661"/>
                <a:gd name="T7" fmla="*/ 21348220 h 828"/>
                <a:gd name="T8" fmla="*/ 71110568 w 3661"/>
                <a:gd name="T9" fmla="*/ 19414235 h 828"/>
                <a:gd name="T10" fmla="*/ 82739195 w 3661"/>
                <a:gd name="T11" fmla="*/ 15520918 h 828"/>
                <a:gd name="T12" fmla="*/ 94366936 w 3661"/>
                <a:gd name="T13" fmla="*/ 11009695 h 828"/>
                <a:gd name="T14" fmla="*/ 94366936 w 3661"/>
                <a:gd name="T15" fmla="*/ 11009695 h 828"/>
                <a:gd name="T16" fmla="*/ 70466454 w 3661"/>
                <a:gd name="T17" fmla="*/ 16165855 h 828"/>
                <a:gd name="T18" fmla="*/ 52882152 w 3661"/>
                <a:gd name="T19" fmla="*/ 17094458 h 828"/>
                <a:gd name="T20" fmla="*/ 45894855 w 3661"/>
                <a:gd name="T21" fmla="*/ 16810822 h 828"/>
                <a:gd name="T22" fmla="*/ 21993486 w 3661"/>
                <a:gd name="T23" fmla="*/ 11653776 h 828"/>
                <a:gd name="T24" fmla="*/ 26175 w 3661"/>
                <a:gd name="T25" fmla="*/ 26174 h 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61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251"/>
                    <a:pt x="502" y="427"/>
                    <a:pt x="803" y="577"/>
                  </a:cubicBezTo>
                  <a:cubicBezTo>
                    <a:pt x="1104" y="702"/>
                    <a:pt x="1430" y="778"/>
                    <a:pt x="1755" y="828"/>
                  </a:cubicBezTo>
                  <a:cubicBezTo>
                    <a:pt x="2106" y="828"/>
                    <a:pt x="2432" y="828"/>
                    <a:pt x="2758" y="753"/>
                  </a:cubicBezTo>
                  <a:cubicBezTo>
                    <a:pt x="2908" y="728"/>
                    <a:pt x="3059" y="652"/>
                    <a:pt x="3209" y="602"/>
                  </a:cubicBezTo>
                  <a:cubicBezTo>
                    <a:pt x="3359" y="552"/>
                    <a:pt x="3510" y="477"/>
                    <a:pt x="3660" y="427"/>
                  </a:cubicBezTo>
                  <a:cubicBezTo>
                    <a:pt x="3359" y="502"/>
                    <a:pt x="3034" y="577"/>
                    <a:pt x="2733" y="627"/>
                  </a:cubicBezTo>
                  <a:cubicBezTo>
                    <a:pt x="2502" y="645"/>
                    <a:pt x="2272" y="663"/>
                    <a:pt x="2051" y="663"/>
                  </a:cubicBezTo>
                  <a:cubicBezTo>
                    <a:pt x="1959" y="663"/>
                    <a:pt x="1869" y="660"/>
                    <a:pt x="1780" y="652"/>
                  </a:cubicBezTo>
                  <a:cubicBezTo>
                    <a:pt x="1455" y="627"/>
                    <a:pt x="1154" y="552"/>
                    <a:pt x="853" y="452"/>
                  </a:cubicBezTo>
                  <a:cubicBezTo>
                    <a:pt x="552" y="352"/>
                    <a:pt x="277" y="201"/>
                    <a:pt x="1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Google Shape;3411;p56"/>
            <p:cNvSpPr>
              <a:spLocks/>
            </p:cNvSpPr>
            <p:nvPr/>
          </p:nvSpPr>
          <p:spPr bwMode="auto">
            <a:xfrm>
              <a:off x="5122281" y="2097487"/>
              <a:ext cx="44432" cy="18553"/>
            </a:xfrm>
            <a:custGeom>
              <a:avLst/>
              <a:gdLst>
                <a:gd name="T0" fmla="*/ 0 w 1504"/>
                <a:gd name="T1" fmla="*/ 26175 h 628"/>
                <a:gd name="T2" fmla="*/ 0 w 1504"/>
                <a:gd name="T3" fmla="*/ 26175 h 628"/>
                <a:gd name="T4" fmla="*/ 6471533 w 1504"/>
                <a:gd name="T5" fmla="*/ 9050821 h 628"/>
                <a:gd name="T6" fmla="*/ 16811160 w 1504"/>
                <a:gd name="T7" fmla="*/ 14233430 h 628"/>
                <a:gd name="T8" fmla="*/ 27794875 w 1504"/>
                <a:gd name="T9" fmla="*/ 16166665 h 628"/>
                <a:gd name="T10" fmla="*/ 38778589 w 1504"/>
                <a:gd name="T11" fmla="*/ 14877556 h 628"/>
                <a:gd name="T12" fmla="*/ 27794875 w 1504"/>
                <a:gd name="T13" fmla="*/ 12944322 h 628"/>
                <a:gd name="T14" fmla="*/ 18100220 w 1504"/>
                <a:gd name="T15" fmla="*/ 10365248 h 628"/>
                <a:gd name="T16" fmla="*/ 8405565 w 1504"/>
                <a:gd name="T17" fmla="*/ 6471718 h 628"/>
                <a:gd name="T18" fmla="*/ 0 w 1504"/>
                <a:gd name="T19" fmla="*/ 26175 h 6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4" h="628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26"/>
                    <a:pt x="126" y="251"/>
                    <a:pt x="251" y="351"/>
                  </a:cubicBezTo>
                  <a:cubicBezTo>
                    <a:pt x="351" y="452"/>
                    <a:pt x="501" y="502"/>
                    <a:pt x="652" y="552"/>
                  </a:cubicBezTo>
                  <a:cubicBezTo>
                    <a:pt x="777" y="602"/>
                    <a:pt x="928" y="627"/>
                    <a:pt x="1078" y="627"/>
                  </a:cubicBezTo>
                  <a:cubicBezTo>
                    <a:pt x="1228" y="627"/>
                    <a:pt x="1354" y="627"/>
                    <a:pt x="1504" y="577"/>
                  </a:cubicBezTo>
                  <a:cubicBezTo>
                    <a:pt x="1354" y="552"/>
                    <a:pt x="1228" y="527"/>
                    <a:pt x="1078" y="502"/>
                  </a:cubicBezTo>
                  <a:cubicBezTo>
                    <a:pt x="953" y="477"/>
                    <a:pt x="827" y="452"/>
                    <a:pt x="702" y="402"/>
                  </a:cubicBezTo>
                  <a:cubicBezTo>
                    <a:pt x="552" y="351"/>
                    <a:pt x="426" y="301"/>
                    <a:pt x="326" y="251"/>
                  </a:cubicBezTo>
                  <a:cubicBezTo>
                    <a:pt x="201" y="176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Google Shape;3412;p56"/>
            <p:cNvSpPr>
              <a:spLocks/>
            </p:cNvSpPr>
            <p:nvPr/>
          </p:nvSpPr>
          <p:spPr bwMode="auto">
            <a:xfrm flipH="1">
              <a:off x="5104829" y="1997227"/>
              <a:ext cx="58524" cy="17873"/>
            </a:xfrm>
            <a:custGeom>
              <a:avLst/>
              <a:gdLst>
                <a:gd name="T0" fmla="*/ 0 w 1981"/>
                <a:gd name="T1" fmla="*/ 0 h 605"/>
                <a:gd name="T2" fmla="*/ 0 w 1981"/>
                <a:gd name="T3" fmla="*/ 0 h 605"/>
                <a:gd name="T4" fmla="*/ 4538402 w 1981"/>
                <a:gd name="T5" fmla="*/ 5827277 h 605"/>
                <a:gd name="T6" fmla="*/ 10983782 w 1981"/>
                <a:gd name="T7" fmla="*/ 9694374 h 605"/>
                <a:gd name="T8" fmla="*/ 24571926 w 1981"/>
                <a:gd name="T9" fmla="*/ 15520795 h 605"/>
                <a:gd name="T10" fmla="*/ 26789634 w 1981"/>
                <a:gd name="T11" fmla="*/ 15598461 h 605"/>
                <a:gd name="T12" fmla="*/ 51051717 w 1981"/>
                <a:gd name="T13" fmla="*/ 3893301 h 605"/>
                <a:gd name="T14" fmla="*/ 51051717 w 1981"/>
                <a:gd name="T15" fmla="*/ 3893301 h 605"/>
                <a:gd name="T16" fmla="*/ 29780592 w 1981"/>
                <a:gd name="T17" fmla="*/ 11318543 h 605"/>
                <a:gd name="T18" fmla="*/ 25216901 w 1981"/>
                <a:gd name="T19" fmla="*/ 10983416 h 605"/>
                <a:gd name="T20" fmla="*/ 12272876 w 1981"/>
                <a:gd name="T21" fmla="*/ 7116320 h 605"/>
                <a:gd name="T22" fmla="*/ 0 w 1981"/>
                <a:gd name="T23" fmla="*/ 0 h 6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1" h="6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76"/>
                    <a:pt x="126" y="151"/>
                    <a:pt x="176" y="226"/>
                  </a:cubicBezTo>
                  <a:cubicBezTo>
                    <a:pt x="251" y="276"/>
                    <a:pt x="326" y="326"/>
                    <a:pt x="426" y="376"/>
                  </a:cubicBezTo>
                  <a:cubicBezTo>
                    <a:pt x="577" y="477"/>
                    <a:pt x="777" y="552"/>
                    <a:pt x="953" y="602"/>
                  </a:cubicBezTo>
                  <a:cubicBezTo>
                    <a:pt x="981" y="604"/>
                    <a:pt x="1010" y="605"/>
                    <a:pt x="1039" y="605"/>
                  </a:cubicBezTo>
                  <a:cubicBezTo>
                    <a:pt x="1413" y="605"/>
                    <a:pt x="1794" y="453"/>
                    <a:pt x="1980" y="151"/>
                  </a:cubicBezTo>
                  <a:cubicBezTo>
                    <a:pt x="1730" y="338"/>
                    <a:pt x="1446" y="439"/>
                    <a:pt x="1155" y="439"/>
                  </a:cubicBezTo>
                  <a:cubicBezTo>
                    <a:pt x="1096" y="439"/>
                    <a:pt x="1037" y="435"/>
                    <a:pt x="978" y="426"/>
                  </a:cubicBezTo>
                  <a:cubicBezTo>
                    <a:pt x="802" y="401"/>
                    <a:pt x="652" y="351"/>
                    <a:pt x="476" y="276"/>
                  </a:cubicBezTo>
                  <a:cubicBezTo>
                    <a:pt x="326" y="201"/>
                    <a:pt x="151" y="101"/>
                    <a:pt x="0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Google Shape;3413;p56"/>
            <p:cNvSpPr>
              <a:spLocks/>
            </p:cNvSpPr>
            <p:nvPr/>
          </p:nvSpPr>
          <p:spPr bwMode="auto">
            <a:xfrm>
              <a:off x="5259840" y="1883368"/>
              <a:ext cx="73324" cy="40503"/>
            </a:xfrm>
            <a:custGeom>
              <a:avLst/>
              <a:gdLst>
                <a:gd name="T0" fmla="*/ 11164185 w 2482"/>
                <a:gd name="T1" fmla="*/ 0 h 1371"/>
                <a:gd name="T2" fmla="*/ 26174 w 2482"/>
                <a:gd name="T3" fmla="*/ 1083093 h 1371"/>
                <a:gd name="T4" fmla="*/ 26174 w 2482"/>
                <a:gd name="T5" fmla="*/ 1727212 h 1371"/>
                <a:gd name="T6" fmla="*/ 35554873 w 2482"/>
                <a:gd name="T7" fmla="*/ 10777816 h 1371"/>
                <a:gd name="T8" fmla="*/ 51075809 w 2482"/>
                <a:gd name="T9" fmla="*/ 21116657 h 1371"/>
                <a:gd name="T10" fmla="*/ 63993359 w 2482"/>
                <a:gd name="T11" fmla="*/ 35323579 h 1371"/>
                <a:gd name="T12" fmla="*/ 63993359 w 2482"/>
                <a:gd name="T13" fmla="*/ 34679490 h 1371"/>
                <a:gd name="T14" fmla="*/ 60100037 w 2482"/>
                <a:gd name="T15" fmla="*/ 26273862 h 1371"/>
                <a:gd name="T16" fmla="*/ 53654793 w 2482"/>
                <a:gd name="T17" fmla="*/ 18538498 h 1371"/>
                <a:gd name="T18" fmla="*/ 38132970 w 2482"/>
                <a:gd name="T19" fmla="*/ 6239441 h 1371"/>
                <a:gd name="T20" fmla="*/ 19388969 w 2482"/>
                <a:gd name="T21" fmla="*/ 438118 h 1371"/>
                <a:gd name="T22" fmla="*/ 11164185 w 2482"/>
                <a:gd name="T23" fmla="*/ 0 h 1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82" h="1371" extrusionOk="0">
                  <a:moveTo>
                    <a:pt x="433" y="0"/>
                  </a:moveTo>
                  <a:cubicBezTo>
                    <a:pt x="282" y="0"/>
                    <a:pt x="133" y="12"/>
                    <a:pt x="1" y="42"/>
                  </a:cubicBezTo>
                  <a:lnTo>
                    <a:pt x="1" y="67"/>
                  </a:lnTo>
                  <a:cubicBezTo>
                    <a:pt x="477" y="67"/>
                    <a:pt x="953" y="192"/>
                    <a:pt x="1379" y="418"/>
                  </a:cubicBezTo>
                  <a:cubicBezTo>
                    <a:pt x="1605" y="518"/>
                    <a:pt x="1805" y="668"/>
                    <a:pt x="1981" y="819"/>
                  </a:cubicBezTo>
                  <a:cubicBezTo>
                    <a:pt x="2181" y="969"/>
                    <a:pt x="2331" y="1170"/>
                    <a:pt x="2482" y="1370"/>
                  </a:cubicBezTo>
                  <a:lnTo>
                    <a:pt x="2482" y="1345"/>
                  </a:lnTo>
                  <a:cubicBezTo>
                    <a:pt x="2457" y="1245"/>
                    <a:pt x="2382" y="1120"/>
                    <a:pt x="2331" y="1019"/>
                  </a:cubicBezTo>
                  <a:cubicBezTo>
                    <a:pt x="2256" y="919"/>
                    <a:pt x="2181" y="819"/>
                    <a:pt x="2081" y="719"/>
                  </a:cubicBezTo>
                  <a:cubicBezTo>
                    <a:pt x="1905" y="518"/>
                    <a:pt x="1705" y="393"/>
                    <a:pt x="1479" y="242"/>
                  </a:cubicBezTo>
                  <a:cubicBezTo>
                    <a:pt x="1254" y="142"/>
                    <a:pt x="1003" y="42"/>
                    <a:pt x="752" y="17"/>
                  </a:cubicBezTo>
                  <a:cubicBezTo>
                    <a:pt x="649" y="6"/>
                    <a:pt x="541" y="0"/>
                    <a:pt x="433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Google Shape;3414;p56"/>
            <p:cNvSpPr>
              <a:spLocks/>
            </p:cNvSpPr>
            <p:nvPr/>
          </p:nvSpPr>
          <p:spPr bwMode="auto">
            <a:xfrm>
              <a:off x="4991799" y="1872290"/>
              <a:ext cx="77047" cy="32319"/>
            </a:xfrm>
            <a:custGeom>
              <a:avLst/>
              <a:gdLst>
                <a:gd name="T0" fmla="*/ 59637628 w 2608"/>
                <a:gd name="T1" fmla="*/ 26174 h 1094"/>
                <a:gd name="T2" fmla="*/ 30399207 w 2608"/>
                <a:gd name="T3" fmla="*/ 5568912 h 1094"/>
                <a:gd name="T4" fmla="*/ 13588042 w 2608"/>
                <a:gd name="T5" fmla="*/ 14618262 h 1094"/>
                <a:gd name="T6" fmla="*/ 26175 w 2608"/>
                <a:gd name="T7" fmla="*/ 27535581 h 1094"/>
                <a:gd name="T8" fmla="*/ 26175 w 2608"/>
                <a:gd name="T9" fmla="*/ 28205831 h 1094"/>
                <a:gd name="T10" fmla="*/ 16166192 w 2608"/>
                <a:gd name="T11" fmla="*/ 17841270 h 1094"/>
                <a:gd name="T12" fmla="*/ 31688267 w 2608"/>
                <a:gd name="T13" fmla="*/ 10106246 h 1094"/>
                <a:gd name="T14" fmla="*/ 49143549 w 2608"/>
                <a:gd name="T15" fmla="*/ 4279875 h 1094"/>
                <a:gd name="T16" fmla="*/ 67217569 w 2608"/>
                <a:gd name="T17" fmla="*/ 1056867 h 1094"/>
                <a:gd name="T18" fmla="*/ 67217569 w 2608"/>
                <a:gd name="T19" fmla="*/ 412791 h 1094"/>
                <a:gd name="T20" fmla="*/ 59637628 w 2608"/>
                <a:gd name="T21" fmla="*/ 26174 h 10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08" h="1094" extrusionOk="0">
                  <a:moveTo>
                    <a:pt x="2313" y="1"/>
                  </a:moveTo>
                  <a:cubicBezTo>
                    <a:pt x="1929" y="1"/>
                    <a:pt x="1538" y="77"/>
                    <a:pt x="1179" y="216"/>
                  </a:cubicBezTo>
                  <a:cubicBezTo>
                    <a:pt x="953" y="317"/>
                    <a:pt x="728" y="417"/>
                    <a:pt x="527" y="567"/>
                  </a:cubicBezTo>
                  <a:cubicBezTo>
                    <a:pt x="327" y="718"/>
                    <a:pt x="151" y="893"/>
                    <a:pt x="1" y="1068"/>
                  </a:cubicBezTo>
                  <a:lnTo>
                    <a:pt x="1" y="1094"/>
                  </a:lnTo>
                  <a:cubicBezTo>
                    <a:pt x="226" y="943"/>
                    <a:pt x="402" y="818"/>
                    <a:pt x="627" y="692"/>
                  </a:cubicBezTo>
                  <a:cubicBezTo>
                    <a:pt x="828" y="567"/>
                    <a:pt x="1028" y="467"/>
                    <a:pt x="1229" y="392"/>
                  </a:cubicBezTo>
                  <a:cubicBezTo>
                    <a:pt x="1454" y="291"/>
                    <a:pt x="1680" y="241"/>
                    <a:pt x="1906" y="166"/>
                  </a:cubicBezTo>
                  <a:cubicBezTo>
                    <a:pt x="2131" y="116"/>
                    <a:pt x="2357" y="91"/>
                    <a:pt x="2607" y="41"/>
                  </a:cubicBezTo>
                  <a:lnTo>
                    <a:pt x="2607" y="16"/>
                  </a:lnTo>
                  <a:cubicBezTo>
                    <a:pt x="2510" y="6"/>
                    <a:pt x="2412" y="1"/>
                    <a:pt x="231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2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Thanh Niên Việt Nam - Tốp Ca [Karaoke MV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8893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 txBox="1">
            <a:spLocks noGrp="1"/>
          </p:cNvSpPr>
          <p:nvPr>
            <p:ph type="title" idx="4294967295"/>
          </p:nvPr>
        </p:nvSpPr>
        <p:spPr>
          <a:xfrm>
            <a:off x="1122364" y="2609850"/>
            <a:ext cx="7704137" cy="573088"/>
          </a:xfrm>
        </p:spPr>
        <p:txBody>
          <a:bodyPr/>
          <a:lstStyle/>
          <a:p>
            <a:pPr eaLnBrk="1" hangingPunct="1">
              <a:buClr>
                <a:srgbClr val="3739B2"/>
              </a:buClr>
              <a:buSzPts val="2800"/>
              <a:buFont typeface="Coiny" charset="0"/>
              <a:buNone/>
            </a:pPr>
            <a:r>
              <a:rPr lang="vi-VN" altLang="en-US" sz="9600" b="1">
                <a:solidFill>
                  <a:srgbClr val="73005C"/>
                </a:solidFill>
                <a:latin typeface="Arial Unicode MS" pitchFamily="34" charset="-128"/>
                <a:cs typeface="Arial" panose="020B0604020202020204" pitchFamily="34" charset="0"/>
                <a:sym typeface="Coiny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48078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" y="0"/>
            <a:ext cx="90705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30" name="Group 1029"/>
          <p:cNvGrpSpPr/>
          <p:nvPr/>
        </p:nvGrpSpPr>
        <p:grpSpPr>
          <a:xfrm>
            <a:off x="3000842" y="457200"/>
            <a:ext cx="5672948" cy="1828800"/>
            <a:chOff x="3000842" y="1077446"/>
            <a:chExt cx="5672948" cy="17419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7CDC9B-AE59-4A39-8F4C-5243788D9AB4}"/>
                </a:ext>
              </a:extLst>
            </p:cNvPr>
            <p:cNvSpPr/>
            <p:nvPr/>
          </p:nvSpPr>
          <p:spPr>
            <a:xfrm>
              <a:off x="3000842" y="1077446"/>
              <a:ext cx="5672948" cy="17419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86D8E0-E3F8-446C-AA03-7ABFFC4DAF87}"/>
                </a:ext>
              </a:extLst>
            </p:cNvPr>
            <p:cNvSpPr txBox="1"/>
            <p:nvPr/>
          </p:nvSpPr>
          <p:spPr>
            <a:xfrm>
              <a:off x="3496846" y="1401590"/>
              <a:ext cx="5168590" cy="9674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3000" b="1" cap="all" dirty="0" smtClean="0"/>
                <a:t>CẤU TRÚC HỆ THỐNG CHÍNH TRỊ VIỆT NAM</a:t>
              </a:r>
              <a:endParaRPr lang="en-US" sz="3000" b="1" cap="all" dirty="0"/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1018580" y="705672"/>
            <a:ext cx="2486620" cy="1504128"/>
            <a:chOff x="1018580" y="1239072"/>
            <a:chExt cx="2486620" cy="150412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29E781-94A7-4ABA-8CA0-2E43C24E9E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580" y="1919868"/>
              <a:ext cx="1931409" cy="823332"/>
            </a:xfrm>
            <a:prstGeom prst="line">
              <a:avLst/>
            </a:prstGeom>
            <a:ln w="1524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DB66E00-CC0B-4B3D-9543-EABA06FB5C7D}"/>
                </a:ext>
              </a:extLst>
            </p:cNvPr>
            <p:cNvSpPr/>
            <p:nvPr/>
          </p:nvSpPr>
          <p:spPr>
            <a:xfrm>
              <a:off x="2308955" y="1239072"/>
              <a:ext cx="1196245" cy="1199328"/>
            </a:xfrm>
            <a:prstGeom prst="ellipse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</p:grpSp>
      <p:grpSp>
        <p:nvGrpSpPr>
          <p:cNvPr id="1032" name="Group 1031"/>
          <p:cNvGrpSpPr/>
          <p:nvPr/>
        </p:nvGrpSpPr>
        <p:grpSpPr>
          <a:xfrm>
            <a:off x="2993532" y="2641104"/>
            <a:ext cx="5672948" cy="1741955"/>
            <a:chOff x="2993532" y="4038600"/>
            <a:chExt cx="5672948" cy="17419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7CDC9B-AE59-4A39-8F4C-5243788D9AB4}"/>
                </a:ext>
              </a:extLst>
            </p:cNvPr>
            <p:cNvSpPr/>
            <p:nvPr/>
          </p:nvSpPr>
          <p:spPr>
            <a:xfrm>
              <a:off x="2993532" y="4038600"/>
              <a:ext cx="5672948" cy="17419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86D8E0-E3F8-446C-AA03-7ABFFC4DAF87}"/>
                </a:ext>
              </a:extLst>
            </p:cNvPr>
            <p:cNvSpPr txBox="1"/>
            <p:nvPr/>
          </p:nvSpPr>
          <p:spPr>
            <a:xfrm>
              <a:off x="3342138" y="4389168"/>
              <a:ext cx="5168590" cy="101566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3000" b="1" cap="all" dirty="0" smtClean="0"/>
                <a:t>NGUYÊN TẮC TỔ CHỨC VÀ HOẠT ĐỘNG CỦA HTCT VIỆT NAM</a:t>
              </a:r>
              <a:endParaRPr lang="en-US" sz="3000" b="1" cap="all" dirty="0"/>
            </a:p>
          </p:txBody>
        </p:sp>
      </p:grpSp>
      <p:grpSp>
        <p:nvGrpSpPr>
          <p:cNvPr id="1031" name="Group 1030"/>
          <p:cNvGrpSpPr/>
          <p:nvPr/>
        </p:nvGrpSpPr>
        <p:grpSpPr>
          <a:xfrm>
            <a:off x="1373983" y="2438400"/>
            <a:ext cx="1968155" cy="1421904"/>
            <a:chOff x="1373981" y="3835896"/>
            <a:chExt cx="1968155" cy="142190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127B4D-DA7A-4281-92EF-16D4F766B639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81" y="3835896"/>
              <a:ext cx="1138118" cy="635411"/>
            </a:xfrm>
            <a:prstGeom prst="line">
              <a:avLst/>
            </a:prstGeom>
            <a:ln w="152400">
              <a:solidFill>
                <a:schemeClr val="accent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4556C4-B089-44C0-8B20-40C32BA0282D}"/>
                </a:ext>
              </a:extLst>
            </p:cNvPr>
            <p:cNvSpPr/>
            <p:nvPr/>
          </p:nvSpPr>
          <p:spPr>
            <a:xfrm>
              <a:off x="2226350" y="4142014"/>
              <a:ext cx="1115786" cy="11157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114" y="4800600"/>
            <a:ext cx="5672948" cy="1741955"/>
            <a:chOff x="2993532" y="4038600"/>
            <a:chExt cx="5672948" cy="17419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7CDC9B-AE59-4A39-8F4C-5243788D9AB4}"/>
                </a:ext>
              </a:extLst>
            </p:cNvPr>
            <p:cNvSpPr/>
            <p:nvPr/>
          </p:nvSpPr>
          <p:spPr>
            <a:xfrm>
              <a:off x="2993532" y="4038600"/>
              <a:ext cx="5672948" cy="17419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86D8E0-E3F8-446C-AA03-7ABFFC4DAF87}"/>
                </a:ext>
              </a:extLst>
            </p:cNvPr>
            <p:cNvSpPr txBox="1"/>
            <p:nvPr/>
          </p:nvSpPr>
          <p:spPr>
            <a:xfrm>
              <a:off x="3278983" y="4399859"/>
              <a:ext cx="5168590" cy="101566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3000" b="1" cap="all" dirty="0" smtClean="0"/>
                <a:t>ĐẶC ĐIỂM CƠ BẢN CỦA HTCT VIỆT NAM</a:t>
              </a:r>
              <a:endParaRPr lang="en-US" sz="3000" b="1" cap="all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78565" y="4597896"/>
            <a:ext cx="1968155" cy="1421904"/>
            <a:chOff x="1373981" y="3835896"/>
            <a:chExt cx="1968155" cy="142190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127B4D-DA7A-4281-92EF-16D4F766B639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81" y="3835896"/>
              <a:ext cx="1138118" cy="635411"/>
            </a:xfrm>
            <a:prstGeom prst="line">
              <a:avLst/>
            </a:prstGeom>
            <a:ln w="1524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4556C4-B089-44C0-8B20-40C32BA0282D}"/>
                </a:ext>
              </a:extLst>
            </p:cNvPr>
            <p:cNvSpPr/>
            <p:nvPr/>
          </p:nvSpPr>
          <p:spPr>
            <a:xfrm>
              <a:off x="2226350" y="4142014"/>
              <a:ext cx="1115786" cy="11157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-2834" y="838200"/>
            <a:ext cx="2060236" cy="5486400"/>
            <a:chOff x="-2836" y="838200"/>
            <a:chExt cx="2060236" cy="5486400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B5215FC-7AB9-422E-852B-1190F1348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838200"/>
              <a:ext cx="1905000" cy="5486400"/>
            </a:xfrm>
            <a:custGeom>
              <a:avLst/>
              <a:gdLst>
                <a:gd name="T0" fmla="*/ 0 w 3559"/>
                <a:gd name="T1" fmla="*/ 0 h 7118"/>
                <a:gd name="T2" fmla="*/ 3559 w 3559"/>
                <a:gd name="T3" fmla="*/ 3559 h 7118"/>
                <a:gd name="T4" fmla="*/ 0 w 3559"/>
                <a:gd name="T5" fmla="*/ 7118 h 7118"/>
                <a:gd name="T6" fmla="*/ 0 w 3559"/>
                <a:gd name="T7" fmla="*/ 6593 h 7118"/>
                <a:gd name="T8" fmla="*/ 3034 w 3559"/>
                <a:gd name="T9" fmla="*/ 3559 h 7118"/>
                <a:gd name="T10" fmla="*/ 0 w 3559"/>
                <a:gd name="T11" fmla="*/ 525 h 7118"/>
                <a:gd name="T12" fmla="*/ 0 w 3559"/>
                <a:gd name="T13" fmla="*/ 0 h 7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9" h="7118">
                  <a:moveTo>
                    <a:pt x="0" y="0"/>
                  </a:moveTo>
                  <a:cubicBezTo>
                    <a:pt x="1966" y="0"/>
                    <a:pt x="3559" y="1594"/>
                    <a:pt x="3559" y="3559"/>
                  </a:cubicBezTo>
                  <a:cubicBezTo>
                    <a:pt x="3559" y="5525"/>
                    <a:pt x="1966" y="7118"/>
                    <a:pt x="0" y="7118"/>
                  </a:cubicBezTo>
                  <a:lnTo>
                    <a:pt x="0" y="6593"/>
                  </a:lnTo>
                  <a:cubicBezTo>
                    <a:pt x="1676" y="6593"/>
                    <a:pt x="3034" y="5235"/>
                    <a:pt x="3034" y="3559"/>
                  </a:cubicBezTo>
                  <a:cubicBezTo>
                    <a:pt x="3034" y="1884"/>
                    <a:pt x="167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7600"/>
            </a:solidFill>
            <a:ln w="0">
              <a:solidFill>
                <a:schemeClr val="accent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A7C26BB-BD7E-45A4-8195-7E30554EB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1223456"/>
              <a:ext cx="1623505" cy="4679464"/>
            </a:xfrm>
            <a:custGeom>
              <a:avLst/>
              <a:gdLst>
                <a:gd name="T0" fmla="*/ 0 w 3034"/>
                <a:gd name="T1" fmla="*/ 0 h 6068"/>
                <a:gd name="T2" fmla="*/ 3034 w 3034"/>
                <a:gd name="T3" fmla="*/ 3034 h 6068"/>
                <a:gd name="T4" fmla="*/ 0 w 3034"/>
                <a:gd name="T5" fmla="*/ 6068 h 6068"/>
                <a:gd name="T6" fmla="*/ 0 w 3034"/>
                <a:gd name="T7" fmla="*/ 5543 h 6068"/>
                <a:gd name="T8" fmla="*/ 2510 w 3034"/>
                <a:gd name="T9" fmla="*/ 3034 h 6068"/>
                <a:gd name="T10" fmla="*/ 0 w 3034"/>
                <a:gd name="T11" fmla="*/ 525 h 6068"/>
                <a:gd name="T12" fmla="*/ 0 w 3034"/>
                <a:gd name="T13" fmla="*/ 0 h 6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4" h="6068">
                  <a:moveTo>
                    <a:pt x="0" y="0"/>
                  </a:moveTo>
                  <a:cubicBezTo>
                    <a:pt x="1676" y="0"/>
                    <a:pt x="3034" y="1359"/>
                    <a:pt x="3034" y="3034"/>
                  </a:cubicBezTo>
                  <a:cubicBezTo>
                    <a:pt x="3034" y="4710"/>
                    <a:pt x="1676" y="6068"/>
                    <a:pt x="0" y="6068"/>
                  </a:cubicBezTo>
                  <a:lnTo>
                    <a:pt x="0" y="5543"/>
                  </a:lnTo>
                  <a:cubicBezTo>
                    <a:pt x="1386" y="5543"/>
                    <a:pt x="2510" y="4420"/>
                    <a:pt x="2510" y="3034"/>
                  </a:cubicBezTo>
                  <a:cubicBezTo>
                    <a:pt x="2510" y="1649"/>
                    <a:pt x="138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1DB15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97732AB-0082-4ABC-918C-961553734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1997566"/>
              <a:ext cx="1061824" cy="3058055"/>
            </a:xfrm>
            <a:custGeom>
              <a:avLst/>
              <a:gdLst>
                <a:gd name="T0" fmla="*/ 0 w 1985"/>
                <a:gd name="T1" fmla="*/ 0 h 3968"/>
                <a:gd name="T2" fmla="*/ 1985 w 1985"/>
                <a:gd name="T3" fmla="*/ 1984 h 3968"/>
                <a:gd name="T4" fmla="*/ 0 w 1985"/>
                <a:gd name="T5" fmla="*/ 3968 h 3968"/>
                <a:gd name="T6" fmla="*/ 0 w 1985"/>
                <a:gd name="T7" fmla="*/ 3443 h 3968"/>
                <a:gd name="T8" fmla="*/ 1460 w 1985"/>
                <a:gd name="T9" fmla="*/ 1984 h 3968"/>
                <a:gd name="T10" fmla="*/ 0 w 1985"/>
                <a:gd name="T11" fmla="*/ 525 h 3968"/>
                <a:gd name="T12" fmla="*/ 0 w 1985"/>
                <a:gd name="T13" fmla="*/ 0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5" h="3968">
                  <a:moveTo>
                    <a:pt x="0" y="0"/>
                  </a:moveTo>
                  <a:cubicBezTo>
                    <a:pt x="1096" y="0"/>
                    <a:pt x="1985" y="888"/>
                    <a:pt x="1985" y="1984"/>
                  </a:cubicBezTo>
                  <a:cubicBezTo>
                    <a:pt x="1985" y="3080"/>
                    <a:pt x="1096" y="3968"/>
                    <a:pt x="0" y="3968"/>
                  </a:cubicBezTo>
                  <a:lnTo>
                    <a:pt x="0" y="3443"/>
                  </a:lnTo>
                  <a:cubicBezTo>
                    <a:pt x="806" y="3443"/>
                    <a:pt x="1460" y="2790"/>
                    <a:pt x="1460" y="1984"/>
                  </a:cubicBezTo>
                  <a:cubicBezTo>
                    <a:pt x="1460" y="1178"/>
                    <a:pt x="80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3D4D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7" name="Rectangle 1026"/>
            <p:cNvSpPr/>
            <p:nvPr/>
          </p:nvSpPr>
          <p:spPr>
            <a:xfrm>
              <a:off x="-2836" y="3129655"/>
              <a:ext cx="9955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cap="all" dirty="0" smtClean="0">
                  <a:solidFill>
                    <a:schemeClr val="bg1"/>
                  </a:solidFill>
                </a:rPr>
                <a:t>BÀI 19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DF55AE38-FEB3-455F-AE93-9D14B69F9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1610512"/>
              <a:ext cx="1343319" cy="3868760"/>
            </a:xfrm>
            <a:custGeom>
              <a:avLst/>
              <a:gdLst>
                <a:gd name="T0" fmla="*/ 0 w 2510"/>
                <a:gd name="T1" fmla="*/ 0 h 5018"/>
                <a:gd name="T2" fmla="*/ 2510 w 2510"/>
                <a:gd name="T3" fmla="*/ 2509 h 5018"/>
                <a:gd name="T4" fmla="*/ 0 w 2510"/>
                <a:gd name="T5" fmla="*/ 5018 h 5018"/>
                <a:gd name="T6" fmla="*/ 0 w 2510"/>
                <a:gd name="T7" fmla="*/ 4493 h 5018"/>
                <a:gd name="T8" fmla="*/ 1985 w 2510"/>
                <a:gd name="T9" fmla="*/ 2509 h 5018"/>
                <a:gd name="T10" fmla="*/ 0 w 2510"/>
                <a:gd name="T11" fmla="*/ 525 h 5018"/>
                <a:gd name="T12" fmla="*/ 0 w 2510"/>
                <a:gd name="T13" fmla="*/ 0 h 5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0" h="5018">
                  <a:moveTo>
                    <a:pt x="0" y="0"/>
                  </a:moveTo>
                  <a:cubicBezTo>
                    <a:pt x="1386" y="0"/>
                    <a:pt x="2510" y="1124"/>
                    <a:pt x="2510" y="2509"/>
                  </a:cubicBezTo>
                  <a:cubicBezTo>
                    <a:pt x="2510" y="3895"/>
                    <a:pt x="1386" y="5018"/>
                    <a:pt x="0" y="5018"/>
                  </a:cubicBezTo>
                  <a:lnTo>
                    <a:pt x="0" y="4493"/>
                  </a:lnTo>
                  <a:cubicBezTo>
                    <a:pt x="1096" y="4493"/>
                    <a:pt x="1985" y="3605"/>
                    <a:pt x="1985" y="2509"/>
                  </a:cubicBezTo>
                  <a:cubicBezTo>
                    <a:pt x="1985" y="1413"/>
                    <a:pt x="109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A89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594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40;p49"/>
          <p:cNvSpPr txBox="1">
            <a:spLocks/>
          </p:cNvSpPr>
          <p:nvPr/>
        </p:nvSpPr>
        <p:spPr bwMode="auto">
          <a:xfrm>
            <a:off x="685800" y="492466"/>
            <a:ext cx="830342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A5A5A"/>
              </a:buClr>
              <a:buFont typeface="Fredoka One" charset="0"/>
              <a:buNone/>
            </a:pPr>
            <a:r>
              <a:rPr lang="en-US" altLang="en-US" sz="3200" kern="0" smtClean="0">
                <a:solidFill>
                  <a:srgbClr val="5A5A5A"/>
                </a:solidFill>
                <a:latin typeface="Nunito" charset="0"/>
                <a:cs typeface="Arial" panose="020B0604020202020204" pitchFamily="34" charset="0"/>
                <a:sym typeface="Fredoka One" charset="0"/>
              </a:rPr>
              <a:t>1. Cấu trúc của hệ thống chính trị Việt Nam</a:t>
            </a:r>
            <a:endParaRPr lang="vi-VN" altLang="en-US" sz="3200" kern="0" dirty="0">
              <a:solidFill>
                <a:srgbClr val="5A5A5A"/>
              </a:solidFill>
              <a:latin typeface="Nunito" charset="0"/>
              <a:cs typeface="Arial" panose="020B0604020202020204" pitchFamily="34" charset="0"/>
              <a:sym typeface="Fredoka On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1600200"/>
            <a:ext cx="5029200" cy="811213"/>
          </a:xfrm>
          <a:prstGeom prst="rect">
            <a:avLst/>
          </a:prstGeom>
          <a:solidFill>
            <a:srgbClr val="FFAC95">
              <a:lumMod val="20000"/>
              <a:lumOff val="80000"/>
            </a:srgbClr>
          </a:solidFill>
          <a:ln w="25400" cap="flat" cmpd="sng" algn="ctr">
            <a:solidFill>
              <a:srgbClr val="FF8D1F">
                <a:lumMod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F4600"/>
                </a:solidFill>
                <a:effectLst/>
                <a:uLnTx/>
                <a:uFillTx/>
                <a:latin typeface="Nunito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HỆ THỐNG CHÍNH TRỊ VIỆT NAM</a:t>
            </a: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8F4600"/>
              </a:solidFill>
              <a:effectLst/>
              <a:uLnTx/>
              <a:uFillTx/>
              <a:latin typeface="Nunito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2945;p49"/>
          <p:cNvSpPr>
            <a:spLocks noChangeArrowheads="1"/>
          </p:cNvSpPr>
          <p:nvPr/>
        </p:nvSpPr>
        <p:spPr bwMode="auto">
          <a:xfrm>
            <a:off x="1662113" y="3017839"/>
            <a:ext cx="722312" cy="720725"/>
          </a:xfrm>
          <a:prstGeom prst="ellipse">
            <a:avLst/>
          </a:prstGeom>
          <a:solidFill>
            <a:srgbClr val="FFF8F3"/>
          </a:solidFill>
          <a:ln w="76200">
            <a:solidFill>
              <a:srgbClr val="A9D3FF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950;p49"/>
          <p:cNvSpPr>
            <a:spLocks noChangeArrowheads="1"/>
          </p:cNvSpPr>
          <p:nvPr/>
        </p:nvSpPr>
        <p:spPr bwMode="auto">
          <a:xfrm>
            <a:off x="4229101" y="2978151"/>
            <a:ext cx="720725" cy="720725"/>
          </a:xfrm>
          <a:prstGeom prst="ellipse">
            <a:avLst/>
          </a:prstGeom>
          <a:solidFill>
            <a:srgbClr val="FFF8F3"/>
          </a:solidFill>
          <a:ln w="76200">
            <a:solidFill>
              <a:srgbClr val="FFAC95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2965;p49"/>
          <p:cNvSpPr>
            <a:spLocks noChangeArrowheads="1"/>
          </p:cNvSpPr>
          <p:nvPr/>
        </p:nvSpPr>
        <p:spPr bwMode="auto">
          <a:xfrm>
            <a:off x="6713539" y="2982914"/>
            <a:ext cx="720725" cy="720725"/>
          </a:xfrm>
          <a:prstGeom prst="ellipse">
            <a:avLst/>
          </a:prstGeom>
          <a:solidFill>
            <a:srgbClr val="FFF8F3"/>
          </a:solidFill>
          <a:ln w="76200">
            <a:solidFill>
              <a:srgbClr val="FDBC00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942;p49"/>
          <p:cNvSpPr txBox="1">
            <a:spLocks noChangeArrowheads="1"/>
          </p:cNvSpPr>
          <p:nvPr/>
        </p:nvSpPr>
        <p:spPr bwMode="auto">
          <a:xfrm flipH="1">
            <a:off x="1309688" y="3305969"/>
            <a:ext cx="14620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5A5A5A"/>
                </a:solidFill>
                <a:latin typeface="Fredoka One" charset="0"/>
                <a:sym typeface="Fredoka One" charset="0"/>
              </a:rPr>
              <a:t>1</a:t>
            </a:r>
            <a:endParaRPr lang="vi-VN" altLang="en-US" sz="1800" dirty="0">
              <a:solidFill>
                <a:srgbClr val="5A5A5A"/>
              </a:solidFill>
              <a:latin typeface="Fredoka One" charset="0"/>
              <a:sym typeface="Fredoka One" charset="0"/>
            </a:endParaRPr>
          </a:p>
        </p:txBody>
      </p:sp>
      <p:sp>
        <p:nvSpPr>
          <p:cNvPr id="9" name="Google Shape;2942;p49"/>
          <p:cNvSpPr txBox="1">
            <a:spLocks noChangeArrowheads="1"/>
          </p:cNvSpPr>
          <p:nvPr/>
        </p:nvSpPr>
        <p:spPr bwMode="auto">
          <a:xfrm flipH="1">
            <a:off x="3830638" y="3198814"/>
            <a:ext cx="14605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5A5A5A"/>
                </a:solidFill>
                <a:latin typeface="Fredoka One" charset="0"/>
                <a:sym typeface="Fredoka One" charset="0"/>
              </a:rPr>
              <a:t>2</a:t>
            </a:r>
            <a:endParaRPr lang="vi-VN" altLang="en-US" sz="1800" dirty="0">
              <a:solidFill>
                <a:srgbClr val="5A5A5A"/>
              </a:solidFill>
              <a:latin typeface="Fredoka One" charset="0"/>
              <a:sym typeface="Fredoka One" charset="0"/>
            </a:endParaRPr>
          </a:p>
        </p:txBody>
      </p:sp>
      <p:sp>
        <p:nvSpPr>
          <p:cNvPr id="10" name="Google Shape;2942;p49"/>
          <p:cNvSpPr txBox="1">
            <a:spLocks noChangeArrowheads="1"/>
          </p:cNvSpPr>
          <p:nvPr/>
        </p:nvSpPr>
        <p:spPr bwMode="auto">
          <a:xfrm flipH="1">
            <a:off x="6343650" y="3198814"/>
            <a:ext cx="14605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5A5A5A"/>
                </a:solidFill>
                <a:latin typeface="Fredoka One" charset="0"/>
                <a:sym typeface="Fredoka One" charset="0"/>
              </a:rPr>
              <a:t>3</a:t>
            </a:r>
            <a:endParaRPr lang="vi-VN" altLang="en-US" sz="1800" dirty="0">
              <a:solidFill>
                <a:srgbClr val="5A5A5A"/>
              </a:solidFill>
              <a:latin typeface="Fredoka One" charset="0"/>
              <a:sym typeface="Fredoka One" charset="0"/>
            </a:endParaRPr>
          </a:p>
        </p:txBody>
      </p:sp>
      <p:sp>
        <p:nvSpPr>
          <p:cNvPr id="11" name="Google Shape;2941;p49"/>
          <p:cNvSpPr>
            <a:spLocks noChangeArrowheads="1"/>
          </p:cNvSpPr>
          <p:nvPr/>
        </p:nvSpPr>
        <p:spPr bwMode="auto">
          <a:xfrm>
            <a:off x="944565" y="3698876"/>
            <a:ext cx="2163762" cy="2534898"/>
          </a:xfrm>
          <a:prstGeom prst="roundRect">
            <a:avLst>
              <a:gd name="adj" fmla="val 7731"/>
            </a:avLst>
          </a:prstGeom>
          <a:solidFill>
            <a:srgbClr val="A9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2946;p49"/>
          <p:cNvSpPr>
            <a:spLocks noChangeArrowheads="1"/>
          </p:cNvSpPr>
          <p:nvPr/>
        </p:nvSpPr>
        <p:spPr bwMode="auto">
          <a:xfrm>
            <a:off x="3448050" y="3738564"/>
            <a:ext cx="2225675" cy="2495210"/>
          </a:xfrm>
          <a:prstGeom prst="roundRect">
            <a:avLst>
              <a:gd name="adj" fmla="val 7731"/>
            </a:avLst>
          </a:prstGeom>
          <a:solidFill>
            <a:srgbClr val="FFAC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2961;p49"/>
          <p:cNvSpPr>
            <a:spLocks noChangeArrowheads="1"/>
          </p:cNvSpPr>
          <p:nvPr/>
        </p:nvSpPr>
        <p:spPr bwMode="auto">
          <a:xfrm>
            <a:off x="6130311" y="3716286"/>
            <a:ext cx="2095500" cy="2517487"/>
          </a:xfrm>
          <a:prstGeom prst="roundRect">
            <a:avLst>
              <a:gd name="adj" fmla="val 7731"/>
            </a:avLst>
          </a:prstGeom>
          <a:solidFill>
            <a:srgbClr val="FDB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Google Shape;2943;p49"/>
          <p:cNvSpPr txBox="1">
            <a:spLocks noChangeArrowheads="1"/>
          </p:cNvSpPr>
          <p:nvPr/>
        </p:nvSpPr>
        <p:spPr bwMode="auto">
          <a:xfrm>
            <a:off x="1019175" y="3750400"/>
            <a:ext cx="2008187" cy="20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ĐẢNG CỘNG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sản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Việt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Nam</a:t>
            </a:r>
            <a:endParaRPr lang="vi-VN" altLang="en-US" sz="2800" dirty="0">
              <a:solidFill>
                <a:srgbClr val="5A5A5A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5" name="Google Shape;2948;p49"/>
          <p:cNvSpPr txBox="1">
            <a:spLocks noChangeArrowheads="1"/>
          </p:cNvSpPr>
          <p:nvPr/>
        </p:nvSpPr>
        <p:spPr bwMode="auto">
          <a:xfrm>
            <a:off x="3564913" y="4217990"/>
            <a:ext cx="21685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Nhà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nước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Cộng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hòa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xã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hội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chủ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nghĩa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Việt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N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am</a:t>
            </a:r>
            <a:endParaRPr lang="vi-VN" altLang="en-US" sz="2800" dirty="0">
              <a:solidFill>
                <a:srgbClr val="5A5A5A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6" name="Google Shape;2963;p49"/>
          <p:cNvSpPr txBox="1">
            <a:spLocks noChangeArrowheads="1"/>
          </p:cNvSpPr>
          <p:nvPr/>
        </p:nvSpPr>
        <p:spPr bwMode="auto">
          <a:xfrm>
            <a:off x="6166106" y="4303606"/>
            <a:ext cx="19399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MTTQ VN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và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tổ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chúc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chính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trị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-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xã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hội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khác</a:t>
            </a:r>
            <a:r>
              <a:rPr lang="en-US" altLang="en-US" sz="2800" b="1" dirty="0" smtClean="0">
                <a:solidFill>
                  <a:srgbClr val="5A5A5A"/>
                </a:solidFill>
                <a:latin typeface="Calibri Light" panose="020F0302020204030204" pitchFamily="34" charset="0"/>
                <a:sym typeface="Calibri Light" panose="020F0302020204030204" pitchFamily="34" charset="0"/>
              </a:rPr>
              <a:t> (CĐ, ĐTN…)</a:t>
            </a:r>
            <a:endParaRPr lang="vi-VN" altLang="en-US" sz="2800" dirty="0">
              <a:solidFill>
                <a:srgbClr val="5A5A5A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2743200"/>
            <a:ext cx="3886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THẢO LUẬN NHÓM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715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6" y="2705100"/>
            <a:ext cx="217646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" y="4648200"/>
            <a:ext cx="1099776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36" y="304800"/>
            <a:ext cx="698846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133600" y="990600"/>
            <a:ext cx="5029200" cy="344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213" indent="-214313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342900" indent="-342900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1,5: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tắc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lãnh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đạo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ĐCSVN</a:t>
            </a:r>
          </a:p>
          <a:p>
            <a:pPr marL="342900" indent="-342900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2,6: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tắc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quyền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lực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thuộc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dân</a:t>
            </a:r>
            <a:endParaRPr lang="en-US" altLang="en-US" sz="2400" b="1" dirty="0" smtClean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3,7: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tắc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dân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chủ</a:t>
            </a:r>
            <a:endParaRPr lang="en-US" altLang="en-US" sz="2400" b="1" dirty="0" smtClean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4,8: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tắc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chế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xã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hội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chủ</a:t>
            </a:r>
            <a:r>
              <a:rPr lang="en-US" altLang="en-US" sz="24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nghĩa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7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76600" y="2895600"/>
            <a:ext cx="5220072" cy="14401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- 8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bày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giấy</a:t>
            </a:r>
            <a:r>
              <a:rPr lang="en-US" dirty="0" smtClean="0"/>
              <a:t> A2.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chuyên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odle Student Education Pack by Slidesgo">
  <a:themeElements>
    <a:clrScheme name="Simple Light">
      <a:dk1>
        <a:srgbClr val="000000"/>
      </a:dk1>
      <a:lt1>
        <a:srgbClr val="FFFFFF"/>
      </a:lt1>
      <a:dk2>
        <a:srgbClr val="3739B2"/>
      </a:dk2>
      <a:lt2>
        <a:srgbClr val="FFBCB2"/>
      </a:lt2>
      <a:accent1>
        <a:srgbClr val="F06327"/>
      </a:accent1>
      <a:accent2>
        <a:srgbClr val="CAFDCA"/>
      </a:accent2>
      <a:accent3>
        <a:srgbClr val="FFE27B"/>
      </a:accent3>
      <a:accent4>
        <a:srgbClr val="FFF3E4"/>
      </a:accent4>
      <a:accent5>
        <a:srgbClr val="FFCCF5"/>
      </a:accent5>
      <a:accent6>
        <a:srgbClr val="EC26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oodle Student Education Pack by Slidesgo">
  <a:themeElements>
    <a:clrScheme name="Simple Light">
      <a:dk1>
        <a:srgbClr val="000000"/>
      </a:dk1>
      <a:lt1>
        <a:srgbClr val="FFFFFF"/>
      </a:lt1>
      <a:dk2>
        <a:srgbClr val="3739B2"/>
      </a:dk2>
      <a:lt2>
        <a:srgbClr val="FFBCB2"/>
      </a:lt2>
      <a:accent1>
        <a:srgbClr val="F06327"/>
      </a:accent1>
      <a:accent2>
        <a:srgbClr val="CAFDCA"/>
      </a:accent2>
      <a:accent3>
        <a:srgbClr val="FFE27B"/>
      </a:accent3>
      <a:accent4>
        <a:srgbClr val="FFF3E4"/>
      </a:accent4>
      <a:accent5>
        <a:srgbClr val="FFCCF5"/>
      </a:accent5>
      <a:accent6>
        <a:srgbClr val="EC26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8tgp_time_light">
  <a:themeElements>
    <a:clrScheme name="208tgp_time_light 3">
      <a:dk1>
        <a:srgbClr val="000000"/>
      </a:dk1>
      <a:lt1>
        <a:srgbClr val="FFFFFF"/>
      </a:lt1>
      <a:dk2>
        <a:srgbClr val="0F4D5B"/>
      </a:dk2>
      <a:lt2>
        <a:srgbClr val="969696"/>
      </a:lt2>
      <a:accent1>
        <a:srgbClr val="1B7D6A"/>
      </a:accent1>
      <a:accent2>
        <a:srgbClr val="CBBA3B"/>
      </a:accent2>
      <a:accent3>
        <a:srgbClr val="FFFFFF"/>
      </a:accent3>
      <a:accent4>
        <a:srgbClr val="000000"/>
      </a:accent4>
      <a:accent5>
        <a:srgbClr val="ABBFB9"/>
      </a:accent5>
      <a:accent6>
        <a:srgbClr val="B8A835"/>
      </a:accent6>
      <a:hlink>
        <a:srgbClr val="3790D3"/>
      </a:hlink>
      <a:folHlink>
        <a:srgbClr val="BD6A1F"/>
      </a:folHlink>
    </a:clrScheme>
    <a:fontScheme name="208tgp_time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08tgp_time_light 1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2">
        <a:dk1>
          <a:srgbClr val="000000"/>
        </a:dk1>
        <a:lt1>
          <a:srgbClr val="FFFFFF"/>
        </a:lt1>
        <a:dk2>
          <a:srgbClr val="1129A1"/>
        </a:dk2>
        <a:lt2>
          <a:srgbClr val="969696"/>
        </a:lt2>
        <a:accent1>
          <a:srgbClr val="4987E3"/>
        </a:accent1>
        <a:accent2>
          <a:srgbClr val="40C3EC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39B0D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BBA3B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8A835"/>
        </a:accent6>
        <a:hlink>
          <a:srgbClr val="3790D3"/>
        </a:hlink>
        <a:folHlink>
          <a:srgbClr val="BD6A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3712</TotalTime>
  <Words>529</Words>
  <Application>Microsoft Office PowerPoint</Application>
  <PresentationFormat>On-screen Show (4:3)</PresentationFormat>
  <Paragraphs>75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맑은 고딕</vt:lpstr>
      <vt:lpstr>.VnMemorandumH</vt:lpstr>
      <vt:lpstr>Arial</vt:lpstr>
      <vt:lpstr>Arial Unicode MS</vt:lpstr>
      <vt:lpstr>Calibri</vt:lpstr>
      <vt:lpstr>Calibri Light</vt:lpstr>
      <vt:lpstr>Coiny</vt:lpstr>
      <vt:lpstr>Fredoka One</vt:lpstr>
      <vt:lpstr>Hand Of Sean</vt:lpstr>
      <vt:lpstr>Nunito</vt:lpstr>
      <vt:lpstr>Oswald</vt:lpstr>
      <vt:lpstr>Roboto Condensed</vt:lpstr>
      <vt:lpstr>Tahoma</vt:lpstr>
      <vt:lpstr>Times New Roman</vt:lpstr>
      <vt:lpstr>Verdana</vt:lpstr>
      <vt:lpstr>Wingdings</vt:lpstr>
      <vt:lpstr>Office Theme</vt:lpstr>
      <vt:lpstr>Default Design</vt:lpstr>
      <vt:lpstr>2_Office Theme</vt:lpstr>
      <vt:lpstr>1_Office Theme</vt:lpstr>
      <vt:lpstr>3_Office Theme</vt:lpstr>
      <vt:lpstr>Doodle Student Education Pack by Slidesgo</vt:lpstr>
      <vt:lpstr>1_Doodle Student Education Pack by Slidesgo</vt:lpstr>
      <vt:lpstr>208tgp_time_light</vt:lpstr>
      <vt:lpstr>4_Office Theme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2. Nguyên tắc tổ chức và hoạt động của hệ thống chính trị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NỘI DUNG BÀI HỌC</vt:lpstr>
      <vt:lpstr>VẬN DỤNG</vt:lpstr>
      <vt:lpstr>PowerPoint Presentation</vt:lpstr>
      <vt:lpstr>CHÚC CÁC EM HỌC TỐT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Doan Hoa - PC</cp:lastModifiedBy>
  <cp:revision>305</cp:revision>
  <dcterms:created xsi:type="dcterms:W3CDTF">2020-03-12T17:10:55Z</dcterms:created>
  <dcterms:modified xsi:type="dcterms:W3CDTF">2022-08-21T06:26:35Z</dcterms:modified>
</cp:coreProperties>
</file>