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Lst>
  <p:notesMasterIdLst>
    <p:notesMasterId r:id="rId45"/>
  </p:notesMasterIdLst>
  <p:sldIdLst>
    <p:sldId id="353" r:id="rId2"/>
    <p:sldId id="354" r:id="rId3"/>
    <p:sldId id="355" r:id="rId4"/>
    <p:sldId id="259" r:id="rId5"/>
    <p:sldId id="260" r:id="rId6"/>
    <p:sldId id="262" r:id="rId7"/>
    <p:sldId id="307" r:id="rId8"/>
    <p:sldId id="357" r:id="rId9"/>
    <p:sldId id="273" r:id="rId10"/>
    <p:sldId id="308" r:id="rId11"/>
    <p:sldId id="309" r:id="rId12"/>
    <p:sldId id="310" r:id="rId13"/>
    <p:sldId id="311" r:id="rId14"/>
    <p:sldId id="359" r:id="rId15"/>
    <p:sldId id="313" r:id="rId16"/>
    <p:sldId id="314" r:id="rId17"/>
    <p:sldId id="316" r:id="rId18"/>
    <p:sldId id="317" r:id="rId19"/>
    <p:sldId id="360" r:id="rId20"/>
    <p:sldId id="276" r:id="rId21"/>
    <p:sldId id="361" r:id="rId22"/>
    <p:sldId id="371" r:id="rId23"/>
    <p:sldId id="321" r:id="rId24"/>
    <p:sldId id="322" r:id="rId25"/>
    <p:sldId id="324" r:id="rId26"/>
    <p:sldId id="325" r:id="rId27"/>
    <p:sldId id="363" r:id="rId28"/>
    <p:sldId id="366" r:id="rId29"/>
    <p:sldId id="281" r:id="rId30"/>
    <p:sldId id="372" r:id="rId31"/>
    <p:sldId id="374" r:id="rId32"/>
    <p:sldId id="375" r:id="rId33"/>
    <p:sldId id="376" r:id="rId34"/>
    <p:sldId id="377" r:id="rId35"/>
    <p:sldId id="378" r:id="rId36"/>
    <p:sldId id="328" r:id="rId37"/>
    <p:sldId id="329" r:id="rId38"/>
    <p:sldId id="330" r:id="rId39"/>
    <p:sldId id="331" r:id="rId40"/>
    <p:sldId id="380" r:id="rId41"/>
    <p:sldId id="333" r:id="rId42"/>
    <p:sldId id="336" r:id="rId43"/>
    <p:sldId id="364" r:id="rId44"/>
  </p:sldIdLst>
  <p:sldSz cx="9144000" cy="5143500" type="screen16x9"/>
  <p:notesSz cx="6858000" cy="9144000"/>
  <p:embeddedFontLst>
    <p:embeddedFont>
      <p:font typeface="#9Slide01 Noi dung ngan" panose="020B0604020202020204" charset="0"/>
      <p:regular r:id="rId46"/>
    </p:embeddedFont>
    <p:embeddedFont>
      <p:font typeface="#9Slide02 Noi dung dai" panose="020B0604020202020204" charset="0"/>
      <p:regular r:id="rId47"/>
    </p:embeddedFont>
    <p:embeddedFont>
      <p:font typeface="Alata" panose="020B0604020202020204" charset="0"/>
      <p:regular r:id="rId48"/>
    </p:embeddedFont>
    <p:embeddedFont>
      <p:font typeface="Bebas Neue" panose="020B0606020202050201" pitchFamily="34" charset="0"/>
      <p:regular r:id="rId49"/>
    </p:embeddedFont>
    <p:embeddedFont>
      <p:font typeface="Fira Sans Condensed Medium" panose="020B0603050000020004" pitchFamily="34" charset="0"/>
      <p:regular r:id="rId50"/>
      <p:italic r:id="rId51"/>
    </p:embeddedFont>
    <p:embeddedFont>
      <p:font typeface="iCiel Alina" charset="0"/>
      <p:regular r:id="rId52"/>
    </p:embeddedFont>
    <p:embeddedFont>
      <p:font typeface="Lato" panose="020F0502020204030203"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Roboto Condensed Light" panose="02000000000000000000" pitchFamily="2" charset="0"/>
      <p:regular r:id="rId65"/>
      <p:italic r:id="rId66"/>
    </p:embeddedFont>
    <p:embeddedFont>
      <p:font typeface="Tahoma" panose="020B0604030504040204" pitchFamily="34" charset="0"/>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F7A"/>
    <a:srgbClr val="201510"/>
    <a:srgbClr val="6A048A"/>
    <a:srgbClr val="002060"/>
    <a:srgbClr val="434035"/>
    <a:srgbClr val="F7AFED"/>
    <a:srgbClr val="67885E"/>
    <a:srgbClr val="F3EB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DCB0A0-96F9-4D83-8121-37E1B82863B2}">
  <a:tblStyle styleId="{96DCB0A0-96F9-4D83-8121-37E1B82863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1366f098c5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1366f098c5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7791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14d860171f_0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114d860171f_0_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63884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114d860171f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114d860171f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4d860171f_0_3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14d860171f_0_3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042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4d860171f_0_3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114d860171f_0_3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901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b50490a86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fb50490a86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14d860171f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14d860171f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14d860171f_0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14d860171f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14d860171f_0_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14d860171f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08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fb50490a86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fb50490a86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45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4750975" y="2372875"/>
            <a:ext cx="3679800" cy="795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5540725" y="749373"/>
            <a:ext cx="2561400" cy="120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74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 name="Google Shape;19;p3"/>
          <p:cNvSpPr txBox="1">
            <a:spLocks noGrp="1"/>
          </p:cNvSpPr>
          <p:nvPr>
            <p:ph type="subTitle" idx="1"/>
          </p:nvPr>
        </p:nvSpPr>
        <p:spPr>
          <a:xfrm>
            <a:off x="4751100" y="3154175"/>
            <a:ext cx="3679800" cy="69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 name="Google Shape;20;p3"/>
          <p:cNvSpPr/>
          <p:nvPr/>
        </p:nvSpPr>
        <p:spPr>
          <a:xfrm rot="-5400000">
            <a:off x="-41959" y="4011652"/>
            <a:ext cx="2391612" cy="2483134"/>
          </a:xfrm>
          <a:custGeom>
            <a:avLst/>
            <a:gdLst/>
            <a:ahLst/>
            <a:cxnLst/>
            <a:rect l="l" t="t" r="r" b="b"/>
            <a:pathLst>
              <a:path w="67303" h="62457" extrusionOk="0">
                <a:moveTo>
                  <a:pt x="1" y="1"/>
                </a:moveTo>
                <a:lnTo>
                  <a:pt x="1" y="62456"/>
                </a:lnTo>
                <a:cubicBezTo>
                  <a:pt x="8564" y="54330"/>
                  <a:pt x="20989" y="51452"/>
                  <a:pt x="32796" y="51452"/>
                </a:cubicBezTo>
                <a:cubicBezTo>
                  <a:pt x="34783" y="51452"/>
                  <a:pt x="36786" y="51527"/>
                  <a:pt x="38779" y="51527"/>
                </a:cubicBezTo>
                <a:cubicBezTo>
                  <a:pt x="41172" y="51527"/>
                  <a:pt x="43551" y="51419"/>
                  <a:pt x="45877" y="50942"/>
                </a:cubicBezTo>
                <a:cubicBezTo>
                  <a:pt x="55825" y="48974"/>
                  <a:pt x="63914" y="40047"/>
                  <a:pt x="64934" y="29990"/>
                </a:cubicBezTo>
                <a:cubicBezTo>
                  <a:pt x="65444" y="24888"/>
                  <a:pt x="64315" y="19787"/>
                  <a:pt x="63914" y="14649"/>
                </a:cubicBezTo>
                <a:cubicBezTo>
                  <a:pt x="63513" y="9511"/>
                  <a:pt x="64023" y="3973"/>
                  <a:pt x="67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690223">
            <a:off x="-823071" y="-657692"/>
            <a:ext cx="4391491" cy="2006611"/>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5125" y="-65575"/>
            <a:ext cx="1275375" cy="2377850"/>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7095319" y="3198804"/>
            <a:ext cx="2153092" cy="3340087"/>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9900040">
            <a:off x="8174813" y="3419691"/>
            <a:ext cx="1275337" cy="2377779"/>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726387">
            <a:off x="8039058" y="-570168"/>
            <a:ext cx="1275380" cy="2377859"/>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5">
  <p:cSld name="CUSTOM_15_1_5">
    <p:spTree>
      <p:nvGrpSpPr>
        <p:cNvPr id="1" name="Shape 152"/>
        <p:cNvGrpSpPr/>
        <p:nvPr/>
      </p:nvGrpSpPr>
      <p:grpSpPr>
        <a:xfrm>
          <a:off x="0" y="0"/>
          <a:ext cx="0" cy="0"/>
          <a:chOff x="0" y="0"/>
          <a:chExt cx="0" cy="0"/>
        </a:xfrm>
      </p:grpSpPr>
      <p:sp>
        <p:nvSpPr>
          <p:cNvPr id="153" name="Google Shape;153;p19"/>
          <p:cNvSpPr txBox="1">
            <a:spLocks noGrp="1"/>
          </p:cNvSpPr>
          <p:nvPr>
            <p:ph type="ctrTitle"/>
          </p:nvPr>
        </p:nvSpPr>
        <p:spPr>
          <a:xfrm>
            <a:off x="722400" y="557784"/>
            <a:ext cx="7699200" cy="5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4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54" name="Google Shape;154;p19"/>
          <p:cNvSpPr/>
          <p:nvPr/>
        </p:nvSpPr>
        <p:spPr>
          <a:xfrm rot="3912492">
            <a:off x="7470787" y="-918790"/>
            <a:ext cx="2198645" cy="1928983"/>
          </a:xfrm>
          <a:custGeom>
            <a:avLst/>
            <a:gdLst/>
            <a:ahLst/>
            <a:cxnLst/>
            <a:rect l="l" t="t" r="r" b="b"/>
            <a:pathLst>
              <a:path w="63125" h="58579" extrusionOk="0">
                <a:moveTo>
                  <a:pt x="0" y="1"/>
                </a:moveTo>
                <a:lnTo>
                  <a:pt x="0" y="58579"/>
                </a:lnTo>
                <a:cubicBezTo>
                  <a:pt x="8032" y="50958"/>
                  <a:pt x="19686" y="48258"/>
                  <a:pt x="30759" y="48258"/>
                </a:cubicBezTo>
                <a:cubicBezTo>
                  <a:pt x="32623" y="48258"/>
                  <a:pt x="34501" y="48328"/>
                  <a:pt x="36371" y="48328"/>
                </a:cubicBezTo>
                <a:cubicBezTo>
                  <a:pt x="38615" y="48328"/>
                  <a:pt x="40847" y="48227"/>
                  <a:pt x="43028" y="47779"/>
                </a:cubicBezTo>
                <a:cubicBezTo>
                  <a:pt x="52359" y="45934"/>
                  <a:pt x="59946" y="37560"/>
                  <a:pt x="60903" y="28128"/>
                </a:cubicBezTo>
                <a:cubicBezTo>
                  <a:pt x="61381" y="23343"/>
                  <a:pt x="60322" y="18558"/>
                  <a:pt x="59946" y="13739"/>
                </a:cubicBezTo>
                <a:cubicBezTo>
                  <a:pt x="59570" y="8921"/>
                  <a:pt x="60048" y="3726"/>
                  <a:pt x="63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rot="-5867923">
            <a:off x="7731001" y="3088574"/>
            <a:ext cx="1523526" cy="3328331"/>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rot="10523632">
            <a:off x="8432220" y="2979695"/>
            <a:ext cx="1196116" cy="2230093"/>
          </a:xfrm>
          <a:custGeom>
            <a:avLst/>
            <a:gdLst/>
            <a:ahLst/>
            <a:cxnLst/>
            <a:rect l="l" t="t" r="r" b="b"/>
            <a:pathLst>
              <a:path w="47848" h="89210" extrusionOk="0">
                <a:moveTo>
                  <a:pt x="44126" y="0"/>
                </a:moveTo>
                <a:cubicBezTo>
                  <a:pt x="43994" y="0"/>
                  <a:pt x="43849" y="86"/>
                  <a:pt x="43814" y="257"/>
                </a:cubicBezTo>
                <a:cubicBezTo>
                  <a:pt x="42926" y="8254"/>
                  <a:pt x="45865" y="15944"/>
                  <a:pt x="46788" y="23770"/>
                </a:cubicBezTo>
                <a:cubicBezTo>
                  <a:pt x="47266" y="27427"/>
                  <a:pt x="47095" y="31152"/>
                  <a:pt x="46241" y="34741"/>
                </a:cubicBezTo>
                <a:cubicBezTo>
                  <a:pt x="45387" y="38090"/>
                  <a:pt x="43917" y="41268"/>
                  <a:pt x="41969" y="44071"/>
                </a:cubicBezTo>
                <a:cubicBezTo>
                  <a:pt x="39952" y="46976"/>
                  <a:pt x="37389" y="49471"/>
                  <a:pt x="34450" y="51385"/>
                </a:cubicBezTo>
                <a:cubicBezTo>
                  <a:pt x="31306" y="53469"/>
                  <a:pt x="27786" y="54939"/>
                  <a:pt x="24334" y="56409"/>
                </a:cubicBezTo>
                <a:cubicBezTo>
                  <a:pt x="20882" y="57912"/>
                  <a:pt x="17498" y="59382"/>
                  <a:pt x="14423" y="61501"/>
                </a:cubicBezTo>
                <a:cubicBezTo>
                  <a:pt x="11688" y="63415"/>
                  <a:pt x="9262" y="65705"/>
                  <a:pt x="7246" y="68336"/>
                </a:cubicBezTo>
                <a:cubicBezTo>
                  <a:pt x="3144" y="73565"/>
                  <a:pt x="649" y="79854"/>
                  <a:pt x="103" y="86450"/>
                </a:cubicBezTo>
                <a:cubicBezTo>
                  <a:pt x="34" y="87304"/>
                  <a:pt x="0" y="88124"/>
                  <a:pt x="0" y="88979"/>
                </a:cubicBezTo>
                <a:cubicBezTo>
                  <a:pt x="17" y="89132"/>
                  <a:pt x="137" y="89209"/>
                  <a:pt x="261" y="89209"/>
                </a:cubicBezTo>
                <a:cubicBezTo>
                  <a:pt x="385" y="89209"/>
                  <a:pt x="513" y="89132"/>
                  <a:pt x="547" y="88979"/>
                </a:cubicBezTo>
                <a:cubicBezTo>
                  <a:pt x="581" y="82143"/>
                  <a:pt x="2734" y="75513"/>
                  <a:pt x="6699" y="69977"/>
                </a:cubicBezTo>
                <a:cubicBezTo>
                  <a:pt x="8647" y="67174"/>
                  <a:pt x="11039" y="64679"/>
                  <a:pt x="13773" y="62629"/>
                </a:cubicBezTo>
                <a:cubicBezTo>
                  <a:pt x="16712" y="60441"/>
                  <a:pt x="20062" y="58869"/>
                  <a:pt x="23411" y="57400"/>
                </a:cubicBezTo>
                <a:cubicBezTo>
                  <a:pt x="26863" y="55896"/>
                  <a:pt x="30383" y="54495"/>
                  <a:pt x="33630" y="52547"/>
                </a:cubicBezTo>
                <a:cubicBezTo>
                  <a:pt x="36603" y="50769"/>
                  <a:pt x="39235" y="48445"/>
                  <a:pt x="41388" y="45746"/>
                </a:cubicBezTo>
                <a:cubicBezTo>
                  <a:pt x="45660" y="40311"/>
                  <a:pt x="47847" y="33545"/>
                  <a:pt x="47574" y="26641"/>
                </a:cubicBezTo>
                <a:cubicBezTo>
                  <a:pt x="47232" y="18712"/>
                  <a:pt x="44156" y="11159"/>
                  <a:pt x="44156" y="3196"/>
                </a:cubicBezTo>
                <a:cubicBezTo>
                  <a:pt x="44156" y="2205"/>
                  <a:pt x="44225" y="1214"/>
                  <a:pt x="44361" y="257"/>
                </a:cubicBezTo>
                <a:cubicBezTo>
                  <a:pt x="44378" y="86"/>
                  <a:pt x="44259" y="0"/>
                  <a:pt x="44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rot="-1612659">
            <a:off x="-156518" y="314549"/>
            <a:ext cx="2027059" cy="622518"/>
          </a:xfrm>
          <a:custGeom>
            <a:avLst/>
            <a:gdLst/>
            <a:ahLst/>
            <a:cxnLst/>
            <a:rect l="l" t="t" r="r" b="b"/>
            <a:pathLst>
              <a:path w="81080" h="24900" extrusionOk="0">
                <a:moveTo>
                  <a:pt x="79672" y="0"/>
                </a:moveTo>
                <a:cubicBezTo>
                  <a:pt x="73688" y="0"/>
                  <a:pt x="68424" y="3728"/>
                  <a:pt x="64197" y="7729"/>
                </a:cubicBezTo>
                <a:cubicBezTo>
                  <a:pt x="61736" y="10019"/>
                  <a:pt x="59446" y="12514"/>
                  <a:pt x="56917" y="14736"/>
                </a:cubicBezTo>
                <a:cubicBezTo>
                  <a:pt x="54559" y="16820"/>
                  <a:pt x="51961" y="18632"/>
                  <a:pt x="49193" y="20170"/>
                </a:cubicBezTo>
                <a:cubicBezTo>
                  <a:pt x="44446" y="22767"/>
                  <a:pt x="39099" y="24374"/>
                  <a:pt x="33676" y="24374"/>
                </a:cubicBezTo>
                <a:cubicBezTo>
                  <a:pt x="32891" y="24374"/>
                  <a:pt x="32105" y="24340"/>
                  <a:pt x="31319" y="24271"/>
                </a:cubicBezTo>
                <a:cubicBezTo>
                  <a:pt x="25406" y="23792"/>
                  <a:pt x="19596" y="21366"/>
                  <a:pt x="15461" y="17025"/>
                </a:cubicBezTo>
                <a:cubicBezTo>
                  <a:pt x="11257" y="12651"/>
                  <a:pt x="8489" y="6431"/>
                  <a:pt x="2542" y="3970"/>
                </a:cubicBezTo>
                <a:cubicBezTo>
                  <a:pt x="1859" y="3697"/>
                  <a:pt x="1175" y="3492"/>
                  <a:pt x="457" y="3355"/>
                </a:cubicBezTo>
                <a:cubicBezTo>
                  <a:pt x="436" y="3351"/>
                  <a:pt x="416" y="3349"/>
                  <a:pt x="396" y="3349"/>
                </a:cubicBezTo>
                <a:cubicBezTo>
                  <a:pt x="100" y="3349"/>
                  <a:pt x="0" y="3803"/>
                  <a:pt x="321" y="3868"/>
                </a:cubicBezTo>
                <a:cubicBezTo>
                  <a:pt x="6814" y="5132"/>
                  <a:pt x="10061" y="11626"/>
                  <a:pt x="13991" y="16205"/>
                </a:cubicBezTo>
                <a:cubicBezTo>
                  <a:pt x="17853" y="20682"/>
                  <a:pt x="23185" y="23656"/>
                  <a:pt x="29063" y="24544"/>
                </a:cubicBezTo>
                <a:cubicBezTo>
                  <a:pt x="30553" y="24784"/>
                  <a:pt x="32050" y="24899"/>
                  <a:pt x="33543" y="24899"/>
                </a:cubicBezTo>
                <a:cubicBezTo>
                  <a:pt x="38007" y="24899"/>
                  <a:pt x="42438" y="23868"/>
                  <a:pt x="46561" y="22049"/>
                </a:cubicBezTo>
                <a:cubicBezTo>
                  <a:pt x="49432" y="20751"/>
                  <a:pt x="52166" y="19144"/>
                  <a:pt x="54661" y="17265"/>
                </a:cubicBezTo>
                <a:cubicBezTo>
                  <a:pt x="57225" y="15214"/>
                  <a:pt x="59617" y="13027"/>
                  <a:pt x="61907" y="10703"/>
                </a:cubicBezTo>
                <a:cubicBezTo>
                  <a:pt x="66452" y="6157"/>
                  <a:pt x="71681" y="1202"/>
                  <a:pt x="78414" y="552"/>
                </a:cubicBezTo>
                <a:cubicBezTo>
                  <a:pt x="78807" y="535"/>
                  <a:pt x="79191" y="527"/>
                  <a:pt x="79576" y="527"/>
                </a:cubicBezTo>
                <a:cubicBezTo>
                  <a:pt x="79960" y="527"/>
                  <a:pt x="80345" y="535"/>
                  <a:pt x="80738" y="552"/>
                </a:cubicBezTo>
                <a:cubicBezTo>
                  <a:pt x="80749" y="553"/>
                  <a:pt x="80760" y="554"/>
                  <a:pt x="80770" y="554"/>
                </a:cubicBezTo>
                <a:cubicBezTo>
                  <a:pt x="81079" y="554"/>
                  <a:pt x="81069" y="73"/>
                  <a:pt x="80738" y="40"/>
                </a:cubicBezTo>
                <a:cubicBezTo>
                  <a:pt x="80380" y="13"/>
                  <a:pt x="80025" y="0"/>
                  <a:pt x="79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rot="-8100000">
            <a:off x="-925615" y="4241139"/>
            <a:ext cx="2247353" cy="973066"/>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3_1_1">
    <p:spTree>
      <p:nvGrpSpPr>
        <p:cNvPr id="1" name="Shape 159"/>
        <p:cNvGrpSpPr/>
        <p:nvPr/>
      </p:nvGrpSpPr>
      <p:grpSpPr>
        <a:xfrm>
          <a:off x="0" y="0"/>
          <a:ext cx="0" cy="0"/>
          <a:chOff x="0" y="0"/>
          <a:chExt cx="0" cy="0"/>
        </a:xfrm>
      </p:grpSpPr>
      <p:sp>
        <p:nvSpPr>
          <p:cNvPr id="160" name="Google Shape;160;p20"/>
          <p:cNvSpPr txBox="1">
            <a:spLocks noGrp="1"/>
          </p:cNvSpPr>
          <p:nvPr>
            <p:ph type="ctrTitle"/>
          </p:nvPr>
        </p:nvSpPr>
        <p:spPr>
          <a:xfrm>
            <a:off x="4421600" y="1133577"/>
            <a:ext cx="4009200" cy="1755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sz="34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61" name="Google Shape;161;p20"/>
          <p:cNvSpPr txBox="1">
            <a:spLocks noGrp="1"/>
          </p:cNvSpPr>
          <p:nvPr>
            <p:ph type="subTitle" idx="1"/>
          </p:nvPr>
        </p:nvSpPr>
        <p:spPr>
          <a:xfrm>
            <a:off x="4445575" y="2804452"/>
            <a:ext cx="3985200" cy="1333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2" name="Google Shape;162;p20"/>
          <p:cNvSpPr/>
          <p:nvPr/>
        </p:nvSpPr>
        <p:spPr>
          <a:xfrm rot="-8659666">
            <a:off x="8148690" y="3493543"/>
            <a:ext cx="1196102" cy="2230068"/>
          </a:xfrm>
          <a:custGeom>
            <a:avLst/>
            <a:gdLst/>
            <a:ahLst/>
            <a:cxnLst/>
            <a:rect l="l" t="t" r="r" b="b"/>
            <a:pathLst>
              <a:path w="47848" h="89210" extrusionOk="0">
                <a:moveTo>
                  <a:pt x="44126" y="0"/>
                </a:moveTo>
                <a:cubicBezTo>
                  <a:pt x="43994" y="0"/>
                  <a:pt x="43849" y="86"/>
                  <a:pt x="43814" y="257"/>
                </a:cubicBezTo>
                <a:cubicBezTo>
                  <a:pt x="42926" y="8254"/>
                  <a:pt x="45865" y="15944"/>
                  <a:pt x="46788" y="23770"/>
                </a:cubicBezTo>
                <a:cubicBezTo>
                  <a:pt x="47266" y="27427"/>
                  <a:pt x="47095" y="31152"/>
                  <a:pt x="46241" y="34741"/>
                </a:cubicBezTo>
                <a:cubicBezTo>
                  <a:pt x="45387" y="38090"/>
                  <a:pt x="43917" y="41268"/>
                  <a:pt x="41969" y="44071"/>
                </a:cubicBezTo>
                <a:cubicBezTo>
                  <a:pt x="39952" y="46976"/>
                  <a:pt x="37389" y="49471"/>
                  <a:pt x="34450" y="51385"/>
                </a:cubicBezTo>
                <a:cubicBezTo>
                  <a:pt x="31306" y="53469"/>
                  <a:pt x="27786" y="54939"/>
                  <a:pt x="24334" y="56409"/>
                </a:cubicBezTo>
                <a:cubicBezTo>
                  <a:pt x="20882" y="57912"/>
                  <a:pt x="17498" y="59382"/>
                  <a:pt x="14423" y="61501"/>
                </a:cubicBezTo>
                <a:cubicBezTo>
                  <a:pt x="11688" y="63415"/>
                  <a:pt x="9262" y="65705"/>
                  <a:pt x="7246" y="68336"/>
                </a:cubicBezTo>
                <a:cubicBezTo>
                  <a:pt x="3144" y="73565"/>
                  <a:pt x="649" y="79854"/>
                  <a:pt x="103" y="86450"/>
                </a:cubicBezTo>
                <a:cubicBezTo>
                  <a:pt x="34" y="87304"/>
                  <a:pt x="0" y="88124"/>
                  <a:pt x="0" y="88979"/>
                </a:cubicBezTo>
                <a:cubicBezTo>
                  <a:pt x="17" y="89132"/>
                  <a:pt x="137" y="89209"/>
                  <a:pt x="261" y="89209"/>
                </a:cubicBezTo>
                <a:cubicBezTo>
                  <a:pt x="385" y="89209"/>
                  <a:pt x="513" y="89132"/>
                  <a:pt x="547" y="88979"/>
                </a:cubicBezTo>
                <a:cubicBezTo>
                  <a:pt x="581" y="82143"/>
                  <a:pt x="2734" y="75513"/>
                  <a:pt x="6699" y="69977"/>
                </a:cubicBezTo>
                <a:cubicBezTo>
                  <a:pt x="8647" y="67174"/>
                  <a:pt x="11039" y="64679"/>
                  <a:pt x="13773" y="62629"/>
                </a:cubicBezTo>
                <a:cubicBezTo>
                  <a:pt x="16712" y="60441"/>
                  <a:pt x="20062" y="58869"/>
                  <a:pt x="23411" y="57400"/>
                </a:cubicBezTo>
                <a:cubicBezTo>
                  <a:pt x="26863" y="55896"/>
                  <a:pt x="30383" y="54495"/>
                  <a:pt x="33630" y="52547"/>
                </a:cubicBezTo>
                <a:cubicBezTo>
                  <a:pt x="36603" y="50769"/>
                  <a:pt x="39235" y="48445"/>
                  <a:pt x="41388" y="45746"/>
                </a:cubicBezTo>
                <a:cubicBezTo>
                  <a:pt x="45660" y="40311"/>
                  <a:pt x="47847" y="33545"/>
                  <a:pt x="47574" y="26641"/>
                </a:cubicBezTo>
                <a:cubicBezTo>
                  <a:pt x="47232" y="18712"/>
                  <a:pt x="44156" y="11159"/>
                  <a:pt x="44156" y="3196"/>
                </a:cubicBezTo>
                <a:cubicBezTo>
                  <a:pt x="44156" y="2205"/>
                  <a:pt x="44225" y="1214"/>
                  <a:pt x="44361" y="257"/>
                </a:cubicBezTo>
                <a:cubicBezTo>
                  <a:pt x="44378" y="86"/>
                  <a:pt x="44259" y="0"/>
                  <a:pt x="44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0"/>
          <p:cNvSpPr/>
          <p:nvPr/>
        </p:nvSpPr>
        <p:spPr>
          <a:xfrm rot="8100000">
            <a:off x="7270484" y="-1476002"/>
            <a:ext cx="2153191" cy="3340241"/>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3">
  <p:cSld name="CUSTOM_15_1_2_1_1">
    <p:spTree>
      <p:nvGrpSpPr>
        <p:cNvPr id="1" name="Shape 204"/>
        <p:cNvGrpSpPr/>
        <p:nvPr/>
      </p:nvGrpSpPr>
      <p:grpSpPr>
        <a:xfrm>
          <a:off x="0" y="0"/>
          <a:ext cx="0" cy="0"/>
          <a:chOff x="0" y="0"/>
          <a:chExt cx="0" cy="0"/>
        </a:xfrm>
      </p:grpSpPr>
      <p:sp>
        <p:nvSpPr>
          <p:cNvPr id="205" name="Google Shape;205;p25"/>
          <p:cNvSpPr txBox="1">
            <a:spLocks noGrp="1"/>
          </p:cNvSpPr>
          <p:nvPr>
            <p:ph type="ctrTitle"/>
          </p:nvPr>
        </p:nvSpPr>
        <p:spPr>
          <a:xfrm>
            <a:off x="722400" y="557784"/>
            <a:ext cx="7699200" cy="5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4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06" name="Google Shape;206;p25"/>
          <p:cNvSpPr txBox="1">
            <a:spLocks noGrp="1"/>
          </p:cNvSpPr>
          <p:nvPr>
            <p:ph type="subTitle" idx="1"/>
          </p:nvPr>
        </p:nvSpPr>
        <p:spPr>
          <a:xfrm>
            <a:off x="793025" y="3575625"/>
            <a:ext cx="2574600" cy="61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07" name="Google Shape;207;p25"/>
          <p:cNvSpPr txBox="1">
            <a:spLocks noGrp="1"/>
          </p:cNvSpPr>
          <p:nvPr>
            <p:ph type="subTitle" idx="2"/>
          </p:nvPr>
        </p:nvSpPr>
        <p:spPr>
          <a:xfrm>
            <a:off x="5785574" y="3575625"/>
            <a:ext cx="2574600" cy="61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08" name="Google Shape;208;p25"/>
          <p:cNvSpPr txBox="1">
            <a:spLocks noGrp="1"/>
          </p:cNvSpPr>
          <p:nvPr>
            <p:ph type="ctrTitle" idx="3"/>
          </p:nvPr>
        </p:nvSpPr>
        <p:spPr>
          <a:xfrm>
            <a:off x="793027" y="3135150"/>
            <a:ext cx="25746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lt1"/>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209" name="Google Shape;209;p25"/>
          <p:cNvSpPr txBox="1">
            <a:spLocks noGrp="1"/>
          </p:cNvSpPr>
          <p:nvPr>
            <p:ph type="ctrTitle" idx="4"/>
          </p:nvPr>
        </p:nvSpPr>
        <p:spPr>
          <a:xfrm>
            <a:off x="5785575" y="3135150"/>
            <a:ext cx="25746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lt1"/>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210" name="Google Shape;210;p25"/>
          <p:cNvSpPr/>
          <p:nvPr/>
        </p:nvSpPr>
        <p:spPr>
          <a:xfrm rot="-5400000">
            <a:off x="8373248" y="3359453"/>
            <a:ext cx="997873" cy="2640672"/>
          </a:xfrm>
          <a:custGeom>
            <a:avLst/>
            <a:gdLst/>
            <a:ahLst/>
            <a:cxnLst/>
            <a:rect l="l" t="t" r="r" b="b"/>
            <a:pathLst>
              <a:path w="65008" h="100789" extrusionOk="0">
                <a:moveTo>
                  <a:pt x="1" y="0"/>
                </a:moveTo>
                <a:lnTo>
                  <a:pt x="1" y="100789"/>
                </a:lnTo>
                <a:lnTo>
                  <a:pt x="34326" y="100716"/>
                </a:lnTo>
                <a:cubicBezTo>
                  <a:pt x="35270" y="100762"/>
                  <a:pt x="36226" y="100787"/>
                  <a:pt x="37188" y="100787"/>
                </a:cubicBezTo>
                <a:cubicBezTo>
                  <a:pt x="45993" y="100787"/>
                  <a:pt x="55299" y="98686"/>
                  <a:pt x="60489" y="91788"/>
                </a:cubicBezTo>
                <a:cubicBezTo>
                  <a:pt x="63950" y="87197"/>
                  <a:pt x="65007" y="81075"/>
                  <a:pt x="64096" y="75391"/>
                </a:cubicBezTo>
                <a:cubicBezTo>
                  <a:pt x="63185" y="69743"/>
                  <a:pt x="60452" y="64460"/>
                  <a:pt x="57064" y="59868"/>
                </a:cubicBezTo>
                <a:cubicBezTo>
                  <a:pt x="54513" y="56443"/>
                  <a:pt x="51561" y="53346"/>
                  <a:pt x="48318" y="50649"/>
                </a:cubicBezTo>
                <a:cubicBezTo>
                  <a:pt x="43253" y="46423"/>
                  <a:pt x="37423" y="43107"/>
                  <a:pt x="33087" y="38187"/>
                </a:cubicBezTo>
                <a:cubicBezTo>
                  <a:pt x="28605" y="33050"/>
                  <a:pt x="26054" y="26527"/>
                  <a:pt x="25836" y="19713"/>
                </a:cubicBezTo>
                <a:cubicBezTo>
                  <a:pt x="25690" y="14612"/>
                  <a:pt x="26747" y="8891"/>
                  <a:pt x="23577" y="4883"/>
                </a:cubicBezTo>
                <a:cubicBezTo>
                  <a:pt x="20953" y="1531"/>
                  <a:pt x="16362" y="656"/>
                  <a:pt x="12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5"/>
          <p:cNvSpPr/>
          <p:nvPr/>
        </p:nvSpPr>
        <p:spPr>
          <a:xfrm rot="10800000" flipH="1">
            <a:off x="-323115" y="3778950"/>
            <a:ext cx="1682575" cy="1561425"/>
          </a:xfrm>
          <a:custGeom>
            <a:avLst/>
            <a:gdLst/>
            <a:ahLst/>
            <a:cxnLst/>
            <a:rect l="l" t="t" r="r" b="b"/>
            <a:pathLst>
              <a:path w="67303" h="62457" extrusionOk="0">
                <a:moveTo>
                  <a:pt x="1" y="1"/>
                </a:moveTo>
                <a:lnTo>
                  <a:pt x="1" y="62456"/>
                </a:lnTo>
                <a:cubicBezTo>
                  <a:pt x="8564" y="54330"/>
                  <a:pt x="20989" y="51452"/>
                  <a:pt x="32796" y="51452"/>
                </a:cubicBezTo>
                <a:cubicBezTo>
                  <a:pt x="34783" y="51452"/>
                  <a:pt x="36786" y="51527"/>
                  <a:pt x="38779" y="51527"/>
                </a:cubicBezTo>
                <a:cubicBezTo>
                  <a:pt x="41172" y="51527"/>
                  <a:pt x="43551" y="51419"/>
                  <a:pt x="45877" y="50942"/>
                </a:cubicBezTo>
                <a:cubicBezTo>
                  <a:pt x="55825" y="48974"/>
                  <a:pt x="63914" y="40047"/>
                  <a:pt x="64934" y="29990"/>
                </a:cubicBezTo>
                <a:cubicBezTo>
                  <a:pt x="65444" y="24888"/>
                  <a:pt x="64315" y="19787"/>
                  <a:pt x="63914" y="14649"/>
                </a:cubicBezTo>
                <a:cubicBezTo>
                  <a:pt x="63513" y="9511"/>
                  <a:pt x="64023" y="3973"/>
                  <a:pt x="67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5"/>
          <p:cNvSpPr/>
          <p:nvPr/>
        </p:nvSpPr>
        <p:spPr>
          <a:xfrm rot="724101" flipH="1">
            <a:off x="6936773" y="-238987"/>
            <a:ext cx="2247607" cy="820933"/>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p:nvPr/>
        </p:nvSpPr>
        <p:spPr>
          <a:xfrm flipH="1">
            <a:off x="-76171" y="4417900"/>
            <a:ext cx="1682546" cy="1142650"/>
          </a:xfrm>
          <a:custGeom>
            <a:avLst/>
            <a:gdLst/>
            <a:ahLst/>
            <a:cxnLst/>
            <a:rect l="l" t="t" r="r" b="b"/>
            <a:pathLst>
              <a:path w="59302" h="45706" extrusionOk="0">
                <a:moveTo>
                  <a:pt x="58888" y="1"/>
                </a:moveTo>
                <a:cubicBezTo>
                  <a:pt x="58825" y="1"/>
                  <a:pt x="58760" y="25"/>
                  <a:pt x="58703" y="82"/>
                </a:cubicBezTo>
                <a:cubicBezTo>
                  <a:pt x="54585" y="4054"/>
                  <a:pt x="48937" y="5803"/>
                  <a:pt x="43362" y="6532"/>
                </a:cubicBezTo>
                <a:cubicBezTo>
                  <a:pt x="36949" y="7370"/>
                  <a:pt x="30390" y="6896"/>
                  <a:pt x="23940" y="7698"/>
                </a:cubicBezTo>
                <a:cubicBezTo>
                  <a:pt x="18766" y="8354"/>
                  <a:pt x="13555" y="9921"/>
                  <a:pt x="9438" y="13236"/>
                </a:cubicBezTo>
                <a:cubicBezTo>
                  <a:pt x="7434" y="14803"/>
                  <a:pt x="5794" y="16771"/>
                  <a:pt x="4701" y="19067"/>
                </a:cubicBezTo>
                <a:cubicBezTo>
                  <a:pt x="3571" y="21472"/>
                  <a:pt x="2915" y="24022"/>
                  <a:pt x="2697" y="26646"/>
                </a:cubicBezTo>
                <a:cubicBezTo>
                  <a:pt x="2004" y="32877"/>
                  <a:pt x="2806" y="39399"/>
                  <a:pt x="474" y="45375"/>
                </a:cubicBezTo>
                <a:cubicBezTo>
                  <a:pt x="408" y="45574"/>
                  <a:pt x="583" y="45706"/>
                  <a:pt x="755" y="45706"/>
                </a:cubicBezTo>
                <a:cubicBezTo>
                  <a:pt x="867" y="45706"/>
                  <a:pt x="978" y="45650"/>
                  <a:pt x="1021" y="45521"/>
                </a:cubicBezTo>
                <a:cubicBezTo>
                  <a:pt x="4956" y="35500"/>
                  <a:pt x="0" y="22747"/>
                  <a:pt x="8673" y="14621"/>
                </a:cubicBezTo>
                <a:cubicBezTo>
                  <a:pt x="12572" y="10941"/>
                  <a:pt x="17928" y="9155"/>
                  <a:pt x="23139" y="8390"/>
                </a:cubicBezTo>
                <a:cubicBezTo>
                  <a:pt x="29625" y="7479"/>
                  <a:pt x="36184" y="7916"/>
                  <a:pt x="42633" y="7188"/>
                </a:cubicBezTo>
                <a:cubicBezTo>
                  <a:pt x="48609" y="6495"/>
                  <a:pt x="54694" y="4746"/>
                  <a:pt x="59103" y="483"/>
                </a:cubicBezTo>
                <a:cubicBezTo>
                  <a:pt x="59301" y="285"/>
                  <a:pt x="59105" y="1"/>
                  <a:pt x="588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5"/>
          <p:cNvSpPr/>
          <p:nvPr/>
        </p:nvSpPr>
        <p:spPr>
          <a:xfrm flipH="1">
            <a:off x="8211447" y="-557700"/>
            <a:ext cx="1275375" cy="2377850"/>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1">
  <p:cSld name="CUSTOM_15_1_4_1">
    <p:spTree>
      <p:nvGrpSpPr>
        <p:cNvPr id="1" name="Shape 256"/>
        <p:cNvGrpSpPr/>
        <p:nvPr/>
      </p:nvGrpSpPr>
      <p:grpSpPr>
        <a:xfrm>
          <a:off x="0" y="0"/>
          <a:ext cx="0" cy="0"/>
          <a:chOff x="0" y="0"/>
          <a:chExt cx="0" cy="0"/>
        </a:xfrm>
      </p:grpSpPr>
      <p:sp>
        <p:nvSpPr>
          <p:cNvPr id="257" name="Google Shape;257;p29"/>
          <p:cNvSpPr txBox="1">
            <a:spLocks noGrp="1"/>
          </p:cNvSpPr>
          <p:nvPr>
            <p:ph type="ctrTitle"/>
          </p:nvPr>
        </p:nvSpPr>
        <p:spPr>
          <a:xfrm>
            <a:off x="720050" y="557784"/>
            <a:ext cx="7699200" cy="5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4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58" name="Google Shape;258;p29"/>
          <p:cNvSpPr txBox="1">
            <a:spLocks noGrp="1"/>
          </p:cNvSpPr>
          <p:nvPr>
            <p:ph type="subTitle" idx="1"/>
          </p:nvPr>
        </p:nvSpPr>
        <p:spPr>
          <a:xfrm>
            <a:off x="1414289" y="2060650"/>
            <a:ext cx="1961100" cy="848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9" name="Google Shape;259;p29"/>
          <p:cNvSpPr txBox="1">
            <a:spLocks noGrp="1"/>
          </p:cNvSpPr>
          <p:nvPr>
            <p:ph type="subTitle" idx="2"/>
          </p:nvPr>
        </p:nvSpPr>
        <p:spPr>
          <a:xfrm>
            <a:off x="1414289" y="3586000"/>
            <a:ext cx="1965000" cy="8484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0" name="Google Shape;260;p29"/>
          <p:cNvSpPr txBox="1">
            <a:spLocks noGrp="1"/>
          </p:cNvSpPr>
          <p:nvPr>
            <p:ph type="ctrTitle" idx="3"/>
          </p:nvPr>
        </p:nvSpPr>
        <p:spPr>
          <a:xfrm>
            <a:off x="1414287" y="1652906"/>
            <a:ext cx="1965000" cy="38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2400">
                <a:solidFill>
                  <a:schemeClr val="lt1"/>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261" name="Google Shape;261;p29"/>
          <p:cNvSpPr txBox="1">
            <a:spLocks noGrp="1"/>
          </p:cNvSpPr>
          <p:nvPr>
            <p:ph type="ctrTitle" idx="4"/>
          </p:nvPr>
        </p:nvSpPr>
        <p:spPr>
          <a:xfrm>
            <a:off x="1414289" y="3178256"/>
            <a:ext cx="1965000" cy="38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600"/>
              <a:buFont typeface="Fira Sans Condensed Medium"/>
              <a:buNone/>
              <a:defRPr sz="2400">
                <a:solidFill>
                  <a:schemeClr val="lt1"/>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262" name="Google Shape;262;p29"/>
          <p:cNvSpPr txBox="1">
            <a:spLocks noGrp="1"/>
          </p:cNvSpPr>
          <p:nvPr>
            <p:ph type="subTitle" idx="5"/>
          </p:nvPr>
        </p:nvSpPr>
        <p:spPr>
          <a:xfrm>
            <a:off x="5758399" y="2060650"/>
            <a:ext cx="1965000" cy="84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3" name="Google Shape;263;p29"/>
          <p:cNvSpPr txBox="1">
            <a:spLocks noGrp="1"/>
          </p:cNvSpPr>
          <p:nvPr>
            <p:ph type="ctrTitle" idx="6"/>
          </p:nvPr>
        </p:nvSpPr>
        <p:spPr>
          <a:xfrm>
            <a:off x="5758424" y="1652906"/>
            <a:ext cx="1965000" cy="3849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600"/>
              <a:buFont typeface="Fira Sans Condensed Medium"/>
              <a:buNone/>
              <a:defRPr sz="2400">
                <a:solidFill>
                  <a:schemeClr val="lt1"/>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264" name="Google Shape;264;p29"/>
          <p:cNvSpPr txBox="1">
            <a:spLocks noGrp="1"/>
          </p:cNvSpPr>
          <p:nvPr>
            <p:ph type="subTitle" idx="7"/>
          </p:nvPr>
        </p:nvSpPr>
        <p:spPr>
          <a:xfrm>
            <a:off x="5758399" y="3586004"/>
            <a:ext cx="1965000" cy="84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5" name="Google Shape;265;p29"/>
          <p:cNvSpPr txBox="1">
            <a:spLocks noGrp="1"/>
          </p:cNvSpPr>
          <p:nvPr>
            <p:ph type="ctrTitle" idx="8"/>
          </p:nvPr>
        </p:nvSpPr>
        <p:spPr>
          <a:xfrm>
            <a:off x="5758424" y="3178259"/>
            <a:ext cx="1965000" cy="3849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600"/>
              <a:buFont typeface="Fira Sans Condensed Medium"/>
              <a:buNone/>
              <a:defRPr sz="2400">
                <a:solidFill>
                  <a:schemeClr val="lt1"/>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266" name="Google Shape;266;p29"/>
          <p:cNvSpPr/>
          <p:nvPr/>
        </p:nvSpPr>
        <p:spPr>
          <a:xfrm rot="-3865147">
            <a:off x="118652" y="3688705"/>
            <a:ext cx="977488" cy="2458825"/>
          </a:xfrm>
          <a:custGeom>
            <a:avLst/>
            <a:gdLst/>
            <a:ahLst/>
            <a:cxnLst/>
            <a:rect l="l" t="t" r="r" b="b"/>
            <a:pathLst>
              <a:path w="65008" h="100789" extrusionOk="0">
                <a:moveTo>
                  <a:pt x="1" y="0"/>
                </a:moveTo>
                <a:lnTo>
                  <a:pt x="1" y="100789"/>
                </a:lnTo>
                <a:lnTo>
                  <a:pt x="34326" y="100716"/>
                </a:lnTo>
                <a:cubicBezTo>
                  <a:pt x="35270" y="100762"/>
                  <a:pt x="36226" y="100787"/>
                  <a:pt x="37188" y="100787"/>
                </a:cubicBezTo>
                <a:cubicBezTo>
                  <a:pt x="45993" y="100787"/>
                  <a:pt x="55299" y="98686"/>
                  <a:pt x="60489" y="91788"/>
                </a:cubicBezTo>
                <a:cubicBezTo>
                  <a:pt x="63950" y="87197"/>
                  <a:pt x="65007" y="81075"/>
                  <a:pt x="64096" y="75391"/>
                </a:cubicBezTo>
                <a:cubicBezTo>
                  <a:pt x="63185" y="69743"/>
                  <a:pt x="60452" y="64460"/>
                  <a:pt x="57064" y="59868"/>
                </a:cubicBezTo>
                <a:cubicBezTo>
                  <a:pt x="54513" y="56443"/>
                  <a:pt x="51561" y="53346"/>
                  <a:pt x="48318" y="50649"/>
                </a:cubicBezTo>
                <a:cubicBezTo>
                  <a:pt x="43253" y="46423"/>
                  <a:pt x="37423" y="43107"/>
                  <a:pt x="33087" y="38187"/>
                </a:cubicBezTo>
                <a:cubicBezTo>
                  <a:pt x="28605" y="33050"/>
                  <a:pt x="26054" y="26527"/>
                  <a:pt x="25836" y="19713"/>
                </a:cubicBezTo>
                <a:cubicBezTo>
                  <a:pt x="25690" y="14612"/>
                  <a:pt x="26747" y="8891"/>
                  <a:pt x="23577" y="4883"/>
                </a:cubicBezTo>
                <a:cubicBezTo>
                  <a:pt x="20953" y="1531"/>
                  <a:pt x="16362" y="656"/>
                  <a:pt x="12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rot="-5400000" flipH="1">
            <a:off x="-293438" y="-40505"/>
            <a:ext cx="1682575" cy="1561425"/>
          </a:xfrm>
          <a:custGeom>
            <a:avLst/>
            <a:gdLst/>
            <a:ahLst/>
            <a:cxnLst/>
            <a:rect l="l" t="t" r="r" b="b"/>
            <a:pathLst>
              <a:path w="67303" h="62457" extrusionOk="0">
                <a:moveTo>
                  <a:pt x="1" y="1"/>
                </a:moveTo>
                <a:lnTo>
                  <a:pt x="1" y="62456"/>
                </a:lnTo>
                <a:cubicBezTo>
                  <a:pt x="8564" y="54330"/>
                  <a:pt x="20989" y="51452"/>
                  <a:pt x="32796" y="51452"/>
                </a:cubicBezTo>
                <a:cubicBezTo>
                  <a:pt x="34783" y="51452"/>
                  <a:pt x="36786" y="51527"/>
                  <a:pt x="38779" y="51527"/>
                </a:cubicBezTo>
                <a:cubicBezTo>
                  <a:pt x="41172" y="51527"/>
                  <a:pt x="43551" y="51419"/>
                  <a:pt x="45877" y="50942"/>
                </a:cubicBezTo>
                <a:cubicBezTo>
                  <a:pt x="55825" y="48974"/>
                  <a:pt x="63914" y="40047"/>
                  <a:pt x="64934" y="29990"/>
                </a:cubicBezTo>
                <a:cubicBezTo>
                  <a:pt x="65444" y="24888"/>
                  <a:pt x="64315" y="19787"/>
                  <a:pt x="63914" y="14649"/>
                </a:cubicBezTo>
                <a:cubicBezTo>
                  <a:pt x="63513" y="9511"/>
                  <a:pt x="64023" y="3973"/>
                  <a:pt x="67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rot="761796" flipH="1">
            <a:off x="7777151" y="-104948"/>
            <a:ext cx="2247496" cy="820910"/>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rot="7444096" flipH="1">
            <a:off x="29468" y="-328455"/>
            <a:ext cx="1482602" cy="1142690"/>
          </a:xfrm>
          <a:custGeom>
            <a:avLst/>
            <a:gdLst/>
            <a:ahLst/>
            <a:cxnLst/>
            <a:rect l="l" t="t" r="r" b="b"/>
            <a:pathLst>
              <a:path w="59302" h="45706" extrusionOk="0">
                <a:moveTo>
                  <a:pt x="58888" y="1"/>
                </a:moveTo>
                <a:cubicBezTo>
                  <a:pt x="58825" y="1"/>
                  <a:pt x="58760" y="25"/>
                  <a:pt x="58703" y="82"/>
                </a:cubicBezTo>
                <a:cubicBezTo>
                  <a:pt x="54585" y="4054"/>
                  <a:pt x="48937" y="5803"/>
                  <a:pt x="43362" y="6532"/>
                </a:cubicBezTo>
                <a:cubicBezTo>
                  <a:pt x="36949" y="7370"/>
                  <a:pt x="30390" y="6896"/>
                  <a:pt x="23940" y="7698"/>
                </a:cubicBezTo>
                <a:cubicBezTo>
                  <a:pt x="18766" y="8354"/>
                  <a:pt x="13555" y="9921"/>
                  <a:pt x="9438" y="13236"/>
                </a:cubicBezTo>
                <a:cubicBezTo>
                  <a:pt x="7434" y="14803"/>
                  <a:pt x="5794" y="16771"/>
                  <a:pt x="4701" y="19067"/>
                </a:cubicBezTo>
                <a:cubicBezTo>
                  <a:pt x="3571" y="21472"/>
                  <a:pt x="2915" y="24022"/>
                  <a:pt x="2697" y="26646"/>
                </a:cubicBezTo>
                <a:cubicBezTo>
                  <a:pt x="2004" y="32877"/>
                  <a:pt x="2806" y="39399"/>
                  <a:pt x="474" y="45375"/>
                </a:cubicBezTo>
                <a:cubicBezTo>
                  <a:pt x="408" y="45574"/>
                  <a:pt x="583" y="45706"/>
                  <a:pt x="755" y="45706"/>
                </a:cubicBezTo>
                <a:cubicBezTo>
                  <a:pt x="867" y="45706"/>
                  <a:pt x="978" y="45650"/>
                  <a:pt x="1021" y="45521"/>
                </a:cubicBezTo>
                <a:cubicBezTo>
                  <a:pt x="4956" y="35500"/>
                  <a:pt x="0" y="22747"/>
                  <a:pt x="8673" y="14621"/>
                </a:cubicBezTo>
                <a:cubicBezTo>
                  <a:pt x="12572" y="10941"/>
                  <a:pt x="17928" y="9155"/>
                  <a:pt x="23139" y="8390"/>
                </a:cubicBezTo>
                <a:cubicBezTo>
                  <a:pt x="29625" y="7479"/>
                  <a:pt x="36184" y="7916"/>
                  <a:pt x="42633" y="7188"/>
                </a:cubicBezTo>
                <a:cubicBezTo>
                  <a:pt x="48609" y="6495"/>
                  <a:pt x="54694" y="4746"/>
                  <a:pt x="59103" y="483"/>
                </a:cubicBezTo>
                <a:cubicBezTo>
                  <a:pt x="59301" y="285"/>
                  <a:pt x="59105" y="1"/>
                  <a:pt x="588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flipH="1">
            <a:off x="9000622" y="-427725"/>
            <a:ext cx="1275375" cy="2377850"/>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
  <p:cSld name="TITLE_AND_BODY_1_1_1">
    <p:spTree>
      <p:nvGrpSpPr>
        <p:cNvPr id="1" name="Shape 331"/>
        <p:cNvGrpSpPr/>
        <p:nvPr/>
      </p:nvGrpSpPr>
      <p:grpSpPr>
        <a:xfrm>
          <a:off x="0" y="0"/>
          <a:ext cx="0" cy="0"/>
          <a:chOff x="0" y="0"/>
          <a:chExt cx="0" cy="0"/>
        </a:xfrm>
      </p:grpSpPr>
      <p:sp>
        <p:nvSpPr>
          <p:cNvPr id="332" name="Google Shape;332;p34"/>
          <p:cNvSpPr/>
          <p:nvPr/>
        </p:nvSpPr>
        <p:spPr>
          <a:xfrm rot="170920" flipH="1">
            <a:off x="-135269" y="3325265"/>
            <a:ext cx="1265395" cy="2501614"/>
          </a:xfrm>
          <a:custGeom>
            <a:avLst/>
            <a:gdLst/>
            <a:ahLst/>
            <a:cxnLst/>
            <a:rect l="l" t="t" r="r" b="b"/>
            <a:pathLst>
              <a:path w="50614" h="100061" extrusionOk="0">
                <a:moveTo>
                  <a:pt x="50613" y="0"/>
                </a:moveTo>
                <a:cubicBezTo>
                  <a:pt x="45439" y="8272"/>
                  <a:pt x="35236" y="11551"/>
                  <a:pt x="25945" y="14503"/>
                </a:cubicBezTo>
                <a:cubicBezTo>
                  <a:pt x="16653" y="17454"/>
                  <a:pt x="6486" y="21535"/>
                  <a:pt x="2405" y="30353"/>
                </a:cubicBezTo>
                <a:cubicBezTo>
                  <a:pt x="1057" y="33269"/>
                  <a:pt x="474" y="36439"/>
                  <a:pt x="255" y="39645"/>
                </a:cubicBezTo>
                <a:cubicBezTo>
                  <a:pt x="0" y="42925"/>
                  <a:pt x="110" y="46350"/>
                  <a:pt x="1312" y="49447"/>
                </a:cubicBezTo>
                <a:cubicBezTo>
                  <a:pt x="2369" y="52144"/>
                  <a:pt x="4227" y="54476"/>
                  <a:pt x="6231" y="56589"/>
                </a:cubicBezTo>
                <a:cubicBezTo>
                  <a:pt x="9511" y="60014"/>
                  <a:pt x="13300" y="62966"/>
                  <a:pt x="17454" y="65298"/>
                </a:cubicBezTo>
                <a:cubicBezTo>
                  <a:pt x="23722" y="68832"/>
                  <a:pt x="31192" y="71274"/>
                  <a:pt x="35163" y="77250"/>
                </a:cubicBezTo>
                <a:cubicBezTo>
                  <a:pt x="39500" y="83772"/>
                  <a:pt x="38370" y="92372"/>
                  <a:pt x="37058" y="100060"/>
                </a:cubicBezTo>
                <a:lnTo>
                  <a:pt x="50613" y="100060"/>
                </a:lnTo>
                <a:lnTo>
                  <a:pt x="506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rot="-2367698">
            <a:off x="-1143333" y="-232964"/>
            <a:ext cx="3350758" cy="1450821"/>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rot="690280" flipH="1">
            <a:off x="6752095" y="-163960"/>
            <a:ext cx="3086301" cy="1410208"/>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rot="-5400000">
            <a:off x="6933429" y="2807568"/>
            <a:ext cx="1523450" cy="3754614"/>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4"/>
          <p:cNvSpPr/>
          <p:nvPr/>
        </p:nvSpPr>
        <p:spPr>
          <a:xfrm rot="10523632">
            <a:off x="7847693" y="3097920"/>
            <a:ext cx="1196116" cy="2230093"/>
          </a:xfrm>
          <a:custGeom>
            <a:avLst/>
            <a:gdLst/>
            <a:ahLst/>
            <a:cxnLst/>
            <a:rect l="l" t="t" r="r" b="b"/>
            <a:pathLst>
              <a:path w="47848" h="89210" extrusionOk="0">
                <a:moveTo>
                  <a:pt x="44126" y="0"/>
                </a:moveTo>
                <a:cubicBezTo>
                  <a:pt x="43994" y="0"/>
                  <a:pt x="43849" y="86"/>
                  <a:pt x="43814" y="257"/>
                </a:cubicBezTo>
                <a:cubicBezTo>
                  <a:pt x="42926" y="8254"/>
                  <a:pt x="45865" y="15944"/>
                  <a:pt x="46788" y="23770"/>
                </a:cubicBezTo>
                <a:cubicBezTo>
                  <a:pt x="47266" y="27427"/>
                  <a:pt x="47095" y="31152"/>
                  <a:pt x="46241" y="34741"/>
                </a:cubicBezTo>
                <a:cubicBezTo>
                  <a:pt x="45387" y="38090"/>
                  <a:pt x="43917" y="41268"/>
                  <a:pt x="41969" y="44071"/>
                </a:cubicBezTo>
                <a:cubicBezTo>
                  <a:pt x="39952" y="46976"/>
                  <a:pt x="37389" y="49471"/>
                  <a:pt x="34450" y="51385"/>
                </a:cubicBezTo>
                <a:cubicBezTo>
                  <a:pt x="31306" y="53469"/>
                  <a:pt x="27786" y="54939"/>
                  <a:pt x="24334" y="56409"/>
                </a:cubicBezTo>
                <a:cubicBezTo>
                  <a:pt x="20882" y="57912"/>
                  <a:pt x="17498" y="59382"/>
                  <a:pt x="14423" y="61501"/>
                </a:cubicBezTo>
                <a:cubicBezTo>
                  <a:pt x="11688" y="63415"/>
                  <a:pt x="9262" y="65705"/>
                  <a:pt x="7246" y="68336"/>
                </a:cubicBezTo>
                <a:cubicBezTo>
                  <a:pt x="3144" y="73565"/>
                  <a:pt x="649" y="79854"/>
                  <a:pt x="103" y="86450"/>
                </a:cubicBezTo>
                <a:cubicBezTo>
                  <a:pt x="34" y="87304"/>
                  <a:pt x="0" y="88124"/>
                  <a:pt x="0" y="88979"/>
                </a:cubicBezTo>
                <a:cubicBezTo>
                  <a:pt x="17" y="89132"/>
                  <a:pt x="137" y="89209"/>
                  <a:pt x="261" y="89209"/>
                </a:cubicBezTo>
                <a:cubicBezTo>
                  <a:pt x="385" y="89209"/>
                  <a:pt x="513" y="89132"/>
                  <a:pt x="547" y="88979"/>
                </a:cubicBezTo>
                <a:cubicBezTo>
                  <a:pt x="581" y="82143"/>
                  <a:pt x="2734" y="75513"/>
                  <a:pt x="6699" y="69977"/>
                </a:cubicBezTo>
                <a:cubicBezTo>
                  <a:pt x="8647" y="67174"/>
                  <a:pt x="11039" y="64679"/>
                  <a:pt x="13773" y="62629"/>
                </a:cubicBezTo>
                <a:cubicBezTo>
                  <a:pt x="16712" y="60441"/>
                  <a:pt x="20062" y="58869"/>
                  <a:pt x="23411" y="57400"/>
                </a:cubicBezTo>
                <a:cubicBezTo>
                  <a:pt x="26863" y="55896"/>
                  <a:pt x="30383" y="54495"/>
                  <a:pt x="33630" y="52547"/>
                </a:cubicBezTo>
                <a:cubicBezTo>
                  <a:pt x="36603" y="50769"/>
                  <a:pt x="39235" y="48445"/>
                  <a:pt x="41388" y="45746"/>
                </a:cubicBezTo>
                <a:cubicBezTo>
                  <a:pt x="45660" y="40311"/>
                  <a:pt x="47847" y="33545"/>
                  <a:pt x="47574" y="26641"/>
                </a:cubicBezTo>
                <a:cubicBezTo>
                  <a:pt x="47232" y="18712"/>
                  <a:pt x="44156" y="11159"/>
                  <a:pt x="44156" y="3196"/>
                </a:cubicBezTo>
                <a:cubicBezTo>
                  <a:pt x="44156" y="2205"/>
                  <a:pt x="44225" y="1214"/>
                  <a:pt x="44361" y="257"/>
                </a:cubicBezTo>
                <a:cubicBezTo>
                  <a:pt x="44378" y="86"/>
                  <a:pt x="44259" y="0"/>
                  <a:pt x="44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337"/>
        <p:cNvGrpSpPr/>
        <p:nvPr/>
      </p:nvGrpSpPr>
      <p:grpSpPr>
        <a:xfrm>
          <a:off x="0" y="0"/>
          <a:ext cx="0" cy="0"/>
          <a:chOff x="0" y="0"/>
          <a:chExt cx="0" cy="0"/>
        </a:xfrm>
      </p:grpSpPr>
      <p:sp>
        <p:nvSpPr>
          <p:cNvPr id="338" name="Google Shape;338;p35"/>
          <p:cNvSpPr/>
          <p:nvPr/>
        </p:nvSpPr>
        <p:spPr>
          <a:xfrm>
            <a:off x="-1400350" y="-241050"/>
            <a:ext cx="2198644" cy="1929006"/>
          </a:xfrm>
          <a:custGeom>
            <a:avLst/>
            <a:gdLst/>
            <a:ahLst/>
            <a:cxnLst/>
            <a:rect l="l" t="t" r="r" b="b"/>
            <a:pathLst>
              <a:path w="63125" h="58579" extrusionOk="0">
                <a:moveTo>
                  <a:pt x="0" y="1"/>
                </a:moveTo>
                <a:lnTo>
                  <a:pt x="0" y="58579"/>
                </a:lnTo>
                <a:cubicBezTo>
                  <a:pt x="8032" y="50958"/>
                  <a:pt x="19686" y="48258"/>
                  <a:pt x="30759" y="48258"/>
                </a:cubicBezTo>
                <a:cubicBezTo>
                  <a:pt x="32623" y="48258"/>
                  <a:pt x="34501" y="48328"/>
                  <a:pt x="36371" y="48328"/>
                </a:cubicBezTo>
                <a:cubicBezTo>
                  <a:pt x="38615" y="48328"/>
                  <a:pt x="40847" y="48227"/>
                  <a:pt x="43028" y="47779"/>
                </a:cubicBezTo>
                <a:cubicBezTo>
                  <a:pt x="52359" y="45934"/>
                  <a:pt x="59946" y="37560"/>
                  <a:pt x="60903" y="28128"/>
                </a:cubicBezTo>
                <a:cubicBezTo>
                  <a:pt x="61381" y="23343"/>
                  <a:pt x="60322" y="18558"/>
                  <a:pt x="59946" y="13739"/>
                </a:cubicBezTo>
                <a:cubicBezTo>
                  <a:pt x="59570" y="8921"/>
                  <a:pt x="60048" y="3726"/>
                  <a:pt x="63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5"/>
          <p:cNvSpPr/>
          <p:nvPr/>
        </p:nvSpPr>
        <p:spPr>
          <a:xfrm rot="-5400000">
            <a:off x="7669044" y="3137543"/>
            <a:ext cx="1523450" cy="3754614"/>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5"/>
          <p:cNvSpPr/>
          <p:nvPr/>
        </p:nvSpPr>
        <p:spPr>
          <a:xfrm rot="10523632">
            <a:off x="8478645" y="2915495"/>
            <a:ext cx="1196116" cy="2230093"/>
          </a:xfrm>
          <a:custGeom>
            <a:avLst/>
            <a:gdLst/>
            <a:ahLst/>
            <a:cxnLst/>
            <a:rect l="l" t="t" r="r" b="b"/>
            <a:pathLst>
              <a:path w="47848" h="89210" extrusionOk="0">
                <a:moveTo>
                  <a:pt x="44126" y="0"/>
                </a:moveTo>
                <a:cubicBezTo>
                  <a:pt x="43994" y="0"/>
                  <a:pt x="43849" y="86"/>
                  <a:pt x="43814" y="257"/>
                </a:cubicBezTo>
                <a:cubicBezTo>
                  <a:pt x="42926" y="8254"/>
                  <a:pt x="45865" y="15944"/>
                  <a:pt x="46788" y="23770"/>
                </a:cubicBezTo>
                <a:cubicBezTo>
                  <a:pt x="47266" y="27427"/>
                  <a:pt x="47095" y="31152"/>
                  <a:pt x="46241" y="34741"/>
                </a:cubicBezTo>
                <a:cubicBezTo>
                  <a:pt x="45387" y="38090"/>
                  <a:pt x="43917" y="41268"/>
                  <a:pt x="41969" y="44071"/>
                </a:cubicBezTo>
                <a:cubicBezTo>
                  <a:pt x="39952" y="46976"/>
                  <a:pt x="37389" y="49471"/>
                  <a:pt x="34450" y="51385"/>
                </a:cubicBezTo>
                <a:cubicBezTo>
                  <a:pt x="31306" y="53469"/>
                  <a:pt x="27786" y="54939"/>
                  <a:pt x="24334" y="56409"/>
                </a:cubicBezTo>
                <a:cubicBezTo>
                  <a:pt x="20882" y="57912"/>
                  <a:pt x="17498" y="59382"/>
                  <a:pt x="14423" y="61501"/>
                </a:cubicBezTo>
                <a:cubicBezTo>
                  <a:pt x="11688" y="63415"/>
                  <a:pt x="9262" y="65705"/>
                  <a:pt x="7246" y="68336"/>
                </a:cubicBezTo>
                <a:cubicBezTo>
                  <a:pt x="3144" y="73565"/>
                  <a:pt x="649" y="79854"/>
                  <a:pt x="103" y="86450"/>
                </a:cubicBezTo>
                <a:cubicBezTo>
                  <a:pt x="34" y="87304"/>
                  <a:pt x="0" y="88124"/>
                  <a:pt x="0" y="88979"/>
                </a:cubicBezTo>
                <a:cubicBezTo>
                  <a:pt x="17" y="89132"/>
                  <a:pt x="137" y="89209"/>
                  <a:pt x="261" y="89209"/>
                </a:cubicBezTo>
                <a:cubicBezTo>
                  <a:pt x="385" y="89209"/>
                  <a:pt x="513" y="89132"/>
                  <a:pt x="547" y="88979"/>
                </a:cubicBezTo>
                <a:cubicBezTo>
                  <a:pt x="581" y="82143"/>
                  <a:pt x="2734" y="75513"/>
                  <a:pt x="6699" y="69977"/>
                </a:cubicBezTo>
                <a:cubicBezTo>
                  <a:pt x="8647" y="67174"/>
                  <a:pt x="11039" y="64679"/>
                  <a:pt x="13773" y="62629"/>
                </a:cubicBezTo>
                <a:cubicBezTo>
                  <a:pt x="16712" y="60441"/>
                  <a:pt x="20062" y="58869"/>
                  <a:pt x="23411" y="57400"/>
                </a:cubicBezTo>
                <a:cubicBezTo>
                  <a:pt x="26863" y="55896"/>
                  <a:pt x="30383" y="54495"/>
                  <a:pt x="33630" y="52547"/>
                </a:cubicBezTo>
                <a:cubicBezTo>
                  <a:pt x="36603" y="50769"/>
                  <a:pt x="39235" y="48445"/>
                  <a:pt x="41388" y="45746"/>
                </a:cubicBezTo>
                <a:cubicBezTo>
                  <a:pt x="45660" y="40311"/>
                  <a:pt x="47847" y="33545"/>
                  <a:pt x="47574" y="26641"/>
                </a:cubicBezTo>
                <a:cubicBezTo>
                  <a:pt x="47232" y="18712"/>
                  <a:pt x="44156" y="11159"/>
                  <a:pt x="44156" y="3196"/>
                </a:cubicBezTo>
                <a:cubicBezTo>
                  <a:pt x="44156" y="2205"/>
                  <a:pt x="44225" y="1214"/>
                  <a:pt x="44361" y="257"/>
                </a:cubicBezTo>
                <a:cubicBezTo>
                  <a:pt x="44378" y="86"/>
                  <a:pt x="44259" y="0"/>
                  <a:pt x="44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5"/>
          <p:cNvSpPr/>
          <p:nvPr/>
        </p:nvSpPr>
        <p:spPr>
          <a:xfrm rot="-1612659">
            <a:off x="-622893" y="228236"/>
            <a:ext cx="2027059" cy="622518"/>
          </a:xfrm>
          <a:custGeom>
            <a:avLst/>
            <a:gdLst/>
            <a:ahLst/>
            <a:cxnLst/>
            <a:rect l="l" t="t" r="r" b="b"/>
            <a:pathLst>
              <a:path w="81080" h="24900" extrusionOk="0">
                <a:moveTo>
                  <a:pt x="79672" y="0"/>
                </a:moveTo>
                <a:cubicBezTo>
                  <a:pt x="73688" y="0"/>
                  <a:pt x="68424" y="3728"/>
                  <a:pt x="64197" y="7729"/>
                </a:cubicBezTo>
                <a:cubicBezTo>
                  <a:pt x="61736" y="10019"/>
                  <a:pt x="59446" y="12514"/>
                  <a:pt x="56917" y="14736"/>
                </a:cubicBezTo>
                <a:cubicBezTo>
                  <a:pt x="54559" y="16820"/>
                  <a:pt x="51961" y="18632"/>
                  <a:pt x="49193" y="20170"/>
                </a:cubicBezTo>
                <a:cubicBezTo>
                  <a:pt x="44446" y="22767"/>
                  <a:pt x="39099" y="24374"/>
                  <a:pt x="33676" y="24374"/>
                </a:cubicBezTo>
                <a:cubicBezTo>
                  <a:pt x="32891" y="24374"/>
                  <a:pt x="32105" y="24340"/>
                  <a:pt x="31319" y="24271"/>
                </a:cubicBezTo>
                <a:cubicBezTo>
                  <a:pt x="25406" y="23792"/>
                  <a:pt x="19596" y="21366"/>
                  <a:pt x="15461" y="17025"/>
                </a:cubicBezTo>
                <a:cubicBezTo>
                  <a:pt x="11257" y="12651"/>
                  <a:pt x="8489" y="6431"/>
                  <a:pt x="2542" y="3970"/>
                </a:cubicBezTo>
                <a:cubicBezTo>
                  <a:pt x="1859" y="3697"/>
                  <a:pt x="1175" y="3492"/>
                  <a:pt x="457" y="3355"/>
                </a:cubicBezTo>
                <a:cubicBezTo>
                  <a:pt x="436" y="3351"/>
                  <a:pt x="416" y="3349"/>
                  <a:pt x="396" y="3349"/>
                </a:cubicBezTo>
                <a:cubicBezTo>
                  <a:pt x="100" y="3349"/>
                  <a:pt x="0" y="3803"/>
                  <a:pt x="321" y="3868"/>
                </a:cubicBezTo>
                <a:cubicBezTo>
                  <a:pt x="6814" y="5132"/>
                  <a:pt x="10061" y="11626"/>
                  <a:pt x="13991" y="16205"/>
                </a:cubicBezTo>
                <a:cubicBezTo>
                  <a:pt x="17853" y="20682"/>
                  <a:pt x="23185" y="23656"/>
                  <a:pt x="29063" y="24544"/>
                </a:cubicBezTo>
                <a:cubicBezTo>
                  <a:pt x="30553" y="24784"/>
                  <a:pt x="32050" y="24899"/>
                  <a:pt x="33543" y="24899"/>
                </a:cubicBezTo>
                <a:cubicBezTo>
                  <a:pt x="38007" y="24899"/>
                  <a:pt x="42438" y="23868"/>
                  <a:pt x="46561" y="22049"/>
                </a:cubicBezTo>
                <a:cubicBezTo>
                  <a:pt x="49432" y="20751"/>
                  <a:pt x="52166" y="19144"/>
                  <a:pt x="54661" y="17265"/>
                </a:cubicBezTo>
                <a:cubicBezTo>
                  <a:pt x="57225" y="15214"/>
                  <a:pt x="59617" y="13027"/>
                  <a:pt x="61907" y="10703"/>
                </a:cubicBezTo>
                <a:cubicBezTo>
                  <a:pt x="66452" y="6157"/>
                  <a:pt x="71681" y="1202"/>
                  <a:pt x="78414" y="552"/>
                </a:cubicBezTo>
                <a:cubicBezTo>
                  <a:pt x="78807" y="535"/>
                  <a:pt x="79191" y="527"/>
                  <a:pt x="79576" y="527"/>
                </a:cubicBezTo>
                <a:cubicBezTo>
                  <a:pt x="79960" y="527"/>
                  <a:pt x="80345" y="535"/>
                  <a:pt x="80738" y="552"/>
                </a:cubicBezTo>
                <a:cubicBezTo>
                  <a:pt x="80749" y="553"/>
                  <a:pt x="80760" y="554"/>
                  <a:pt x="80770" y="554"/>
                </a:cubicBezTo>
                <a:cubicBezTo>
                  <a:pt x="81079" y="554"/>
                  <a:pt x="81069" y="73"/>
                  <a:pt x="80738" y="40"/>
                </a:cubicBezTo>
                <a:cubicBezTo>
                  <a:pt x="80380" y="13"/>
                  <a:pt x="80025" y="0"/>
                  <a:pt x="79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rot="-8100000">
            <a:off x="-790365" y="4390789"/>
            <a:ext cx="2247353" cy="973066"/>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rot="1240605">
            <a:off x="8035899" y="-92898"/>
            <a:ext cx="2247405" cy="973088"/>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8/15/2024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016320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712350" y="472085"/>
            <a:ext cx="7719300" cy="5304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3400"/>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8" name="Google Shape;28;p4"/>
          <p:cNvSpPr txBox="1">
            <a:spLocks noGrp="1"/>
          </p:cNvSpPr>
          <p:nvPr>
            <p:ph type="subTitle" idx="1"/>
          </p:nvPr>
        </p:nvSpPr>
        <p:spPr>
          <a:xfrm>
            <a:off x="709875" y="1158900"/>
            <a:ext cx="7719300" cy="3449700"/>
          </a:xfrm>
          <a:prstGeom prst="rect">
            <a:avLst/>
          </a:prstGeom>
        </p:spPr>
        <p:txBody>
          <a:bodyPr spcFirstLastPara="1" wrap="square" lIns="91425" tIns="91425" rIns="91425" bIns="91425" anchor="t" anchorCtr="0">
            <a:noAutofit/>
          </a:bodyPr>
          <a:lstStyle>
            <a:lvl1pPr lvl="0" rtl="0">
              <a:lnSpc>
                <a:spcPct val="95000"/>
              </a:lnSpc>
              <a:spcBef>
                <a:spcPts val="0"/>
              </a:spcBef>
              <a:spcAft>
                <a:spcPts val="0"/>
              </a:spcAft>
              <a:buClr>
                <a:srgbClr val="434343"/>
              </a:buClr>
              <a:buSzPts val="1200"/>
              <a:buAutoNum type="arabicPeriod"/>
              <a:defRPr sz="1200"/>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
        <p:nvSpPr>
          <p:cNvPr id="29" name="Google Shape;29;p4"/>
          <p:cNvSpPr/>
          <p:nvPr/>
        </p:nvSpPr>
        <p:spPr>
          <a:xfrm flipH="1">
            <a:off x="8184076" y="-241050"/>
            <a:ext cx="2198644" cy="1929006"/>
          </a:xfrm>
          <a:custGeom>
            <a:avLst/>
            <a:gdLst/>
            <a:ahLst/>
            <a:cxnLst/>
            <a:rect l="l" t="t" r="r" b="b"/>
            <a:pathLst>
              <a:path w="63125" h="58579" extrusionOk="0">
                <a:moveTo>
                  <a:pt x="0" y="1"/>
                </a:moveTo>
                <a:lnTo>
                  <a:pt x="0" y="58579"/>
                </a:lnTo>
                <a:cubicBezTo>
                  <a:pt x="8032" y="50958"/>
                  <a:pt x="19686" y="48258"/>
                  <a:pt x="30759" y="48258"/>
                </a:cubicBezTo>
                <a:cubicBezTo>
                  <a:pt x="32623" y="48258"/>
                  <a:pt x="34501" y="48328"/>
                  <a:pt x="36371" y="48328"/>
                </a:cubicBezTo>
                <a:cubicBezTo>
                  <a:pt x="38615" y="48328"/>
                  <a:pt x="40847" y="48227"/>
                  <a:pt x="43028" y="47779"/>
                </a:cubicBezTo>
                <a:cubicBezTo>
                  <a:pt x="52359" y="45934"/>
                  <a:pt x="59946" y="37560"/>
                  <a:pt x="60903" y="28128"/>
                </a:cubicBezTo>
                <a:cubicBezTo>
                  <a:pt x="61381" y="23343"/>
                  <a:pt x="60322" y="18558"/>
                  <a:pt x="59946" y="13739"/>
                </a:cubicBezTo>
                <a:cubicBezTo>
                  <a:pt x="59570" y="8921"/>
                  <a:pt x="60048" y="3726"/>
                  <a:pt x="63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rot="5400000" flipH="1">
            <a:off x="-210124" y="3137543"/>
            <a:ext cx="1523450" cy="3754614"/>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523632" flipH="1">
            <a:off x="-692391" y="2915495"/>
            <a:ext cx="1196116" cy="2230093"/>
          </a:xfrm>
          <a:custGeom>
            <a:avLst/>
            <a:gdLst/>
            <a:ahLst/>
            <a:cxnLst/>
            <a:rect l="l" t="t" r="r" b="b"/>
            <a:pathLst>
              <a:path w="47848" h="89210" extrusionOk="0">
                <a:moveTo>
                  <a:pt x="44126" y="0"/>
                </a:moveTo>
                <a:cubicBezTo>
                  <a:pt x="43994" y="0"/>
                  <a:pt x="43849" y="86"/>
                  <a:pt x="43814" y="257"/>
                </a:cubicBezTo>
                <a:cubicBezTo>
                  <a:pt x="42926" y="8254"/>
                  <a:pt x="45865" y="15944"/>
                  <a:pt x="46788" y="23770"/>
                </a:cubicBezTo>
                <a:cubicBezTo>
                  <a:pt x="47266" y="27427"/>
                  <a:pt x="47095" y="31152"/>
                  <a:pt x="46241" y="34741"/>
                </a:cubicBezTo>
                <a:cubicBezTo>
                  <a:pt x="45387" y="38090"/>
                  <a:pt x="43917" y="41268"/>
                  <a:pt x="41969" y="44071"/>
                </a:cubicBezTo>
                <a:cubicBezTo>
                  <a:pt x="39952" y="46976"/>
                  <a:pt x="37389" y="49471"/>
                  <a:pt x="34450" y="51385"/>
                </a:cubicBezTo>
                <a:cubicBezTo>
                  <a:pt x="31306" y="53469"/>
                  <a:pt x="27786" y="54939"/>
                  <a:pt x="24334" y="56409"/>
                </a:cubicBezTo>
                <a:cubicBezTo>
                  <a:pt x="20882" y="57912"/>
                  <a:pt x="17498" y="59382"/>
                  <a:pt x="14423" y="61501"/>
                </a:cubicBezTo>
                <a:cubicBezTo>
                  <a:pt x="11688" y="63415"/>
                  <a:pt x="9262" y="65705"/>
                  <a:pt x="7246" y="68336"/>
                </a:cubicBezTo>
                <a:cubicBezTo>
                  <a:pt x="3144" y="73565"/>
                  <a:pt x="649" y="79854"/>
                  <a:pt x="103" y="86450"/>
                </a:cubicBezTo>
                <a:cubicBezTo>
                  <a:pt x="34" y="87304"/>
                  <a:pt x="0" y="88124"/>
                  <a:pt x="0" y="88979"/>
                </a:cubicBezTo>
                <a:cubicBezTo>
                  <a:pt x="17" y="89132"/>
                  <a:pt x="137" y="89209"/>
                  <a:pt x="261" y="89209"/>
                </a:cubicBezTo>
                <a:cubicBezTo>
                  <a:pt x="385" y="89209"/>
                  <a:pt x="513" y="89132"/>
                  <a:pt x="547" y="88979"/>
                </a:cubicBezTo>
                <a:cubicBezTo>
                  <a:pt x="581" y="82143"/>
                  <a:pt x="2734" y="75513"/>
                  <a:pt x="6699" y="69977"/>
                </a:cubicBezTo>
                <a:cubicBezTo>
                  <a:pt x="8647" y="67174"/>
                  <a:pt x="11039" y="64679"/>
                  <a:pt x="13773" y="62629"/>
                </a:cubicBezTo>
                <a:cubicBezTo>
                  <a:pt x="16712" y="60441"/>
                  <a:pt x="20062" y="58869"/>
                  <a:pt x="23411" y="57400"/>
                </a:cubicBezTo>
                <a:cubicBezTo>
                  <a:pt x="26863" y="55896"/>
                  <a:pt x="30383" y="54495"/>
                  <a:pt x="33630" y="52547"/>
                </a:cubicBezTo>
                <a:cubicBezTo>
                  <a:pt x="36603" y="50769"/>
                  <a:pt x="39235" y="48445"/>
                  <a:pt x="41388" y="45746"/>
                </a:cubicBezTo>
                <a:cubicBezTo>
                  <a:pt x="45660" y="40311"/>
                  <a:pt x="47847" y="33545"/>
                  <a:pt x="47574" y="26641"/>
                </a:cubicBezTo>
                <a:cubicBezTo>
                  <a:pt x="47232" y="18712"/>
                  <a:pt x="44156" y="11159"/>
                  <a:pt x="44156" y="3196"/>
                </a:cubicBezTo>
                <a:cubicBezTo>
                  <a:pt x="44156" y="2205"/>
                  <a:pt x="44225" y="1214"/>
                  <a:pt x="44361" y="257"/>
                </a:cubicBezTo>
                <a:cubicBezTo>
                  <a:pt x="44378" y="86"/>
                  <a:pt x="44259" y="0"/>
                  <a:pt x="44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1612659" flipH="1">
            <a:off x="7578203" y="228236"/>
            <a:ext cx="2027059" cy="622518"/>
          </a:xfrm>
          <a:custGeom>
            <a:avLst/>
            <a:gdLst/>
            <a:ahLst/>
            <a:cxnLst/>
            <a:rect l="l" t="t" r="r" b="b"/>
            <a:pathLst>
              <a:path w="81080" h="24900" extrusionOk="0">
                <a:moveTo>
                  <a:pt x="79672" y="0"/>
                </a:moveTo>
                <a:cubicBezTo>
                  <a:pt x="73688" y="0"/>
                  <a:pt x="68424" y="3728"/>
                  <a:pt x="64197" y="7729"/>
                </a:cubicBezTo>
                <a:cubicBezTo>
                  <a:pt x="61736" y="10019"/>
                  <a:pt x="59446" y="12514"/>
                  <a:pt x="56917" y="14736"/>
                </a:cubicBezTo>
                <a:cubicBezTo>
                  <a:pt x="54559" y="16820"/>
                  <a:pt x="51961" y="18632"/>
                  <a:pt x="49193" y="20170"/>
                </a:cubicBezTo>
                <a:cubicBezTo>
                  <a:pt x="44446" y="22767"/>
                  <a:pt x="39099" y="24374"/>
                  <a:pt x="33676" y="24374"/>
                </a:cubicBezTo>
                <a:cubicBezTo>
                  <a:pt x="32891" y="24374"/>
                  <a:pt x="32105" y="24340"/>
                  <a:pt x="31319" y="24271"/>
                </a:cubicBezTo>
                <a:cubicBezTo>
                  <a:pt x="25406" y="23792"/>
                  <a:pt x="19596" y="21366"/>
                  <a:pt x="15461" y="17025"/>
                </a:cubicBezTo>
                <a:cubicBezTo>
                  <a:pt x="11257" y="12651"/>
                  <a:pt x="8489" y="6431"/>
                  <a:pt x="2542" y="3970"/>
                </a:cubicBezTo>
                <a:cubicBezTo>
                  <a:pt x="1859" y="3697"/>
                  <a:pt x="1175" y="3492"/>
                  <a:pt x="457" y="3355"/>
                </a:cubicBezTo>
                <a:cubicBezTo>
                  <a:pt x="436" y="3351"/>
                  <a:pt x="416" y="3349"/>
                  <a:pt x="396" y="3349"/>
                </a:cubicBezTo>
                <a:cubicBezTo>
                  <a:pt x="100" y="3349"/>
                  <a:pt x="0" y="3803"/>
                  <a:pt x="321" y="3868"/>
                </a:cubicBezTo>
                <a:cubicBezTo>
                  <a:pt x="6814" y="5132"/>
                  <a:pt x="10061" y="11626"/>
                  <a:pt x="13991" y="16205"/>
                </a:cubicBezTo>
                <a:cubicBezTo>
                  <a:pt x="17853" y="20682"/>
                  <a:pt x="23185" y="23656"/>
                  <a:pt x="29063" y="24544"/>
                </a:cubicBezTo>
                <a:cubicBezTo>
                  <a:pt x="30553" y="24784"/>
                  <a:pt x="32050" y="24899"/>
                  <a:pt x="33543" y="24899"/>
                </a:cubicBezTo>
                <a:cubicBezTo>
                  <a:pt x="38007" y="24899"/>
                  <a:pt x="42438" y="23868"/>
                  <a:pt x="46561" y="22049"/>
                </a:cubicBezTo>
                <a:cubicBezTo>
                  <a:pt x="49432" y="20751"/>
                  <a:pt x="52166" y="19144"/>
                  <a:pt x="54661" y="17265"/>
                </a:cubicBezTo>
                <a:cubicBezTo>
                  <a:pt x="57225" y="15214"/>
                  <a:pt x="59617" y="13027"/>
                  <a:pt x="61907" y="10703"/>
                </a:cubicBezTo>
                <a:cubicBezTo>
                  <a:pt x="66452" y="6157"/>
                  <a:pt x="71681" y="1202"/>
                  <a:pt x="78414" y="552"/>
                </a:cubicBezTo>
                <a:cubicBezTo>
                  <a:pt x="78807" y="535"/>
                  <a:pt x="79191" y="527"/>
                  <a:pt x="79576" y="527"/>
                </a:cubicBezTo>
                <a:cubicBezTo>
                  <a:pt x="79960" y="527"/>
                  <a:pt x="80345" y="535"/>
                  <a:pt x="80738" y="552"/>
                </a:cubicBezTo>
                <a:cubicBezTo>
                  <a:pt x="80749" y="553"/>
                  <a:pt x="80760" y="554"/>
                  <a:pt x="80770" y="554"/>
                </a:cubicBezTo>
                <a:cubicBezTo>
                  <a:pt x="81079" y="554"/>
                  <a:pt x="81069" y="73"/>
                  <a:pt x="80738" y="40"/>
                </a:cubicBezTo>
                <a:cubicBezTo>
                  <a:pt x="80380" y="13"/>
                  <a:pt x="80025" y="0"/>
                  <a:pt x="79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8100000" flipH="1">
            <a:off x="7525381" y="4390789"/>
            <a:ext cx="2247353" cy="973066"/>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1240605" flipH="1">
            <a:off x="-1300934" y="-92898"/>
            <a:ext cx="2247405" cy="973088"/>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850" y="557784"/>
            <a:ext cx="7714200" cy="5304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3400"/>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37" name="Google Shape;37;p5"/>
          <p:cNvSpPr txBox="1">
            <a:spLocks noGrp="1"/>
          </p:cNvSpPr>
          <p:nvPr>
            <p:ph type="subTitle" idx="1"/>
          </p:nvPr>
        </p:nvSpPr>
        <p:spPr>
          <a:xfrm>
            <a:off x="3408678" y="2088901"/>
            <a:ext cx="4336200" cy="8991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subTitle" idx="2"/>
          </p:nvPr>
        </p:nvSpPr>
        <p:spPr>
          <a:xfrm>
            <a:off x="3408632" y="3523400"/>
            <a:ext cx="4336200" cy="899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 name="Google Shape;39;p5"/>
          <p:cNvSpPr txBox="1">
            <a:spLocks noGrp="1"/>
          </p:cNvSpPr>
          <p:nvPr>
            <p:ph type="subTitle" idx="3"/>
          </p:nvPr>
        </p:nvSpPr>
        <p:spPr>
          <a:xfrm>
            <a:off x="3408621" y="1585625"/>
            <a:ext cx="4336200" cy="533400"/>
          </a:xfrm>
          <a:prstGeom prst="rect">
            <a:avLst/>
          </a:prstGeom>
        </p:spPr>
        <p:txBody>
          <a:bodyPr spcFirstLastPara="1" wrap="square" lIns="91425" tIns="91425" rIns="91425" bIns="91425" anchor="t" anchorCtr="0">
            <a:noAutofit/>
          </a:bodyPr>
          <a:lstStyle>
            <a:lvl1pPr lvl="0" algn="r">
              <a:spcBef>
                <a:spcPts val="0"/>
              </a:spcBef>
              <a:spcAft>
                <a:spcPts val="0"/>
              </a:spcAft>
              <a:buSzPts val="2100"/>
              <a:buFont typeface="Bebas Neue"/>
              <a:buNone/>
              <a:defRPr sz="2400" b="1">
                <a:solidFill>
                  <a:schemeClr val="lt1"/>
                </a:solidFill>
                <a:latin typeface="Alata"/>
                <a:ea typeface="Alata"/>
                <a:cs typeface="Alata"/>
                <a:sym typeface="Alata"/>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40" name="Google Shape;40;p5"/>
          <p:cNvSpPr txBox="1">
            <a:spLocks noGrp="1"/>
          </p:cNvSpPr>
          <p:nvPr>
            <p:ph type="subTitle" idx="4"/>
          </p:nvPr>
        </p:nvSpPr>
        <p:spPr>
          <a:xfrm>
            <a:off x="3408575" y="3020125"/>
            <a:ext cx="43362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400" b="1">
                <a:solidFill>
                  <a:schemeClr val="lt1"/>
                </a:solidFill>
                <a:latin typeface="Alata"/>
                <a:ea typeface="Alata"/>
                <a:cs typeface="Alata"/>
                <a:sym typeface="Alata"/>
              </a:defRPr>
            </a:lvl1pPr>
            <a:lvl2pPr lvl="1" rtl="0">
              <a:spcBef>
                <a:spcPts val="0"/>
              </a:spcBef>
              <a:spcAft>
                <a:spcPts val="0"/>
              </a:spcAft>
              <a:buSzPts val="1400"/>
              <a:buFont typeface="Bebas Neue"/>
              <a:buNone/>
              <a:defRPr>
                <a:latin typeface="Bebas Neue"/>
                <a:ea typeface="Bebas Neue"/>
                <a:cs typeface="Bebas Neue"/>
                <a:sym typeface="Bebas Neue"/>
              </a:defRPr>
            </a:lvl2pPr>
            <a:lvl3pPr lvl="2" rtl="0">
              <a:spcBef>
                <a:spcPts val="0"/>
              </a:spcBef>
              <a:spcAft>
                <a:spcPts val="0"/>
              </a:spcAft>
              <a:buSzPts val="1400"/>
              <a:buFont typeface="Bebas Neue"/>
              <a:buNone/>
              <a:defRPr>
                <a:latin typeface="Bebas Neue"/>
                <a:ea typeface="Bebas Neue"/>
                <a:cs typeface="Bebas Neue"/>
                <a:sym typeface="Bebas Neue"/>
              </a:defRPr>
            </a:lvl3pPr>
            <a:lvl4pPr lvl="3" rtl="0">
              <a:spcBef>
                <a:spcPts val="0"/>
              </a:spcBef>
              <a:spcAft>
                <a:spcPts val="0"/>
              </a:spcAft>
              <a:buSzPts val="1400"/>
              <a:buFont typeface="Bebas Neue"/>
              <a:buNone/>
              <a:defRPr>
                <a:latin typeface="Bebas Neue"/>
                <a:ea typeface="Bebas Neue"/>
                <a:cs typeface="Bebas Neue"/>
                <a:sym typeface="Bebas Neue"/>
              </a:defRPr>
            </a:lvl4pPr>
            <a:lvl5pPr lvl="4" rtl="0">
              <a:spcBef>
                <a:spcPts val="0"/>
              </a:spcBef>
              <a:spcAft>
                <a:spcPts val="0"/>
              </a:spcAft>
              <a:buSzPts val="1400"/>
              <a:buFont typeface="Bebas Neue"/>
              <a:buNone/>
              <a:defRPr>
                <a:latin typeface="Bebas Neue"/>
                <a:ea typeface="Bebas Neue"/>
                <a:cs typeface="Bebas Neue"/>
                <a:sym typeface="Bebas Neue"/>
              </a:defRPr>
            </a:lvl5pPr>
            <a:lvl6pPr lvl="5" rtl="0">
              <a:spcBef>
                <a:spcPts val="0"/>
              </a:spcBef>
              <a:spcAft>
                <a:spcPts val="0"/>
              </a:spcAft>
              <a:buSzPts val="1400"/>
              <a:buFont typeface="Bebas Neue"/>
              <a:buNone/>
              <a:defRPr>
                <a:latin typeface="Bebas Neue"/>
                <a:ea typeface="Bebas Neue"/>
                <a:cs typeface="Bebas Neue"/>
                <a:sym typeface="Bebas Neue"/>
              </a:defRPr>
            </a:lvl6pPr>
            <a:lvl7pPr lvl="6" rtl="0">
              <a:spcBef>
                <a:spcPts val="0"/>
              </a:spcBef>
              <a:spcAft>
                <a:spcPts val="0"/>
              </a:spcAft>
              <a:buSzPts val="1400"/>
              <a:buFont typeface="Bebas Neue"/>
              <a:buNone/>
              <a:defRPr>
                <a:latin typeface="Bebas Neue"/>
                <a:ea typeface="Bebas Neue"/>
                <a:cs typeface="Bebas Neue"/>
                <a:sym typeface="Bebas Neue"/>
              </a:defRPr>
            </a:lvl7pPr>
            <a:lvl8pPr lvl="7" rtl="0">
              <a:spcBef>
                <a:spcPts val="0"/>
              </a:spcBef>
              <a:spcAft>
                <a:spcPts val="0"/>
              </a:spcAft>
              <a:buSzPts val="1400"/>
              <a:buFont typeface="Bebas Neue"/>
              <a:buNone/>
              <a:defRPr>
                <a:latin typeface="Bebas Neue"/>
                <a:ea typeface="Bebas Neue"/>
                <a:cs typeface="Bebas Neue"/>
                <a:sym typeface="Bebas Neue"/>
              </a:defRPr>
            </a:lvl8pPr>
            <a:lvl9pPr lvl="8" rtl="0">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41" name="Google Shape;41;p5"/>
          <p:cNvSpPr/>
          <p:nvPr/>
        </p:nvSpPr>
        <p:spPr>
          <a:xfrm rot="-1932687" flipH="1">
            <a:off x="-1922079" y="-76365"/>
            <a:ext cx="4391495" cy="2006600"/>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5400000" flipH="1">
            <a:off x="-248702" y="3551604"/>
            <a:ext cx="2153092" cy="3340087"/>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flipH="1">
            <a:off x="8571858" y="-60875"/>
            <a:ext cx="1275375" cy="2377850"/>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35125" y="-65575"/>
            <a:ext cx="1275375" cy="2377850"/>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5400000" flipH="1">
            <a:off x="7476380" y="4229827"/>
            <a:ext cx="2391612" cy="2483134"/>
          </a:xfrm>
          <a:custGeom>
            <a:avLst/>
            <a:gdLst/>
            <a:ahLst/>
            <a:cxnLst/>
            <a:rect l="l" t="t" r="r" b="b"/>
            <a:pathLst>
              <a:path w="67303" h="62457" extrusionOk="0">
                <a:moveTo>
                  <a:pt x="1" y="1"/>
                </a:moveTo>
                <a:lnTo>
                  <a:pt x="1" y="62456"/>
                </a:lnTo>
                <a:cubicBezTo>
                  <a:pt x="8564" y="54330"/>
                  <a:pt x="20989" y="51452"/>
                  <a:pt x="32796" y="51452"/>
                </a:cubicBezTo>
                <a:cubicBezTo>
                  <a:pt x="34783" y="51452"/>
                  <a:pt x="36786" y="51527"/>
                  <a:pt x="38779" y="51527"/>
                </a:cubicBezTo>
                <a:cubicBezTo>
                  <a:pt x="41172" y="51527"/>
                  <a:pt x="43551" y="51419"/>
                  <a:pt x="45877" y="50942"/>
                </a:cubicBezTo>
                <a:cubicBezTo>
                  <a:pt x="55825" y="48974"/>
                  <a:pt x="63914" y="40047"/>
                  <a:pt x="64934" y="29990"/>
                </a:cubicBezTo>
                <a:cubicBezTo>
                  <a:pt x="65444" y="24888"/>
                  <a:pt x="64315" y="19787"/>
                  <a:pt x="63914" y="14649"/>
                </a:cubicBezTo>
                <a:cubicBezTo>
                  <a:pt x="63513" y="9511"/>
                  <a:pt x="64023" y="3973"/>
                  <a:pt x="67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713225" y="465750"/>
            <a:ext cx="3907200" cy="11583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sz="3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6" name="Google Shape;56;p7"/>
          <p:cNvSpPr txBox="1">
            <a:spLocks noGrp="1"/>
          </p:cNvSpPr>
          <p:nvPr>
            <p:ph type="body" idx="1"/>
          </p:nvPr>
        </p:nvSpPr>
        <p:spPr>
          <a:xfrm>
            <a:off x="716100" y="1705050"/>
            <a:ext cx="3349200" cy="2598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accent3"/>
              </a:buClr>
              <a:buSzPts val="1400"/>
              <a:buFont typeface="Open Sans"/>
              <a:buChar char="●"/>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
        <p:nvSpPr>
          <p:cNvPr id="57" name="Google Shape;57;p7"/>
          <p:cNvSpPr/>
          <p:nvPr/>
        </p:nvSpPr>
        <p:spPr>
          <a:xfrm rot="5400000" flipH="1">
            <a:off x="424402" y="3359453"/>
            <a:ext cx="997873" cy="2640672"/>
          </a:xfrm>
          <a:custGeom>
            <a:avLst/>
            <a:gdLst/>
            <a:ahLst/>
            <a:cxnLst/>
            <a:rect l="l" t="t" r="r" b="b"/>
            <a:pathLst>
              <a:path w="65008" h="100789" extrusionOk="0">
                <a:moveTo>
                  <a:pt x="1" y="0"/>
                </a:moveTo>
                <a:lnTo>
                  <a:pt x="1" y="100789"/>
                </a:lnTo>
                <a:lnTo>
                  <a:pt x="34326" y="100716"/>
                </a:lnTo>
                <a:cubicBezTo>
                  <a:pt x="35270" y="100762"/>
                  <a:pt x="36226" y="100787"/>
                  <a:pt x="37188" y="100787"/>
                </a:cubicBezTo>
                <a:cubicBezTo>
                  <a:pt x="45993" y="100787"/>
                  <a:pt x="55299" y="98686"/>
                  <a:pt x="60489" y="91788"/>
                </a:cubicBezTo>
                <a:cubicBezTo>
                  <a:pt x="63950" y="87197"/>
                  <a:pt x="65007" y="81075"/>
                  <a:pt x="64096" y="75391"/>
                </a:cubicBezTo>
                <a:cubicBezTo>
                  <a:pt x="63185" y="69743"/>
                  <a:pt x="60452" y="64460"/>
                  <a:pt x="57064" y="59868"/>
                </a:cubicBezTo>
                <a:cubicBezTo>
                  <a:pt x="54513" y="56443"/>
                  <a:pt x="51561" y="53346"/>
                  <a:pt x="48318" y="50649"/>
                </a:cubicBezTo>
                <a:cubicBezTo>
                  <a:pt x="43253" y="46423"/>
                  <a:pt x="37423" y="43107"/>
                  <a:pt x="33087" y="38187"/>
                </a:cubicBezTo>
                <a:cubicBezTo>
                  <a:pt x="28605" y="33050"/>
                  <a:pt x="26054" y="26527"/>
                  <a:pt x="25836" y="19713"/>
                </a:cubicBezTo>
                <a:cubicBezTo>
                  <a:pt x="25690" y="14612"/>
                  <a:pt x="26747" y="8891"/>
                  <a:pt x="23577" y="4883"/>
                </a:cubicBezTo>
                <a:cubicBezTo>
                  <a:pt x="20953" y="1531"/>
                  <a:pt x="16362" y="656"/>
                  <a:pt x="12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rot="-7901295">
            <a:off x="8292105" y="4513447"/>
            <a:ext cx="1682632" cy="1561478"/>
          </a:xfrm>
          <a:custGeom>
            <a:avLst/>
            <a:gdLst/>
            <a:ahLst/>
            <a:cxnLst/>
            <a:rect l="l" t="t" r="r" b="b"/>
            <a:pathLst>
              <a:path w="67303" h="62457" extrusionOk="0">
                <a:moveTo>
                  <a:pt x="1" y="1"/>
                </a:moveTo>
                <a:lnTo>
                  <a:pt x="1" y="62456"/>
                </a:lnTo>
                <a:cubicBezTo>
                  <a:pt x="8564" y="54330"/>
                  <a:pt x="20989" y="51452"/>
                  <a:pt x="32796" y="51452"/>
                </a:cubicBezTo>
                <a:cubicBezTo>
                  <a:pt x="34783" y="51452"/>
                  <a:pt x="36786" y="51527"/>
                  <a:pt x="38779" y="51527"/>
                </a:cubicBezTo>
                <a:cubicBezTo>
                  <a:pt x="41172" y="51527"/>
                  <a:pt x="43551" y="51419"/>
                  <a:pt x="45877" y="50942"/>
                </a:cubicBezTo>
                <a:cubicBezTo>
                  <a:pt x="55825" y="48974"/>
                  <a:pt x="63914" y="40047"/>
                  <a:pt x="64934" y="29990"/>
                </a:cubicBezTo>
                <a:cubicBezTo>
                  <a:pt x="65444" y="24888"/>
                  <a:pt x="64315" y="19787"/>
                  <a:pt x="63914" y="14649"/>
                </a:cubicBezTo>
                <a:cubicBezTo>
                  <a:pt x="63513" y="9511"/>
                  <a:pt x="64023" y="3973"/>
                  <a:pt x="67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7875725" y="4146650"/>
            <a:ext cx="1482550" cy="1142650"/>
          </a:xfrm>
          <a:custGeom>
            <a:avLst/>
            <a:gdLst/>
            <a:ahLst/>
            <a:cxnLst/>
            <a:rect l="l" t="t" r="r" b="b"/>
            <a:pathLst>
              <a:path w="59302" h="45706" extrusionOk="0">
                <a:moveTo>
                  <a:pt x="58888" y="1"/>
                </a:moveTo>
                <a:cubicBezTo>
                  <a:pt x="58825" y="1"/>
                  <a:pt x="58760" y="25"/>
                  <a:pt x="58703" y="82"/>
                </a:cubicBezTo>
                <a:cubicBezTo>
                  <a:pt x="54585" y="4054"/>
                  <a:pt x="48937" y="5803"/>
                  <a:pt x="43362" y="6532"/>
                </a:cubicBezTo>
                <a:cubicBezTo>
                  <a:pt x="36949" y="7370"/>
                  <a:pt x="30390" y="6896"/>
                  <a:pt x="23940" y="7698"/>
                </a:cubicBezTo>
                <a:cubicBezTo>
                  <a:pt x="18766" y="8354"/>
                  <a:pt x="13555" y="9921"/>
                  <a:pt x="9438" y="13236"/>
                </a:cubicBezTo>
                <a:cubicBezTo>
                  <a:pt x="7434" y="14803"/>
                  <a:pt x="5794" y="16771"/>
                  <a:pt x="4701" y="19067"/>
                </a:cubicBezTo>
                <a:cubicBezTo>
                  <a:pt x="3571" y="21472"/>
                  <a:pt x="2915" y="24022"/>
                  <a:pt x="2697" y="26646"/>
                </a:cubicBezTo>
                <a:cubicBezTo>
                  <a:pt x="2004" y="32877"/>
                  <a:pt x="2806" y="39399"/>
                  <a:pt x="474" y="45375"/>
                </a:cubicBezTo>
                <a:cubicBezTo>
                  <a:pt x="408" y="45574"/>
                  <a:pt x="583" y="45706"/>
                  <a:pt x="755" y="45706"/>
                </a:cubicBezTo>
                <a:cubicBezTo>
                  <a:pt x="867" y="45706"/>
                  <a:pt x="978" y="45650"/>
                  <a:pt x="1021" y="45521"/>
                </a:cubicBezTo>
                <a:cubicBezTo>
                  <a:pt x="4956" y="35500"/>
                  <a:pt x="0" y="22747"/>
                  <a:pt x="8673" y="14621"/>
                </a:cubicBezTo>
                <a:cubicBezTo>
                  <a:pt x="12572" y="10941"/>
                  <a:pt x="17928" y="9155"/>
                  <a:pt x="23139" y="8390"/>
                </a:cubicBezTo>
                <a:cubicBezTo>
                  <a:pt x="29625" y="7479"/>
                  <a:pt x="36184" y="7916"/>
                  <a:pt x="42633" y="7188"/>
                </a:cubicBezTo>
                <a:cubicBezTo>
                  <a:pt x="48609" y="6495"/>
                  <a:pt x="54694" y="4746"/>
                  <a:pt x="59103" y="483"/>
                </a:cubicBezTo>
                <a:cubicBezTo>
                  <a:pt x="59301" y="285"/>
                  <a:pt x="59105" y="1"/>
                  <a:pt x="588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rot="2516141">
            <a:off x="-781786" y="-968893"/>
            <a:ext cx="1275383" cy="2377864"/>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7"/>
          <p:cNvGrpSpPr/>
          <p:nvPr/>
        </p:nvGrpSpPr>
        <p:grpSpPr>
          <a:xfrm>
            <a:off x="5723744" y="-494727"/>
            <a:ext cx="4096512" cy="2362199"/>
            <a:chOff x="5723744" y="-494727"/>
            <a:chExt cx="4096512" cy="2362199"/>
          </a:xfrm>
        </p:grpSpPr>
        <p:sp>
          <p:nvSpPr>
            <p:cNvPr id="62" name="Google Shape;62;p7"/>
            <p:cNvSpPr/>
            <p:nvPr/>
          </p:nvSpPr>
          <p:spPr>
            <a:xfrm rot="899660">
              <a:off x="5840579" y="-19065"/>
              <a:ext cx="3862841" cy="1410875"/>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7246375" y="-92350"/>
              <a:ext cx="1960800" cy="558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737825" y="1427900"/>
            <a:ext cx="7668300" cy="2340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4800"/>
              <a:buNone/>
              <a:defRPr sz="7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6" name="Google Shape;66;p8"/>
          <p:cNvSpPr/>
          <p:nvPr/>
        </p:nvSpPr>
        <p:spPr>
          <a:xfrm rot="170920" flipH="1">
            <a:off x="-135269" y="3325265"/>
            <a:ext cx="1265395" cy="2501614"/>
          </a:xfrm>
          <a:custGeom>
            <a:avLst/>
            <a:gdLst/>
            <a:ahLst/>
            <a:cxnLst/>
            <a:rect l="l" t="t" r="r" b="b"/>
            <a:pathLst>
              <a:path w="50614" h="100061" extrusionOk="0">
                <a:moveTo>
                  <a:pt x="50613" y="0"/>
                </a:moveTo>
                <a:cubicBezTo>
                  <a:pt x="45439" y="8272"/>
                  <a:pt x="35236" y="11551"/>
                  <a:pt x="25945" y="14503"/>
                </a:cubicBezTo>
                <a:cubicBezTo>
                  <a:pt x="16653" y="17454"/>
                  <a:pt x="6486" y="21535"/>
                  <a:pt x="2405" y="30353"/>
                </a:cubicBezTo>
                <a:cubicBezTo>
                  <a:pt x="1057" y="33269"/>
                  <a:pt x="474" y="36439"/>
                  <a:pt x="255" y="39645"/>
                </a:cubicBezTo>
                <a:cubicBezTo>
                  <a:pt x="0" y="42925"/>
                  <a:pt x="110" y="46350"/>
                  <a:pt x="1312" y="49447"/>
                </a:cubicBezTo>
                <a:cubicBezTo>
                  <a:pt x="2369" y="52144"/>
                  <a:pt x="4227" y="54476"/>
                  <a:pt x="6231" y="56589"/>
                </a:cubicBezTo>
                <a:cubicBezTo>
                  <a:pt x="9511" y="60014"/>
                  <a:pt x="13300" y="62966"/>
                  <a:pt x="17454" y="65298"/>
                </a:cubicBezTo>
                <a:cubicBezTo>
                  <a:pt x="23722" y="68832"/>
                  <a:pt x="31192" y="71274"/>
                  <a:pt x="35163" y="77250"/>
                </a:cubicBezTo>
                <a:cubicBezTo>
                  <a:pt x="39500" y="83772"/>
                  <a:pt x="38370" y="92372"/>
                  <a:pt x="37058" y="100060"/>
                </a:cubicBezTo>
                <a:lnTo>
                  <a:pt x="50613" y="100060"/>
                </a:lnTo>
                <a:lnTo>
                  <a:pt x="506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170920" flipH="1">
            <a:off x="-343221" y="4052452"/>
            <a:ext cx="1482603" cy="1142691"/>
          </a:xfrm>
          <a:custGeom>
            <a:avLst/>
            <a:gdLst/>
            <a:ahLst/>
            <a:cxnLst/>
            <a:rect l="l" t="t" r="r" b="b"/>
            <a:pathLst>
              <a:path w="59302" h="45706" extrusionOk="0">
                <a:moveTo>
                  <a:pt x="58888" y="1"/>
                </a:moveTo>
                <a:cubicBezTo>
                  <a:pt x="58825" y="1"/>
                  <a:pt x="58760" y="25"/>
                  <a:pt x="58703" y="82"/>
                </a:cubicBezTo>
                <a:cubicBezTo>
                  <a:pt x="54585" y="4054"/>
                  <a:pt x="48937" y="5803"/>
                  <a:pt x="43362" y="6532"/>
                </a:cubicBezTo>
                <a:cubicBezTo>
                  <a:pt x="36949" y="7370"/>
                  <a:pt x="30390" y="6896"/>
                  <a:pt x="23940" y="7698"/>
                </a:cubicBezTo>
                <a:cubicBezTo>
                  <a:pt x="18766" y="8354"/>
                  <a:pt x="13555" y="9921"/>
                  <a:pt x="9438" y="13236"/>
                </a:cubicBezTo>
                <a:cubicBezTo>
                  <a:pt x="7434" y="14803"/>
                  <a:pt x="5794" y="16771"/>
                  <a:pt x="4701" y="19067"/>
                </a:cubicBezTo>
                <a:cubicBezTo>
                  <a:pt x="3571" y="21472"/>
                  <a:pt x="2915" y="24022"/>
                  <a:pt x="2697" y="26646"/>
                </a:cubicBezTo>
                <a:cubicBezTo>
                  <a:pt x="2004" y="32877"/>
                  <a:pt x="2806" y="39399"/>
                  <a:pt x="474" y="45375"/>
                </a:cubicBezTo>
                <a:cubicBezTo>
                  <a:pt x="408" y="45574"/>
                  <a:pt x="583" y="45706"/>
                  <a:pt x="755" y="45706"/>
                </a:cubicBezTo>
                <a:cubicBezTo>
                  <a:pt x="867" y="45706"/>
                  <a:pt x="978" y="45650"/>
                  <a:pt x="1021" y="45521"/>
                </a:cubicBezTo>
                <a:cubicBezTo>
                  <a:pt x="4956" y="35500"/>
                  <a:pt x="0" y="22747"/>
                  <a:pt x="8673" y="14621"/>
                </a:cubicBezTo>
                <a:cubicBezTo>
                  <a:pt x="12572" y="10941"/>
                  <a:pt x="17928" y="9155"/>
                  <a:pt x="23139" y="8390"/>
                </a:cubicBezTo>
                <a:cubicBezTo>
                  <a:pt x="29625" y="7479"/>
                  <a:pt x="36184" y="7916"/>
                  <a:pt x="42633" y="7188"/>
                </a:cubicBezTo>
                <a:cubicBezTo>
                  <a:pt x="48609" y="6495"/>
                  <a:pt x="54694" y="4746"/>
                  <a:pt x="59103" y="483"/>
                </a:cubicBezTo>
                <a:cubicBezTo>
                  <a:pt x="59301" y="285"/>
                  <a:pt x="59105" y="1"/>
                  <a:pt x="588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rot="-2367692">
            <a:off x="-317610" y="-557536"/>
            <a:ext cx="2247516" cy="973136"/>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690280" flipH="1">
            <a:off x="6752095" y="-163960"/>
            <a:ext cx="3086301" cy="1410208"/>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8"/>
          <p:cNvSpPr/>
          <p:nvPr/>
        </p:nvSpPr>
        <p:spPr>
          <a:xfrm rot="-10374375" flipH="1">
            <a:off x="8235491" y="87175"/>
            <a:ext cx="1482632" cy="1142713"/>
          </a:xfrm>
          <a:custGeom>
            <a:avLst/>
            <a:gdLst/>
            <a:ahLst/>
            <a:cxnLst/>
            <a:rect l="l" t="t" r="r" b="b"/>
            <a:pathLst>
              <a:path w="59302" h="45706" extrusionOk="0">
                <a:moveTo>
                  <a:pt x="58888" y="1"/>
                </a:moveTo>
                <a:cubicBezTo>
                  <a:pt x="58825" y="1"/>
                  <a:pt x="58760" y="25"/>
                  <a:pt x="58703" y="82"/>
                </a:cubicBezTo>
                <a:cubicBezTo>
                  <a:pt x="54585" y="4054"/>
                  <a:pt x="48937" y="5803"/>
                  <a:pt x="43362" y="6532"/>
                </a:cubicBezTo>
                <a:cubicBezTo>
                  <a:pt x="36949" y="7370"/>
                  <a:pt x="30390" y="6896"/>
                  <a:pt x="23940" y="7698"/>
                </a:cubicBezTo>
                <a:cubicBezTo>
                  <a:pt x="18766" y="8354"/>
                  <a:pt x="13555" y="9921"/>
                  <a:pt x="9438" y="13236"/>
                </a:cubicBezTo>
                <a:cubicBezTo>
                  <a:pt x="7434" y="14803"/>
                  <a:pt x="5794" y="16771"/>
                  <a:pt x="4701" y="19067"/>
                </a:cubicBezTo>
                <a:cubicBezTo>
                  <a:pt x="3571" y="21472"/>
                  <a:pt x="2915" y="24022"/>
                  <a:pt x="2697" y="26646"/>
                </a:cubicBezTo>
                <a:cubicBezTo>
                  <a:pt x="2004" y="32877"/>
                  <a:pt x="2806" y="39399"/>
                  <a:pt x="474" y="45375"/>
                </a:cubicBezTo>
                <a:cubicBezTo>
                  <a:pt x="408" y="45574"/>
                  <a:pt x="583" y="45706"/>
                  <a:pt x="755" y="45706"/>
                </a:cubicBezTo>
                <a:cubicBezTo>
                  <a:pt x="867" y="45706"/>
                  <a:pt x="978" y="45650"/>
                  <a:pt x="1021" y="45521"/>
                </a:cubicBezTo>
                <a:cubicBezTo>
                  <a:pt x="4956" y="35500"/>
                  <a:pt x="0" y="22747"/>
                  <a:pt x="8673" y="14621"/>
                </a:cubicBezTo>
                <a:cubicBezTo>
                  <a:pt x="12572" y="10941"/>
                  <a:pt x="17928" y="9155"/>
                  <a:pt x="23139" y="8390"/>
                </a:cubicBezTo>
                <a:cubicBezTo>
                  <a:pt x="29625" y="7479"/>
                  <a:pt x="36184" y="7916"/>
                  <a:pt x="42633" y="7188"/>
                </a:cubicBezTo>
                <a:cubicBezTo>
                  <a:pt x="48609" y="6495"/>
                  <a:pt x="54694" y="4746"/>
                  <a:pt x="59103" y="483"/>
                </a:cubicBezTo>
                <a:cubicBezTo>
                  <a:pt x="59301" y="285"/>
                  <a:pt x="59105" y="1"/>
                  <a:pt x="5888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rot="8099844">
            <a:off x="7044596" y="4077544"/>
            <a:ext cx="3513099" cy="1521112"/>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txBox="1">
            <a:spLocks noGrp="1"/>
          </p:cNvSpPr>
          <p:nvPr>
            <p:ph type="ctrTitle"/>
          </p:nvPr>
        </p:nvSpPr>
        <p:spPr>
          <a:xfrm>
            <a:off x="739350" y="1472127"/>
            <a:ext cx="5226900" cy="7935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5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74" name="Google Shape;74;p9"/>
          <p:cNvSpPr txBox="1">
            <a:spLocks noGrp="1"/>
          </p:cNvSpPr>
          <p:nvPr>
            <p:ph type="subTitle" idx="1"/>
          </p:nvPr>
        </p:nvSpPr>
        <p:spPr>
          <a:xfrm>
            <a:off x="739350" y="2449875"/>
            <a:ext cx="3947700" cy="141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9"/>
          <p:cNvSpPr/>
          <p:nvPr/>
        </p:nvSpPr>
        <p:spPr>
          <a:xfrm rot="10800000">
            <a:off x="7666075" y="3884025"/>
            <a:ext cx="1578125" cy="1464475"/>
          </a:xfrm>
          <a:custGeom>
            <a:avLst/>
            <a:gdLst/>
            <a:ahLst/>
            <a:cxnLst/>
            <a:rect l="l" t="t" r="r" b="b"/>
            <a:pathLst>
              <a:path w="63125" h="58579" extrusionOk="0">
                <a:moveTo>
                  <a:pt x="0" y="1"/>
                </a:moveTo>
                <a:lnTo>
                  <a:pt x="0" y="58579"/>
                </a:lnTo>
                <a:cubicBezTo>
                  <a:pt x="8032" y="50958"/>
                  <a:pt x="19686" y="48258"/>
                  <a:pt x="30759" y="48258"/>
                </a:cubicBezTo>
                <a:cubicBezTo>
                  <a:pt x="32623" y="48258"/>
                  <a:pt x="34501" y="48328"/>
                  <a:pt x="36371" y="48328"/>
                </a:cubicBezTo>
                <a:cubicBezTo>
                  <a:pt x="38615" y="48328"/>
                  <a:pt x="40847" y="48227"/>
                  <a:pt x="43028" y="47779"/>
                </a:cubicBezTo>
                <a:cubicBezTo>
                  <a:pt x="52359" y="45934"/>
                  <a:pt x="59946" y="37560"/>
                  <a:pt x="60903" y="28128"/>
                </a:cubicBezTo>
                <a:cubicBezTo>
                  <a:pt x="61381" y="23343"/>
                  <a:pt x="60322" y="18558"/>
                  <a:pt x="59946" y="13739"/>
                </a:cubicBezTo>
                <a:cubicBezTo>
                  <a:pt x="59570" y="8921"/>
                  <a:pt x="60048" y="3726"/>
                  <a:pt x="631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6" name="Google Shape;76;p9"/>
          <p:cNvSpPr/>
          <p:nvPr/>
        </p:nvSpPr>
        <p:spPr>
          <a:xfrm rot="-10011572" flipH="1">
            <a:off x="-550029" y="-1161547"/>
            <a:ext cx="2153102" cy="3340103"/>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rot="1240534">
            <a:off x="6024124" y="-503778"/>
            <a:ext cx="4186348" cy="1812617"/>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rot="-6113656">
            <a:off x="485570" y="3649963"/>
            <a:ext cx="1275336" cy="2377778"/>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rot="6299960">
            <a:off x="7631657" y="-640410"/>
            <a:ext cx="1275337" cy="2377779"/>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1918425" y="1338236"/>
            <a:ext cx="5334000" cy="229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4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2" name="Google Shape;82;p10"/>
          <p:cNvSpPr/>
          <p:nvPr/>
        </p:nvSpPr>
        <p:spPr>
          <a:xfrm rot="-5400000">
            <a:off x="8373248" y="3359453"/>
            <a:ext cx="997873" cy="2640672"/>
          </a:xfrm>
          <a:custGeom>
            <a:avLst/>
            <a:gdLst/>
            <a:ahLst/>
            <a:cxnLst/>
            <a:rect l="l" t="t" r="r" b="b"/>
            <a:pathLst>
              <a:path w="65008" h="100789" extrusionOk="0">
                <a:moveTo>
                  <a:pt x="1" y="0"/>
                </a:moveTo>
                <a:lnTo>
                  <a:pt x="1" y="100789"/>
                </a:lnTo>
                <a:lnTo>
                  <a:pt x="34326" y="100716"/>
                </a:lnTo>
                <a:cubicBezTo>
                  <a:pt x="35270" y="100762"/>
                  <a:pt x="36226" y="100787"/>
                  <a:pt x="37188" y="100787"/>
                </a:cubicBezTo>
                <a:cubicBezTo>
                  <a:pt x="45993" y="100787"/>
                  <a:pt x="55299" y="98686"/>
                  <a:pt x="60489" y="91788"/>
                </a:cubicBezTo>
                <a:cubicBezTo>
                  <a:pt x="63950" y="87197"/>
                  <a:pt x="65007" y="81075"/>
                  <a:pt x="64096" y="75391"/>
                </a:cubicBezTo>
                <a:cubicBezTo>
                  <a:pt x="63185" y="69743"/>
                  <a:pt x="60452" y="64460"/>
                  <a:pt x="57064" y="59868"/>
                </a:cubicBezTo>
                <a:cubicBezTo>
                  <a:pt x="54513" y="56443"/>
                  <a:pt x="51561" y="53346"/>
                  <a:pt x="48318" y="50649"/>
                </a:cubicBezTo>
                <a:cubicBezTo>
                  <a:pt x="43253" y="46423"/>
                  <a:pt x="37423" y="43107"/>
                  <a:pt x="33087" y="38187"/>
                </a:cubicBezTo>
                <a:cubicBezTo>
                  <a:pt x="28605" y="33050"/>
                  <a:pt x="26054" y="26527"/>
                  <a:pt x="25836" y="19713"/>
                </a:cubicBezTo>
                <a:cubicBezTo>
                  <a:pt x="25690" y="14612"/>
                  <a:pt x="26747" y="8891"/>
                  <a:pt x="23577" y="4883"/>
                </a:cubicBezTo>
                <a:cubicBezTo>
                  <a:pt x="20953" y="1531"/>
                  <a:pt x="16362" y="656"/>
                  <a:pt x="12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0"/>
          <p:cNvSpPr/>
          <p:nvPr/>
        </p:nvSpPr>
        <p:spPr>
          <a:xfrm rot="761796" flipH="1">
            <a:off x="7777151" y="-104948"/>
            <a:ext cx="2247496" cy="820910"/>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p:nvPr/>
        </p:nvSpPr>
        <p:spPr>
          <a:xfrm flipH="1">
            <a:off x="9000622" y="-427725"/>
            <a:ext cx="1275375" cy="2377850"/>
          </a:xfrm>
          <a:custGeom>
            <a:avLst/>
            <a:gdLst/>
            <a:ahLst/>
            <a:cxnLst/>
            <a:rect l="l" t="t" r="r" b="b"/>
            <a:pathLst>
              <a:path w="51015" h="95114" extrusionOk="0">
                <a:moveTo>
                  <a:pt x="46992" y="1"/>
                </a:moveTo>
                <a:cubicBezTo>
                  <a:pt x="46851" y="1"/>
                  <a:pt x="46696" y="92"/>
                  <a:pt x="46678" y="274"/>
                </a:cubicBezTo>
                <a:lnTo>
                  <a:pt x="46715" y="274"/>
                </a:lnTo>
                <a:cubicBezTo>
                  <a:pt x="45767" y="8801"/>
                  <a:pt x="48901" y="16999"/>
                  <a:pt x="49885" y="25344"/>
                </a:cubicBezTo>
                <a:cubicBezTo>
                  <a:pt x="50395" y="29243"/>
                  <a:pt x="50213" y="33214"/>
                  <a:pt x="49302" y="37040"/>
                </a:cubicBezTo>
                <a:cubicBezTo>
                  <a:pt x="48391" y="40611"/>
                  <a:pt x="46824" y="44000"/>
                  <a:pt x="44747" y="46988"/>
                </a:cubicBezTo>
                <a:cubicBezTo>
                  <a:pt x="42561" y="50085"/>
                  <a:pt x="39864" y="52745"/>
                  <a:pt x="36731" y="54786"/>
                </a:cubicBezTo>
                <a:cubicBezTo>
                  <a:pt x="33342" y="57009"/>
                  <a:pt x="29625" y="58575"/>
                  <a:pt x="25945" y="60142"/>
                </a:cubicBezTo>
                <a:cubicBezTo>
                  <a:pt x="22228" y="61746"/>
                  <a:pt x="18657" y="63312"/>
                  <a:pt x="15378" y="65572"/>
                </a:cubicBezTo>
                <a:cubicBezTo>
                  <a:pt x="12463" y="67612"/>
                  <a:pt x="9875" y="70054"/>
                  <a:pt x="7726" y="72859"/>
                </a:cubicBezTo>
                <a:cubicBezTo>
                  <a:pt x="3353" y="78434"/>
                  <a:pt x="693" y="85139"/>
                  <a:pt x="110" y="92172"/>
                </a:cubicBezTo>
                <a:cubicBezTo>
                  <a:pt x="37" y="93083"/>
                  <a:pt x="1" y="93957"/>
                  <a:pt x="1" y="94868"/>
                </a:cubicBezTo>
                <a:cubicBezTo>
                  <a:pt x="19" y="95032"/>
                  <a:pt x="146" y="95114"/>
                  <a:pt x="274" y="95114"/>
                </a:cubicBezTo>
                <a:cubicBezTo>
                  <a:pt x="401" y="95114"/>
                  <a:pt x="529" y="95032"/>
                  <a:pt x="547" y="94868"/>
                </a:cubicBezTo>
                <a:cubicBezTo>
                  <a:pt x="620" y="87580"/>
                  <a:pt x="2916" y="80511"/>
                  <a:pt x="7106" y="74572"/>
                </a:cubicBezTo>
                <a:cubicBezTo>
                  <a:pt x="9220" y="71584"/>
                  <a:pt x="11770" y="68960"/>
                  <a:pt x="14685" y="66774"/>
                </a:cubicBezTo>
                <a:cubicBezTo>
                  <a:pt x="17819" y="64406"/>
                  <a:pt x="21354" y="62729"/>
                  <a:pt x="24961" y="61199"/>
                </a:cubicBezTo>
                <a:cubicBezTo>
                  <a:pt x="28641" y="59596"/>
                  <a:pt x="32394" y="58065"/>
                  <a:pt x="35856" y="56025"/>
                </a:cubicBezTo>
                <a:cubicBezTo>
                  <a:pt x="39026" y="54130"/>
                  <a:pt x="41795" y="51652"/>
                  <a:pt x="44091" y="48774"/>
                </a:cubicBezTo>
                <a:cubicBezTo>
                  <a:pt x="48646" y="42980"/>
                  <a:pt x="51014" y="35765"/>
                  <a:pt x="50686" y="28405"/>
                </a:cubicBezTo>
                <a:cubicBezTo>
                  <a:pt x="50322" y="19951"/>
                  <a:pt x="47043" y="11898"/>
                  <a:pt x="47043" y="3408"/>
                </a:cubicBezTo>
                <a:cubicBezTo>
                  <a:pt x="47043" y="2351"/>
                  <a:pt x="47115" y="1294"/>
                  <a:pt x="47225" y="274"/>
                </a:cubicBezTo>
                <a:cubicBezTo>
                  <a:pt x="47261" y="92"/>
                  <a:pt x="47134" y="1"/>
                  <a:pt x="4699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flipH="1">
            <a:off x="-636253" y="4137350"/>
            <a:ext cx="1482550" cy="1142650"/>
          </a:xfrm>
          <a:custGeom>
            <a:avLst/>
            <a:gdLst/>
            <a:ahLst/>
            <a:cxnLst/>
            <a:rect l="l" t="t" r="r" b="b"/>
            <a:pathLst>
              <a:path w="59302" h="45706" extrusionOk="0">
                <a:moveTo>
                  <a:pt x="58888" y="1"/>
                </a:moveTo>
                <a:cubicBezTo>
                  <a:pt x="58825" y="1"/>
                  <a:pt x="58760" y="25"/>
                  <a:pt x="58703" y="82"/>
                </a:cubicBezTo>
                <a:cubicBezTo>
                  <a:pt x="54585" y="4054"/>
                  <a:pt x="48937" y="5803"/>
                  <a:pt x="43362" y="6532"/>
                </a:cubicBezTo>
                <a:cubicBezTo>
                  <a:pt x="36949" y="7370"/>
                  <a:pt x="30390" y="6896"/>
                  <a:pt x="23940" y="7698"/>
                </a:cubicBezTo>
                <a:cubicBezTo>
                  <a:pt x="18766" y="8354"/>
                  <a:pt x="13555" y="9921"/>
                  <a:pt x="9438" y="13236"/>
                </a:cubicBezTo>
                <a:cubicBezTo>
                  <a:pt x="7434" y="14803"/>
                  <a:pt x="5794" y="16771"/>
                  <a:pt x="4701" y="19067"/>
                </a:cubicBezTo>
                <a:cubicBezTo>
                  <a:pt x="3571" y="21472"/>
                  <a:pt x="2915" y="24022"/>
                  <a:pt x="2697" y="26646"/>
                </a:cubicBezTo>
                <a:cubicBezTo>
                  <a:pt x="2004" y="32877"/>
                  <a:pt x="2806" y="39399"/>
                  <a:pt x="474" y="45375"/>
                </a:cubicBezTo>
                <a:cubicBezTo>
                  <a:pt x="408" y="45574"/>
                  <a:pt x="583" y="45706"/>
                  <a:pt x="755" y="45706"/>
                </a:cubicBezTo>
                <a:cubicBezTo>
                  <a:pt x="867" y="45706"/>
                  <a:pt x="978" y="45650"/>
                  <a:pt x="1021" y="45521"/>
                </a:cubicBezTo>
                <a:cubicBezTo>
                  <a:pt x="4956" y="35500"/>
                  <a:pt x="0" y="22747"/>
                  <a:pt x="8673" y="14621"/>
                </a:cubicBezTo>
                <a:cubicBezTo>
                  <a:pt x="12572" y="10941"/>
                  <a:pt x="17928" y="9155"/>
                  <a:pt x="23139" y="8390"/>
                </a:cubicBezTo>
                <a:cubicBezTo>
                  <a:pt x="29625" y="7479"/>
                  <a:pt x="36184" y="7916"/>
                  <a:pt x="42633" y="7188"/>
                </a:cubicBezTo>
                <a:cubicBezTo>
                  <a:pt x="48609" y="6495"/>
                  <a:pt x="54694" y="4746"/>
                  <a:pt x="59103" y="483"/>
                </a:cubicBezTo>
                <a:cubicBezTo>
                  <a:pt x="59301" y="285"/>
                  <a:pt x="59105" y="1"/>
                  <a:pt x="5888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rot="7901295" flipH="1">
            <a:off x="-736290" y="4547647"/>
            <a:ext cx="1682632" cy="1561478"/>
          </a:xfrm>
          <a:custGeom>
            <a:avLst/>
            <a:gdLst/>
            <a:ahLst/>
            <a:cxnLst/>
            <a:rect l="l" t="t" r="r" b="b"/>
            <a:pathLst>
              <a:path w="67303" h="62457" extrusionOk="0">
                <a:moveTo>
                  <a:pt x="1" y="1"/>
                </a:moveTo>
                <a:lnTo>
                  <a:pt x="1" y="62456"/>
                </a:lnTo>
                <a:cubicBezTo>
                  <a:pt x="8564" y="54330"/>
                  <a:pt x="20989" y="51452"/>
                  <a:pt x="32796" y="51452"/>
                </a:cubicBezTo>
                <a:cubicBezTo>
                  <a:pt x="34783" y="51452"/>
                  <a:pt x="36786" y="51527"/>
                  <a:pt x="38779" y="51527"/>
                </a:cubicBezTo>
                <a:cubicBezTo>
                  <a:pt x="41172" y="51527"/>
                  <a:pt x="43551" y="51419"/>
                  <a:pt x="45877" y="50942"/>
                </a:cubicBezTo>
                <a:cubicBezTo>
                  <a:pt x="55825" y="48974"/>
                  <a:pt x="63914" y="40047"/>
                  <a:pt x="64934" y="29990"/>
                </a:cubicBezTo>
                <a:cubicBezTo>
                  <a:pt x="65444" y="24888"/>
                  <a:pt x="64315" y="19787"/>
                  <a:pt x="63914" y="14649"/>
                </a:cubicBezTo>
                <a:cubicBezTo>
                  <a:pt x="63513" y="9511"/>
                  <a:pt x="64023" y="3973"/>
                  <a:pt x="67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9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14_1_1">
    <p:spTree>
      <p:nvGrpSpPr>
        <p:cNvPr id="1" name="Shape 131"/>
        <p:cNvGrpSpPr/>
        <p:nvPr/>
      </p:nvGrpSpPr>
      <p:grpSpPr>
        <a:xfrm>
          <a:off x="0" y="0"/>
          <a:ext cx="0" cy="0"/>
          <a:chOff x="0" y="0"/>
          <a:chExt cx="0" cy="0"/>
        </a:xfrm>
      </p:grpSpPr>
      <p:sp>
        <p:nvSpPr>
          <p:cNvPr id="132" name="Google Shape;132;p16"/>
          <p:cNvSpPr txBox="1">
            <a:spLocks noGrp="1"/>
          </p:cNvSpPr>
          <p:nvPr>
            <p:ph type="ctrTitle"/>
          </p:nvPr>
        </p:nvSpPr>
        <p:spPr>
          <a:xfrm>
            <a:off x="713225" y="557784"/>
            <a:ext cx="7717500" cy="530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300"/>
              <a:buNone/>
              <a:defRPr sz="34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33" name="Google Shape;133;p16"/>
          <p:cNvSpPr/>
          <p:nvPr/>
        </p:nvSpPr>
        <p:spPr>
          <a:xfrm rot="3912492">
            <a:off x="7466137" y="-914165"/>
            <a:ext cx="2198645" cy="1928983"/>
          </a:xfrm>
          <a:custGeom>
            <a:avLst/>
            <a:gdLst/>
            <a:ahLst/>
            <a:cxnLst/>
            <a:rect l="l" t="t" r="r" b="b"/>
            <a:pathLst>
              <a:path w="63125" h="58579" extrusionOk="0">
                <a:moveTo>
                  <a:pt x="0" y="1"/>
                </a:moveTo>
                <a:lnTo>
                  <a:pt x="0" y="58579"/>
                </a:lnTo>
                <a:cubicBezTo>
                  <a:pt x="8032" y="50958"/>
                  <a:pt x="19686" y="48258"/>
                  <a:pt x="30759" y="48258"/>
                </a:cubicBezTo>
                <a:cubicBezTo>
                  <a:pt x="32623" y="48258"/>
                  <a:pt x="34501" y="48328"/>
                  <a:pt x="36371" y="48328"/>
                </a:cubicBezTo>
                <a:cubicBezTo>
                  <a:pt x="38615" y="48328"/>
                  <a:pt x="40847" y="48227"/>
                  <a:pt x="43028" y="47779"/>
                </a:cubicBezTo>
                <a:cubicBezTo>
                  <a:pt x="52359" y="45934"/>
                  <a:pt x="59946" y="37560"/>
                  <a:pt x="60903" y="28128"/>
                </a:cubicBezTo>
                <a:cubicBezTo>
                  <a:pt x="61381" y="23343"/>
                  <a:pt x="60322" y="18558"/>
                  <a:pt x="59946" y="13739"/>
                </a:cubicBezTo>
                <a:cubicBezTo>
                  <a:pt x="59570" y="8921"/>
                  <a:pt x="60048" y="3726"/>
                  <a:pt x="63124" y="1"/>
                </a:cubicBezTo>
                <a:close/>
              </a:path>
            </a:pathLst>
          </a:custGeom>
          <a:solidFill>
            <a:srgbClr val="FFC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p:nvPr/>
        </p:nvSpPr>
        <p:spPr>
          <a:xfrm rot="-1612659">
            <a:off x="-513968" y="207774"/>
            <a:ext cx="2027059" cy="622518"/>
          </a:xfrm>
          <a:custGeom>
            <a:avLst/>
            <a:gdLst/>
            <a:ahLst/>
            <a:cxnLst/>
            <a:rect l="l" t="t" r="r" b="b"/>
            <a:pathLst>
              <a:path w="81080" h="24900" extrusionOk="0">
                <a:moveTo>
                  <a:pt x="79672" y="0"/>
                </a:moveTo>
                <a:cubicBezTo>
                  <a:pt x="73688" y="0"/>
                  <a:pt x="68424" y="3728"/>
                  <a:pt x="64197" y="7729"/>
                </a:cubicBezTo>
                <a:cubicBezTo>
                  <a:pt x="61736" y="10019"/>
                  <a:pt x="59446" y="12514"/>
                  <a:pt x="56917" y="14736"/>
                </a:cubicBezTo>
                <a:cubicBezTo>
                  <a:pt x="54559" y="16820"/>
                  <a:pt x="51961" y="18632"/>
                  <a:pt x="49193" y="20170"/>
                </a:cubicBezTo>
                <a:cubicBezTo>
                  <a:pt x="44446" y="22767"/>
                  <a:pt x="39099" y="24374"/>
                  <a:pt x="33676" y="24374"/>
                </a:cubicBezTo>
                <a:cubicBezTo>
                  <a:pt x="32891" y="24374"/>
                  <a:pt x="32105" y="24340"/>
                  <a:pt x="31319" y="24271"/>
                </a:cubicBezTo>
                <a:cubicBezTo>
                  <a:pt x="25406" y="23792"/>
                  <a:pt x="19596" y="21366"/>
                  <a:pt x="15461" y="17025"/>
                </a:cubicBezTo>
                <a:cubicBezTo>
                  <a:pt x="11257" y="12651"/>
                  <a:pt x="8489" y="6431"/>
                  <a:pt x="2542" y="3970"/>
                </a:cubicBezTo>
                <a:cubicBezTo>
                  <a:pt x="1859" y="3697"/>
                  <a:pt x="1175" y="3492"/>
                  <a:pt x="457" y="3355"/>
                </a:cubicBezTo>
                <a:cubicBezTo>
                  <a:pt x="436" y="3351"/>
                  <a:pt x="416" y="3349"/>
                  <a:pt x="396" y="3349"/>
                </a:cubicBezTo>
                <a:cubicBezTo>
                  <a:pt x="100" y="3349"/>
                  <a:pt x="0" y="3803"/>
                  <a:pt x="321" y="3868"/>
                </a:cubicBezTo>
                <a:cubicBezTo>
                  <a:pt x="6814" y="5132"/>
                  <a:pt x="10061" y="11626"/>
                  <a:pt x="13991" y="16205"/>
                </a:cubicBezTo>
                <a:cubicBezTo>
                  <a:pt x="17853" y="20682"/>
                  <a:pt x="23185" y="23656"/>
                  <a:pt x="29063" y="24544"/>
                </a:cubicBezTo>
                <a:cubicBezTo>
                  <a:pt x="30553" y="24784"/>
                  <a:pt x="32050" y="24899"/>
                  <a:pt x="33543" y="24899"/>
                </a:cubicBezTo>
                <a:cubicBezTo>
                  <a:pt x="38007" y="24899"/>
                  <a:pt x="42438" y="23868"/>
                  <a:pt x="46561" y="22049"/>
                </a:cubicBezTo>
                <a:cubicBezTo>
                  <a:pt x="49432" y="20751"/>
                  <a:pt x="52166" y="19144"/>
                  <a:pt x="54661" y="17265"/>
                </a:cubicBezTo>
                <a:cubicBezTo>
                  <a:pt x="57225" y="15214"/>
                  <a:pt x="59617" y="13027"/>
                  <a:pt x="61907" y="10703"/>
                </a:cubicBezTo>
                <a:cubicBezTo>
                  <a:pt x="66452" y="6157"/>
                  <a:pt x="71681" y="1202"/>
                  <a:pt x="78414" y="552"/>
                </a:cubicBezTo>
                <a:cubicBezTo>
                  <a:pt x="78807" y="535"/>
                  <a:pt x="79191" y="527"/>
                  <a:pt x="79576" y="527"/>
                </a:cubicBezTo>
                <a:cubicBezTo>
                  <a:pt x="79960" y="527"/>
                  <a:pt x="80345" y="535"/>
                  <a:pt x="80738" y="552"/>
                </a:cubicBezTo>
                <a:cubicBezTo>
                  <a:pt x="80749" y="553"/>
                  <a:pt x="80760" y="554"/>
                  <a:pt x="80770" y="554"/>
                </a:cubicBezTo>
                <a:cubicBezTo>
                  <a:pt x="81079" y="554"/>
                  <a:pt x="81069" y="73"/>
                  <a:pt x="80738" y="40"/>
                </a:cubicBezTo>
                <a:cubicBezTo>
                  <a:pt x="80380" y="13"/>
                  <a:pt x="80025" y="0"/>
                  <a:pt x="7967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p:nvPr/>
        </p:nvSpPr>
        <p:spPr>
          <a:xfrm rot="-8100000">
            <a:off x="-904790" y="4260014"/>
            <a:ext cx="2247353" cy="973066"/>
          </a:xfrm>
          <a:custGeom>
            <a:avLst/>
            <a:gdLst/>
            <a:ahLst/>
            <a:cxnLst/>
            <a:rect l="l" t="t" r="r" b="b"/>
            <a:pathLst>
              <a:path w="89895" h="38923" extrusionOk="0">
                <a:moveTo>
                  <a:pt x="1" y="0"/>
                </a:moveTo>
                <a:lnTo>
                  <a:pt x="1" y="13847"/>
                </a:lnTo>
                <a:cubicBezTo>
                  <a:pt x="6961" y="20041"/>
                  <a:pt x="11698" y="28604"/>
                  <a:pt x="19350" y="33851"/>
                </a:cubicBezTo>
                <a:cubicBezTo>
                  <a:pt x="24310" y="37202"/>
                  <a:pt x="30307" y="38923"/>
                  <a:pt x="36299" y="38923"/>
                </a:cubicBezTo>
                <a:cubicBezTo>
                  <a:pt x="38713" y="38923"/>
                  <a:pt x="41127" y="38643"/>
                  <a:pt x="43472" y="38078"/>
                </a:cubicBezTo>
                <a:cubicBezTo>
                  <a:pt x="51707" y="35965"/>
                  <a:pt x="58849" y="30827"/>
                  <a:pt x="63404" y="23685"/>
                </a:cubicBezTo>
                <a:cubicBezTo>
                  <a:pt x="65189" y="20952"/>
                  <a:pt x="66574" y="17928"/>
                  <a:pt x="68797" y="15559"/>
                </a:cubicBezTo>
                <a:cubicBezTo>
                  <a:pt x="72071" y="12054"/>
                  <a:pt x="76834" y="10417"/>
                  <a:pt x="81673" y="10417"/>
                </a:cubicBezTo>
                <a:cubicBezTo>
                  <a:pt x="84480" y="10417"/>
                  <a:pt x="87312" y="10968"/>
                  <a:pt x="89894" y="12025"/>
                </a:cubicBezTo>
                <a:lnTo>
                  <a:pt x="898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rot="-5400000">
            <a:off x="7517956" y="2875468"/>
            <a:ext cx="1523450" cy="3754614"/>
          </a:xfrm>
          <a:custGeom>
            <a:avLst/>
            <a:gdLst/>
            <a:ahLst/>
            <a:cxnLst/>
            <a:rect l="l" t="t" r="r" b="b"/>
            <a:pathLst>
              <a:path w="60938" h="94533" extrusionOk="0">
                <a:moveTo>
                  <a:pt x="1" y="1"/>
                </a:moveTo>
                <a:lnTo>
                  <a:pt x="1" y="94533"/>
                </a:lnTo>
                <a:lnTo>
                  <a:pt x="32195" y="94464"/>
                </a:lnTo>
                <a:cubicBezTo>
                  <a:pt x="33081" y="94508"/>
                  <a:pt x="33977" y="94532"/>
                  <a:pt x="34879" y="94532"/>
                </a:cubicBezTo>
                <a:cubicBezTo>
                  <a:pt x="43131" y="94532"/>
                  <a:pt x="51835" y="92561"/>
                  <a:pt x="56734" y="86091"/>
                </a:cubicBezTo>
                <a:cubicBezTo>
                  <a:pt x="59981" y="81785"/>
                  <a:pt x="60938" y="76043"/>
                  <a:pt x="60083" y="70712"/>
                </a:cubicBezTo>
                <a:cubicBezTo>
                  <a:pt x="59263" y="65414"/>
                  <a:pt x="56700" y="60459"/>
                  <a:pt x="53487" y="56153"/>
                </a:cubicBezTo>
                <a:cubicBezTo>
                  <a:pt x="51095" y="52940"/>
                  <a:pt x="48361" y="50035"/>
                  <a:pt x="45285" y="47506"/>
                </a:cubicBezTo>
                <a:cubicBezTo>
                  <a:pt x="40603" y="43542"/>
                  <a:pt x="35100" y="40431"/>
                  <a:pt x="31033" y="35818"/>
                </a:cubicBezTo>
                <a:cubicBezTo>
                  <a:pt x="26829" y="30999"/>
                  <a:pt x="24437" y="24881"/>
                  <a:pt x="24232" y="18490"/>
                </a:cubicBezTo>
                <a:cubicBezTo>
                  <a:pt x="24095" y="13706"/>
                  <a:pt x="25086" y="8340"/>
                  <a:pt x="22113" y="4580"/>
                </a:cubicBezTo>
                <a:cubicBezTo>
                  <a:pt x="19652" y="1436"/>
                  <a:pt x="15346" y="616"/>
                  <a:pt x="11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rot="10523632">
            <a:off x="8395070" y="3157920"/>
            <a:ext cx="1196116" cy="2230093"/>
          </a:xfrm>
          <a:custGeom>
            <a:avLst/>
            <a:gdLst/>
            <a:ahLst/>
            <a:cxnLst/>
            <a:rect l="l" t="t" r="r" b="b"/>
            <a:pathLst>
              <a:path w="47848" h="89210" extrusionOk="0">
                <a:moveTo>
                  <a:pt x="44126" y="0"/>
                </a:moveTo>
                <a:cubicBezTo>
                  <a:pt x="43994" y="0"/>
                  <a:pt x="43849" y="86"/>
                  <a:pt x="43814" y="257"/>
                </a:cubicBezTo>
                <a:cubicBezTo>
                  <a:pt x="42926" y="8254"/>
                  <a:pt x="45865" y="15944"/>
                  <a:pt x="46788" y="23770"/>
                </a:cubicBezTo>
                <a:cubicBezTo>
                  <a:pt x="47266" y="27427"/>
                  <a:pt x="47095" y="31152"/>
                  <a:pt x="46241" y="34741"/>
                </a:cubicBezTo>
                <a:cubicBezTo>
                  <a:pt x="45387" y="38090"/>
                  <a:pt x="43917" y="41268"/>
                  <a:pt x="41969" y="44071"/>
                </a:cubicBezTo>
                <a:cubicBezTo>
                  <a:pt x="39952" y="46976"/>
                  <a:pt x="37389" y="49471"/>
                  <a:pt x="34450" y="51385"/>
                </a:cubicBezTo>
                <a:cubicBezTo>
                  <a:pt x="31306" y="53469"/>
                  <a:pt x="27786" y="54939"/>
                  <a:pt x="24334" y="56409"/>
                </a:cubicBezTo>
                <a:cubicBezTo>
                  <a:pt x="20882" y="57912"/>
                  <a:pt x="17498" y="59382"/>
                  <a:pt x="14423" y="61501"/>
                </a:cubicBezTo>
                <a:cubicBezTo>
                  <a:pt x="11688" y="63415"/>
                  <a:pt x="9262" y="65705"/>
                  <a:pt x="7246" y="68336"/>
                </a:cubicBezTo>
                <a:cubicBezTo>
                  <a:pt x="3144" y="73565"/>
                  <a:pt x="649" y="79854"/>
                  <a:pt x="103" y="86450"/>
                </a:cubicBezTo>
                <a:cubicBezTo>
                  <a:pt x="34" y="87304"/>
                  <a:pt x="0" y="88124"/>
                  <a:pt x="0" y="88979"/>
                </a:cubicBezTo>
                <a:cubicBezTo>
                  <a:pt x="17" y="89132"/>
                  <a:pt x="137" y="89209"/>
                  <a:pt x="261" y="89209"/>
                </a:cubicBezTo>
                <a:cubicBezTo>
                  <a:pt x="385" y="89209"/>
                  <a:pt x="513" y="89132"/>
                  <a:pt x="547" y="88979"/>
                </a:cubicBezTo>
                <a:cubicBezTo>
                  <a:pt x="581" y="82143"/>
                  <a:pt x="2734" y="75513"/>
                  <a:pt x="6699" y="69977"/>
                </a:cubicBezTo>
                <a:cubicBezTo>
                  <a:pt x="8647" y="67174"/>
                  <a:pt x="11039" y="64679"/>
                  <a:pt x="13773" y="62629"/>
                </a:cubicBezTo>
                <a:cubicBezTo>
                  <a:pt x="16712" y="60441"/>
                  <a:pt x="20062" y="58869"/>
                  <a:pt x="23411" y="57400"/>
                </a:cubicBezTo>
                <a:cubicBezTo>
                  <a:pt x="26863" y="55896"/>
                  <a:pt x="30383" y="54495"/>
                  <a:pt x="33630" y="52547"/>
                </a:cubicBezTo>
                <a:cubicBezTo>
                  <a:pt x="36603" y="50769"/>
                  <a:pt x="39235" y="48445"/>
                  <a:pt x="41388" y="45746"/>
                </a:cubicBezTo>
                <a:cubicBezTo>
                  <a:pt x="45660" y="40311"/>
                  <a:pt x="47847" y="33545"/>
                  <a:pt x="47574" y="26641"/>
                </a:cubicBezTo>
                <a:cubicBezTo>
                  <a:pt x="47232" y="18712"/>
                  <a:pt x="44156" y="11159"/>
                  <a:pt x="44156" y="3196"/>
                </a:cubicBezTo>
                <a:cubicBezTo>
                  <a:pt x="44156" y="2205"/>
                  <a:pt x="44225" y="1214"/>
                  <a:pt x="44361" y="257"/>
                </a:cubicBezTo>
                <a:cubicBezTo>
                  <a:pt x="44378" y="86"/>
                  <a:pt x="44259" y="0"/>
                  <a:pt x="44126"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91150"/>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1pPr>
            <a:lvl2pPr lvl="1">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2pPr>
            <a:lvl3pPr lvl="2">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3pPr>
            <a:lvl4pPr lvl="3">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4pPr>
            <a:lvl5pPr lvl="4">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5pPr>
            <a:lvl6pPr lvl="5">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6pPr>
            <a:lvl7pPr lvl="6">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7pPr>
            <a:lvl8pPr lvl="7">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8pPr>
            <a:lvl9pPr lvl="8">
              <a:spcBef>
                <a:spcPts val="0"/>
              </a:spcBef>
              <a:spcAft>
                <a:spcPts val="0"/>
              </a:spcAft>
              <a:buClr>
                <a:schemeClr val="dk1"/>
              </a:buClr>
              <a:buSzPts val="3300"/>
              <a:buFont typeface="Alata"/>
              <a:buNone/>
              <a:defRPr sz="3300" b="1">
                <a:solidFill>
                  <a:schemeClr val="dk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713225" y="115246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8" r:id="rId8"/>
    <p:sldLayoutId id="2147483662" r:id="rId9"/>
    <p:sldLayoutId id="2147483665" r:id="rId10"/>
    <p:sldLayoutId id="2147483666" r:id="rId11"/>
    <p:sldLayoutId id="2147483671" r:id="rId12"/>
    <p:sldLayoutId id="2147483675" r:id="rId13"/>
    <p:sldLayoutId id="2147483680" r:id="rId14"/>
    <p:sldLayoutId id="2147483681" r:id="rId15"/>
    <p:sldLayoutId id="214748368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jp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4.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4.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4.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3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34.png"/><Relationship Id="rId5" Type="http://schemas.microsoft.com/office/2007/relationships/media" Target="../media/media5.mp3"/><Relationship Id="rId10" Type="http://schemas.openxmlformats.org/officeDocument/2006/relationships/image" Target="../media/image32.png"/><Relationship Id="rId4" Type="http://schemas.openxmlformats.org/officeDocument/2006/relationships/audio" Target="../media/media4.mp3"/><Relationship Id="rId9"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8.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53"/>
        <p:cNvGrpSpPr/>
        <p:nvPr/>
      </p:nvGrpSpPr>
      <p:grpSpPr>
        <a:xfrm>
          <a:off x="0" y="0"/>
          <a:ext cx="0" cy="0"/>
          <a:chOff x="0" y="0"/>
          <a:chExt cx="0" cy="0"/>
        </a:xfrm>
      </p:grpSpPr>
      <p:sp>
        <p:nvSpPr>
          <p:cNvPr id="354" name="Google Shape;354;p39"/>
          <p:cNvSpPr txBox="1">
            <a:spLocks noGrp="1"/>
          </p:cNvSpPr>
          <p:nvPr>
            <p:ph type="ctrTitle" idx="4294967295"/>
          </p:nvPr>
        </p:nvSpPr>
        <p:spPr>
          <a:xfrm>
            <a:off x="3368208" y="1334468"/>
            <a:ext cx="5484813" cy="14430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rgbClr val="002060"/>
                </a:solidFill>
                <a:latin typeface="iCiel Gotham Medium" pitchFamily="50" charset="0"/>
                <a:cs typeface="iCiel Gotham Medium" pitchFamily="50" charset="0"/>
              </a:rPr>
              <a:t>SẢN XUẤT KINH DOANH VÀ CÁC MÔ HÌNH SẢN XUẤT KINH DOANH</a:t>
            </a:r>
            <a:endParaRPr sz="3200" dirty="0">
              <a:solidFill>
                <a:srgbClr val="002060"/>
              </a:solidFill>
              <a:latin typeface="iCiel Gotham Medium" pitchFamily="50" charset="0"/>
              <a:cs typeface="iCiel Gotham Medium" pitchFamily="50" charset="0"/>
            </a:endParaRPr>
          </a:p>
        </p:txBody>
      </p:sp>
      <p:sp>
        <p:nvSpPr>
          <p:cNvPr id="355" name="Google Shape;355;p39"/>
          <p:cNvSpPr txBox="1">
            <a:spLocks noGrp="1"/>
          </p:cNvSpPr>
          <p:nvPr>
            <p:ph type="subTitle" idx="4294967295"/>
          </p:nvPr>
        </p:nvSpPr>
        <p:spPr>
          <a:xfrm>
            <a:off x="3368208" y="499255"/>
            <a:ext cx="3394075" cy="457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5400" dirty="0" err="1">
                <a:solidFill>
                  <a:srgbClr val="002060"/>
                </a:solidFill>
                <a:latin typeface="iCiel Alina" pitchFamily="50" charset="0"/>
              </a:rPr>
              <a:t>Chủ</a:t>
            </a:r>
            <a:r>
              <a:rPr lang="en-US" sz="5400" dirty="0">
                <a:solidFill>
                  <a:srgbClr val="002060"/>
                </a:solidFill>
                <a:latin typeface="iCiel Alina" pitchFamily="50" charset="0"/>
              </a:rPr>
              <a:t> </a:t>
            </a:r>
            <a:r>
              <a:rPr lang="en-US" sz="5400" dirty="0" err="1">
                <a:solidFill>
                  <a:srgbClr val="002060"/>
                </a:solidFill>
                <a:latin typeface="iCiel Alina" pitchFamily="50" charset="0"/>
              </a:rPr>
              <a:t>đề</a:t>
            </a:r>
            <a:r>
              <a:rPr lang="en-US" sz="5400" dirty="0">
                <a:solidFill>
                  <a:srgbClr val="002060"/>
                </a:solidFill>
                <a:latin typeface="iCiel Alina" pitchFamily="50" charset="0"/>
              </a:rPr>
              <a:t> 4</a:t>
            </a:r>
            <a:endParaRPr sz="5400" dirty="0">
              <a:solidFill>
                <a:srgbClr val="002060"/>
              </a:solidFill>
              <a:latin typeface="iCiel Alina" pitchFamily="50" charset="0"/>
            </a:endParaRPr>
          </a:p>
        </p:txBody>
      </p:sp>
      <p:pic>
        <p:nvPicPr>
          <p:cNvPr id="5" name="Graphic 4">
            <a:extLst>
              <a:ext uri="{FF2B5EF4-FFF2-40B4-BE49-F238E27FC236}">
                <a16:creationId xmlns:a16="http://schemas.microsoft.com/office/drawing/2014/main" id="{B302283A-9A19-4297-BA64-3BA2C58BDC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8623237">
            <a:off x="2877832" y="3458228"/>
            <a:ext cx="589436" cy="1473590"/>
          </a:xfrm>
          <a:prstGeom prst="rect">
            <a:avLst/>
          </a:prstGeom>
        </p:spPr>
      </p:pic>
      <p:pic>
        <p:nvPicPr>
          <p:cNvPr id="9" name="Graphic 8">
            <a:extLst>
              <a:ext uri="{FF2B5EF4-FFF2-40B4-BE49-F238E27FC236}">
                <a16:creationId xmlns:a16="http://schemas.microsoft.com/office/drawing/2014/main" id="{A391D659-EEF1-40AE-8729-40B9A1DC27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238424">
            <a:off x="3420950" y="4021303"/>
            <a:ext cx="1090457" cy="707323"/>
          </a:xfrm>
          <a:prstGeom prst="rect">
            <a:avLst/>
          </a:prstGeom>
        </p:spPr>
      </p:pic>
      <p:pic>
        <p:nvPicPr>
          <p:cNvPr id="11" name="Graphic 10">
            <a:extLst>
              <a:ext uri="{FF2B5EF4-FFF2-40B4-BE49-F238E27FC236}">
                <a16:creationId xmlns:a16="http://schemas.microsoft.com/office/drawing/2014/main" id="{CCB480D7-9524-4EB2-A5B9-36412ED3B8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33557">
            <a:off x="4406066" y="3729381"/>
            <a:ext cx="884155" cy="677852"/>
          </a:xfrm>
          <a:prstGeom prst="rect">
            <a:avLst/>
          </a:prstGeom>
        </p:spPr>
      </p:pic>
      <p:pic>
        <p:nvPicPr>
          <p:cNvPr id="15" name="Graphic 14">
            <a:extLst>
              <a:ext uri="{FF2B5EF4-FFF2-40B4-BE49-F238E27FC236}">
                <a16:creationId xmlns:a16="http://schemas.microsoft.com/office/drawing/2014/main" id="{B8297D1B-FFE1-42C1-B435-505CB97E11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71513" y="3357569"/>
            <a:ext cx="1886196" cy="2446160"/>
          </a:xfrm>
          <a:prstGeom prst="rect">
            <a:avLst/>
          </a:prstGeom>
        </p:spPr>
      </p:pic>
      <p:pic>
        <p:nvPicPr>
          <p:cNvPr id="19" name="Graphic 18">
            <a:extLst>
              <a:ext uri="{FF2B5EF4-FFF2-40B4-BE49-F238E27FC236}">
                <a16:creationId xmlns:a16="http://schemas.microsoft.com/office/drawing/2014/main" id="{E9FBDD7F-6748-40EE-8D96-ABB96A666C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5058" y="1943759"/>
            <a:ext cx="1267288" cy="1886196"/>
          </a:xfrm>
          <a:prstGeom prst="rect">
            <a:avLst/>
          </a:prstGeom>
        </p:spPr>
      </p:pic>
      <p:pic>
        <p:nvPicPr>
          <p:cNvPr id="13" name="Graphic 12">
            <a:extLst>
              <a:ext uri="{FF2B5EF4-FFF2-40B4-BE49-F238E27FC236}">
                <a16:creationId xmlns:a16="http://schemas.microsoft.com/office/drawing/2014/main" id="{230A9249-1F64-408A-9E69-30C770EB1C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645037">
            <a:off x="1982970" y="5801730"/>
            <a:ext cx="884155" cy="677852"/>
          </a:xfrm>
          <a:prstGeom prst="rect">
            <a:avLst/>
          </a:prstGeom>
        </p:spPr>
      </p:pic>
      <p:pic>
        <p:nvPicPr>
          <p:cNvPr id="7" name="Graphic 6">
            <a:extLst>
              <a:ext uri="{FF2B5EF4-FFF2-40B4-BE49-F238E27FC236}">
                <a16:creationId xmlns:a16="http://schemas.microsoft.com/office/drawing/2014/main" id="{C0EC92D5-DB12-4941-8F46-EE89B1746A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26443">
            <a:off x="1320258" y="4973511"/>
            <a:ext cx="1090457" cy="707323"/>
          </a:xfrm>
          <a:prstGeom prst="rect">
            <a:avLst/>
          </a:prstGeom>
        </p:spPr>
      </p:pic>
      <p:pic>
        <p:nvPicPr>
          <p:cNvPr id="3" name="Graphic 2">
            <a:extLst>
              <a:ext uri="{FF2B5EF4-FFF2-40B4-BE49-F238E27FC236}">
                <a16:creationId xmlns:a16="http://schemas.microsoft.com/office/drawing/2014/main" id="{E552A651-427C-42EE-8727-4FDC6D543AA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2572" y="3690259"/>
            <a:ext cx="648380" cy="1444119"/>
          </a:xfrm>
          <a:prstGeom prst="rect">
            <a:avLst/>
          </a:prstGeom>
        </p:spPr>
      </p:pic>
    </p:spTree>
    <p:extLst>
      <p:ext uri="{BB962C8B-B14F-4D97-AF65-F5344CB8AC3E}">
        <p14:creationId xmlns:p14="http://schemas.microsoft.com/office/powerpoint/2010/main" val="805194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35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8"/>
        <p:cNvGrpSpPr/>
        <p:nvPr/>
      </p:nvGrpSpPr>
      <p:grpSpPr>
        <a:xfrm>
          <a:off x="0" y="0"/>
          <a:ext cx="0" cy="0"/>
          <a:chOff x="0" y="0"/>
          <a:chExt cx="0" cy="0"/>
        </a:xfrm>
      </p:grpSpPr>
      <p:sp>
        <p:nvSpPr>
          <p:cNvPr id="1039" name="Google Shape;1039;p56"/>
          <p:cNvSpPr txBox="1">
            <a:spLocks noGrp="1"/>
          </p:cNvSpPr>
          <p:nvPr>
            <p:ph type="ctrTitle" idx="4294967295"/>
          </p:nvPr>
        </p:nvSpPr>
        <p:spPr>
          <a:xfrm>
            <a:off x="2566065" y="890585"/>
            <a:ext cx="4148239" cy="673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2800"/>
              <a:t>KHÁI NIỆM </a:t>
            </a:r>
            <a:br>
              <a:rPr lang="en-US" sz="2800"/>
            </a:br>
            <a:r>
              <a:rPr lang="en-US" sz="2800"/>
              <a:t>SẢN XUẤT KINH DOANH</a:t>
            </a:r>
            <a:endParaRPr sz="2800" dirty="0"/>
          </a:p>
        </p:txBody>
      </p:sp>
      <p:sp>
        <p:nvSpPr>
          <p:cNvPr id="1040" name="Google Shape;1040;p56"/>
          <p:cNvSpPr txBox="1">
            <a:spLocks noGrp="1"/>
          </p:cNvSpPr>
          <p:nvPr>
            <p:ph type="subTitle" idx="4294967295"/>
          </p:nvPr>
        </p:nvSpPr>
        <p:spPr>
          <a:xfrm>
            <a:off x="2429695" y="1827522"/>
            <a:ext cx="4971679" cy="2425393"/>
          </a:xfrm>
          <a:prstGeom prst="rect">
            <a:avLst/>
          </a:prstGeom>
        </p:spPr>
        <p:txBody>
          <a:bodyPr spcFirstLastPara="1" wrap="square" lIns="91425" tIns="91425" rIns="91425" bIns="91425" anchor="t" anchorCtr="0">
            <a:noAutofit/>
          </a:bodyPr>
          <a:lstStyle/>
          <a:p>
            <a:pPr marL="0" indent="0">
              <a:lnSpc>
                <a:spcPct val="150000"/>
              </a:lnSpc>
              <a:buNone/>
            </a:pPr>
            <a:r>
              <a:rPr lang="vi-VN" sz="2000" i="1"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2000" i="1"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2000" dirty="0">
                <a:solidFill>
                  <a:srgbClr val="202124"/>
                </a:solidFill>
                <a:effectLst/>
                <a:latin typeface="iCiel Gotham Medium" pitchFamily="50" charset="0"/>
                <a:ea typeface="Times New Roman" panose="02020603050405020304" pitchFamily="18" charset="0"/>
                <a:cs typeface="iCiel Gotham Medium" pitchFamily="50" charset="0"/>
              </a:rPr>
              <a:t>L</a:t>
            </a:r>
            <a:r>
              <a:rPr lang="vi-VN" sz="2000" dirty="0">
                <a:solidFill>
                  <a:srgbClr val="202124"/>
                </a:solidFill>
                <a:effectLst/>
                <a:latin typeface="iCiel Gotham Medium" pitchFamily="50" charset="0"/>
                <a:ea typeface="Times New Roman" panose="02020603050405020304" pitchFamily="18" charset="0"/>
                <a:cs typeface="iCiel Gotham Medium" pitchFamily="50" charset="0"/>
              </a:rPr>
              <a:t>à hoạt động sản</a:t>
            </a:r>
            <a:r>
              <a:rPr lang="en-US" sz="2000" dirty="0">
                <a:solidFill>
                  <a:srgbClr val="202124"/>
                </a:solidFill>
                <a:effectLst/>
                <a:latin typeface="iCiel Gotham Medium" pitchFamily="50" charset="0"/>
                <a:ea typeface="Times New Roman" panose="02020603050405020304" pitchFamily="18" charset="0"/>
                <a:cs typeface="iCiel Gotham Medium" pitchFamily="50" charset="0"/>
              </a:rPr>
              <a:t> </a:t>
            </a:r>
            <a:r>
              <a:rPr lang="vi-VN" sz="2000" dirty="0">
                <a:solidFill>
                  <a:srgbClr val="202124"/>
                </a:solidFill>
                <a:effectLst/>
                <a:latin typeface="iCiel Gotham Medium" pitchFamily="50" charset="0"/>
                <a:ea typeface="Times New Roman" panose="02020603050405020304" pitchFamily="18" charset="0"/>
                <a:cs typeface="iCiel Gotham Medium" pitchFamily="50" charset="0"/>
              </a:rPr>
              <a:t>xuất ra sản phẩm hàng hóa/dịch vụ đáp ứng nhu cầu của thị trường</a:t>
            </a:r>
            <a:r>
              <a:rPr lang="en-US" sz="2000" dirty="0">
                <a:solidFill>
                  <a:srgbClr val="202124"/>
                </a:solidFill>
                <a:latin typeface="iCiel Gotham Medium" pitchFamily="50" charset="0"/>
                <a:ea typeface="Times New Roman" panose="02020603050405020304" pitchFamily="18" charset="0"/>
                <a:cs typeface="iCiel Gotham Medium" pitchFamily="50" charset="0"/>
              </a:rPr>
              <a:t> n</a:t>
            </a:r>
            <a:r>
              <a:rPr lang="vi-VN" sz="2000" dirty="0">
                <a:solidFill>
                  <a:srgbClr val="202124"/>
                </a:solidFill>
                <a:effectLst/>
                <a:latin typeface="iCiel Gotham Medium" pitchFamily="50" charset="0"/>
                <a:ea typeface="Times New Roman" panose="02020603050405020304" pitchFamily="18" charset="0"/>
                <a:cs typeface="iCiel Gotham Medium" pitchFamily="50" charset="0"/>
              </a:rPr>
              <a:t>hằm mục đích thu được lợi nhuận.</a:t>
            </a:r>
            <a:endParaRPr lang="en-US" sz="2000" dirty="0">
              <a:effectLst/>
              <a:latin typeface="iCiel Gotham Medium" pitchFamily="50" charset="0"/>
              <a:ea typeface="Arial" panose="020B0604020202020204" pitchFamily="34" charset="0"/>
              <a:cs typeface="iCiel Gotham Medium" pitchFamily="50" charset="0"/>
            </a:endParaRPr>
          </a:p>
          <a:p>
            <a:pPr marL="0" marR="0">
              <a:lnSpc>
                <a:spcPct val="150000"/>
              </a:lnSpc>
              <a:spcBef>
                <a:spcPts val="0"/>
              </a:spcBef>
              <a:spcAft>
                <a:spcPts val="0"/>
              </a:spcAft>
            </a:pPr>
            <a:endParaRPr lang="en-US" sz="1800" dirty="0">
              <a:effectLst/>
              <a:latin typeface="iCiel Gotham Medium" pitchFamily="50" charset="0"/>
              <a:ea typeface="Arial" panose="020B0604020202020204" pitchFamily="34" charset="0"/>
              <a:cs typeface="iCiel Gotham Medium" pitchFamily="50" charset="0"/>
            </a:endParaRPr>
          </a:p>
        </p:txBody>
      </p:sp>
    </p:spTree>
    <p:extLst>
      <p:ext uri="{BB962C8B-B14F-4D97-AF65-F5344CB8AC3E}">
        <p14:creationId xmlns:p14="http://schemas.microsoft.com/office/powerpoint/2010/main" val="2658941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E76655E1-473E-4170-AB25-F45DB24C286A}"/>
              </a:ext>
            </a:extLst>
          </p:cNvPr>
          <p:cNvSpPr>
            <a:spLocks noGrp="1"/>
          </p:cNvSpPr>
          <p:nvPr>
            <p:ph type="subTitle" idx="4294967295"/>
          </p:nvPr>
        </p:nvSpPr>
        <p:spPr>
          <a:xfrm>
            <a:off x="3030070" y="595919"/>
            <a:ext cx="5194954" cy="3449638"/>
          </a:xfrm>
        </p:spPr>
        <p:txBody>
          <a:bodyPr/>
          <a:lstStyle/>
          <a:p>
            <a:pPr marL="139700" indent="0" algn="ctr">
              <a:buNone/>
            </a:pPr>
            <a:r>
              <a:rPr lang="x-none" sz="1800" dirty="0">
                <a:effectLst/>
                <a:latin typeface="iCiel Gotham Book" pitchFamily="50" charset="0"/>
                <a:ea typeface="Arial" panose="020B0604020202020204" pitchFamily="34" charset="0"/>
                <a:cs typeface="iCiel Gotham Book" pitchFamily="50" charset="0"/>
              </a:rPr>
              <a:t>Hoạt động sản xuất kinh doanh của gia đình anh T đã góp phần tạo ra nhiều của cải cho gia đình và xã hội, cung cấp dịch vụ đáp ứng nhu cầu phát triển sản xuất của nhân dân trong xã, tạo ra nhiều việc làm cho bản thân anh T, các thành viên trong gia đình và thêm gần một chục lao động khác trong xã, giúp gia đình anh và nhiều gia đình khác có cuộc sống ổn định và phát triển.</a:t>
            </a:r>
            <a:endParaRPr lang="en-US" sz="1800" dirty="0">
              <a:effectLst/>
              <a:latin typeface="iCiel Gotham Book" pitchFamily="50" charset="0"/>
              <a:ea typeface="Arial" panose="020B0604020202020204" pitchFamily="34" charset="0"/>
              <a:cs typeface="iCiel Gotham Book" pitchFamily="50" charset="0"/>
            </a:endParaRPr>
          </a:p>
          <a:p>
            <a:pPr marL="139700" indent="0">
              <a:buNone/>
            </a:pPr>
            <a:endParaRPr lang="en-US" sz="1800" dirty="0"/>
          </a:p>
        </p:txBody>
      </p:sp>
      <p:sp>
        <p:nvSpPr>
          <p:cNvPr id="3" name="Oval 2">
            <a:extLst>
              <a:ext uri="{FF2B5EF4-FFF2-40B4-BE49-F238E27FC236}">
                <a16:creationId xmlns:a16="http://schemas.microsoft.com/office/drawing/2014/main" id="{D2965F85-AAE5-4621-8B60-E0F44F80A6FA}"/>
              </a:ext>
            </a:extLst>
          </p:cNvPr>
          <p:cNvSpPr/>
          <p:nvPr/>
        </p:nvSpPr>
        <p:spPr>
          <a:xfrm>
            <a:off x="1147490" y="4369125"/>
            <a:ext cx="1220316" cy="28024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7801240E-37D3-4499-B152-86E4C50704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898" y="1219855"/>
            <a:ext cx="1578908" cy="3289392"/>
          </a:xfrm>
          <a:prstGeom prst="rect">
            <a:avLst/>
          </a:prstGeom>
        </p:spPr>
      </p:pic>
      <p:sp>
        <p:nvSpPr>
          <p:cNvPr id="8" name="Flowchart: Alternate Process 7">
            <a:extLst>
              <a:ext uri="{FF2B5EF4-FFF2-40B4-BE49-F238E27FC236}">
                <a16:creationId xmlns:a16="http://schemas.microsoft.com/office/drawing/2014/main" id="{41FFB713-CC8E-47DE-9F5C-CE3AAD1A2BF6}"/>
              </a:ext>
            </a:extLst>
          </p:cNvPr>
          <p:cNvSpPr/>
          <p:nvPr/>
        </p:nvSpPr>
        <p:spPr>
          <a:xfrm>
            <a:off x="-7485530" y="3191436"/>
            <a:ext cx="7153834" cy="1317811"/>
          </a:xfrm>
          <a:custGeom>
            <a:avLst/>
            <a:gdLst>
              <a:gd name="connsiteX0" fmla="*/ 0 w 7153834"/>
              <a:gd name="connsiteY0" fmla="*/ 219635 h 1317811"/>
              <a:gd name="connsiteX1" fmla="*/ 219635 w 7153834"/>
              <a:gd name="connsiteY1" fmla="*/ 0 h 1317811"/>
              <a:gd name="connsiteX2" fmla="*/ 846328 w 7153834"/>
              <a:gd name="connsiteY2" fmla="*/ 0 h 1317811"/>
              <a:gd name="connsiteX3" fmla="*/ 1271583 w 7153834"/>
              <a:gd name="connsiteY3" fmla="*/ 0 h 1317811"/>
              <a:gd name="connsiteX4" fmla="*/ 1629693 w 7153834"/>
              <a:gd name="connsiteY4" fmla="*/ 0 h 1317811"/>
              <a:gd name="connsiteX5" fmla="*/ 2122095 w 7153834"/>
              <a:gd name="connsiteY5" fmla="*/ 0 h 1317811"/>
              <a:gd name="connsiteX6" fmla="*/ 2748787 w 7153834"/>
              <a:gd name="connsiteY6" fmla="*/ 0 h 1317811"/>
              <a:gd name="connsiteX7" fmla="*/ 3241189 w 7153834"/>
              <a:gd name="connsiteY7" fmla="*/ 0 h 1317811"/>
              <a:gd name="connsiteX8" fmla="*/ 3599299 w 7153834"/>
              <a:gd name="connsiteY8" fmla="*/ 0 h 1317811"/>
              <a:gd name="connsiteX9" fmla="*/ 4091700 w 7153834"/>
              <a:gd name="connsiteY9" fmla="*/ 0 h 1317811"/>
              <a:gd name="connsiteX10" fmla="*/ 4651247 w 7153834"/>
              <a:gd name="connsiteY10" fmla="*/ 0 h 1317811"/>
              <a:gd name="connsiteX11" fmla="*/ 5277940 w 7153834"/>
              <a:gd name="connsiteY11" fmla="*/ 0 h 1317811"/>
              <a:gd name="connsiteX12" fmla="*/ 5703196 w 7153834"/>
              <a:gd name="connsiteY12" fmla="*/ 0 h 1317811"/>
              <a:gd name="connsiteX13" fmla="*/ 6329888 w 7153834"/>
              <a:gd name="connsiteY13" fmla="*/ 0 h 1317811"/>
              <a:gd name="connsiteX14" fmla="*/ 6934199 w 7153834"/>
              <a:gd name="connsiteY14" fmla="*/ 0 h 1317811"/>
              <a:gd name="connsiteX15" fmla="*/ 7153834 w 7153834"/>
              <a:gd name="connsiteY15" fmla="*/ 219635 h 1317811"/>
              <a:gd name="connsiteX16" fmla="*/ 7153834 w 7153834"/>
              <a:gd name="connsiteY16" fmla="*/ 632549 h 1317811"/>
              <a:gd name="connsiteX17" fmla="*/ 7153834 w 7153834"/>
              <a:gd name="connsiteY17" fmla="*/ 1098176 h 1317811"/>
              <a:gd name="connsiteX18" fmla="*/ 6934199 w 7153834"/>
              <a:gd name="connsiteY18" fmla="*/ 1317811 h 1317811"/>
              <a:gd name="connsiteX19" fmla="*/ 6240361 w 7153834"/>
              <a:gd name="connsiteY19" fmla="*/ 1317811 h 1317811"/>
              <a:gd name="connsiteX20" fmla="*/ 5546522 w 7153834"/>
              <a:gd name="connsiteY20" fmla="*/ 1317811 h 1317811"/>
              <a:gd name="connsiteX21" fmla="*/ 4986975 w 7153834"/>
              <a:gd name="connsiteY21" fmla="*/ 1317811 h 1317811"/>
              <a:gd name="connsiteX22" fmla="*/ 4360283 w 7153834"/>
              <a:gd name="connsiteY22" fmla="*/ 1317811 h 1317811"/>
              <a:gd name="connsiteX23" fmla="*/ 3733590 w 7153834"/>
              <a:gd name="connsiteY23" fmla="*/ 1317811 h 1317811"/>
              <a:gd name="connsiteX24" fmla="*/ 3241189 w 7153834"/>
              <a:gd name="connsiteY24" fmla="*/ 1317811 h 1317811"/>
              <a:gd name="connsiteX25" fmla="*/ 2614496 w 7153834"/>
              <a:gd name="connsiteY25" fmla="*/ 1317811 h 1317811"/>
              <a:gd name="connsiteX26" fmla="*/ 2122095 w 7153834"/>
              <a:gd name="connsiteY26" fmla="*/ 1317811 h 1317811"/>
              <a:gd name="connsiteX27" fmla="*/ 1428257 w 7153834"/>
              <a:gd name="connsiteY27" fmla="*/ 1317811 h 1317811"/>
              <a:gd name="connsiteX28" fmla="*/ 1003001 w 7153834"/>
              <a:gd name="connsiteY28" fmla="*/ 1317811 h 1317811"/>
              <a:gd name="connsiteX29" fmla="*/ 219635 w 7153834"/>
              <a:gd name="connsiteY29" fmla="*/ 1317811 h 1317811"/>
              <a:gd name="connsiteX30" fmla="*/ 0 w 7153834"/>
              <a:gd name="connsiteY30" fmla="*/ 1098176 h 1317811"/>
              <a:gd name="connsiteX31" fmla="*/ 0 w 7153834"/>
              <a:gd name="connsiteY31" fmla="*/ 650120 h 1317811"/>
              <a:gd name="connsiteX32" fmla="*/ 0 w 7153834"/>
              <a:gd name="connsiteY32" fmla="*/ 219635 h 13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53834" h="1317811" fill="none" extrusionOk="0">
                <a:moveTo>
                  <a:pt x="0" y="219635"/>
                </a:moveTo>
                <a:cubicBezTo>
                  <a:pt x="-3928" y="131245"/>
                  <a:pt x="85605" y="-11272"/>
                  <a:pt x="219635" y="0"/>
                </a:cubicBezTo>
                <a:cubicBezTo>
                  <a:pt x="354233" y="-39761"/>
                  <a:pt x="643287" y="43110"/>
                  <a:pt x="846328" y="0"/>
                </a:cubicBezTo>
                <a:cubicBezTo>
                  <a:pt x="1049369" y="-43110"/>
                  <a:pt x="1088648" y="16994"/>
                  <a:pt x="1271583" y="0"/>
                </a:cubicBezTo>
                <a:cubicBezTo>
                  <a:pt x="1454519" y="-16994"/>
                  <a:pt x="1548003" y="25594"/>
                  <a:pt x="1629693" y="0"/>
                </a:cubicBezTo>
                <a:cubicBezTo>
                  <a:pt x="1711383" y="-25594"/>
                  <a:pt x="1916162" y="31500"/>
                  <a:pt x="2122095" y="0"/>
                </a:cubicBezTo>
                <a:cubicBezTo>
                  <a:pt x="2328028" y="-31500"/>
                  <a:pt x="2578001" y="54526"/>
                  <a:pt x="2748787" y="0"/>
                </a:cubicBezTo>
                <a:cubicBezTo>
                  <a:pt x="2919573" y="-54526"/>
                  <a:pt x="3118710" y="44518"/>
                  <a:pt x="3241189" y="0"/>
                </a:cubicBezTo>
                <a:cubicBezTo>
                  <a:pt x="3363668" y="-44518"/>
                  <a:pt x="3467713" y="22123"/>
                  <a:pt x="3599299" y="0"/>
                </a:cubicBezTo>
                <a:cubicBezTo>
                  <a:pt x="3730885" y="-22123"/>
                  <a:pt x="3896968" y="16979"/>
                  <a:pt x="4091700" y="0"/>
                </a:cubicBezTo>
                <a:cubicBezTo>
                  <a:pt x="4286432" y="-16979"/>
                  <a:pt x="4531368" y="46859"/>
                  <a:pt x="4651247" y="0"/>
                </a:cubicBezTo>
                <a:cubicBezTo>
                  <a:pt x="4771126" y="-46859"/>
                  <a:pt x="5027760" y="71931"/>
                  <a:pt x="5277940" y="0"/>
                </a:cubicBezTo>
                <a:cubicBezTo>
                  <a:pt x="5528120" y="-71931"/>
                  <a:pt x="5606849" y="44578"/>
                  <a:pt x="5703196" y="0"/>
                </a:cubicBezTo>
                <a:cubicBezTo>
                  <a:pt x="5799543" y="-44578"/>
                  <a:pt x="6076641" y="54668"/>
                  <a:pt x="6329888" y="0"/>
                </a:cubicBezTo>
                <a:cubicBezTo>
                  <a:pt x="6583135" y="-54668"/>
                  <a:pt x="6786349" y="9120"/>
                  <a:pt x="6934199" y="0"/>
                </a:cubicBezTo>
                <a:cubicBezTo>
                  <a:pt x="7085532" y="-7714"/>
                  <a:pt x="7149149" y="105498"/>
                  <a:pt x="7153834" y="219635"/>
                </a:cubicBezTo>
                <a:cubicBezTo>
                  <a:pt x="7179982" y="358211"/>
                  <a:pt x="7116371" y="471406"/>
                  <a:pt x="7153834" y="632549"/>
                </a:cubicBezTo>
                <a:cubicBezTo>
                  <a:pt x="7191297" y="793692"/>
                  <a:pt x="7141617" y="904243"/>
                  <a:pt x="7153834" y="1098176"/>
                </a:cubicBezTo>
                <a:cubicBezTo>
                  <a:pt x="7135931" y="1249110"/>
                  <a:pt x="7069917" y="1321838"/>
                  <a:pt x="6934199" y="1317811"/>
                </a:cubicBezTo>
                <a:cubicBezTo>
                  <a:pt x="6676722" y="1387248"/>
                  <a:pt x="6520559" y="1260742"/>
                  <a:pt x="6240361" y="1317811"/>
                </a:cubicBezTo>
                <a:cubicBezTo>
                  <a:pt x="5960163" y="1374880"/>
                  <a:pt x="5699540" y="1299660"/>
                  <a:pt x="5546522" y="1317811"/>
                </a:cubicBezTo>
                <a:cubicBezTo>
                  <a:pt x="5393504" y="1335962"/>
                  <a:pt x="5212062" y="1313870"/>
                  <a:pt x="4986975" y="1317811"/>
                </a:cubicBezTo>
                <a:cubicBezTo>
                  <a:pt x="4761888" y="1321752"/>
                  <a:pt x="4550371" y="1301251"/>
                  <a:pt x="4360283" y="1317811"/>
                </a:cubicBezTo>
                <a:cubicBezTo>
                  <a:pt x="4170195" y="1334371"/>
                  <a:pt x="3985909" y="1263027"/>
                  <a:pt x="3733590" y="1317811"/>
                </a:cubicBezTo>
                <a:cubicBezTo>
                  <a:pt x="3481271" y="1372595"/>
                  <a:pt x="3443660" y="1269495"/>
                  <a:pt x="3241189" y="1317811"/>
                </a:cubicBezTo>
                <a:cubicBezTo>
                  <a:pt x="3038718" y="1366127"/>
                  <a:pt x="2778521" y="1298559"/>
                  <a:pt x="2614496" y="1317811"/>
                </a:cubicBezTo>
                <a:cubicBezTo>
                  <a:pt x="2450471" y="1337063"/>
                  <a:pt x="2305909" y="1268750"/>
                  <a:pt x="2122095" y="1317811"/>
                </a:cubicBezTo>
                <a:cubicBezTo>
                  <a:pt x="1938281" y="1366872"/>
                  <a:pt x="1629711" y="1253620"/>
                  <a:pt x="1428257" y="1317811"/>
                </a:cubicBezTo>
                <a:cubicBezTo>
                  <a:pt x="1226803" y="1382002"/>
                  <a:pt x="1206953" y="1267128"/>
                  <a:pt x="1003001" y="1317811"/>
                </a:cubicBezTo>
                <a:cubicBezTo>
                  <a:pt x="799049" y="1368494"/>
                  <a:pt x="478492" y="1302637"/>
                  <a:pt x="219635" y="1317811"/>
                </a:cubicBezTo>
                <a:cubicBezTo>
                  <a:pt x="116639" y="1329325"/>
                  <a:pt x="16287" y="1225909"/>
                  <a:pt x="0" y="1098176"/>
                </a:cubicBezTo>
                <a:cubicBezTo>
                  <a:pt x="-11254" y="969137"/>
                  <a:pt x="4328" y="768412"/>
                  <a:pt x="0" y="650120"/>
                </a:cubicBezTo>
                <a:cubicBezTo>
                  <a:pt x="-4328" y="531828"/>
                  <a:pt x="43810" y="376425"/>
                  <a:pt x="0" y="219635"/>
                </a:cubicBezTo>
                <a:close/>
              </a:path>
              <a:path w="7153834" h="1317811" stroke="0" extrusionOk="0">
                <a:moveTo>
                  <a:pt x="0" y="219635"/>
                </a:moveTo>
                <a:cubicBezTo>
                  <a:pt x="5268" y="101997"/>
                  <a:pt x="117736" y="2362"/>
                  <a:pt x="219635" y="0"/>
                </a:cubicBezTo>
                <a:cubicBezTo>
                  <a:pt x="494898" y="-4390"/>
                  <a:pt x="629096" y="51191"/>
                  <a:pt x="846328" y="0"/>
                </a:cubicBezTo>
                <a:cubicBezTo>
                  <a:pt x="1063560" y="-51191"/>
                  <a:pt x="1234654" y="39303"/>
                  <a:pt x="1405875" y="0"/>
                </a:cubicBezTo>
                <a:cubicBezTo>
                  <a:pt x="1577096" y="-39303"/>
                  <a:pt x="1778809" y="51635"/>
                  <a:pt x="1965422" y="0"/>
                </a:cubicBezTo>
                <a:cubicBezTo>
                  <a:pt x="2152035" y="-51635"/>
                  <a:pt x="2253875" y="36254"/>
                  <a:pt x="2457823" y="0"/>
                </a:cubicBezTo>
                <a:cubicBezTo>
                  <a:pt x="2661771" y="-36254"/>
                  <a:pt x="2764888" y="893"/>
                  <a:pt x="2950224" y="0"/>
                </a:cubicBezTo>
                <a:cubicBezTo>
                  <a:pt x="3135560" y="-893"/>
                  <a:pt x="3184364" y="1790"/>
                  <a:pt x="3375480" y="0"/>
                </a:cubicBezTo>
                <a:cubicBezTo>
                  <a:pt x="3566596" y="-1790"/>
                  <a:pt x="3814169" y="10145"/>
                  <a:pt x="3935027" y="0"/>
                </a:cubicBezTo>
                <a:cubicBezTo>
                  <a:pt x="4055885" y="-10145"/>
                  <a:pt x="4241963" y="49511"/>
                  <a:pt x="4494574" y="0"/>
                </a:cubicBezTo>
                <a:cubicBezTo>
                  <a:pt x="4747185" y="-49511"/>
                  <a:pt x="4686148" y="20339"/>
                  <a:pt x="4852684" y="0"/>
                </a:cubicBezTo>
                <a:cubicBezTo>
                  <a:pt x="5019220" y="-20339"/>
                  <a:pt x="5289732" y="25566"/>
                  <a:pt x="5412231" y="0"/>
                </a:cubicBezTo>
                <a:cubicBezTo>
                  <a:pt x="5534730" y="-25566"/>
                  <a:pt x="5856702" y="25265"/>
                  <a:pt x="6106069" y="0"/>
                </a:cubicBezTo>
                <a:cubicBezTo>
                  <a:pt x="6355436" y="-25265"/>
                  <a:pt x="6620065" y="11877"/>
                  <a:pt x="6934199" y="0"/>
                </a:cubicBezTo>
                <a:cubicBezTo>
                  <a:pt x="7053261" y="4315"/>
                  <a:pt x="7158258" y="112994"/>
                  <a:pt x="7153834" y="219635"/>
                </a:cubicBezTo>
                <a:cubicBezTo>
                  <a:pt x="7193069" y="322578"/>
                  <a:pt x="7137816" y="467948"/>
                  <a:pt x="7153834" y="650120"/>
                </a:cubicBezTo>
                <a:cubicBezTo>
                  <a:pt x="7169852" y="832292"/>
                  <a:pt x="7103231" y="889482"/>
                  <a:pt x="7153834" y="1098176"/>
                </a:cubicBezTo>
                <a:cubicBezTo>
                  <a:pt x="7155412" y="1237239"/>
                  <a:pt x="7056284" y="1341969"/>
                  <a:pt x="6934199" y="1317811"/>
                </a:cubicBezTo>
                <a:cubicBezTo>
                  <a:pt x="6678379" y="1365980"/>
                  <a:pt x="6447335" y="1254603"/>
                  <a:pt x="6307506" y="1317811"/>
                </a:cubicBezTo>
                <a:cubicBezTo>
                  <a:pt x="6167677" y="1381019"/>
                  <a:pt x="5883388" y="1237925"/>
                  <a:pt x="5613668" y="1317811"/>
                </a:cubicBezTo>
                <a:cubicBezTo>
                  <a:pt x="5343948" y="1397697"/>
                  <a:pt x="5171191" y="1310220"/>
                  <a:pt x="4986975" y="1317811"/>
                </a:cubicBezTo>
                <a:cubicBezTo>
                  <a:pt x="4802759" y="1325402"/>
                  <a:pt x="4549074" y="1314561"/>
                  <a:pt x="4293137" y="1317811"/>
                </a:cubicBezTo>
                <a:cubicBezTo>
                  <a:pt x="4037200" y="1321061"/>
                  <a:pt x="4013819" y="1274736"/>
                  <a:pt x="3800736" y="1317811"/>
                </a:cubicBezTo>
                <a:cubicBezTo>
                  <a:pt x="3587653" y="1360886"/>
                  <a:pt x="3496094" y="1296395"/>
                  <a:pt x="3308334" y="1317811"/>
                </a:cubicBezTo>
                <a:cubicBezTo>
                  <a:pt x="3120574" y="1339227"/>
                  <a:pt x="2876975" y="1256177"/>
                  <a:pt x="2614496" y="1317811"/>
                </a:cubicBezTo>
                <a:cubicBezTo>
                  <a:pt x="2352017" y="1379445"/>
                  <a:pt x="2266265" y="1280159"/>
                  <a:pt x="1920658" y="1317811"/>
                </a:cubicBezTo>
                <a:cubicBezTo>
                  <a:pt x="1575051" y="1355463"/>
                  <a:pt x="1449747" y="1302283"/>
                  <a:pt x="1293965" y="1317811"/>
                </a:cubicBezTo>
                <a:cubicBezTo>
                  <a:pt x="1138183" y="1333339"/>
                  <a:pt x="574338" y="1203818"/>
                  <a:pt x="219635" y="1317811"/>
                </a:cubicBezTo>
                <a:cubicBezTo>
                  <a:pt x="99941" y="1329132"/>
                  <a:pt x="5535" y="1225741"/>
                  <a:pt x="0" y="1098176"/>
                </a:cubicBezTo>
                <a:cubicBezTo>
                  <a:pt x="-38490" y="889586"/>
                  <a:pt x="23692" y="775756"/>
                  <a:pt x="0" y="641335"/>
                </a:cubicBezTo>
                <a:cubicBezTo>
                  <a:pt x="-23692" y="506914"/>
                  <a:pt x="41771" y="309358"/>
                  <a:pt x="0" y="219635"/>
                </a:cubicBezTo>
                <a:close/>
              </a:path>
            </a:pathLst>
          </a:custGeom>
          <a:ln>
            <a:solidFill>
              <a:schemeClr val="tx1"/>
            </a:solidFill>
            <a:extLst>
              <a:ext uri="{C807C97D-BFC1-408E-A445-0C87EB9F89A2}">
                <ask:lineSketchStyleProps xmlns:ask="http://schemas.microsoft.com/office/drawing/2018/sketchyshapes" sd="2911223978">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400" dirty="0">
                <a:solidFill>
                  <a:schemeClr val="tx2"/>
                </a:solidFill>
                <a:effectLst/>
                <a:latin typeface="SVN-Ziclets" panose="02000603000000000000" pitchFamily="2" charset="0"/>
                <a:ea typeface="Arial" panose="020B0604020202020204" pitchFamily="34" charset="0"/>
                <a:cs typeface="iCiel Gotham Ultra" pitchFamily="50" charset="0"/>
              </a:rPr>
              <a:t>Theo</a:t>
            </a:r>
            <a:r>
              <a:rPr lang="vi-VN" sz="2400" dirty="0">
                <a:solidFill>
                  <a:schemeClr val="tx2"/>
                </a:solidFill>
                <a:latin typeface="SVN-Ziclets" panose="02000603000000000000" pitchFamily="2" charset="0"/>
                <a:ea typeface="Arial" panose="020B0604020202020204" pitchFamily="34" charset="0"/>
                <a:cs typeface="iCiel Gotham Ultra" pitchFamily="50" charset="0"/>
              </a:rPr>
              <a:t> </a:t>
            </a:r>
            <a:r>
              <a:rPr lang="en-US" sz="2400" dirty="0">
                <a:solidFill>
                  <a:schemeClr val="tx2"/>
                </a:solidFill>
                <a:latin typeface="SVN-Ziclets" panose="02000603000000000000" pitchFamily="2" charset="0"/>
                <a:ea typeface="Arial" panose="020B0604020202020204" pitchFamily="34" charset="0"/>
                <a:cs typeface="iCiel Gotham Ultra" pitchFamily="50" charset="0"/>
              </a:rPr>
              <a:t>con</a:t>
            </a:r>
            <a:r>
              <a:rPr lang="x-none" sz="2400" dirty="0">
                <a:solidFill>
                  <a:schemeClr val="tx2"/>
                </a:solidFill>
                <a:effectLst/>
                <a:latin typeface="SVN-Ziclets" panose="02000603000000000000" pitchFamily="2" charset="0"/>
                <a:ea typeface="Arial" panose="020B0604020202020204" pitchFamily="34" charset="0"/>
                <a:cs typeface="iCiel Gotham Ultra" pitchFamily="50" charset="0"/>
              </a:rPr>
              <a:t>, sản xuất kinh doanh có vai trò gì trong đời sống xã hội</a:t>
            </a:r>
            <a:r>
              <a:rPr lang="x-none" sz="2800" dirty="0">
                <a:solidFill>
                  <a:schemeClr val="tx2"/>
                </a:solidFill>
                <a:effectLst/>
                <a:latin typeface="SVN-Ziclets" panose="02000603000000000000" pitchFamily="2" charset="0"/>
                <a:ea typeface="Arial" panose="020B0604020202020204" pitchFamily="34" charset="0"/>
                <a:cs typeface="iCiel Gotham Ultra" pitchFamily="50" charset="0"/>
              </a:rPr>
              <a:t>?</a:t>
            </a:r>
            <a:br>
              <a:rPr lang="en-US" sz="2800" dirty="0">
                <a:solidFill>
                  <a:schemeClr val="tx2"/>
                </a:solidFill>
                <a:effectLst/>
                <a:latin typeface="SVN-Ziclets" panose="02000603000000000000" pitchFamily="2" charset="0"/>
                <a:ea typeface="Arial" panose="020B0604020202020204" pitchFamily="34" charset="0"/>
                <a:cs typeface="iCiel Gotham Ultra" pitchFamily="50" charset="0"/>
              </a:rPr>
            </a:br>
            <a:endParaRPr lang="en-US" sz="2800" dirty="0"/>
          </a:p>
        </p:txBody>
      </p:sp>
    </p:spTree>
    <p:extLst>
      <p:ext uri="{BB962C8B-B14F-4D97-AF65-F5344CB8AC3E}">
        <p14:creationId xmlns:p14="http://schemas.microsoft.com/office/powerpoint/2010/main" val="3551752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CCC36D37-127E-4386-968A-1E2766E0BDDA}"/>
              </a:ext>
            </a:extLst>
          </p:cNvPr>
          <p:cNvSpPr/>
          <p:nvPr/>
        </p:nvSpPr>
        <p:spPr>
          <a:xfrm>
            <a:off x="152400" y="3074894"/>
            <a:ext cx="7153834" cy="1317811"/>
          </a:xfrm>
          <a:custGeom>
            <a:avLst/>
            <a:gdLst>
              <a:gd name="connsiteX0" fmla="*/ 0 w 7153834"/>
              <a:gd name="connsiteY0" fmla="*/ 219635 h 1317811"/>
              <a:gd name="connsiteX1" fmla="*/ 219635 w 7153834"/>
              <a:gd name="connsiteY1" fmla="*/ 0 h 1317811"/>
              <a:gd name="connsiteX2" fmla="*/ 846328 w 7153834"/>
              <a:gd name="connsiteY2" fmla="*/ 0 h 1317811"/>
              <a:gd name="connsiteX3" fmla="*/ 1271583 w 7153834"/>
              <a:gd name="connsiteY3" fmla="*/ 0 h 1317811"/>
              <a:gd name="connsiteX4" fmla="*/ 1629693 w 7153834"/>
              <a:gd name="connsiteY4" fmla="*/ 0 h 1317811"/>
              <a:gd name="connsiteX5" fmla="*/ 2122095 w 7153834"/>
              <a:gd name="connsiteY5" fmla="*/ 0 h 1317811"/>
              <a:gd name="connsiteX6" fmla="*/ 2748787 w 7153834"/>
              <a:gd name="connsiteY6" fmla="*/ 0 h 1317811"/>
              <a:gd name="connsiteX7" fmla="*/ 3241189 w 7153834"/>
              <a:gd name="connsiteY7" fmla="*/ 0 h 1317811"/>
              <a:gd name="connsiteX8" fmla="*/ 3599299 w 7153834"/>
              <a:gd name="connsiteY8" fmla="*/ 0 h 1317811"/>
              <a:gd name="connsiteX9" fmla="*/ 4091700 w 7153834"/>
              <a:gd name="connsiteY9" fmla="*/ 0 h 1317811"/>
              <a:gd name="connsiteX10" fmla="*/ 4651247 w 7153834"/>
              <a:gd name="connsiteY10" fmla="*/ 0 h 1317811"/>
              <a:gd name="connsiteX11" fmla="*/ 5277940 w 7153834"/>
              <a:gd name="connsiteY11" fmla="*/ 0 h 1317811"/>
              <a:gd name="connsiteX12" fmla="*/ 5703196 w 7153834"/>
              <a:gd name="connsiteY12" fmla="*/ 0 h 1317811"/>
              <a:gd name="connsiteX13" fmla="*/ 6329888 w 7153834"/>
              <a:gd name="connsiteY13" fmla="*/ 0 h 1317811"/>
              <a:gd name="connsiteX14" fmla="*/ 6934199 w 7153834"/>
              <a:gd name="connsiteY14" fmla="*/ 0 h 1317811"/>
              <a:gd name="connsiteX15" fmla="*/ 7153834 w 7153834"/>
              <a:gd name="connsiteY15" fmla="*/ 219635 h 1317811"/>
              <a:gd name="connsiteX16" fmla="*/ 7153834 w 7153834"/>
              <a:gd name="connsiteY16" fmla="*/ 632549 h 1317811"/>
              <a:gd name="connsiteX17" fmla="*/ 7153834 w 7153834"/>
              <a:gd name="connsiteY17" fmla="*/ 1098176 h 1317811"/>
              <a:gd name="connsiteX18" fmla="*/ 6934199 w 7153834"/>
              <a:gd name="connsiteY18" fmla="*/ 1317811 h 1317811"/>
              <a:gd name="connsiteX19" fmla="*/ 6240361 w 7153834"/>
              <a:gd name="connsiteY19" fmla="*/ 1317811 h 1317811"/>
              <a:gd name="connsiteX20" fmla="*/ 5546522 w 7153834"/>
              <a:gd name="connsiteY20" fmla="*/ 1317811 h 1317811"/>
              <a:gd name="connsiteX21" fmla="*/ 4986975 w 7153834"/>
              <a:gd name="connsiteY21" fmla="*/ 1317811 h 1317811"/>
              <a:gd name="connsiteX22" fmla="*/ 4360283 w 7153834"/>
              <a:gd name="connsiteY22" fmla="*/ 1317811 h 1317811"/>
              <a:gd name="connsiteX23" fmla="*/ 3733590 w 7153834"/>
              <a:gd name="connsiteY23" fmla="*/ 1317811 h 1317811"/>
              <a:gd name="connsiteX24" fmla="*/ 3241189 w 7153834"/>
              <a:gd name="connsiteY24" fmla="*/ 1317811 h 1317811"/>
              <a:gd name="connsiteX25" fmla="*/ 2614496 w 7153834"/>
              <a:gd name="connsiteY25" fmla="*/ 1317811 h 1317811"/>
              <a:gd name="connsiteX26" fmla="*/ 2122095 w 7153834"/>
              <a:gd name="connsiteY26" fmla="*/ 1317811 h 1317811"/>
              <a:gd name="connsiteX27" fmla="*/ 1428257 w 7153834"/>
              <a:gd name="connsiteY27" fmla="*/ 1317811 h 1317811"/>
              <a:gd name="connsiteX28" fmla="*/ 1003001 w 7153834"/>
              <a:gd name="connsiteY28" fmla="*/ 1317811 h 1317811"/>
              <a:gd name="connsiteX29" fmla="*/ 219635 w 7153834"/>
              <a:gd name="connsiteY29" fmla="*/ 1317811 h 1317811"/>
              <a:gd name="connsiteX30" fmla="*/ 0 w 7153834"/>
              <a:gd name="connsiteY30" fmla="*/ 1098176 h 1317811"/>
              <a:gd name="connsiteX31" fmla="*/ 0 w 7153834"/>
              <a:gd name="connsiteY31" fmla="*/ 650120 h 1317811"/>
              <a:gd name="connsiteX32" fmla="*/ 0 w 7153834"/>
              <a:gd name="connsiteY32" fmla="*/ 219635 h 13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53834" h="1317811" fill="none" extrusionOk="0">
                <a:moveTo>
                  <a:pt x="0" y="219635"/>
                </a:moveTo>
                <a:cubicBezTo>
                  <a:pt x="-3928" y="131245"/>
                  <a:pt x="85605" y="-11272"/>
                  <a:pt x="219635" y="0"/>
                </a:cubicBezTo>
                <a:cubicBezTo>
                  <a:pt x="354233" y="-39761"/>
                  <a:pt x="643287" y="43110"/>
                  <a:pt x="846328" y="0"/>
                </a:cubicBezTo>
                <a:cubicBezTo>
                  <a:pt x="1049369" y="-43110"/>
                  <a:pt x="1088648" y="16994"/>
                  <a:pt x="1271583" y="0"/>
                </a:cubicBezTo>
                <a:cubicBezTo>
                  <a:pt x="1454519" y="-16994"/>
                  <a:pt x="1548003" y="25594"/>
                  <a:pt x="1629693" y="0"/>
                </a:cubicBezTo>
                <a:cubicBezTo>
                  <a:pt x="1711383" y="-25594"/>
                  <a:pt x="1916162" y="31500"/>
                  <a:pt x="2122095" y="0"/>
                </a:cubicBezTo>
                <a:cubicBezTo>
                  <a:pt x="2328028" y="-31500"/>
                  <a:pt x="2578001" y="54526"/>
                  <a:pt x="2748787" y="0"/>
                </a:cubicBezTo>
                <a:cubicBezTo>
                  <a:pt x="2919573" y="-54526"/>
                  <a:pt x="3118710" y="44518"/>
                  <a:pt x="3241189" y="0"/>
                </a:cubicBezTo>
                <a:cubicBezTo>
                  <a:pt x="3363668" y="-44518"/>
                  <a:pt x="3467713" y="22123"/>
                  <a:pt x="3599299" y="0"/>
                </a:cubicBezTo>
                <a:cubicBezTo>
                  <a:pt x="3730885" y="-22123"/>
                  <a:pt x="3896968" y="16979"/>
                  <a:pt x="4091700" y="0"/>
                </a:cubicBezTo>
                <a:cubicBezTo>
                  <a:pt x="4286432" y="-16979"/>
                  <a:pt x="4531368" y="46859"/>
                  <a:pt x="4651247" y="0"/>
                </a:cubicBezTo>
                <a:cubicBezTo>
                  <a:pt x="4771126" y="-46859"/>
                  <a:pt x="5027760" y="71931"/>
                  <a:pt x="5277940" y="0"/>
                </a:cubicBezTo>
                <a:cubicBezTo>
                  <a:pt x="5528120" y="-71931"/>
                  <a:pt x="5606849" y="44578"/>
                  <a:pt x="5703196" y="0"/>
                </a:cubicBezTo>
                <a:cubicBezTo>
                  <a:pt x="5799543" y="-44578"/>
                  <a:pt x="6076641" y="54668"/>
                  <a:pt x="6329888" y="0"/>
                </a:cubicBezTo>
                <a:cubicBezTo>
                  <a:pt x="6583135" y="-54668"/>
                  <a:pt x="6786349" y="9120"/>
                  <a:pt x="6934199" y="0"/>
                </a:cubicBezTo>
                <a:cubicBezTo>
                  <a:pt x="7085532" y="-7714"/>
                  <a:pt x="7149149" y="105498"/>
                  <a:pt x="7153834" y="219635"/>
                </a:cubicBezTo>
                <a:cubicBezTo>
                  <a:pt x="7179982" y="358211"/>
                  <a:pt x="7116371" y="471406"/>
                  <a:pt x="7153834" y="632549"/>
                </a:cubicBezTo>
                <a:cubicBezTo>
                  <a:pt x="7191297" y="793692"/>
                  <a:pt x="7141617" y="904243"/>
                  <a:pt x="7153834" y="1098176"/>
                </a:cubicBezTo>
                <a:cubicBezTo>
                  <a:pt x="7135931" y="1249110"/>
                  <a:pt x="7069917" y="1321838"/>
                  <a:pt x="6934199" y="1317811"/>
                </a:cubicBezTo>
                <a:cubicBezTo>
                  <a:pt x="6676722" y="1387248"/>
                  <a:pt x="6520559" y="1260742"/>
                  <a:pt x="6240361" y="1317811"/>
                </a:cubicBezTo>
                <a:cubicBezTo>
                  <a:pt x="5960163" y="1374880"/>
                  <a:pt x="5699540" y="1299660"/>
                  <a:pt x="5546522" y="1317811"/>
                </a:cubicBezTo>
                <a:cubicBezTo>
                  <a:pt x="5393504" y="1335962"/>
                  <a:pt x="5212062" y="1313870"/>
                  <a:pt x="4986975" y="1317811"/>
                </a:cubicBezTo>
                <a:cubicBezTo>
                  <a:pt x="4761888" y="1321752"/>
                  <a:pt x="4550371" y="1301251"/>
                  <a:pt x="4360283" y="1317811"/>
                </a:cubicBezTo>
                <a:cubicBezTo>
                  <a:pt x="4170195" y="1334371"/>
                  <a:pt x="3985909" y="1263027"/>
                  <a:pt x="3733590" y="1317811"/>
                </a:cubicBezTo>
                <a:cubicBezTo>
                  <a:pt x="3481271" y="1372595"/>
                  <a:pt x="3443660" y="1269495"/>
                  <a:pt x="3241189" y="1317811"/>
                </a:cubicBezTo>
                <a:cubicBezTo>
                  <a:pt x="3038718" y="1366127"/>
                  <a:pt x="2778521" y="1298559"/>
                  <a:pt x="2614496" y="1317811"/>
                </a:cubicBezTo>
                <a:cubicBezTo>
                  <a:pt x="2450471" y="1337063"/>
                  <a:pt x="2305909" y="1268750"/>
                  <a:pt x="2122095" y="1317811"/>
                </a:cubicBezTo>
                <a:cubicBezTo>
                  <a:pt x="1938281" y="1366872"/>
                  <a:pt x="1629711" y="1253620"/>
                  <a:pt x="1428257" y="1317811"/>
                </a:cubicBezTo>
                <a:cubicBezTo>
                  <a:pt x="1226803" y="1382002"/>
                  <a:pt x="1206953" y="1267128"/>
                  <a:pt x="1003001" y="1317811"/>
                </a:cubicBezTo>
                <a:cubicBezTo>
                  <a:pt x="799049" y="1368494"/>
                  <a:pt x="478492" y="1302637"/>
                  <a:pt x="219635" y="1317811"/>
                </a:cubicBezTo>
                <a:cubicBezTo>
                  <a:pt x="116639" y="1329325"/>
                  <a:pt x="16287" y="1225909"/>
                  <a:pt x="0" y="1098176"/>
                </a:cubicBezTo>
                <a:cubicBezTo>
                  <a:pt x="-11254" y="969137"/>
                  <a:pt x="4328" y="768412"/>
                  <a:pt x="0" y="650120"/>
                </a:cubicBezTo>
                <a:cubicBezTo>
                  <a:pt x="-4328" y="531828"/>
                  <a:pt x="43810" y="376425"/>
                  <a:pt x="0" y="219635"/>
                </a:cubicBezTo>
                <a:close/>
              </a:path>
              <a:path w="7153834" h="1317811" stroke="0" extrusionOk="0">
                <a:moveTo>
                  <a:pt x="0" y="219635"/>
                </a:moveTo>
                <a:cubicBezTo>
                  <a:pt x="5268" y="101997"/>
                  <a:pt x="117736" y="2362"/>
                  <a:pt x="219635" y="0"/>
                </a:cubicBezTo>
                <a:cubicBezTo>
                  <a:pt x="494898" y="-4390"/>
                  <a:pt x="629096" y="51191"/>
                  <a:pt x="846328" y="0"/>
                </a:cubicBezTo>
                <a:cubicBezTo>
                  <a:pt x="1063560" y="-51191"/>
                  <a:pt x="1234654" y="39303"/>
                  <a:pt x="1405875" y="0"/>
                </a:cubicBezTo>
                <a:cubicBezTo>
                  <a:pt x="1577096" y="-39303"/>
                  <a:pt x="1778809" y="51635"/>
                  <a:pt x="1965422" y="0"/>
                </a:cubicBezTo>
                <a:cubicBezTo>
                  <a:pt x="2152035" y="-51635"/>
                  <a:pt x="2253875" y="36254"/>
                  <a:pt x="2457823" y="0"/>
                </a:cubicBezTo>
                <a:cubicBezTo>
                  <a:pt x="2661771" y="-36254"/>
                  <a:pt x="2764888" y="893"/>
                  <a:pt x="2950224" y="0"/>
                </a:cubicBezTo>
                <a:cubicBezTo>
                  <a:pt x="3135560" y="-893"/>
                  <a:pt x="3184364" y="1790"/>
                  <a:pt x="3375480" y="0"/>
                </a:cubicBezTo>
                <a:cubicBezTo>
                  <a:pt x="3566596" y="-1790"/>
                  <a:pt x="3814169" y="10145"/>
                  <a:pt x="3935027" y="0"/>
                </a:cubicBezTo>
                <a:cubicBezTo>
                  <a:pt x="4055885" y="-10145"/>
                  <a:pt x="4241963" y="49511"/>
                  <a:pt x="4494574" y="0"/>
                </a:cubicBezTo>
                <a:cubicBezTo>
                  <a:pt x="4747185" y="-49511"/>
                  <a:pt x="4686148" y="20339"/>
                  <a:pt x="4852684" y="0"/>
                </a:cubicBezTo>
                <a:cubicBezTo>
                  <a:pt x="5019220" y="-20339"/>
                  <a:pt x="5289732" y="25566"/>
                  <a:pt x="5412231" y="0"/>
                </a:cubicBezTo>
                <a:cubicBezTo>
                  <a:pt x="5534730" y="-25566"/>
                  <a:pt x="5856702" y="25265"/>
                  <a:pt x="6106069" y="0"/>
                </a:cubicBezTo>
                <a:cubicBezTo>
                  <a:pt x="6355436" y="-25265"/>
                  <a:pt x="6620065" y="11877"/>
                  <a:pt x="6934199" y="0"/>
                </a:cubicBezTo>
                <a:cubicBezTo>
                  <a:pt x="7053261" y="4315"/>
                  <a:pt x="7158258" y="112994"/>
                  <a:pt x="7153834" y="219635"/>
                </a:cubicBezTo>
                <a:cubicBezTo>
                  <a:pt x="7193069" y="322578"/>
                  <a:pt x="7137816" y="467948"/>
                  <a:pt x="7153834" y="650120"/>
                </a:cubicBezTo>
                <a:cubicBezTo>
                  <a:pt x="7169852" y="832292"/>
                  <a:pt x="7103231" y="889482"/>
                  <a:pt x="7153834" y="1098176"/>
                </a:cubicBezTo>
                <a:cubicBezTo>
                  <a:pt x="7155412" y="1237239"/>
                  <a:pt x="7056284" y="1341969"/>
                  <a:pt x="6934199" y="1317811"/>
                </a:cubicBezTo>
                <a:cubicBezTo>
                  <a:pt x="6678379" y="1365980"/>
                  <a:pt x="6447335" y="1254603"/>
                  <a:pt x="6307506" y="1317811"/>
                </a:cubicBezTo>
                <a:cubicBezTo>
                  <a:pt x="6167677" y="1381019"/>
                  <a:pt x="5883388" y="1237925"/>
                  <a:pt x="5613668" y="1317811"/>
                </a:cubicBezTo>
                <a:cubicBezTo>
                  <a:pt x="5343948" y="1397697"/>
                  <a:pt x="5171191" y="1310220"/>
                  <a:pt x="4986975" y="1317811"/>
                </a:cubicBezTo>
                <a:cubicBezTo>
                  <a:pt x="4802759" y="1325402"/>
                  <a:pt x="4549074" y="1314561"/>
                  <a:pt x="4293137" y="1317811"/>
                </a:cubicBezTo>
                <a:cubicBezTo>
                  <a:pt x="4037200" y="1321061"/>
                  <a:pt x="4013819" y="1274736"/>
                  <a:pt x="3800736" y="1317811"/>
                </a:cubicBezTo>
                <a:cubicBezTo>
                  <a:pt x="3587653" y="1360886"/>
                  <a:pt x="3496094" y="1296395"/>
                  <a:pt x="3308334" y="1317811"/>
                </a:cubicBezTo>
                <a:cubicBezTo>
                  <a:pt x="3120574" y="1339227"/>
                  <a:pt x="2876975" y="1256177"/>
                  <a:pt x="2614496" y="1317811"/>
                </a:cubicBezTo>
                <a:cubicBezTo>
                  <a:pt x="2352017" y="1379445"/>
                  <a:pt x="2266265" y="1280159"/>
                  <a:pt x="1920658" y="1317811"/>
                </a:cubicBezTo>
                <a:cubicBezTo>
                  <a:pt x="1575051" y="1355463"/>
                  <a:pt x="1449747" y="1302283"/>
                  <a:pt x="1293965" y="1317811"/>
                </a:cubicBezTo>
                <a:cubicBezTo>
                  <a:pt x="1138183" y="1333339"/>
                  <a:pt x="574338" y="1203818"/>
                  <a:pt x="219635" y="1317811"/>
                </a:cubicBezTo>
                <a:cubicBezTo>
                  <a:pt x="99941" y="1329132"/>
                  <a:pt x="5535" y="1225741"/>
                  <a:pt x="0" y="1098176"/>
                </a:cubicBezTo>
                <a:cubicBezTo>
                  <a:pt x="-38490" y="889586"/>
                  <a:pt x="23692" y="775756"/>
                  <a:pt x="0" y="641335"/>
                </a:cubicBezTo>
                <a:cubicBezTo>
                  <a:pt x="-23692" y="506914"/>
                  <a:pt x="41771" y="309358"/>
                  <a:pt x="0" y="219635"/>
                </a:cubicBezTo>
                <a:close/>
              </a:path>
            </a:pathLst>
          </a:custGeom>
          <a:ln>
            <a:solidFill>
              <a:schemeClr val="tx1"/>
            </a:solidFill>
            <a:extLst>
              <a:ext uri="{C807C97D-BFC1-408E-A445-0C87EB9F89A2}">
                <ask:lineSketchStyleProps xmlns:ask="http://schemas.microsoft.com/office/drawing/2018/sketchyshapes" sd="2911223978">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2400" dirty="0">
                <a:solidFill>
                  <a:schemeClr val="tx2"/>
                </a:solidFill>
                <a:effectLst/>
                <a:latin typeface="SVN-Ziclets" panose="02000603000000000000"/>
                <a:ea typeface="Arial" panose="020B0604020202020204" pitchFamily="34" charset="0"/>
                <a:cs typeface="iCiel Gotham Ultra" pitchFamily="50" charset="0"/>
              </a:rPr>
              <a:t>Theo</a:t>
            </a:r>
            <a:r>
              <a:rPr lang="vi-VN" sz="2400" dirty="0">
                <a:solidFill>
                  <a:schemeClr val="tx2"/>
                </a:solidFill>
                <a:latin typeface="SVN-Ziclets" panose="02000603000000000000" pitchFamily="2" charset="0"/>
                <a:ea typeface="Arial" panose="020B0604020202020204" pitchFamily="34" charset="0"/>
                <a:cs typeface="iCiel Gotham Ultra" pitchFamily="50" charset="0"/>
              </a:rPr>
              <a:t> </a:t>
            </a:r>
            <a:r>
              <a:rPr lang="en-US" sz="2400" dirty="0">
                <a:solidFill>
                  <a:schemeClr val="tx2"/>
                </a:solidFill>
                <a:latin typeface="SVN-Ziclets" panose="02000603000000000000"/>
                <a:ea typeface="Arial" panose="020B0604020202020204" pitchFamily="34" charset="0"/>
                <a:cs typeface="iCiel Gotham Ultra" pitchFamily="50" charset="0"/>
              </a:rPr>
              <a:t>con</a:t>
            </a:r>
            <a:r>
              <a:rPr lang="x-none" sz="2400" dirty="0">
                <a:solidFill>
                  <a:schemeClr val="tx2"/>
                </a:solidFill>
                <a:effectLst/>
                <a:latin typeface="SVN-Ziclets" panose="02000603000000000000"/>
                <a:ea typeface="Arial" panose="020B0604020202020204" pitchFamily="34" charset="0"/>
                <a:cs typeface="iCiel Gotham Ultra" pitchFamily="50" charset="0"/>
              </a:rPr>
              <a:t>, sản xuất kinh doanh có vai trò gì trong đời sống xã hội</a:t>
            </a:r>
            <a:r>
              <a:rPr lang="x-none" sz="2800" dirty="0">
                <a:solidFill>
                  <a:schemeClr val="tx2"/>
                </a:solidFill>
                <a:effectLst/>
                <a:latin typeface="SVN-Ziclets" panose="02000603000000000000"/>
                <a:ea typeface="Arial" panose="020B0604020202020204" pitchFamily="34" charset="0"/>
                <a:cs typeface="iCiel Gotham Ultra" pitchFamily="50" charset="0"/>
              </a:rPr>
              <a:t>?</a:t>
            </a:r>
            <a:br>
              <a:rPr lang="en-US" sz="2800" dirty="0">
                <a:solidFill>
                  <a:schemeClr val="tx2"/>
                </a:solidFill>
                <a:effectLst/>
                <a:latin typeface="SVN-Ziclets" panose="02000603000000000000"/>
                <a:ea typeface="Arial" panose="020B0604020202020204" pitchFamily="34" charset="0"/>
                <a:cs typeface="iCiel Gotham Ultra" pitchFamily="50" charset="0"/>
              </a:rPr>
            </a:br>
            <a:endParaRPr lang="en-US" sz="2800" dirty="0">
              <a:latin typeface="SVN-Ziclets" panose="02000603000000000000"/>
            </a:endParaRPr>
          </a:p>
        </p:txBody>
      </p:sp>
      <p:sp>
        <p:nvSpPr>
          <p:cNvPr id="5" name="Rectangle: Rounded Corners 4">
            <a:extLst>
              <a:ext uri="{FF2B5EF4-FFF2-40B4-BE49-F238E27FC236}">
                <a16:creationId xmlns:a16="http://schemas.microsoft.com/office/drawing/2014/main" id="{B09A1770-6652-4D0B-AAE4-7C8AC5650A94}"/>
              </a:ext>
            </a:extLst>
          </p:cNvPr>
          <p:cNvSpPr/>
          <p:nvPr/>
        </p:nvSpPr>
        <p:spPr>
          <a:xfrm>
            <a:off x="-8445864" y="1906173"/>
            <a:ext cx="8018585" cy="2724955"/>
          </a:xfrm>
          <a:custGeom>
            <a:avLst/>
            <a:gdLst>
              <a:gd name="connsiteX0" fmla="*/ 0 w 8018585"/>
              <a:gd name="connsiteY0" fmla="*/ 454168 h 2724955"/>
              <a:gd name="connsiteX1" fmla="*/ 454168 w 8018585"/>
              <a:gd name="connsiteY1" fmla="*/ 0 h 2724955"/>
              <a:gd name="connsiteX2" fmla="*/ 904484 w 8018585"/>
              <a:gd name="connsiteY2" fmla="*/ 0 h 2724955"/>
              <a:gd name="connsiteX3" fmla="*/ 1639210 w 8018585"/>
              <a:gd name="connsiteY3" fmla="*/ 0 h 2724955"/>
              <a:gd name="connsiteX4" fmla="*/ 2160628 w 8018585"/>
              <a:gd name="connsiteY4" fmla="*/ 0 h 2724955"/>
              <a:gd name="connsiteX5" fmla="*/ 2895353 w 8018585"/>
              <a:gd name="connsiteY5" fmla="*/ 0 h 2724955"/>
              <a:gd name="connsiteX6" fmla="*/ 3274567 w 8018585"/>
              <a:gd name="connsiteY6" fmla="*/ 0 h 2724955"/>
              <a:gd name="connsiteX7" fmla="*/ 3653780 w 8018585"/>
              <a:gd name="connsiteY7" fmla="*/ 0 h 2724955"/>
              <a:gd name="connsiteX8" fmla="*/ 4032993 w 8018585"/>
              <a:gd name="connsiteY8" fmla="*/ 0 h 2724955"/>
              <a:gd name="connsiteX9" fmla="*/ 4696617 w 8018585"/>
              <a:gd name="connsiteY9" fmla="*/ 0 h 2724955"/>
              <a:gd name="connsiteX10" fmla="*/ 5289137 w 8018585"/>
              <a:gd name="connsiteY10" fmla="*/ 0 h 2724955"/>
              <a:gd name="connsiteX11" fmla="*/ 5668351 w 8018585"/>
              <a:gd name="connsiteY11" fmla="*/ 0 h 2724955"/>
              <a:gd name="connsiteX12" fmla="*/ 6047564 w 8018585"/>
              <a:gd name="connsiteY12" fmla="*/ 0 h 2724955"/>
              <a:gd name="connsiteX13" fmla="*/ 6497880 w 8018585"/>
              <a:gd name="connsiteY13" fmla="*/ 0 h 2724955"/>
              <a:gd name="connsiteX14" fmla="*/ 7019298 w 8018585"/>
              <a:gd name="connsiteY14" fmla="*/ 0 h 2724955"/>
              <a:gd name="connsiteX15" fmla="*/ 7564417 w 8018585"/>
              <a:gd name="connsiteY15" fmla="*/ 0 h 2724955"/>
              <a:gd name="connsiteX16" fmla="*/ 8018585 w 8018585"/>
              <a:gd name="connsiteY16" fmla="*/ 454168 h 2724955"/>
              <a:gd name="connsiteX17" fmla="*/ 8018585 w 8018585"/>
              <a:gd name="connsiteY17" fmla="*/ 890157 h 2724955"/>
              <a:gd name="connsiteX18" fmla="*/ 8018585 w 8018585"/>
              <a:gd name="connsiteY18" fmla="*/ 1326145 h 2724955"/>
              <a:gd name="connsiteX19" fmla="*/ 8018585 w 8018585"/>
              <a:gd name="connsiteY19" fmla="*/ 1780300 h 2724955"/>
              <a:gd name="connsiteX20" fmla="*/ 8018585 w 8018585"/>
              <a:gd name="connsiteY20" fmla="*/ 2270787 h 2724955"/>
              <a:gd name="connsiteX21" fmla="*/ 7564417 w 8018585"/>
              <a:gd name="connsiteY21" fmla="*/ 2724955 h 2724955"/>
              <a:gd name="connsiteX22" fmla="*/ 6829691 w 8018585"/>
              <a:gd name="connsiteY22" fmla="*/ 2724955 h 2724955"/>
              <a:gd name="connsiteX23" fmla="*/ 6450478 w 8018585"/>
              <a:gd name="connsiteY23" fmla="*/ 2724955 h 2724955"/>
              <a:gd name="connsiteX24" fmla="*/ 5786855 w 8018585"/>
              <a:gd name="connsiteY24" fmla="*/ 2724955 h 2724955"/>
              <a:gd name="connsiteX25" fmla="*/ 5407641 w 8018585"/>
              <a:gd name="connsiteY25" fmla="*/ 2724955 h 2724955"/>
              <a:gd name="connsiteX26" fmla="*/ 4957326 w 8018585"/>
              <a:gd name="connsiteY26" fmla="*/ 2724955 h 2724955"/>
              <a:gd name="connsiteX27" fmla="*/ 4222600 w 8018585"/>
              <a:gd name="connsiteY27" fmla="*/ 2724955 h 2724955"/>
              <a:gd name="connsiteX28" fmla="*/ 3487874 w 8018585"/>
              <a:gd name="connsiteY28" fmla="*/ 2724955 h 2724955"/>
              <a:gd name="connsiteX29" fmla="*/ 2895353 w 8018585"/>
              <a:gd name="connsiteY29" fmla="*/ 2724955 h 2724955"/>
              <a:gd name="connsiteX30" fmla="*/ 2516140 w 8018585"/>
              <a:gd name="connsiteY30" fmla="*/ 2724955 h 2724955"/>
              <a:gd name="connsiteX31" fmla="*/ 1994722 w 8018585"/>
              <a:gd name="connsiteY31" fmla="*/ 2724955 h 2724955"/>
              <a:gd name="connsiteX32" fmla="*/ 1473304 w 8018585"/>
              <a:gd name="connsiteY32" fmla="*/ 2724955 h 2724955"/>
              <a:gd name="connsiteX33" fmla="*/ 454168 w 8018585"/>
              <a:gd name="connsiteY33" fmla="*/ 2724955 h 2724955"/>
              <a:gd name="connsiteX34" fmla="*/ 0 w 8018585"/>
              <a:gd name="connsiteY34" fmla="*/ 2270787 h 2724955"/>
              <a:gd name="connsiteX35" fmla="*/ 0 w 8018585"/>
              <a:gd name="connsiteY35" fmla="*/ 1816632 h 2724955"/>
              <a:gd name="connsiteX36" fmla="*/ 0 w 8018585"/>
              <a:gd name="connsiteY36" fmla="*/ 1326145 h 2724955"/>
              <a:gd name="connsiteX37" fmla="*/ 0 w 8018585"/>
              <a:gd name="connsiteY37" fmla="*/ 853824 h 2724955"/>
              <a:gd name="connsiteX38" fmla="*/ 0 w 8018585"/>
              <a:gd name="connsiteY38" fmla="*/ 454168 h 2724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18585" h="2724955" fill="none" extrusionOk="0">
                <a:moveTo>
                  <a:pt x="0" y="454168"/>
                </a:moveTo>
                <a:cubicBezTo>
                  <a:pt x="-69736" y="179290"/>
                  <a:pt x="195568" y="3117"/>
                  <a:pt x="454168" y="0"/>
                </a:cubicBezTo>
                <a:cubicBezTo>
                  <a:pt x="574560" y="-16807"/>
                  <a:pt x="735756" y="22064"/>
                  <a:pt x="904484" y="0"/>
                </a:cubicBezTo>
                <a:cubicBezTo>
                  <a:pt x="1073212" y="-22064"/>
                  <a:pt x="1341782" y="51125"/>
                  <a:pt x="1639210" y="0"/>
                </a:cubicBezTo>
                <a:cubicBezTo>
                  <a:pt x="1936638" y="-51125"/>
                  <a:pt x="1999959" y="24504"/>
                  <a:pt x="2160628" y="0"/>
                </a:cubicBezTo>
                <a:cubicBezTo>
                  <a:pt x="2321297" y="-24504"/>
                  <a:pt x="2606843" y="58086"/>
                  <a:pt x="2895353" y="0"/>
                </a:cubicBezTo>
                <a:cubicBezTo>
                  <a:pt x="3183864" y="-58086"/>
                  <a:pt x="3155034" y="19841"/>
                  <a:pt x="3274567" y="0"/>
                </a:cubicBezTo>
                <a:cubicBezTo>
                  <a:pt x="3394100" y="-19841"/>
                  <a:pt x="3495371" y="14617"/>
                  <a:pt x="3653780" y="0"/>
                </a:cubicBezTo>
                <a:cubicBezTo>
                  <a:pt x="3812189" y="-14617"/>
                  <a:pt x="3898259" y="3701"/>
                  <a:pt x="4032993" y="0"/>
                </a:cubicBezTo>
                <a:cubicBezTo>
                  <a:pt x="4167727" y="-3701"/>
                  <a:pt x="4464199" y="51738"/>
                  <a:pt x="4696617" y="0"/>
                </a:cubicBezTo>
                <a:cubicBezTo>
                  <a:pt x="4929035" y="-51738"/>
                  <a:pt x="5169322" y="13810"/>
                  <a:pt x="5289137" y="0"/>
                </a:cubicBezTo>
                <a:cubicBezTo>
                  <a:pt x="5408952" y="-13810"/>
                  <a:pt x="5557498" y="34163"/>
                  <a:pt x="5668351" y="0"/>
                </a:cubicBezTo>
                <a:cubicBezTo>
                  <a:pt x="5779204" y="-34163"/>
                  <a:pt x="5882089" y="716"/>
                  <a:pt x="6047564" y="0"/>
                </a:cubicBezTo>
                <a:cubicBezTo>
                  <a:pt x="6213039" y="-716"/>
                  <a:pt x="6406284" y="6360"/>
                  <a:pt x="6497880" y="0"/>
                </a:cubicBezTo>
                <a:cubicBezTo>
                  <a:pt x="6589476" y="-6360"/>
                  <a:pt x="6883952" y="23858"/>
                  <a:pt x="7019298" y="0"/>
                </a:cubicBezTo>
                <a:cubicBezTo>
                  <a:pt x="7154644" y="-23858"/>
                  <a:pt x="7305881" y="22436"/>
                  <a:pt x="7564417" y="0"/>
                </a:cubicBezTo>
                <a:cubicBezTo>
                  <a:pt x="7836007" y="30953"/>
                  <a:pt x="8089852" y="206371"/>
                  <a:pt x="8018585" y="454168"/>
                </a:cubicBezTo>
                <a:cubicBezTo>
                  <a:pt x="8029643" y="580118"/>
                  <a:pt x="7993898" y="741875"/>
                  <a:pt x="8018585" y="890157"/>
                </a:cubicBezTo>
                <a:cubicBezTo>
                  <a:pt x="8043272" y="1038439"/>
                  <a:pt x="8003167" y="1174922"/>
                  <a:pt x="8018585" y="1326145"/>
                </a:cubicBezTo>
                <a:cubicBezTo>
                  <a:pt x="8034003" y="1477368"/>
                  <a:pt x="7976673" y="1649327"/>
                  <a:pt x="8018585" y="1780300"/>
                </a:cubicBezTo>
                <a:cubicBezTo>
                  <a:pt x="8060497" y="1911274"/>
                  <a:pt x="8002629" y="2115416"/>
                  <a:pt x="8018585" y="2270787"/>
                </a:cubicBezTo>
                <a:cubicBezTo>
                  <a:pt x="8010211" y="2527794"/>
                  <a:pt x="7815454" y="2735647"/>
                  <a:pt x="7564417" y="2724955"/>
                </a:cubicBezTo>
                <a:cubicBezTo>
                  <a:pt x="7400130" y="2770185"/>
                  <a:pt x="7079036" y="2676002"/>
                  <a:pt x="6829691" y="2724955"/>
                </a:cubicBezTo>
                <a:cubicBezTo>
                  <a:pt x="6580346" y="2773908"/>
                  <a:pt x="6586893" y="2722535"/>
                  <a:pt x="6450478" y="2724955"/>
                </a:cubicBezTo>
                <a:cubicBezTo>
                  <a:pt x="6314063" y="2727375"/>
                  <a:pt x="5957337" y="2646531"/>
                  <a:pt x="5786855" y="2724955"/>
                </a:cubicBezTo>
                <a:cubicBezTo>
                  <a:pt x="5616373" y="2803379"/>
                  <a:pt x="5553319" y="2721533"/>
                  <a:pt x="5407641" y="2724955"/>
                </a:cubicBezTo>
                <a:cubicBezTo>
                  <a:pt x="5261963" y="2728377"/>
                  <a:pt x="5164807" y="2715335"/>
                  <a:pt x="4957326" y="2724955"/>
                </a:cubicBezTo>
                <a:cubicBezTo>
                  <a:pt x="4749845" y="2734575"/>
                  <a:pt x="4442838" y="2687735"/>
                  <a:pt x="4222600" y="2724955"/>
                </a:cubicBezTo>
                <a:cubicBezTo>
                  <a:pt x="4002362" y="2762175"/>
                  <a:pt x="3668036" y="2643091"/>
                  <a:pt x="3487874" y="2724955"/>
                </a:cubicBezTo>
                <a:cubicBezTo>
                  <a:pt x="3307712" y="2806819"/>
                  <a:pt x="3179512" y="2688115"/>
                  <a:pt x="2895353" y="2724955"/>
                </a:cubicBezTo>
                <a:cubicBezTo>
                  <a:pt x="2611194" y="2761795"/>
                  <a:pt x="2640084" y="2709455"/>
                  <a:pt x="2516140" y="2724955"/>
                </a:cubicBezTo>
                <a:cubicBezTo>
                  <a:pt x="2392196" y="2740455"/>
                  <a:pt x="2195978" y="2706991"/>
                  <a:pt x="1994722" y="2724955"/>
                </a:cubicBezTo>
                <a:cubicBezTo>
                  <a:pt x="1793466" y="2742919"/>
                  <a:pt x="1705980" y="2673034"/>
                  <a:pt x="1473304" y="2724955"/>
                </a:cubicBezTo>
                <a:cubicBezTo>
                  <a:pt x="1240628" y="2776876"/>
                  <a:pt x="788546" y="2710244"/>
                  <a:pt x="454168" y="2724955"/>
                </a:cubicBezTo>
                <a:cubicBezTo>
                  <a:pt x="170135" y="2728771"/>
                  <a:pt x="-27008" y="2540103"/>
                  <a:pt x="0" y="2270787"/>
                </a:cubicBezTo>
                <a:cubicBezTo>
                  <a:pt x="-28067" y="2100299"/>
                  <a:pt x="49791" y="2018785"/>
                  <a:pt x="0" y="1816632"/>
                </a:cubicBezTo>
                <a:cubicBezTo>
                  <a:pt x="-49791" y="1614480"/>
                  <a:pt x="8764" y="1510972"/>
                  <a:pt x="0" y="1326145"/>
                </a:cubicBezTo>
                <a:cubicBezTo>
                  <a:pt x="-8764" y="1141318"/>
                  <a:pt x="49931" y="998892"/>
                  <a:pt x="0" y="853824"/>
                </a:cubicBezTo>
                <a:cubicBezTo>
                  <a:pt x="-49931" y="708756"/>
                  <a:pt x="27815" y="599026"/>
                  <a:pt x="0" y="454168"/>
                </a:cubicBezTo>
                <a:close/>
              </a:path>
              <a:path w="8018585" h="2724955" stroke="0" extrusionOk="0">
                <a:moveTo>
                  <a:pt x="0" y="454168"/>
                </a:moveTo>
                <a:cubicBezTo>
                  <a:pt x="-31453" y="156793"/>
                  <a:pt x="212836" y="-20591"/>
                  <a:pt x="454168" y="0"/>
                </a:cubicBezTo>
                <a:cubicBezTo>
                  <a:pt x="760514" y="-51668"/>
                  <a:pt x="798175" y="62912"/>
                  <a:pt x="1117791" y="0"/>
                </a:cubicBezTo>
                <a:cubicBezTo>
                  <a:pt x="1437407" y="-62912"/>
                  <a:pt x="1435432" y="34057"/>
                  <a:pt x="1568107" y="0"/>
                </a:cubicBezTo>
                <a:cubicBezTo>
                  <a:pt x="1700782" y="-34057"/>
                  <a:pt x="1908517" y="32989"/>
                  <a:pt x="2089525" y="0"/>
                </a:cubicBezTo>
                <a:cubicBezTo>
                  <a:pt x="2270533" y="-32989"/>
                  <a:pt x="2527711" y="30718"/>
                  <a:pt x="2824251" y="0"/>
                </a:cubicBezTo>
                <a:cubicBezTo>
                  <a:pt x="3120791" y="-30718"/>
                  <a:pt x="3192883" y="40858"/>
                  <a:pt x="3345669" y="0"/>
                </a:cubicBezTo>
                <a:cubicBezTo>
                  <a:pt x="3498455" y="-40858"/>
                  <a:pt x="3810547" y="29369"/>
                  <a:pt x="4080395" y="0"/>
                </a:cubicBezTo>
                <a:cubicBezTo>
                  <a:pt x="4350243" y="-29369"/>
                  <a:pt x="4320457" y="11885"/>
                  <a:pt x="4459608" y="0"/>
                </a:cubicBezTo>
                <a:cubicBezTo>
                  <a:pt x="4598759" y="-11885"/>
                  <a:pt x="4921947" y="31540"/>
                  <a:pt x="5052129" y="0"/>
                </a:cubicBezTo>
                <a:cubicBezTo>
                  <a:pt x="5182311" y="-31540"/>
                  <a:pt x="5246392" y="37683"/>
                  <a:pt x="5431342" y="0"/>
                </a:cubicBezTo>
                <a:cubicBezTo>
                  <a:pt x="5616292" y="-37683"/>
                  <a:pt x="5759735" y="45008"/>
                  <a:pt x="6023863" y="0"/>
                </a:cubicBezTo>
                <a:cubicBezTo>
                  <a:pt x="6287991" y="-45008"/>
                  <a:pt x="6527791" y="58620"/>
                  <a:pt x="6758589" y="0"/>
                </a:cubicBezTo>
                <a:cubicBezTo>
                  <a:pt x="6989387" y="-58620"/>
                  <a:pt x="7307826" y="84780"/>
                  <a:pt x="7564417" y="0"/>
                </a:cubicBezTo>
                <a:cubicBezTo>
                  <a:pt x="7786774" y="4109"/>
                  <a:pt x="7995189" y="217159"/>
                  <a:pt x="8018585" y="454168"/>
                </a:cubicBezTo>
                <a:cubicBezTo>
                  <a:pt x="8058885" y="601897"/>
                  <a:pt x="8014659" y="726093"/>
                  <a:pt x="8018585" y="871990"/>
                </a:cubicBezTo>
                <a:cubicBezTo>
                  <a:pt x="8022511" y="1017887"/>
                  <a:pt x="7970658" y="1186124"/>
                  <a:pt x="8018585" y="1326145"/>
                </a:cubicBezTo>
                <a:cubicBezTo>
                  <a:pt x="8066512" y="1466166"/>
                  <a:pt x="7991598" y="1610105"/>
                  <a:pt x="8018585" y="1743967"/>
                </a:cubicBezTo>
                <a:cubicBezTo>
                  <a:pt x="8045572" y="1877829"/>
                  <a:pt x="7957421" y="2155185"/>
                  <a:pt x="8018585" y="2270787"/>
                </a:cubicBezTo>
                <a:cubicBezTo>
                  <a:pt x="8008869" y="2554704"/>
                  <a:pt x="7812897" y="2717845"/>
                  <a:pt x="7564417" y="2724955"/>
                </a:cubicBezTo>
                <a:cubicBezTo>
                  <a:pt x="7389288" y="2725371"/>
                  <a:pt x="7194641" y="2690534"/>
                  <a:pt x="6829691" y="2724955"/>
                </a:cubicBezTo>
                <a:cubicBezTo>
                  <a:pt x="6464741" y="2759376"/>
                  <a:pt x="6405283" y="2668103"/>
                  <a:pt x="6237171" y="2724955"/>
                </a:cubicBezTo>
                <a:cubicBezTo>
                  <a:pt x="6069059" y="2781807"/>
                  <a:pt x="6042613" y="2688119"/>
                  <a:pt x="5857957" y="2724955"/>
                </a:cubicBezTo>
                <a:cubicBezTo>
                  <a:pt x="5673301" y="2761791"/>
                  <a:pt x="5354115" y="2720009"/>
                  <a:pt x="5194334" y="2724955"/>
                </a:cubicBezTo>
                <a:cubicBezTo>
                  <a:pt x="5034553" y="2729901"/>
                  <a:pt x="4795452" y="2698493"/>
                  <a:pt x="4459608" y="2724955"/>
                </a:cubicBezTo>
                <a:cubicBezTo>
                  <a:pt x="4123764" y="2751417"/>
                  <a:pt x="4202195" y="2708613"/>
                  <a:pt x="4009293" y="2724955"/>
                </a:cubicBezTo>
                <a:cubicBezTo>
                  <a:pt x="3816392" y="2741297"/>
                  <a:pt x="3626059" y="2669195"/>
                  <a:pt x="3274567" y="2724955"/>
                </a:cubicBezTo>
                <a:cubicBezTo>
                  <a:pt x="2923075" y="2780715"/>
                  <a:pt x="2881358" y="2672346"/>
                  <a:pt x="2682046" y="2724955"/>
                </a:cubicBezTo>
                <a:cubicBezTo>
                  <a:pt x="2482734" y="2777564"/>
                  <a:pt x="2275192" y="2666604"/>
                  <a:pt x="2018423" y="2724955"/>
                </a:cubicBezTo>
                <a:cubicBezTo>
                  <a:pt x="1761654" y="2783306"/>
                  <a:pt x="1737328" y="2696768"/>
                  <a:pt x="1568107" y="2724955"/>
                </a:cubicBezTo>
                <a:cubicBezTo>
                  <a:pt x="1398886" y="2753142"/>
                  <a:pt x="1132334" y="2688213"/>
                  <a:pt x="975586" y="2724955"/>
                </a:cubicBezTo>
                <a:cubicBezTo>
                  <a:pt x="818838" y="2761697"/>
                  <a:pt x="680710" y="2665162"/>
                  <a:pt x="454168" y="2724955"/>
                </a:cubicBezTo>
                <a:cubicBezTo>
                  <a:pt x="188214" y="2714353"/>
                  <a:pt x="-15233" y="2497020"/>
                  <a:pt x="0" y="2270787"/>
                </a:cubicBezTo>
                <a:cubicBezTo>
                  <a:pt x="-21541" y="2050613"/>
                  <a:pt x="57484" y="1964879"/>
                  <a:pt x="0" y="1780300"/>
                </a:cubicBezTo>
                <a:cubicBezTo>
                  <a:pt x="-57484" y="1595721"/>
                  <a:pt x="5668" y="1538765"/>
                  <a:pt x="0" y="1326145"/>
                </a:cubicBezTo>
                <a:cubicBezTo>
                  <a:pt x="-5668" y="1113526"/>
                  <a:pt x="11570" y="1060217"/>
                  <a:pt x="0" y="908323"/>
                </a:cubicBezTo>
                <a:cubicBezTo>
                  <a:pt x="-11570" y="756429"/>
                  <a:pt x="25830" y="617868"/>
                  <a:pt x="0" y="454168"/>
                </a:cubicBezTo>
                <a:close/>
              </a:path>
            </a:pathLst>
          </a:custGeom>
          <a:ln>
            <a:solidFill>
              <a:schemeClr val="tx1"/>
            </a:solidFill>
            <a:extLst>
              <a:ext uri="{C807C97D-BFC1-408E-A445-0C87EB9F89A2}">
                <ask:lineSketchStyleProps xmlns:ask="http://schemas.microsoft.com/office/drawing/2018/sketchyshapes" sd="31566842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tx2"/>
                </a:solidFill>
                <a:effectLst/>
                <a:latin typeface="iCiel Gotham Book" pitchFamily="50" charset="0"/>
                <a:ea typeface="Arial" panose="020B0604020202020204" pitchFamily="34" charset="0"/>
                <a:cs typeface="iCiel Gotham Book" pitchFamily="50" charset="0"/>
              </a:rPr>
              <a:t> </a:t>
            </a:r>
            <a:r>
              <a:rPr lang="x-none" sz="2000" i="1" dirty="0">
                <a:solidFill>
                  <a:schemeClr val="tx2"/>
                </a:solidFill>
                <a:effectLst/>
                <a:latin typeface="iCiel Gotham Book" pitchFamily="50" charset="0"/>
                <a:ea typeface="Arial" panose="020B0604020202020204" pitchFamily="34" charset="0"/>
                <a:cs typeface="iCiel Gotham Book" pitchFamily="50" charset="0"/>
              </a:rPr>
              <a:t>Sản xuất kinh doanh </a:t>
            </a:r>
            <a:r>
              <a:rPr lang="x-none" sz="2000" dirty="0">
                <a:solidFill>
                  <a:schemeClr val="tx2"/>
                </a:solidFill>
                <a:effectLst/>
                <a:latin typeface="iCiel Gotham Book" pitchFamily="50" charset="0"/>
                <a:ea typeface="Arial" panose="020B0604020202020204" pitchFamily="34" charset="0"/>
                <a:cs typeface="iCiel Gotham Book" pitchFamily="50" charset="0"/>
              </a:rPr>
              <a:t>có vai trò quan trọng trong đời sống xã hội: là hoạt động kinh tế cơ bản của con người, làm ra sản phẩm hàng hóa/dịch vụ, đáp ứng đầy đủ, kịp thời nhu cầu của xã hội; tạo việc làm, thu nhập cho người lao động, gia đình, xã hội và chủ thể kinh doanh, đem lại cuộc sống ấm no cho mọi người trong xã hội, đóng góp cho sự phát triển kinh tế - xã hội của địa phương và đất nước.</a:t>
            </a:r>
            <a:endParaRPr lang="en-US" sz="2000" dirty="0">
              <a:solidFill>
                <a:schemeClr val="tx2"/>
              </a:solidFill>
              <a:latin typeface="iCiel Gotham Book" pitchFamily="50" charset="0"/>
              <a:cs typeface="iCiel Gotham Book" pitchFamily="50" charset="0"/>
            </a:endParaRPr>
          </a:p>
        </p:txBody>
      </p:sp>
      <p:sp>
        <p:nvSpPr>
          <p:cNvPr id="6" name="Rectangle: Rounded Corners 5">
            <a:extLst>
              <a:ext uri="{FF2B5EF4-FFF2-40B4-BE49-F238E27FC236}">
                <a16:creationId xmlns:a16="http://schemas.microsoft.com/office/drawing/2014/main" id="{33AEE4FC-C169-4EE0-BCA3-CE61F07DB8D8}"/>
              </a:ext>
            </a:extLst>
          </p:cNvPr>
          <p:cNvSpPr/>
          <p:nvPr/>
        </p:nvSpPr>
        <p:spPr>
          <a:xfrm>
            <a:off x="9486053" y="512372"/>
            <a:ext cx="4593895" cy="793750"/>
          </a:xfrm>
          <a:custGeom>
            <a:avLst/>
            <a:gdLst>
              <a:gd name="connsiteX0" fmla="*/ 0 w 4593895"/>
              <a:gd name="connsiteY0" fmla="*/ 132294 h 793750"/>
              <a:gd name="connsiteX1" fmla="*/ 132294 w 4593895"/>
              <a:gd name="connsiteY1" fmla="*/ 0 h 793750"/>
              <a:gd name="connsiteX2" fmla="*/ 543578 w 4593895"/>
              <a:gd name="connsiteY2" fmla="*/ 0 h 793750"/>
              <a:gd name="connsiteX3" fmla="*/ 1084742 w 4593895"/>
              <a:gd name="connsiteY3" fmla="*/ 0 h 793750"/>
              <a:gd name="connsiteX4" fmla="*/ 1669198 w 4593895"/>
              <a:gd name="connsiteY4" fmla="*/ 0 h 793750"/>
              <a:gd name="connsiteX5" fmla="*/ 2123775 w 4593895"/>
              <a:gd name="connsiteY5" fmla="*/ 0 h 793750"/>
              <a:gd name="connsiteX6" fmla="*/ 2664939 w 4593895"/>
              <a:gd name="connsiteY6" fmla="*/ 0 h 793750"/>
              <a:gd name="connsiteX7" fmla="*/ 3206102 w 4593895"/>
              <a:gd name="connsiteY7" fmla="*/ 0 h 793750"/>
              <a:gd name="connsiteX8" fmla="*/ 3660679 w 4593895"/>
              <a:gd name="connsiteY8" fmla="*/ 0 h 793750"/>
              <a:gd name="connsiteX9" fmla="*/ 4461601 w 4593895"/>
              <a:gd name="connsiteY9" fmla="*/ 0 h 793750"/>
              <a:gd name="connsiteX10" fmla="*/ 4593895 w 4593895"/>
              <a:gd name="connsiteY10" fmla="*/ 132294 h 793750"/>
              <a:gd name="connsiteX11" fmla="*/ 4593895 w 4593895"/>
              <a:gd name="connsiteY11" fmla="*/ 661456 h 793750"/>
              <a:gd name="connsiteX12" fmla="*/ 4461601 w 4593895"/>
              <a:gd name="connsiteY12" fmla="*/ 793750 h 793750"/>
              <a:gd name="connsiteX13" fmla="*/ 4050317 w 4593895"/>
              <a:gd name="connsiteY13" fmla="*/ 793750 h 793750"/>
              <a:gd name="connsiteX14" fmla="*/ 3509153 w 4593895"/>
              <a:gd name="connsiteY14" fmla="*/ 793750 h 793750"/>
              <a:gd name="connsiteX15" fmla="*/ 2881404 w 4593895"/>
              <a:gd name="connsiteY15" fmla="*/ 793750 h 793750"/>
              <a:gd name="connsiteX16" fmla="*/ 2383534 w 4593895"/>
              <a:gd name="connsiteY16" fmla="*/ 793750 h 793750"/>
              <a:gd name="connsiteX17" fmla="*/ 1755784 w 4593895"/>
              <a:gd name="connsiteY17" fmla="*/ 793750 h 793750"/>
              <a:gd name="connsiteX18" fmla="*/ 1344500 w 4593895"/>
              <a:gd name="connsiteY18" fmla="*/ 793750 h 793750"/>
              <a:gd name="connsiteX19" fmla="*/ 933216 w 4593895"/>
              <a:gd name="connsiteY19" fmla="*/ 793750 h 793750"/>
              <a:gd name="connsiteX20" fmla="*/ 132294 w 4593895"/>
              <a:gd name="connsiteY20" fmla="*/ 793750 h 793750"/>
              <a:gd name="connsiteX21" fmla="*/ 0 w 4593895"/>
              <a:gd name="connsiteY21" fmla="*/ 661456 h 793750"/>
              <a:gd name="connsiteX22" fmla="*/ 0 w 4593895"/>
              <a:gd name="connsiteY22" fmla="*/ 132294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3895" h="793750" fill="none" extrusionOk="0">
                <a:moveTo>
                  <a:pt x="0" y="132294"/>
                </a:moveTo>
                <a:cubicBezTo>
                  <a:pt x="-9143" y="52863"/>
                  <a:pt x="58977" y="3187"/>
                  <a:pt x="132294" y="0"/>
                </a:cubicBezTo>
                <a:cubicBezTo>
                  <a:pt x="243630" y="-26776"/>
                  <a:pt x="382587" y="17664"/>
                  <a:pt x="543578" y="0"/>
                </a:cubicBezTo>
                <a:cubicBezTo>
                  <a:pt x="704569" y="-17664"/>
                  <a:pt x="819512" y="1087"/>
                  <a:pt x="1084742" y="0"/>
                </a:cubicBezTo>
                <a:cubicBezTo>
                  <a:pt x="1349972" y="-1087"/>
                  <a:pt x="1467694" y="11975"/>
                  <a:pt x="1669198" y="0"/>
                </a:cubicBezTo>
                <a:cubicBezTo>
                  <a:pt x="1870702" y="-11975"/>
                  <a:pt x="2015166" y="28624"/>
                  <a:pt x="2123775" y="0"/>
                </a:cubicBezTo>
                <a:cubicBezTo>
                  <a:pt x="2232384" y="-28624"/>
                  <a:pt x="2535800" y="61950"/>
                  <a:pt x="2664939" y="0"/>
                </a:cubicBezTo>
                <a:cubicBezTo>
                  <a:pt x="2794078" y="-61950"/>
                  <a:pt x="2978597" y="2251"/>
                  <a:pt x="3206102" y="0"/>
                </a:cubicBezTo>
                <a:cubicBezTo>
                  <a:pt x="3433607" y="-2251"/>
                  <a:pt x="3530658" y="36626"/>
                  <a:pt x="3660679" y="0"/>
                </a:cubicBezTo>
                <a:cubicBezTo>
                  <a:pt x="3790700" y="-36626"/>
                  <a:pt x="4148059" y="26521"/>
                  <a:pt x="4461601" y="0"/>
                </a:cubicBezTo>
                <a:cubicBezTo>
                  <a:pt x="4523228" y="1024"/>
                  <a:pt x="4587947" y="39664"/>
                  <a:pt x="4593895" y="132294"/>
                </a:cubicBezTo>
                <a:cubicBezTo>
                  <a:pt x="4627457" y="291998"/>
                  <a:pt x="4537807" y="554155"/>
                  <a:pt x="4593895" y="661456"/>
                </a:cubicBezTo>
                <a:cubicBezTo>
                  <a:pt x="4581863" y="718792"/>
                  <a:pt x="4547160" y="793445"/>
                  <a:pt x="4461601" y="793750"/>
                </a:cubicBezTo>
                <a:cubicBezTo>
                  <a:pt x="4329976" y="834252"/>
                  <a:pt x="4179352" y="791886"/>
                  <a:pt x="4050317" y="793750"/>
                </a:cubicBezTo>
                <a:cubicBezTo>
                  <a:pt x="3921282" y="795614"/>
                  <a:pt x="3761065" y="733545"/>
                  <a:pt x="3509153" y="793750"/>
                </a:cubicBezTo>
                <a:cubicBezTo>
                  <a:pt x="3257241" y="853955"/>
                  <a:pt x="3080406" y="734821"/>
                  <a:pt x="2881404" y="793750"/>
                </a:cubicBezTo>
                <a:cubicBezTo>
                  <a:pt x="2682402" y="852679"/>
                  <a:pt x="2560855" y="782448"/>
                  <a:pt x="2383534" y="793750"/>
                </a:cubicBezTo>
                <a:cubicBezTo>
                  <a:pt x="2206213" y="805052"/>
                  <a:pt x="1965666" y="760813"/>
                  <a:pt x="1755784" y="793750"/>
                </a:cubicBezTo>
                <a:cubicBezTo>
                  <a:pt x="1545902" y="826687"/>
                  <a:pt x="1500499" y="752352"/>
                  <a:pt x="1344500" y="793750"/>
                </a:cubicBezTo>
                <a:cubicBezTo>
                  <a:pt x="1188501" y="835148"/>
                  <a:pt x="1024852" y="771536"/>
                  <a:pt x="933216" y="793750"/>
                </a:cubicBezTo>
                <a:cubicBezTo>
                  <a:pt x="841580" y="815964"/>
                  <a:pt x="352926" y="783019"/>
                  <a:pt x="132294" y="793750"/>
                </a:cubicBezTo>
                <a:cubicBezTo>
                  <a:pt x="61379" y="786974"/>
                  <a:pt x="-19792" y="728618"/>
                  <a:pt x="0" y="661456"/>
                </a:cubicBezTo>
                <a:cubicBezTo>
                  <a:pt x="-6372" y="485750"/>
                  <a:pt x="25670" y="293641"/>
                  <a:pt x="0" y="132294"/>
                </a:cubicBezTo>
                <a:close/>
              </a:path>
              <a:path w="4593895" h="793750" stroke="0" extrusionOk="0">
                <a:moveTo>
                  <a:pt x="0" y="132294"/>
                </a:moveTo>
                <a:cubicBezTo>
                  <a:pt x="-2536" y="55478"/>
                  <a:pt x="62444" y="-6967"/>
                  <a:pt x="132294" y="0"/>
                </a:cubicBezTo>
                <a:cubicBezTo>
                  <a:pt x="277874" y="-41284"/>
                  <a:pt x="535517" y="15853"/>
                  <a:pt x="716750" y="0"/>
                </a:cubicBezTo>
                <a:cubicBezTo>
                  <a:pt x="897983" y="-15853"/>
                  <a:pt x="949063" y="43419"/>
                  <a:pt x="1171328" y="0"/>
                </a:cubicBezTo>
                <a:cubicBezTo>
                  <a:pt x="1393593" y="-43419"/>
                  <a:pt x="1481461" y="26247"/>
                  <a:pt x="1669198" y="0"/>
                </a:cubicBezTo>
                <a:cubicBezTo>
                  <a:pt x="1856935" y="-26247"/>
                  <a:pt x="1983954" y="57718"/>
                  <a:pt x="2296948" y="0"/>
                </a:cubicBezTo>
                <a:cubicBezTo>
                  <a:pt x="2609942" y="-57718"/>
                  <a:pt x="2649474" y="56438"/>
                  <a:pt x="2794818" y="0"/>
                </a:cubicBezTo>
                <a:cubicBezTo>
                  <a:pt x="2940162" y="-56438"/>
                  <a:pt x="3138711" y="56557"/>
                  <a:pt x="3422567" y="0"/>
                </a:cubicBezTo>
                <a:cubicBezTo>
                  <a:pt x="3706423" y="-56557"/>
                  <a:pt x="3689192" y="28577"/>
                  <a:pt x="3833851" y="0"/>
                </a:cubicBezTo>
                <a:cubicBezTo>
                  <a:pt x="3978510" y="-28577"/>
                  <a:pt x="4303561" y="53845"/>
                  <a:pt x="4461601" y="0"/>
                </a:cubicBezTo>
                <a:cubicBezTo>
                  <a:pt x="4531458" y="10604"/>
                  <a:pt x="4580831" y="54909"/>
                  <a:pt x="4593895" y="132294"/>
                </a:cubicBezTo>
                <a:cubicBezTo>
                  <a:pt x="4603233" y="340456"/>
                  <a:pt x="4536199" y="415838"/>
                  <a:pt x="4593895" y="661456"/>
                </a:cubicBezTo>
                <a:cubicBezTo>
                  <a:pt x="4601396" y="727165"/>
                  <a:pt x="4536377" y="800609"/>
                  <a:pt x="4461601" y="793750"/>
                </a:cubicBezTo>
                <a:cubicBezTo>
                  <a:pt x="4316729" y="815365"/>
                  <a:pt x="4246285" y="777904"/>
                  <a:pt x="4050317" y="793750"/>
                </a:cubicBezTo>
                <a:cubicBezTo>
                  <a:pt x="3854349" y="809596"/>
                  <a:pt x="3633631" y="749121"/>
                  <a:pt x="3509153" y="793750"/>
                </a:cubicBezTo>
                <a:cubicBezTo>
                  <a:pt x="3384675" y="838379"/>
                  <a:pt x="3085282" y="743987"/>
                  <a:pt x="2967990" y="793750"/>
                </a:cubicBezTo>
                <a:cubicBezTo>
                  <a:pt x="2850698" y="843513"/>
                  <a:pt x="2610953" y="792680"/>
                  <a:pt x="2513413" y="793750"/>
                </a:cubicBezTo>
                <a:cubicBezTo>
                  <a:pt x="2415873" y="794820"/>
                  <a:pt x="2226231" y="790619"/>
                  <a:pt x="2102129" y="793750"/>
                </a:cubicBezTo>
                <a:cubicBezTo>
                  <a:pt x="1978027" y="796881"/>
                  <a:pt x="1826173" y="792695"/>
                  <a:pt x="1690845" y="793750"/>
                </a:cubicBezTo>
                <a:cubicBezTo>
                  <a:pt x="1555517" y="794805"/>
                  <a:pt x="1259694" y="793201"/>
                  <a:pt x="1149681" y="793750"/>
                </a:cubicBezTo>
                <a:cubicBezTo>
                  <a:pt x="1039668" y="794299"/>
                  <a:pt x="504073" y="768112"/>
                  <a:pt x="132294" y="793750"/>
                </a:cubicBezTo>
                <a:cubicBezTo>
                  <a:pt x="65307" y="785643"/>
                  <a:pt x="-1949" y="716154"/>
                  <a:pt x="0" y="661456"/>
                </a:cubicBezTo>
                <a:cubicBezTo>
                  <a:pt x="-28750" y="475908"/>
                  <a:pt x="25239" y="292236"/>
                  <a:pt x="0" y="132294"/>
                </a:cubicBezTo>
                <a:close/>
              </a:path>
            </a:pathLst>
          </a:custGeom>
          <a:ln>
            <a:solidFill>
              <a:schemeClr val="tx1"/>
            </a:solidFill>
            <a:extLst>
              <a:ext uri="{C807C97D-BFC1-408E-A445-0C87EB9F89A2}">
                <ask:lineSketchStyleProps xmlns:ask="http://schemas.microsoft.com/office/drawing/2018/sketchyshapes" sd="31566842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GB" sz="2000" dirty="0" err="1">
                <a:solidFill>
                  <a:schemeClr val="tx2"/>
                </a:solidFill>
                <a:effectLst/>
                <a:latin typeface="iCiel Gotham Ultra" pitchFamily="50" charset="0"/>
                <a:ea typeface="Calibri" panose="020F0502020204030204" pitchFamily="34" charset="0"/>
                <a:cs typeface="iCiel Gotham Ultra" pitchFamily="50" charset="0"/>
              </a:rPr>
              <a:t>Vai</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trò</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sản</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xuất</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kinh</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doanh</a:t>
            </a:r>
            <a:endParaRPr lang="en-US" sz="2000" dirty="0">
              <a:solidFill>
                <a:schemeClr val="tx2"/>
              </a:solidFill>
              <a:effectLst/>
              <a:latin typeface="iCiel Gotham Ultra" pitchFamily="50" charset="0"/>
              <a:ea typeface="Calibri" panose="020F0502020204030204" pitchFamily="34" charset="0"/>
              <a:cs typeface="iCiel Gotham Ultra" pitchFamily="50" charset="0"/>
            </a:endParaRPr>
          </a:p>
        </p:txBody>
      </p:sp>
    </p:spTree>
    <p:extLst>
      <p:ext uri="{BB962C8B-B14F-4D97-AF65-F5344CB8AC3E}">
        <p14:creationId xmlns:p14="http://schemas.microsoft.com/office/powerpoint/2010/main" val="3022525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32D9DF-612D-412D-8A53-C5EE31BF52ED}"/>
              </a:ext>
            </a:extLst>
          </p:cNvPr>
          <p:cNvSpPr/>
          <p:nvPr/>
        </p:nvSpPr>
        <p:spPr>
          <a:xfrm>
            <a:off x="3881120" y="512372"/>
            <a:ext cx="4593895" cy="793750"/>
          </a:xfrm>
          <a:custGeom>
            <a:avLst/>
            <a:gdLst>
              <a:gd name="connsiteX0" fmla="*/ 0 w 4593895"/>
              <a:gd name="connsiteY0" fmla="*/ 132294 h 793750"/>
              <a:gd name="connsiteX1" fmla="*/ 132294 w 4593895"/>
              <a:gd name="connsiteY1" fmla="*/ 0 h 793750"/>
              <a:gd name="connsiteX2" fmla="*/ 543578 w 4593895"/>
              <a:gd name="connsiteY2" fmla="*/ 0 h 793750"/>
              <a:gd name="connsiteX3" fmla="*/ 1084742 w 4593895"/>
              <a:gd name="connsiteY3" fmla="*/ 0 h 793750"/>
              <a:gd name="connsiteX4" fmla="*/ 1669198 w 4593895"/>
              <a:gd name="connsiteY4" fmla="*/ 0 h 793750"/>
              <a:gd name="connsiteX5" fmla="*/ 2123775 w 4593895"/>
              <a:gd name="connsiteY5" fmla="*/ 0 h 793750"/>
              <a:gd name="connsiteX6" fmla="*/ 2664939 w 4593895"/>
              <a:gd name="connsiteY6" fmla="*/ 0 h 793750"/>
              <a:gd name="connsiteX7" fmla="*/ 3206102 w 4593895"/>
              <a:gd name="connsiteY7" fmla="*/ 0 h 793750"/>
              <a:gd name="connsiteX8" fmla="*/ 3660679 w 4593895"/>
              <a:gd name="connsiteY8" fmla="*/ 0 h 793750"/>
              <a:gd name="connsiteX9" fmla="*/ 4461601 w 4593895"/>
              <a:gd name="connsiteY9" fmla="*/ 0 h 793750"/>
              <a:gd name="connsiteX10" fmla="*/ 4593895 w 4593895"/>
              <a:gd name="connsiteY10" fmla="*/ 132294 h 793750"/>
              <a:gd name="connsiteX11" fmla="*/ 4593895 w 4593895"/>
              <a:gd name="connsiteY11" fmla="*/ 661456 h 793750"/>
              <a:gd name="connsiteX12" fmla="*/ 4461601 w 4593895"/>
              <a:gd name="connsiteY12" fmla="*/ 793750 h 793750"/>
              <a:gd name="connsiteX13" fmla="*/ 4050317 w 4593895"/>
              <a:gd name="connsiteY13" fmla="*/ 793750 h 793750"/>
              <a:gd name="connsiteX14" fmla="*/ 3509153 w 4593895"/>
              <a:gd name="connsiteY14" fmla="*/ 793750 h 793750"/>
              <a:gd name="connsiteX15" fmla="*/ 2881404 w 4593895"/>
              <a:gd name="connsiteY15" fmla="*/ 793750 h 793750"/>
              <a:gd name="connsiteX16" fmla="*/ 2383534 w 4593895"/>
              <a:gd name="connsiteY16" fmla="*/ 793750 h 793750"/>
              <a:gd name="connsiteX17" fmla="*/ 1755784 w 4593895"/>
              <a:gd name="connsiteY17" fmla="*/ 793750 h 793750"/>
              <a:gd name="connsiteX18" fmla="*/ 1344500 w 4593895"/>
              <a:gd name="connsiteY18" fmla="*/ 793750 h 793750"/>
              <a:gd name="connsiteX19" fmla="*/ 933216 w 4593895"/>
              <a:gd name="connsiteY19" fmla="*/ 793750 h 793750"/>
              <a:gd name="connsiteX20" fmla="*/ 132294 w 4593895"/>
              <a:gd name="connsiteY20" fmla="*/ 793750 h 793750"/>
              <a:gd name="connsiteX21" fmla="*/ 0 w 4593895"/>
              <a:gd name="connsiteY21" fmla="*/ 661456 h 793750"/>
              <a:gd name="connsiteX22" fmla="*/ 0 w 4593895"/>
              <a:gd name="connsiteY22" fmla="*/ 132294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3895" h="793750" fill="none" extrusionOk="0">
                <a:moveTo>
                  <a:pt x="0" y="132294"/>
                </a:moveTo>
                <a:cubicBezTo>
                  <a:pt x="-9143" y="52863"/>
                  <a:pt x="58977" y="3187"/>
                  <a:pt x="132294" y="0"/>
                </a:cubicBezTo>
                <a:cubicBezTo>
                  <a:pt x="243630" y="-26776"/>
                  <a:pt x="382587" y="17664"/>
                  <a:pt x="543578" y="0"/>
                </a:cubicBezTo>
                <a:cubicBezTo>
                  <a:pt x="704569" y="-17664"/>
                  <a:pt x="819512" y="1087"/>
                  <a:pt x="1084742" y="0"/>
                </a:cubicBezTo>
                <a:cubicBezTo>
                  <a:pt x="1349972" y="-1087"/>
                  <a:pt x="1467694" y="11975"/>
                  <a:pt x="1669198" y="0"/>
                </a:cubicBezTo>
                <a:cubicBezTo>
                  <a:pt x="1870702" y="-11975"/>
                  <a:pt x="2015166" y="28624"/>
                  <a:pt x="2123775" y="0"/>
                </a:cubicBezTo>
                <a:cubicBezTo>
                  <a:pt x="2232384" y="-28624"/>
                  <a:pt x="2535800" y="61950"/>
                  <a:pt x="2664939" y="0"/>
                </a:cubicBezTo>
                <a:cubicBezTo>
                  <a:pt x="2794078" y="-61950"/>
                  <a:pt x="2978597" y="2251"/>
                  <a:pt x="3206102" y="0"/>
                </a:cubicBezTo>
                <a:cubicBezTo>
                  <a:pt x="3433607" y="-2251"/>
                  <a:pt x="3530658" y="36626"/>
                  <a:pt x="3660679" y="0"/>
                </a:cubicBezTo>
                <a:cubicBezTo>
                  <a:pt x="3790700" y="-36626"/>
                  <a:pt x="4148059" y="26521"/>
                  <a:pt x="4461601" y="0"/>
                </a:cubicBezTo>
                <a:cubicBezTo>
                  <a:pt x="4523228" y="1024"/>
                  <a:pt x="4587947" y="39664"/>
                  <a:pt x="4593895" y="132294"/>
                </a:cubicBezTo>
                <a:cubicBezTo>
                  <a:pt x="4627457" y="291998"/>
                  <a:pt x="4537807" y="554155"/>
                  <a:pt x="4593895" y="661456"/>
                </a:cubicBezTo>
                <a:cubicBezTo>
                  <a:pt x="4581863" y="718792"/>
                  <a:pt x="4547160" y="793445"/>
                  <a:pt x="4461601" y="793750"/>
                </a:cubicBezTo>
                <a:cubicBezTo>
                  <a:pt x="4329976" y="834252"/>
                  <a:pt x="4179352" y="791886"/>
                  <a:pt x="4050317" y="793750"/>
                </a:cubicBezTo>
                <a:cubicBezTo>
                  <a:pt x="3921282" y="795614"/>
                  <a:pt x="3761065" y="733545"/>
                  <a:pt x="3509153" y="793750"/>
                </a:cubicBezTo>
                <a:cubicBezTo>
                  <a:pt x="3257241" y="853955"/>
                  <a:pt x="3080406" y="734821"/>
                  <a:pt x="2881404" y="793750"/>
                </a:cubicBezTo>
                <a:cubicBezTo>
                  <a:pt x="2682402" y="852679"/>
                  <a:pt x="2560855" y="782448"/>
                  <a:pt x="2383534" y="793750"/>
                </a:cubicBezTo>
                <a:cubicBezTo>
                  <a:pt x="2206213" y="805052"/>
                  <a:pt x="1965666" y="760813"/>
                  <a:pt x="1755784" y="793750"/>
                </a:cubicBezTo>
                <a:cubicBezTo>
                  <a:pt x="1545902" y="826687"/>
                  <a:pt x="1500499" y="752352"/>
                  <a:pt x="1344500" y="793750"/>
                </a:cubicBezTo>
                <a:cubicBezTo>
                  <a:pt x="1188501" y="835148"/>
                  <a:pt x="1024852" y="771536"/>
                  <a:pt x="933216" y="793750"/>
                </a:cubicBezTo>
                <a:cubicBezTo>
                  <a:pt x="841580" y="815964"/>
                  <a:pt x="352926" y="783019"/>
                  <a:pt x="132294" y="793750"/>
                </a:cubicBezTo>
                <a:cubicBezTo>
                  <a:pt x="61379" y="786974"/>
                  <a:pt x="-19792" y="728618"/>
                  <a:pt x="0" y="661456"/>
                </a:cubicBezTo>
                <a:cubicBezTo>
                  <a:pt x="-6372" y="485750"/>
                  <a:pt x="25670" y="293641"/>
                  <a:pt x="0" y="132294"/>
                </a:cubicBezTo>
                <a:close/>
              </a:path>
              <a:path w="4593895" h="793750" stroke="0" extrusionOk="0">
                <a:moveTo>
                  <a:pt x="0" y="132294"/>
                </a:moveTo>
                <a:cubicBezTo>
                  <a:pt x="-2536" y="55478"/>
                  <a:pt x="62444" y="-6967"/>
                  <a:pt x="132294" y="0"/>
                </a:cubicBezTo>
                <a:cubicBezTo>
                  <a:pt x="277874" y="-41284"/>
                  <a:pt x="535517" y="15853"/>
                  <a:pt x="716750" y="0"/>
                </a:cubicBezTo>
                <a:cubicBezTo>
                  <a:pt x="897983" y="-15853"/>
                  <a:pt x="949063" y="43419"/>
                  <a:pt x="1171328" y="0"/>
                </a:cubicBezTo>
                <a:cubicBezTo>
                  <a:pt x="1393593" y="-43419"/>
                  <a:pt x="1481461" y="26247"/>
                  <a:pt x="1669198" y="0"/>
                </a:cubicBezTo>
                <a:cubicBezTo>
                  <a:pt x="1856935" y="-26247"/>
                  <a:pt x="1983954" y="57718"/>
                  <a:pt x="2296948" y="0"/>
                </a:cubicBezTo>
                <a:cubicBezTo>
                  <a:pt x="2609942" y="-57718"/>
                  <a:pt x="2649474" y="56438"/>
                  <a:pt x="2794818" y="0"/>
                </a:cubicBezTo>
                <a:cubicBezTo>
                  <a:pt x="2940162" y="-56438"/>
                  <a:pt x="3138711" y="56557"/>
                  <a:pt x="3422567" y="0"/>
                </a:cubicBezTo>
                <a:cubicBezTo>
                  <a:pt x="3706423" y="-56557"/>
                  <a:pt x="3689192" y="28577"/>
                  <a:pt x="3833851" y="0"/>
                </a:cubicBezTo>
                <a:cubicBezTo>
                  <a:pt x="3978510" y="-28577"/>
                  <a:pt x="4303561" y="53845"/>
                  <a:pt x="4461601" y="0"/>
                </a:cubicBezTo>
                <a:cubicBezTo>
                  <a:pt x="4531458" y="10604"/>
                  <a:pt x="4580831" y="54909"/>
                  <a:pt x="4593895" y="132294"/>
                </a:cubicBezTo>
                <a:cubicBezTo>
                  <a:pt x="4603233" y="340456"/>
                  <a:pt x="4536199" y="415838"/>
                  <a:pt x="4593895" y="661456"/>
                </a:cubicBezTo>
                <a:cubicBezTo>
                  <a:pt x="4601396" y="727165"/>
                  <a:pt x="4536377" y="800609"/>
                  <a:pt x="4461601" y="793750"/>
                </a:cubicBezTo>
                <a:cubicBezTo>
                  <a:pt x="4316729" y="815365"/>
                  <a:pt x="4246285" y="777904"/>
                  <a:pt x="4050317" y="793750"/>
                </a:cubicBezTo>
                <a:cubicBezTo>
                  <a:pt x="3854349" y="809596"/>
                  <a:pt x="3633631" y="749121"/>
                  <a:pt x="3509153" y="793750"/>
                </a:cubicBezTo>
                <a:cubicBezTo>
                  <a:pt x="3384675" y="838379"/>
                  <a:pt x="3085282" y="743987"/>
                  <a:pt x="2967990" y="793750"/>
                </a:cubicBezTo>
                <a:cubicBezTo>
                  <a:pt x="2850698" y="843513"/>
                  <a:pt x="2610953" y="792680"/>
                  <a:pt x="2513413" y="793750"/>
                </a:cubicBezTo>
                <a:cubicBezTo>
                  <a:pt x="2415873" y="794820"/>
                  <a:pt x="2226231" y="790619"/>
                  <a:pt x="2102129" y="793750"/>
                </a:cubicBezTo>
                <a:cubicBezTo>
                  <a:pt x="1978027" y="796881"/>
                  <a:pt x="1826173" y="792695"/>
                  <a:pt x="1690845" y="793750"/>
                </a:cubicBezTo>
                <a:cubicBezTo>
                  <a:pt x="1555517" y="794805"/>
                  <a:pt x="1259694" y="793201"/>
                  <a:pt x="1149681" y="793750"/>
                </a:cubicBezTo>
                <a:cubicBezTo>
                  <a:pt x="1039668" y="794299"/>
                  <a:pt x="504073" y="768112"/>
                  <a:pt x="132294" y="793750"/>
                </a:cubicBezTo>
                <a:cubicBezTo>
                  <a:pt x="65307" y="785643"/>
                  <a:pt x="-1949" y="716154"/>
                  <a:pt x="0" y="661456"/>
                </a:cubicBezTo>
                <a:cubicBezTo>
                  <a:pt x="-28750" y="475908"/>
                  <a:pt x="25239" y="292236"/>
                  <a:pt x="0" y="132294"/>
                </a:cubicBezTo>
                <a:close/>
              </a:path>
            </a:pathLst>
          </a:custGeom>
          <a:ln>
            <a:solidFill>
              <a:schemeClr val="tx1"/>
            </a:solidFill>
            <a:extLst>
              <a:ext uri="{C807C97D-BFC1-408E-A445-0C87EB9F89A2}">
                <ask:lineSketchStyleProps xmlns:ask="http://schemas.microsoft.com/office/drawing/2018/sketchyshapes" sd="31566842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GB" sz="2000" dirty="0" err="1">
                <a:solidFill>
                  <a:schemeClr val="tx2"/>
                </a:solidFill>
                <a:effectLst/>
                <a:latin typeface="iCiel Gotham Ultra" pitchFamily="50" charset="0"/>
                <a:ea typeface="Calibri" panose="020F0502020204030204" pitchFamily="34" charset="0"/>
                <a:cs typeface="iCiel Gotham Ultra" pitchFamily="50" charset="0"/>
              </a:rPr>
              <a:t>Vai</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trò</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sản</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xuất</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kinh</a:t>
            </a:r>
            <a:r>
              <a:rPr lang="en-GB" sz="2000" dirty="0">
                <a:solidFill>
                  <a:schemeClr val="tx2"/>
                </a:solidFill>
                <a:effectLst/>
                <a:latin typeface="iCiel Gotham Ultra" pitchFamily="50" charset="0"/>
                <a:ea typeface="Calibri" panose="020F0502020204030204" pitchFamily="34" charset="0"/>
                <a:cs typeface="iCiel Gotham Ultra" pitchFamily="50" charset="0"/>
              </a:rPr>
              <a:t> </a:t>
            </a:r>
            <a:r>
              <a:rPr lang="en-GB" sz="2000" dirty="0" err="1">
                <a:solidFill>
                  <a:schemeClr val="tx2"/>
                </a:solidFill>
                <a:effectLst/>
                <a:latin typeface="iCiel Gotham Ultra" pitchFamily="50" charset="0"/>
                <a:ea typeface="Calibri" panose="020F0502020204030204" pitchFamily="34" charset="0"/>
                <a:cs typeface="iCiel Gotham Ultra" pitchFamily="50" charset="0"/>
              </a:rPr>
              <a:t>doanh</a:t>
            </a:r>
            <a:endParaRPr lang="en-US" sz="2000" dirty="0">
              <a:solidFill>
                <a:schemeClr val="tx2"/>
              </a:solidFill>
              <a:effectLst/>
              <a:latin typeface="iCiel Gotham Ultra" pitchFamily="50" charset="0"/>
              <a:ea typeface="Calibri" panose="020F0502020204030204" pitchFamily="34" charset="0"/>
              <a:cs typeface="iCiel Gotham Ultra" pitchFamily="50" charset="0"/>
            </a:endParaRPr>
          </a:p>
        </p:txBody>
      </p:sp>
      <p:sp>
        <p:nvSpPr>
          <p:cNvPr id="6" name="Rectangle: Rounded Corners 5">
            <a:extLst>
              <a:ext uri="{FF2B5EF4-FFF2-40B4-BE49-F238E27FC236}">
                <a16:creationId xmlns:a16="http://schemas.microsoft.com/office/drawing/2014/main" id="{854D7E29-762E-4656-ACD9-2EEA672CD27D}"/>
              </a:ext>
            </a:extLst>
          </p:cNvPr>
          <p:cNvSpPr/>
          <p:nvPr/>
        </p:nvSpPr>
        <p:spPr>
          <a:xfrm>
            <a:off x="640079" y="2537340"/>
            <a:ext cx="8018585" cy="1662919"/>
          </a:xfrm>
          <a:custGeom>
            <a:avLst/>
            <a:gdLst>
              <a:gd name="connsiteX0" fmla="*/ 0 w 8018585"/>
              <a:gd name="connsiteY0" fmla="*/ 277159 h 1662919"/>
              <a:gd name="connsiteX1" fmla="*/ 277159 w 8018585"/>
              <a:gd name="connsiteY1" fmla="*/ 0 h 1662919"/>
              <a:gd name="connsiteX2" fmla="*/ 776691 w 8018585"/>
              <a:gd name="connsiteY2" fmla="*/ 0 h 1662919"/>
              <a:gd name="connsiteX3" fmla="*/ 1276222 w 8018585"/>
              <a:gd name="connsiteY3" fmla="*/ 0 h 1662919"/>
              <a:gd name="connsiteX4" fmla="*/ 1999682 w 8018585"/>
              <a:gd name="connsiteY4" fmla="*/ 0 h 1662919"/>
              <a:gd name="connsiteX5" fmla="*/ 2573857 w 8018585"/>
              <a:gd name="connsiteY5" fmla="*/ 0 h 1662919"/>
              <a:gd name="connsiteX6" fmla="*/ 3297316 w 8018585"/>
              <a:gd name="connsiteY6" fmla="*/ 0 h 1662919"/>
              <a:gd name="connsiteX7" fmla="*/ 3796848 w 8018585"/>
              <a:gd name="connsiteY7" fmla="*/ 0 h 1662919"/>
              <a:gd name="connsiteX8" fmla="*/ 4520308 w 8018585"/>
              <a:gd name="connsiteY8" fmla="*/ 0 h 1662919"/>
              <a:gd name="connsiteX9" fmla="*/ 4870554 w 8018585"/>
              <a:gd name="connsiteY9" fmla="*/ 0 h 1662919"/>
              <a:gd name="connsiteX10" fmla="*/ 5220800 w 8018585"/>
              <a:gd name="connsiteY10" fmla="*/ 0 h 1662919"/>
              <a:gd name="connsiteX11" fmla="*/ 5571047 w 8018585"/>
              <a:gd name="connsiteY11" fmla="*/ 0 h 1662919"/>
              <a:gd name="connsiteX12" fmla="*/ 6219864 w 8018585"/>
              <a:gd name="connsiteY12" fmla="*/ 0 h 1662919"/>
              <a:gd name="connsiteX13" fmla="*/ 6794038 w 8018585"/>
              <a:gd name="connsiteY13" fmla="*/ 0 h 1662919"/>
              <a:gd name="connsiteX14" fmla="*/ 7144285 w 8018585"/>
              <a:gd name="connsiteY14" fmla="*/ 0 h 1662919"/>
              <a:gd name="connsiteX15" fmla="*/ 7741426 w 8018585"/>
              <a:gd name="connsiteY15" fmla="*/ 0 h 1662919"/>
              <a:gd name="connsiteX16" fmla="*/ 8018585 w 8018585"/>
              <a:gd name="connsiteY16" fmla="*/ 277159 h 1662919"/>
              <a:gd name="connsiteX17" fmla="*/ 8018585 w 8018585"/>
              <a:gd name="connsiteY17" fmla="*/ 798201 h 1662919"/>
              <a:gd name="connsiteX18" fmla="*/ 8018585 w 8018585"/>
              <a:gd name="connsiteY18" fmla="*/ 1385760 h 1662919"/>
              <a:gd name="connsiteX19" fmla="*/ 7741426 w 8018585"/>
              <a:gd name="connsiteY19" fmla="*/ 1662919 h 1662919"/>
              <a:gd name="connsiteX20" fmla="*/ 7017966 w 8018585"/>
              <a:gd name="connsiteY20" fmla="*/ 1662919 h 1662919"/>
              <a:gd name="connsiteX21" fmla="*/ 6443792 w 8018585"/>
              <a:gd name="connsiteY21" fmla="*/ 1662919 h 1662919"/>
              <a:gd name="connsiteX22" fmla="*/ 5869618 w 8018585"/>
              <a:gd name="connsiteY22" fmla="*/ 1662919 h 1662919"/>
              <a:gd name="connsiteX23" fmla="*/ 5146158 w 8018585"/>
              <a:gd name="connsiteY23" fmla="*/ 1662919 h 1662919"/>
              <a:gd name="connsiteX24" fmla="*/ 4795911 w 8018585"/>
              <a:gd name="connsiteY24" fmla="*/ 1662919 h 1662919"/>
              <a:gd name="connsiteX25" fmla="*/ 4445665 w 8018585"/>
              <a:gd name="connsiteY25" fmla="*/ 1662919 h 1662919"/>
              <a:gd name="connsiteX26" fmla="*/ 4095419 w 8018585"/>
              <a:gd name="connsiteY26" fmla="*/ 1662919 h 1662919"/>
              <a:gd name="connsiteX27" fmla="*/ 3446602 w 8018585"/>
              <a:gd name="connsiteY27" fmla="*/ 1662919 h 1662919"/>
              <a:gd name="connsiteX28" fmla="*/ 3096355 w 8018585"/>
              <a:gd name="connsiteY28" fmla="*/ 1662919 h 1662919"/>
              <a:gd name="connsiteX29" fmla="*/ 2671466 w 8018585"/>
              <a:gd name="connsiteY29" fmla="*/ 1662919 h 1662919"/>
              <a:gd name="connsiteX30" fmla="*/ 1948006 w 8018585"/>
              <a:gd name="connsiteY30" fmla="*/ 1662919 h 1662919"/>
              <a:gd name="connsiteX31" fmla="*/ 1224547 w 8018585"/>
              <a:gd name="connsiteY31" fmla="*/ 1662919 h 1662919"/>
              <a:gd name="connsiteX32" fmla="*/ 277159 w 8018585"/>
              <a:gd name="connsiteY32" fmla="*/ 1662919 h 1662919"/>
              <a:gd name="connsiteX33" fmla="*/ 0 w 8018585"/>
              <a:gd name="connsiteY33" fmla="*/ 1385760 h 1662919"/>
              <a:gd name="connsiteX34" fmla="*/ 0 w 8018585"/>
              <a:gd name="connsiteY34" fmla="*/ 864718 h 1662919"/>
              <a:gd name="connsiteX35" fmla="*/ 0 w 8018585"/>
              <a:gd name="connsiteY35" fmla="*/ 277159 h 166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18585" h="1662919" fill="none" extrusionOk="0">
                <a:moveTo>
                  <a:pt x="0" y="277159"/>
                </a:moveTo>
                <a:cubicBezTo>
                  <a:pt x="-8396" y="90180"/>
                  <a:pt x="104398" y="-27669"/>
                  <a:pt x="277159" y="0"/>
                </a:cubicBezTo>
                <a:cubicBezTo>
                  <a:pt x="404949" y="-14290"/>
                  <a:pt x="657115" y="42766"/>
                  <a:pt x="776691" y="0"/>
                </a:cubicBezTo>
                <a:cubicBezTo>
                  <a:pt x="896267" y="-42766"/>
                  <a:pt x="1119458" y="55777"/>
                  <a:pt x="1276222" y="0"/>
                </a:cubicBezTo>
                <a:cubicBezTo>
                  <a:pt x="1432986" y="-55777"/>
                  <a:pt x="1690066" y="41388"/>
                  <a:pt x="1999682" y="0"/>
                </a:cubicBezTo>
                <a:cubicBezTo>
                  <a:pt x="2309298" y="-41388"/>
                  <a:pt x="2458766" y="63910"/>
                  <a:pt x="2573857" y="0"/>
                </a:cubicBezTo>
                <a:cubicBezTo>
                  <a:pt x="2688948" y="-63910"/>
                  <a:pt x="3131837" y="8103"/>
                  <a:pt x="3297316" y="0"/>
                </a:cubicBezTo>
                <a:cubicBezTo>
                  <a:pt x="3462795" y="-8103"/>
                  <a:pt x="3629389" y="44159"/>
                  <a:pt x="3796848" y="0"/>
                </a:cubicBezTo>
                <a:cubicBezTo>
                  <a:pt x="3964307" y="-44159"/>
                  <a:pt x="4202884" y="46921"/>
                  <a:pt x="4520308" y="0"/>
                </a:cubicBezTo>
                <a:cubicBezTo>
                  <a:pt x="4837732" y="-46921"/>
                  <a:pt x="4800326" y="21002"/>
                  <a:pt x="4870554" y="0"/>
                </a:cubicBezTo>
                <a:cubicBezTo>
                  <a:pt x="4940782" y="-21002"/>
                  <a:pt x="5104700" y="10935"/>
                  <a:pt x="5220800" y="0"/>
                </a:cubicBezTo>
                <a:cubicBezTo>
                  <a:pt x="5336900" y="-10935"/>
                  <a:pt x="5408848" y="40629"/>
                  <a:pt x="5571047" y="0"/>
                </a:cubicBezTo>
                <a:cubicBezTo>
                  <a:pt x="5733246" y="-40629"/>
                  <a:pt x="5908688" y="2177"/>
                  <a:pt x="6219864" y="0"/>
                </a:cubicBezTo>
                <a:cubicBezTo>
                  <a:pt x="6531040" y="-2177"/>
                  <a:pt x="6630188" y="51146"/>
                  <a:pt x="6794038" y="0"/>
                </a:cubicBezTo>
                <a:cubicBezTo>
                  <a:pt x="6957888" y="-51146"/>
                  <a:pt x="7005924" y="12811"/>
                  <a:pt x="7144285" y="0"/>
                </a:cubicBezTo>
                <a:cubicBezTo>
                  <a:pt x="7282646" y="-12811"/>
                  <a:pt x="7459445" y="16369"/>
                  <a:pt x="7741426" y="0"/>
                </a:cubicBezTo>
                <a:cubicBezTo>
                  <a:pt x="7898896" y="6753"/>
                  <a:pt x="8044212" y="88594"/>
                  <a:pt x="8018585" y="277159"/>
                </a:cubicBezTo>
                <a:cubicBezTo>
                  <a:pt x="8057987" y="431576"/>
                  <a:pt x="7985052" y="618020"/>
                  <a:pt x="8018585" y="798201"/>
                </a:cubicBezTo>
                <a:cubicBezTo>
                  <a:pt x="8052118" y="978382"/>
                  <a:pt x="8007365" y="1104862"/>
                  <a:pt x="8018585" y="1385760"/>
                </a:cubicBezTo>
                <a:cubicBezTo>
                  <a:pt x="8035404" y="1522249"/>
                  <a:pt x="7918014" y="1671517"/>
                  <a:pt x="7741426" y="1662919"/>
                </a:cubicBezTo>
                <a:cubicBezTo>
                  <a:pt x="7515672" y="1716628"/>
                  <a:pt x="7349064" y="1645898"/>
                  <a:pt x="7017966" y="1662919"/>
                </a:cubicBezTo>
                <a:cubicBezTo>
                  <a:pt x="6686868" y="1679940"/>
                  <a:pt x="6613703" y="1647818"/>
                  <a:pt x="6443792" y="1662919"/>
                </a:cubicBezTo>
                <a:cubicBezTo>
                  <a:pt x="6273881" y="1678020"/>
                  <a:pt x="6115725" y="1595446"/>
                  <a:pt x="5869618" y="1662919"/>
                </a:cubicBezTo>
                <a:cubicBezTo>
                  <a:pt x="5623511" y="1730392"/>
                  <a:pt x="5437693" y="1582452"/>
                  <a:pt x="5146158" y="1662919"/>
                </a:cubicBezTo>
                <a:cubicBezTo>
                  <a:pt x="4854623" y="1743386"/>
                  <a:pt x="4945969" y="1636634"/>
                  <a:pt x="4795911" y="1662919"/>
                </a:cubicBezTo>
                <a:cubicBezTo>
                  <a:pt x="4645853" y="1689204"/>
                  <a:pt x="4524333" y="1646161"/>
                  <a:pt x="4445665" y="1662919"/>
                </a:cubicBezTo>
                <a:cubicBezTo>
                  <a:pt x="4366997" y="1679677"/>
                  <a:pt x="4253622" y="1649290"/>
                  <a:pt x="4095419" y="1662919"/>
                </a:cubicBezTo>
                <a:cubicBezTo>
                  <a:pt x="3937216" y="1676548"/>
                  <a:pt x="3721380" y="1642233"/>
                  <a:pt x="3446602" y="1662919"/>
                </a:cubicBezTo>
                <a:cubicBezTo>
                  <a:pt x="3171824" y="1683605"/>
                  <a:pt x="3190921" y="1648979"/>
                  <a:pt x="3096355" y="1662919"/>
                </a:cubicBezTo>
                <a:cubicBezTo>
                  <a:pt x="3001789" y="1676859"/>
                  <a:pt x="2780198" y="1650546"/>
                  <a:pt x="2671466" y="1662919"/>
                </a:cubicBezTo>
                <a:cubicBezTo>
                  <a:pt x="2562734" y="1675292"/>
                  <a:pt x="2204121" y="1584016"/>
                  <a:pt x="1948006" y="1662919"/>
                </a:cubicBezTo>
                <a:cubicBezTo>
                  <a:pt x="1691891" y="1741822"/>
                  <a:pt x="1426559" y="1620904"/>
                  <a:pt x="1224547" y="1662919"/>
                </a:cubicBezTo>
                <a:cubicBezTo>
                  <a:pt x="1022535" y="1704934"/>
                  <a:pt x="620957" y="1648989"/>
                  <a:pt x="277159" y="1662919"/>
                </a:cubicBezTo>
                <a:cubicBezTo>
                  <a:pt x="107158" y="1629212"/>
                  <a:pt x="-12022" y="1528780"/>
                  <a:pt x="0" y="1385760"/>
                </a:cubicBezTo>
                <a:cubicBezTo>
                  <a:pt x="-35755" y="1281479"/>
                  <a:pt x="16660" y="1068967"/>
                  <a:pt x="0" y="864718"/>
                </a:cubicBezTo>
                <a:cubicBezTo>
                  <a:pt x="-16660" y="660469"/>
                  <a:pt x="39947" y="495980"/>
                  <a:pt x="0" y="277159"/>
                </a:cubicBezTo>
                <a:close/>
              </a:path>
              <a:path w="8018585" h="1662919" stroke="0" extrusionOk="0">
                <a:moveTo>
                  <a:pt x="0" y="277159"/>
                </a:moveTo>
                <a:cubicBezTo>
                  <a:pt x="-10314" y="108825"/>
                  <a:pt x="132812" y="-18912"/>
                  <a:pt x="277159" y="0"/>
                </a:cubicBezTo>
                <a:cubicBezTo>
                  <a:pt x="504537" y="-47245"/>
                  <a:pt x="662132" y="25981"/>
                  <a:pt x="925976" y="0"/>
                </a:cubicBezTo>
                <a:cubicBezTo>
                  <a:pt x="1189820" y="-25981"/>
                  <a:pt x="1181493" y="48503"/>
                  <a:pt x="1350865" y="0"/>
                </a:cubicBezTo>
                <a:cubicBezTo>
                  <a:pt x="1520237" y="-48503"/>
                  <a:pt x="1636347" y="46048"/>
                  <a:pt x="1850397" y="0"/>
                </a:cubicBezTo>
                <a:cubicBezTo>
                  <a:pt x="2064447" y="-46048"/>
                  <a:pt x="2255729" y="13871"/>
                  <a:pt x="2573857" y="0"/>
                </a:cubicBezTo>
                <a:cubicBezTo>
                  <a:pt x="2891985" y="-13871"/>
                  <a:pt x="2865987" y="40492"/>
                  <a:pt x="3073388" y="0"/>
                </a:cubicBezTo>
                <a:cubicBezTo>
                  <a:pt x="3280789" y="-40492"/>
                  <a:pt x="3630715" y="45335"/>
                  <a:pt x="3796848" y="0"/>
                </a:cubicBezTo>
                <a:cubicBezTo>
                  <a:pt x="3962981" y="-45335"/>
                  <a:pt x="4027411" y="17642"/>
                  <a:pt x="4147094" y="0"/>
                </a:cubicBezTo>
                <a:cubicBezTo>
                  <a:pt x="4266777" y="-17642"/>
                  <a:pt x="4508707" y="29392"/>
                  <a:pt x="4721269" y="0"/>
                </a:cubicBezTo>
                <a:cubicBezTo>
                  <a:pt x="4933831" y="-29392"/>
                  <a:pt x="4947879" y="21351"/>
                  <a:pt x="5071515" y="0"/>
                </a:cubicBezTo>
                <a:cubicBezTo>
                  <a:pt x="5195151" y="-21351"/>
                  <a:pt x="5461051" y="65456"/>
                  <a:pt x="5645689" y="0"/>
                </a:cubicBezTo>
                <a:cubicBezTo>
                  <a:pt x="5830327" y="-65456"/>
                  <a:pt x="6156918" y="82331"/>
                  <a:pt x="6369149" y="0"/>
                </a:cubicBezTo>
                <a:cubicBezTo>
                  <a:pt x="6581380" y="-82331"/>
                  <a:pt x="6792404" y="17743"/>
                  <a:pt x="6943324" y="0"/>
                </a:cubicBezTo>
                <a:cubicBezTo>
                  <a:pt x="7094245" y="-17743"/>
                  <a:pt x="7369164" y="82725"/>
                  <a:pt x="7741426" y="0"/>
                </a:cubicBezTo>
                <a:cubicBezTo>
                  <a:pt x="7929555" y="-11803"/>
                  <a:pt x="7981505" y="118962"/>
                  <a:pt x="8018585" y="277159"/>
                </a:cubicBezTo>
                <a:cubicBezTo>
                  <a:pt x="8078553" y="494862"/>
                  <a:pt x="8006844" y="575283"/>
                  <a:pt x="8018585" y="853632"/>
                </a:cubicBezTo>
                <a:cubicBezTo>
                  <a:pt x="8030326" y="1131981"/>
                  <a:pt x="7985308" y="1211171"/>
                  <a:pt x="8018585" y="1385760"/>
                </a:cubicBezTo>
                <a:cubicBezTo>
                  <a:pt x="8054529" y="1521424"/>
                  <a:pt x="7896496" y="1659547"/>
                  <a:pt x="7741426" y="1662919"/>
                </a:cubicBezTo>
                <a:cubicBezTo>
                  <a:pt x="7608847" y="1693315"/>
                  <a:pt x="7319914" y="1648620"/>
                  <a:pt x="7092609" y="1662919"/>
                </a:cubicBezTo>
                <a:cubicBezTo>
                  <a:pt x="6865304" y="1677218"/>
                  <a:pt x="6720819" y="1602191"/>
                  <a:pt x="6369149" y="1662919"/>
                </a:cubicBezTo>
                <a:cubicBezTo>
                  <a:pt x="6017479" y="1723647"/>
                  <a:pt x="6062691" y="1629188"/>
                  <a:pt x="5794975" y="1662919"/>
                </a:cubicBezTo>
                <a:cubicBezTo>
                  <a:pt x="5527259" y="1696650"/>
                  <a:pt x="5603091" y="1649731"/>
                  <a:pt x="5444728" y="1662919"/>
                </a:cubicBezTo>
                <a:cubicBezTo>
                  <a:pt x="5286365" y="1676107"/>
                  <a:pt x="5024293" y="1608865"/>
                  <a:pt x="4795911" y="1662919"/>
                </a:cubicBezTo>
                <a:cubicBezTo>
                  <a:pt x="4567529" y="1716973"/>
                  <a:pt x="4332526" y="1632797"/>
                  <a:pt x="4072452" y="1662919"/>
                </a:cubicBezTo>
                <a:cubicBezTo>
                  <a:pt x="3812378" y="1693041"/>
                  <a:pt x="3754648" y="1636833"/>
                  <a:pt x="3647563" y="1662919"/>
                </a:cubicBezTo>
                <a:cubicBezTo>
                  <a:pt x="3540478" y="1689005"/>
                  <a:pt x="3153497" y="1658098"/>
                  <a:pt x="2924103" y="1662919"/>
                </a:cubicBezTo>
                <a:cubicBezTo>
                  <a:pt x="2694709" y="1667740"/>
                  <a:pt x="2558157" y="1660138"/>
                  <a:pt x="2349929" y="1662919"/>
                </a:cubicBezTo>
                <a:cubicBezTo>
                  <a:pt x="2141701" y="1665700"/>
                  <a:pt x="1897354" y="1605223"/>
                  <a:pt x="1701111" y="1662919"/>
                </a:cubicBezTo>
                <a:cubicBezTo>
                  <a:pt x="1504868" y="1720615"/>
                  <a:pt x="1425619" y="1656234"/>
                  <a:pt x="1276222" y="1662919"/>
                </a:cubicBezTo>
                <a:cubicBezTo>
                  <a:pt x="1126825" y="1669604"/>
                  <a:pt x="635980" y="1554234"/>
                  <a:pt x="277159" y="1662919"/>
                </a:cubicBezTo>
                <a:cubicBezTo>
                  <a:pt x="126305" y="1659176"/>
                  <a:pt x="-5601" y="1578131"/>
                  <a:pt x="0" y="1385760"/>
                </a:cubicBezTo>
                <a:cubicBezTo>
                  <a:pt x="-9344" y="1140888"/>
                  <a:pt x="10969" y="1065038"/>
                  <a:pt x="0" y="809287"/>
                </a:cubicBezTo>
                <a:cubicBezTo>
                  <a:pt x="-10969" y="553536"/>
                  <a:pt x="657" y="528795"/>
                  <a:pt x="0" y="277159"/>
                </a:cubicBezTo>
                <a:close/>
              </a:path>
            </a:pathLst>
          </a:custGeom>
          <a:ln>
            <a:solidFill>
              <a:schemeClr val="tx1"/>
            </a:solidFill>
            <a:extLst>
              <a:ext uri="{C807C97D-BFC1-408E-A445-0C87EB9F89A2}">
                <ask:lineSketchStyleProps xmlns:ask="http://schemas.microsoft.com/office/drawing/2018/sketchyshapes" sd="31566842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a:solidFill>
                  <a:schemeClr val="accent6"/>
                </a:solidFill>
                <a:latin typeface="iCiel Gotham Medium" pitchFamily="50" charset="0"/>
                <a:cs typeface="iCiel Gotham Medium" pitchFamily="50" charset="0"/>
              </a:rPr>
              <a:t>- Tạo ra sản phẩm đáp ứng nhu cầu của XH </a:t>
            </a:r>
            <a:endParaRPr lang="en-US" sz="2000">
              <a:solidFill>
                <a:schemeClr val="accent6"/>
              </a:solidFill>
              <a:latin typeface="iCiel Gotham Medium" pitchFamily="50" charset="0"/>
              <a:cs typeface="iCiel Gotham Medium" pitchFamily="50" charset="0"/>
            </a:endParaRPr>
          </a:p>
          <a:p>
            <a:r>
              <a:rPr lang="vi-VN" sz="2000">
                <a:solidFill>
                  <a:schemeClr val="accent6"/>
                </a:solidFill>
                <a:latin typeface="iCiel Gotham Medium" pitchFamily="50" charset="0"/>
                <a:cs typeface="iCiel Gotham Medium" pitchFamily="50" charset="0"/>
              </a:rPr>
              <a:t>- Tạo việc làm, thu nhập </a:t>
            </a:r>
            <a:endParaRPr lang="en-US" sz="2000">
              <a:solidFill>
                <a:schemeClr val="accent6"/>
              </a:solidFill>
              <a:latin typeface="iCiel Gotham Medium" pitchFamily="50" charset="0"/>
              <a:cs typeface="iCiel Gotham Medium" pitchFamily="50" charset="0"/>
            </a:endParaRPr>
          </a:p>
          <a:p>
            <a:r>
              <a:rPr lang="vi-VN" sz="2000">
                <a:solidFill>
                  <a:schemeClr val="accent6"/>
                </a:solidFill>
                <a:latin typeface="iCiel Gotham Medium" pitchFamily="50" charset="0"/>
                <a:cs typeface="iCiel Gotham Medium" pitchFamily="50" charset="0"/>
              </a:rPr>
              <a:t>- Đem lại cuộc sống ấm no, hạnh phúc. Đóng góp cho sự phát triển KT – XH của đất nước</a:t>
            </a:r>
            <a:endParaRPr lang="en-US" sz="3200" b="1" dirty="0">
              <a:solidFill>
                <a:schemeClr val="accent6"/>
              </a:solidFill>
              <a:latin typeface="iCiel Gotham Medium" pitchFamily="50" charset="0"/>
              <a:cs typeface="iCiel Gotham Medium" pitchFamily="50" charset="0"/>
            </a:endParaRPr>
          </a:p>
        </p:txBody>
      </p:sp>
      <p:pic>
        <p:nvPicPr>
          <p:cNvPr id="1026" name="Picture 2" descr="Pencil Yellow Sharp - Free vector graphic on Pixabay">
            <a:extLst>
              <a:ext uri="{FF2B5EF4-FFF2-40B4-BE49-F238E27FC236}">
                <a16:creationId xmlns:a16="http://schemas.microsoft.com/office/drawing/2014/main" id="{E15D6263-0909-4936-A005-9CA1AC9799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19847">
            <a:off x="3520600" y="25559"/>
            <a:ext cx="826317" cy="82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067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2"/>
        <p:cNvGrpSpPr/>
        <p:nvPr/>
      </p:nvGrpSpPr>
      <p:grpSpPr>
        <a:xfrm>
          <a:off x="0" y="0"/>
          <a:ext cx="0" cy="0"/>
          <a:chOff x="0" y="0"/>
          <a:chExt cx="0" cy="0"/>
        </a:xfrm>
      </p:grpSpPr>
      <p:sp>
        <p:nvSpPr>
          <p:cNvPr id="473" name="Google Shape;473;p42"/>
          <p:cNvSpPr/>
          <p:nvPr/>
        </p:nvSpPr>
        <p:spPr>
          <a:xfrm rot="10800000" flipH="1">
            <a:off x="3476741" y="661650"/>
            <a:ext cx="1131985" cy="1313972"/>
          </a:xfrm>
          <a:custGeom>
            <a:avLst/>
            <a:gdLst/>
            <a:ahLst/>
            <a:cxnLst/>
            <a:rect l="l" t="t" r="r" b="b"/>
            <a:pathLst>
              <a:path w="16427" h="19067" extrusionOk="0">
                <a:moveTo>
                  <a:pt x="7425" y="0"/>
                </a:moveTo>
                <a:cubicBezTo>
                  <a:pt x="6189" y="0"/>
                  <a:pt x="4962" y="234"/>
                  <a:pt x="3808" y="701"/>
                </a:cubicBezTo>
                <a:cubicBezTo>
                  <a:pt x="3194" y="946"/>
                  <a:pt x="2626" y="1284"/>
                  <a:pt x="2119" y="1714"/>
                </a:cubicBezTo>
                <a:cubicBezTo>
                  <a:pt x="1690" y="2082"/>
                  <a:pt x="1321" y="2512"/>
                  <a:pt x="1014" y="3003"/>
                </a:cubicBezTo>
                <a:cubicBezTo>
                  <a:pt x="554" y="3817"/>
                  <a:pt x="262" y="4707"/>
                  <a:pt x="154" y="5644"/>
                </a:cubicBezTo>
                <a:cubicBezTo>
                  <a:pt x="32" y="6457"/>
                  <a:pt x="1" y="7286"/>
                  <a:pt x="32" y="8100"/>
                </a:cubicBezTo>
                <a:cubicBezTo>
                  <a:pt x="62" y="8898"/>
                  <a:pt x="139" y="9666"/>
                  <a:pt x="231" y="10403"/>
                </a:cubicBezTo>
                <a:cubicBezTo>
                  <a:pt x="308" y="11140"/>
                  <a:pt x="415" y="11861"/>
                  <a:pt x="538" y="12583"/>
                </a:cubicBezTo>
                <a:cubicBezTo>
                  <a:pt x="646" y="13335"/>
                  <a:pt x="845" y="14056"/>
                  <a:pt x="1122" y="14747"/>
                </a:cubicBezTo>
                <a:cubicBezTo>
                  <a:pt x="1429" y="15499"/>
                  <a:pt x="1874" y="16175"/>
                  <a:pt x="2426" y="16758"/>
                </a:cubicBezTo>
                <a:cubicBezTo>
                  <a:pt x="3025" y="17403"/>
                  <a:pt x="3747" y="17925"/>
                  <a:pt x="4560" y="18293"/>
                </a:cubicBezTo>
                <a:cubicBezTo>
                  <a:pt x="4975" y="18493"/>
                  <a:pt x="5420" y="18646"/>
                  <a:pt x="5865" y="18769"/>
                </a:cubicBezTo>
                <a:cubicBezTo>
                  <a:pt x="6310" y="18877"/>
                  <a:pt x="6756" y="18953"/>
                  <a:pt x="7216" y="18999"/>
                </a:cubicBezTo>
                <a:cubicBezTo>
                  <a:pt x="7615" y="19044"/>
                  <a:pt x="8013" y="19067"/>
                  <a:pt x="8412" y="19067"/>
                </a:cubicBezTo>
                <a:cubicBezTo>
                  <a:pt x="8842" y="19067"/>
                  <a:pt x="9273" y="19040"/>
                  <a:pt x="9703" y="18984"/>
                </a:cubicBezTo>
                <a:cubicBezTo>
                  <a:pt x="10409" y="18907"/>
                  <a:pt x="11100" y="18754"/>
                  <a:pt x="11775" y="18539"/>
                </a:cubicBezTo>
                <a:cubicBezTo>
                  <a:pt x="12098" y="18431"/>
                  <a:pt x="12389" y="18309"/>
                  <a:pt x="12681" y="18155"/>
                </a:cubicBezTo>
                <a:cubicBezTo>
                  <a:pt x="12911" y="18017"/>
                  <a:pt x="13142" y="17879"/>
                  <a:pt x="13357" y="17725"/>
                </a:cubicBezTo>
                <a:cubicBezTo>
                  <a:pt x="13740" y="17464"/>
                  <a:pt x="14017" y="17234"/>
                  <a:pt x="14308" y="17065"/>
                </a:cubicBezTo>
                <a:cubicBezTo>
                  <a:pt x="14800" y="16773"/>
                  <a:pt x="15306" y="16528"/>
                  <a:pt x="15828" y="16344"/>
                </a:cubicBezTo>
                <a:cubicBezTo>
                  <a:pt x="16212" y="16190"/>
                  <a:pt x="16427" y="16098"/>
                  <a:pt x="16412" y="16021"/>
                </a:cubicBezTo>
                <a:cubicBezTo>
                  <a:pt x="16427" y="15944"/>
                  <a:pt x="16197" y="15868"/>
                  <a:pt x="15844" y="15699"/>
                </a:cubicBezTo>
                <a:cubicBezTo>
                  <a:pt x="15352" y="15484"/>
                  <a:pt x="14907" y="15208"/>
                  <a:pt x="14493" y="14885"/>
                </a:cubicBezTo>
                <a:cubicBezTo>
                  <a:pt x="14232" y="14686"/>
                  <a:pt x="14001" y="14440"/>
                  <a:pt x="13817" y="14179"/>
                </a:cubicBezTo>
                <a:cubicBezTo>
                  <a:pt x="13725" y="14056"/>
                  <a:pt x="13664" y="13918"/>
                  <a:pt x="13618" y="13765"/>
                </a:cubicBezTo>
                <a:cubicBezTo>
                  <a:pt x="13572" y="13596"/>
                  <a:pt x="13541" y="13427"/>
                  <a:pt x="13525" y="13243"/>
                </a:cubicBezTo>
                <a:cubicBezTo>
                  <a:pt x="13464" y="12521"/>
                  <a:pt x="13725" y="11661"/>
                  <a:pt x="14201" y="10694"/>
                </a:cubicBezTo>
                <a:cubicBezTo>
                  <a:pt x="14431" y="10203"/>
                  <a:pt x="14723" y="9681"/>
                  <a:pt x="14969" y="9098"/>
                </a:cubicBezTo>
                <a:cubicBezTo>
                  <a:pt x="15260" y="8484"/>
                  <a:pt x="15444" y="7824"/>
                  <a:pt x="15537" y="7164"/>
                </a:cubicBezTo>
                <a:cubicBezTo>
                  <a:pt x="15767" y="5552"/>
                  <a:pt x="15260" y="3940"/>
                  <a:pt x="14155" y="2742"/>
                </a:cubicBezTo>
                <a:cubicBezTo>
                  <a:pt x="13449" y="1959"/>
                  <a:pt x="12589" y="1330"/>
                  <a:pt x="11622" y="900"/>
                </a:cubicBezTo>
                <a:cubicBezTo>
                  <a:pt x="11054" y="639"/>
                  <a:pt x="10471" y="440"/>
                  <a:pt x="9857" y="286"/>
                </a:cubicBezTo>
                <a:cubicBezTo>
                  <a:pt x="9212" y="133"/>
                  <a:pt x="8536" y="41"/>
                  <a:pt x="7861" y="10"/>
                </a:cubicBezTo>
                <a:cubicBezTo>
                  <a:pt x="7715" y="3"/>
                  <a:pt x="7570" y="0"/>
                  <a:pt x="7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2"/>
          <p:cNvSpPr txBox="1">
            <a:spLocks noGrp="1"/>
          </p:cNvSpPr>
          <p:nvPr>
            <p:ph type="title" idx="4294967295"/>
          </p:nvPr>
        </p:nvSpPr>
        <p:spPr>
          <a:xfrm>
            <a:off x="4768041" y="742953"/>
            <a:ext cx="4347598" cy="795337"/>
          </a:xfrm>
          <a:prstGeom prst="rect">
            <a:avLst/>
          </a:prstGeom>
        </p:spPr>
        <p:txBody>
          <a:bodyPr spcFirstLastPara="1" wrap="square" lIns="91425" tIns="91425" rIns="91425" bIns="91425" anchor="t" anchorCtr="0">
            <a:noAutofit/>
          </a:bodyPr>
          <a:lstStyle/>
          <a:p>
            <a:r>
              <a:rPr lang="en-US" sz="3200" dirty="0">
                <a:solidFill>
                  <a:srgbClr val="002060"/>
                </a:solidFill>
                <a:effectLst/>
                <a:latin typeface="iCiel Gotham Ultra" pitchFamily="50" charset="0"/>
                <a:ea typeface="Arial" panose="020B0604020202020204" pitchFamily="34" charset="0"/>
                <a:cs typeface="iCiel Gotham Ultra" pitchFamily="50" charset="0"/>
              </a:rPr>
              <a:t>MỘT SỐ MÔ HÌNH SẢN XUẤT KINH DOANH</a:t>
            </a:r>
            <a:br>
              <a:rPr lang="en-US" sz="2800" dirty="0">
                <a:solidFill>
                  <a:srgbClr val="002060"/>
                </a:solidFill>
                <a:effectLst/>
                <a:latin typeface="iCiel Gotham Ultra" pitchFamily="50" charset="0"/>
                <a:ea typeface="Arial" panose="020B0604020202020204" pitchFamily="34" charset="0"/>
                <a:cs typeface="iCiel Gotham Ultra" pitchFamily="50" charset="0"/>
              </a:rPr>
            </a:br>
            <a:endParaRPr sz="5400" dirty="0">
              <a:solidFill>
                <a:srgbClr val="002060"/>
              </a:solidFill>
              <a:latin typeface="iCiel Gotham Ultra" pitchFamily="50" charset="0"/>
              <a:cs typeface="iCiel Gotham Ultra" pitchFamily="50" charset="0"/>
            </a:endParaRPr>
          </a:p>
        </p:txBody>
      </p:sp>
      <p:sp>
        <p:nvSpPr>
          <p:cNvPr id="475" name="Google Shape;475;p42"/>
          <p:cNvSpPr txBox="1">
            <a:spLocks noGrp="1"/>
          </p:cNvSpPr>
          <p:nvPr>
            <p:ph type="title" idx="4294967295"/>
          </p:nvPr>
        </p:nvSpPr>
        <p:spPr>
          <a:xfrm>
            <a:off x="3402558" y="1014289"/>
            <a:ext cx="1046837" cy="811763"/>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 sz="4800" dirty="0">
                <a:solidFill>
                  <a:schemeClr val="accent3">
                    <a:lumMod val="75000"/>
                  </a:schemeClr>
                </a:solidFill>
                <a:latin typeface="iCiel Gotham Book" pitchFamily="50" charset="0"/>
                <a:cs typeface="iCiel Gotham Book" pitchFamily="50" charset="0"/>
              </a:rPr>
              <a:t>02</a:t>
            </a:r>
            <a:endParaRPr sz="4800" dirty="0">
              <a:solidFill>
                <a:schemeClr val="accent3">
                  <a:lumMod val="75000"/>
                </a:schemeClr>
              </a:solidFill>
              <a:latin typeface="iCiel Gotham Book" pitchFamily="50" charset="0"/>
              <a:cs typeface="iCiel Gotham Book" pitchFamily="50" charset="0"/>
            </a:endParaRPr>
          </a:p>
        </p:txBody>
      </p:sp>
      <p:grpSp>
        <p:nvGrpSpPr>
          <p:cNvPr id="477" name="Google Shape;477;p42"/>
          <p:cNvGrpSpPr/>
          <p:nvPr/>
        </p:nvGrpSpPr>
        <p:grpSpPr>
          <a:xfrm>
            <a:off x="913456" y="1784865"/>
            <a:ext cx="2475331" cy="3433430"/>
            <a:chOff x="2256572" y="1915675"/>
            <a:chExt cx="2494539" cy="3460073"/>
          </a:xfrm>
        </p:grpSpPr>
        <p:sp>
          <p:nvSpPr>
            <p:cNvPr id="478" name="Google Shape;478;p42"/>
            <p:cNvSpPr/>
            <p:nvPr/>
          </p:nvSpPr>
          <p:spPr>
            <a:xfrm>
              <a:off x="2750360" y="1915675"/>
              <a:ext cx="635409" cy="544757"/>
            </a:xfrm>
            <a:custGeom>
              <a:avLst/>
              <a:gdLst/>
              <a:ahLst/>
              <a:cxnLst/>
              <a:rect l="l" t="t" r="r" b="b"/>
              <a:pathLst>
                <a:path w="16612" h="14242" extrusionOk="0">
                  <a:moveTo>
                    <a:pt x="6642" y="0"/>
                  </a:moveTo>
                  <a:cubicBezTo>
                    <a:pt x="6071" y="0"/>
                    <a:pt x="5503" y="44"/>
                    <a:pt x="4944" y="117"/>
                  </a:cubicBezTo>
                  <a:cubicBezTo>
                    <a:pt x="4146" y="224"/>
                    <a:pt x="3363" y="485"/>
                    <a:pt x="2657" y="885"/>
                  </a:cubicBezTo>
                  <a:cubicBezTo>
                    <a:pt x="2242" y="1146"/>
                    <a:pt x="1858" y="1468"/>
                    <a:pt x="1536" y="1852"/>
                  </a:cubicBezTo>
                  <a:cubicBezTo>
                    <a:pt x="1168" y="2282"/>
                    <a:pt x="876" y="2788"/>
                    <a:pt x="661" y="3310"/>
                  </a:cubicBezTo>
                  <a:cubicBezTo>
                    <a:pt x="201" y="4415"/>
                    <a:pt x="1" y="5613"/>
                    <a:pt x="47" y="6810"/>
                  </a:cubicBezTo>
                  <a:cubicBezTo>
                    <a:pt x="62" y="7393"/>
                    <a:pt x="154" y="7977"/>
                    <a:pt x="293" y="8545"/>
                  </a:cubicBezTo>
                  <a:cubicBezTo>
                    <a:pt x="415" y="9067"/>
                    <a:pt x="584" y="9589"/>
                    <a:pt x="815" y="10080"/>
                  </a:cubicBezTo>
                  <a:cubicBezTo>
                    <a:pt x="1198" y="10909"/>
                    <a:pt x="1751" y="11661"/>
                    <a:pt x="2426" y="12275"/>
                  </a:cubicBezTo>
                  <a:cubicBezTo>
                    <a:pt x="2979" y="12782"/>
                    <a:pt x="3639" y="13150"/>
                    <a:pt x="4361" y="13350"/>
                  </a:cubicBezTo>
                  <a:cubicBezTo>
                    <a:pt x="4783" y="13466"/>
                    <a:pt x="5220" y="13524"/>
                    <a:pt x="5656" y="13524"/>
                  </a:cubicBezTo>
                  <a:cubicBezTo>
                    <a:pt x="5854" y="13524"/>
                    <a:pt x="6052" y="13512"/>
                    <a:pt x="6249" y="13488"/>
                  </a:cubicBezTo>
                  <a:cubicBezTo>
                    <a:pt x="6832" y="13396"/>
                    <a:pt x="7400" y="13242"/>
                    <a:pt x="7938" y="12981"/>
                  </a:cubicBezTo>
                  <a:cubicBezTo>
                    <a:pt x="8444" y="12766"/>
                    <a:pt x="8889" y="12521"/>
                    <a:pt x="9319" y="12321"/>
                  </a:cubicBezTo>
                  <a:cubicBezTo>
                    <a:pt x="10092" y="11942"/>
                    <a:pt x="10775" y="11717"/>
                    <a:pt x="11368" y="11717"/>
                  </a:cubicBezTo>
                  <a:cubicBezTo>
                    <a:pt x="11423" y="11717"/>
                    <a:pt x="11477" y="11719"/>
                    <a:pt x="11530" y="11723"/>
                  </a:cubicBezTo>
                  <a:cubicBezTo>
                    <a:pt x="11683" y="11738"/>
                    <a:pt x="11837" y="11769"/>
                    <a:pt x="11990" y="11815"/>
                  </a:cubicBezTo>
                  <a:cubicBezTo>
                    <a:pt x="12113" y="11845"/>
                    <a:pt x="12236" y="11907"/>
                    <a:pt x="12343" y="11984"/>
                  </a:cubicBezTo>
                  <a:cubicBezTo>
                    <a:pt x="12589" y="12137"/>
                    <a:pt x="12789" y="12337"/>
                    <a:pt x="12973" y="12567"/>
                  </a:cubicBezTo>
                  <a:cubicBezTo>
                    <a:pt x="13249" y="12920"/>
                    <a:pt x="13495" y="13319"/>
                    <a:pt x="13679" y="13749"/>
                  </a:cubicBezTo>
                  <a:cubicBezTo>
                    <a:pt x="13817" y="14056"/>
                    <a:pt x="13879" y="14240"/>
                    <a:pt x="13955" y="14240"/>
                  </a:cubicBezTo>
                  <a:cubicBezTo>
                    <a:pt x="13958" y="14241"/>
                    <a:pt x="13960" y="14241"/>
                    <a:pt x="13963" y="14241"/>
                  </a:cubicBezTo>
                  <a:cubicBezTo>
                    <a:pt x="14024" y="14241"/>
                    <a:pt x="14114" y="14058"/>
                    <a:pt x="14232" y="13734"/>
                  </a:cubicBezTo>
                  <a:cubicBezTo>
                    <a:pt x="14401" y="13273"/>
                    <a:pt x="14600" y="12843"/>
                    <a:pt x="14861" y="12413"/>
                  </a:cubicBezTo>
                  <a:cubicBezTo>
                    <a:pt x="15015" y="12152"/>
                    <a:pt x="15199" y="11907"/>
                    <a:pt x="15429" y="11584"/>
                  </a:cubicBezTo>
                  <a:cubicBezTo>
                    <a:pt x="15567" y="11400"/>
                    <a:pt x="15690" y="11201"/>
                    <a:pt x="15797" y="11001"/>
                  </a:cubicBezTo>
                  <a:cubicBezTo>
                    <a:pt x="15920" y="10755"/>
                    <a:pt x="16043" y="10494"/>
                    <a:pt x="16120" y="10218"/>
                  </a:cubicBezTo>
                  <a:cubicBezTo>
                    <a:pt x="16304" y="9635"/>
                    <a:pt x="16442" y="9036"/>
                    <a:pt x="16504" y="8422"/>
                  </a:cubicBezTo>
                  <a:cubicBezTo>
                    <a:pt x="16611" y="7701"/>
                    <a:pt x="16611" y="6979"/>
                    <a:pt x="16550" y="6257"/>
                  </a:cubicBezTo>
                  <a:cubicBezTo>
                    <a:pt x="16504" y="5858"/>
                    <a:pt x="16442" y="5475"/>
                    <a:pt x="16335" y="5091"/>
                  </a:cubicBezTo>
                  <a:cubicBezTo>
                    <a:pt x="16243" y="4692"/>
                    <a:pt x="16105" y="4308"/>
                    <a:pt x="15936" y="3939"/>
                  </a:cubicBezTo>
                  <a:cubicBezTo>
                    <a:pt x="15613" y="3233"/>
                    <a:pt x="15153" y="2604"/>
                    <a:pt x="14600" y="2082"/>
                  </a:cubicBezTo>
                  <a:cubicBezTo>
                    <a:pt x="14093" y="1606"/>
                    <a:pt x="13510" y="1222"/>
                    <a:pt x="12865" y="961"/>
                  </a:cubicBezTo>
                  <a:cubicBezTo>
                    <a:pt x="12251" y="716"/>
                    <a:pt x="11622" y="547"/>
                    <a:pt x="10993" y="455"/>
                  </a:cubicBezTo>
                  <a:cubicBezTo>
                    <a:pt x="10348" y="347"/>
                    <a:pt x="9734" y="270"/>
                    <a:pt x="9089" y="194"/>
                  </a:cubicBezTo>
                  <a:cubicBezTo>
                    <a:pt x="8444" y="117"/>
                    <a:pt x="7784" y="40"/>
                    <a:pt x="7093" y="10"/>
                  </a:cubicBezTo>
                  <a:cubicBezTo>
                    <a:pt x="6943" y="3"/>
                    <a:pt x="6792" y="0"/>
                    <a:pt x="6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42"/>
            <p:cNvGrpSpPr/>
            <p:nvPr/>
          </p:nvGrpSpPr>
          <p:grpSpPr>
            <a:xfrm>
              <a:off x="2256572" y="2457020"/>
              <a:ext cx="2494539" cy="2918728"/>
              <a:chOff x="2298869" y="2186788"/>
              <a:chExt cx="1548441" cy="1811749"/>
            </a:xfrm>
          </p:grpSpPr>
          <p:sp>
            <p:nvSpPr>
              <p:cNvPr id="480" name="Google Shape;480;p42"/>
              <p:cNvSpPr/>
              <p:nvPr/>
            </p:nvSpPr>
            <p:spPr>
              <a:xfrm>
                <a:off x="2707521" y="3448063"/>
                <a:ext cx="611312" cy="550473"/>
              </a:xfrm>
              <a:custGeom>
                <a:avLst/>
                <a:gdLst/>
                <a:ahLst/>
                <a:cxnLst/>
                <a:rect l="l" t="t" r="r" b="b"/>
                <a:pathLst>
                  <a:path w="15982" h="10731" extrusionOk="0">
                    <a:moveTo>
                      <a:pt x="3915" y="0"/>
                    </a:moveTo>
                    <a:cubicBezTo>
                      <a:pt x="2917" y="1889"/>
                      <a:pt x="2042" y="3854"/>
                      <a:pt x="1290" y="5865"/>
                    </a:cubicBezTo>
                    <a:cubicBezTo>
                      <a:pt x="722" y="7446"/>
                      <a:pt x="292" y="9073"/>
                      <a:pt x="1" y="10731"/>
                    </a:cubicBezTo>
                    <a:lnTo>
                      <a:pt x="15981" y="10639"/>
                    </a:lnTo>
                    <a:cubicBezTo>
                      <a:pt x="15981" y="10639"/>
                      <a:pt x="14861" y="2303"/>
                      <a:pt x="13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2758637" y="2650677"/>
                <a:ext cx="553210" cy="384642"/>
              </a:xfrm>
              <a:custGeom>
                <a:avLst/>
                <a:gdLst/>
                <a:ahLst/>
                <a:cxnLst/>
                <a:rect l="l" t="t" r="r" b="b"/>
                <a:pathLst>
                  <a:path w="14463" h="10056" extrusionOk="0">
                    <a:moveTo>
                      <a:pt x="6156" y="0"/>
                    </a:moveTo>
                    <a:cubicBezTo>
                      <a:pt x="4314" y="538"/>
                      <a:pt x="0" y="3055"/>
                      <a:pt x="0" y="3055"/>
                    </a:cubicBezTo>
                    <a:lnTo>
                      <a:pt x="1904" y="10055"/>
                    </a:lnTo>
                    <a:lnTo>
                      <a:pt x="13187" y="10055"/>
                    </a:lnTo>
                    <a:lnTo>
                      <a:pt x="12266" y="3101"/>
                    </a:lnTo>
                    <a:lnTo>
                      <a:pt x="12266" y="3101"/>
                    </a:lnTo>
                    <a:cubicBezTo>
                      <a:pt x="12266" y="3101"/>
                      <a:pt x="14384" y="4382"/>
                      <a:pt x="14437" y="4382"/>
                    </a:cubicBezTo>
                    <a:cubicBezTo>
                      <a:pt x="14463" y="4382"/>
                      <a:pt x="13995" y="4075"/>
                      <a:pt x="12542" y="3163"/>
                    </a:cubicBezTo>
                    <a:cubicBezTo>
                      <a:pt x="8121" y="384"/>
                      <a:pt x="6156" y="0"/>
                      <a:pt x="6156" y="0"/>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765675" y="2237086"/>
                <a:ext cx="529686" cy="406597"/>
              </a:xfrm>
              <a:custGeom>
                <a:avLst/>
                <a:gdLst/>
                <a:ahLst/>
                <a:cxnLst/>
                <a:rect l="l" t="t" r="r" b="b"/>
                <a:pathLst>
                  <a:path w="13848" h="10630" extrusionOk="0">
                    <a:moveTo>
                      <a:pt x="6808" y="1"/>
                    </a:moveTo>
                    <a:cubicBezTo>
                      <a:pt x="1755" y="1"/>
                      <a:pt x="0" y="10353"/>
                      <a:pt x="0" y="10353"/>
                    </a:cubicBezTo>
                    <a:lnTo>
                      <a:pt x="5757" y="10353"/>
                    </a:lnTo>
                    <a:lnTo>
                      <a:pt x="8091" y="10629"/>
                    </a:lnTo>
                    <a:cubicBezTo>
                      <a:pt x="8091" y="10629"/>
                      <a:pt x="13847" y="1741"/>
                      <a:pt x="7860" y="144"/>
                    </a:cubicBezTo>
                    <a:cubicBezTo>
                      <a:pt x="7495" y="47"/>
                      <a:pt x="7144" y="1"/>
                      <a:pt x="6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869027" y="2253265"/>
                <a:ext cx="347042" cy="370795"/>
              </a:xfrm>
              <a:custGeom>
                <a:avLst/>
                <a:gdLst/>
                <a:ahLst/>
                <a:cxnLst/>
                <a:rect l="l" t="t" r="r" b="b"/>
                <a:pathLst>
                  <a:path w="9073" h="9694" extrusionOk="0">
                    <a:moveTo>
                      <a:pt x="4120" y="1"/>
                    </a:moveTo>
                    <a:cubicBezTo>
                      <a:pt x="3758" y="1"/>
                      <a:pt x="3399" y="58"/>
                      <a:pt x="3055" y="182"/>
                    </a:cubicBezTo>
                    <a:cubicBezTo>
                      <a:pt x="2763" y="289"/>
                      <a:pt x="2503" y="443"/>
                      <a:pt x="2257" y="642"/>
                    </a:cubicBezTo>
                    <a:cubicBezTo>
                      <a:pt x="0" y="2408"/>
                      <a:pt x="921" y="6368"/>
                      <a:pt x="2579" y="8287"/>
                    </a:cubicBezTo>
                    <a:cubicBezTo>
                      <a:pt x="3320" y="9140"/>
                      <a:pt x="4390" y="9694"/>
                      <a:pt x="5483" y="9694"/>
                    </a:cubicBezTo>
                    <a:cubicBezTo>
                      <a:pt x="5748" y="9694"/>
                      <a:pt x="6015" y="9661"/>
                      <a:pt x="6279" y="9592"/>
                    </a:cubicBezTo>
                    <a:cubicBezTo>
                      <a:pt x="8259" y="9070"/>
                      <a:pt x="9073" y="6982"/>
                      <a:pt x="8889" y="5017"/>
                    </a:cubicBezTo>
                    <a:cubicBezTo>
                      <a:pt x="8751" y="3559"/>
                      <a:pt x="8090" y="2177"/>
                      <a:pt x="7000" y="1180"/>
                    </a:cubicBezTo>
                    <a:cubicBezTo>
                      <a:pt x="6205" y="464"/>
                      <a:pt x="5150" y="1"/>
                      <a:pt x="4120" y="1"/>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851393" y="2429136"/>
                <a:ext cx="94592" cy="106144"/>
              </a:xfrm>
              <a:custGeom>
                <a:avLst/>
                <a:gdLst/>
                <a:ahLst/>
                <a:cxnLst/>
                <a:rect l="l" t="t" r="r" b="b"/>
                <a:pathLst>
                  <a:path w="2473" h="2775" extrusionOk="0">
                    <a:moveTo>
                      <a:pt x="1067" y="0"/>
                    </a:moveTo>
                    <a:cubicBezTo>
                      <a:pt x="896" y="0"/>
                      <a:pt x="723" y="46"/>
                      <a:pt x="569" y="143"/>
                    </a:cubicBezTo>
                    <a:cubicBezTo>
                      <a:pt x="200" y="450"/>
                      <a:pt x="1" y="926"/>
                      <a:pt x="93" y="1402"/>
                    </a:cubicBezTo>
                    <a:cubicBezTo>
                      <a:pt x="154" y="1939"/>
                      <a:pt x="492" y="2415"/>
                      <a:pt x="968" y="2661"/>
                    </a:cubicBezTo>
                    <a:cubicBezTo>
                      <a:pt x="1154" y="2736"/>
                      <a:pt x="1353" y="2774"/>
                      <a:pt x="1551" y="2774"/>
                    </a:cubicBezTo>
                    <a:cubicBezTo>
                      <a:pt x="1878" y="2774"/>
                      <a:pt x="2205" y="2671"/>
                      <a:pt x="2472" y="2461"/>
                    </a:cubicBezTo>
                    <a:lnTo>
                      <a:pt x="1828" y="373"/>
                    </a:lnTo>
                    <a:cubicBezTo>
                      <a:pt x="1644" y="132"/>
                      <a:pt x="1358" y="0"/>
                      <a:pt x="1067" y="0"/>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915998" y="2473353"/>
                <a:ext cx="186660" cy="357676"/>
              </a:xfrm>
              <a:custGeom>
                <a:avLst/>
                <a:gdLst/>
                <a:ahLst/>
                <a:cxnLst/>
                <a:rect l="l" t="t" r="r" b="b"/>
                <a:pathLst>
                  <a:path w="4880" h="9351" extrusionOk="0">
                    <a:moveTo>
                      <a:pt x="384" y="0"/>
                    </a:moveTo>
                    <a:lnTo>
                      <a:pt x="77" y="6816"/>
                    </a:lnTo>
                    <a:cubicBezTo>
                      <a:pt x="0" y="8075"/>
                      <a:pt x="921" y="9180"/>
                      <a:pt x="2165" y="9334"/>
                    </a:cubicBezTo>
                    <a:cubicBezTo>
                      <a:pt x="2261" y="9345"/>
                      <a:pt x="2356" y="9350"/>
                      <a:pt x="2450" y="9350"/>
                    </a:cubicBezTo>
                    <a:cubicBezTo>
                      <a:pt x="3771" y="9350"/>
                      <a:pt x="4879" y="8270"/>
                      <a:pt x="4836" y="6908"/>
                    </a:cubicBezTo>
                    <a:lnTo>
                      <a:pt x="4713" y="538"/>
                    </a:lnTo>
                    <a:lnTo>
                      <a:pt x="384" y="0"/>
                    </a:ln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967062" y="2570239"/>
                <a:ext cx="132154" cy="88090"/>
              </a:xfrm>
              <a:custGeom>
                <a:avLst/>
                <a:gdLst/>
                <a:ahLst/>
                <a:cxnLst/>
                <a:rect l="l" t="t" r="r" b="b"/>
                <a:pathLst>
                  <a:path w="3455" h="2303" extrusionOk="0">
                    <a:moveTo>
                      <a:pt x="1" y="0"/>
                    </a:moveTo>
                    <a:lnTo>
                      <a:pt x="1" y="0"/>
                    </a:lnTo>
                    <a:cubicBezTo>
                      <a:pt x="1" y="0"/>
                      <a:pt x="799" y="1873"/>
                      <a:pt x="3455" y="2303"/>
                    </a:cubicBezTo>
                    <a:lnTo>
                      <a:pt x="3455" y="1366"/>
                    </a:lnTo>
                    <a:cubicBezTo>
                      <a:pt x="3293" y="1387"/>
                      <a:pt x="3130" y="1398"/>
                      <a:pt x="2969" y="1398"/>
                    </a:cubicBezTo>
                    <a:cubicBezTo>
                      <a:pt x="1832" y="1398"/>
                      <a:pt x="740" y="88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3052819" y="2452621"/>
                <a:ext cx="23485" cy="18360"/>
              </a:xfrm>
              <a:custGeom>
                <a:avLst/>
                <a:gdLst/>
                <a:ahLst/>
                <a:cxnLst/>
                <a:rect l="l" t="t" r="r" b="b"/>
                <a:pathLst>
                  <a:path w="614" h="480" extrusionOk="0">
                    <a:moveTo>
                      <a:pt x="345" y="0"/>
                    </a:moveTo>
                    <a:cubicBezTo>
                      <a:pt x="164" y="0"/>
                      <a:pt x="1" y="216"/>
                      <a:pt x="154" y="404"/>
                    </a:cubicBezTo>
                    <a:cubicBezTo>
                      <a:pt x="200" y="457"/>
                      <a:pt x="254" y="479"/>
                      <a:pt x="307" y="479"/>
                    </a:cubicBezTo>
                    <a:cubicBezTo>
                      <a:pt x="383" y="479"/>
                      <a:pt x="457" y="435"/>
                      <a:pt x="501" y="372"/>
                    </a:cubicBezTo>
                    <a:lnTo>
                      <a:pt x="501" y="372"/>
                    </a:lnTo>
                    <a:cubicBezTo>
                      <a:pt x="584" y="302"/>
                      <a:pt x="613" y="181"/>
                      <a:pt x="507" y="66"/>
                    </a:cubicBezTo>
                    <a:cubicBezTo>
                      <a:pt x="457" y="20"/>
                      <a:pt x="400"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023443" y="2406990"/>
                <a:ext cx="69538" cy="39933"/>
              </a:xfrm>
              <a:custGeom>
                <a:avLst/>
                <a:gdLst/>
                <a:ahLst/>
                <a:cxnLst/>
                <a:rect l="l" t="t" r="r" b="b"/>
                <a:pathLst>
                  <a:path w="1818" h="1044" extrusionOk="0">
                    <a:moveTo>
                      <a:pt x="1577" y="0"/>
                    </a:moveTo>
                    <a:cubicBezTo>
                      <a:pt x="1555" y="0"/>
                      <a:pt x="1531" y="5"/>
                      <a:pt x="1505" y="16"/>
                    </a:cubicBezTo>
                    <a:lnTo>
                      <a:pt x="1520" y="16"/>
                    </a:lnTo>
                    <a:cubicBezTo>
                      <a:pt x="1045" y="200"/>
                      <a:pt x="584" y="430"/>
                      <a:pt x="154" y="722"/>
                    </a:cubicBezTo>
                    <a:cubicBezTo>
                      <a:pt x="1" y="824"/>
                      <a:pt x="113" y="1043"/>
                      <a:pt x="261" y="1043"/>
                    </a:cubicBezTo>
                    <a:cubicBezTo>
                      <a:pt x="291" y="1043"/>
                      <a:pt x="323" y="1034"/>
                      <a:pt x="354" y="1014"/>
                    </a:cubicBezTo>
                    <a:cubicBezTo>
                      <a:pt x="753" y="737"/>
                      <a:pt x="1183" y="522"/>
                      <a:pt x="1628" y="338"/>
                    </a:cubicBezTo>
                    <a:cubicBezTo>
                      <a:pt x="1817" y="271"/>
                      <a:pt x="1744" y="0"/>
                      <a:pt x="15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67417" y="2429787"/>
                <a:ext cx="23944" cy="18283"/>
              </a:xfrm>
              <a:custGeom>
                <a:avLst/>
                <a:gdLst/>
                <a:ahLst/>
                <a:cxnLst/>
                <a:rect l="l" t="t" r="r" b="b"/>
                <a:pathLst>
                  <a:path w="626" h="478" extrusionOk="0">
                    <a:moveTo>
                      <a:pt x="342" y="1"/>
                    </a:moveTo>
                    <a:cubicBezTo>
                      <a:pt x="157" y="1"/>
                      <a:pt x="0" y="228"/>
                      <a:pt x="151" y="402"/>
                    </a:cubicBezTo>
                    <a:cubicBezTo>
                      <a:pt x="201" y="456"/>
                      <a:pt x="258" y="478"/>
                      <a:pt x="314" y="478"/>
                    </a:cubicBezTo>
                    <a:cubicBezTo>
                      <a:pt x="391" y="478"/>
                      <a:pt x="464" y="436"/>
                      <a:pt x="509" y="377"/>
                    </a:cubicBezTo>
                    <a:lnTo>
                      <a:pt x="509" y="377"/>
                    </a:lnTo>
                    <a:cubicBezTo>
                      <a:pt x="594" y="305"/>
                      <a:pt x="625" y="185"/>
                      <a:pt x="520" y="80"/>
                    </a:cubicBezTo>
                    <a:cubicBezTo>
                      <a:pt x="464" y="24"/>
                      <a:pt x="4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32647" y="2461610"/>
                <a:ext cx="25895" cy="34922"/>
              </a:xfrm>
              <a:custGeom>
                <a:avLst/>
                <a:gdLst/>
                <a:ahLst/>
                <a:cxnLst/>
                <a:rect l="l" t="t" r="r" b="b"/>
                <a:pathLst>
                  <a:path w="677" h="913" extrusionOk="0">
                    <a:moveTo>
                      <a:pt x="1" y="0"/>
                    </a:moveTo>
                    <a:lnTo>
                      <a:pt x="1" y="0"/>
                    </a:lnTo>
                    <a:cubicBezTo>
                      <a:pt x="16" y="123"/>
                      <a:pt x="47" y="246"/>
                      <a:pt x="124" y="353"/>
                    </a:cubicBezTo>
                    <a:cubicBezTo>
                      <a:pt x="161" y="428"/>
                      <a:pt x="215" y="491"/>
                      <a:pt x="280" y="543"/>
                    </a:cubicBezTo>
                    <a:lnTo>
                      <a:pt x="280" y="543"/>
                    </a:lnTo>
                    <a:cubicBezTo>
                      <a:pt x="255" y="572"/>
                      <a:pt x="229" y="601"/>
                      <a:pt x="201" y="630"/>
                    </a:cubicBezTo>
                    <a:cubicBezTo>
                      <a:pt x="155" y="706"/>
                      <a:pt x="108" y="783"/>
                      <a:pt x="78" y="860"/>
                    </a:cubicBezTo>
                    <a:cubicBezTo>
                      <a:pt x="78" y="860"/>
                      <a:pt x="62" y="875"/>
                      <a:pt x="78" y="891"/>
                    </a:cubicBezTo>
                    <a:cubicBezTo>
                      <a:pt x="78" y="901"/>
                      <a:pt x="93" y="912"/>
                      <a:pt x="108" y="912"/>
                    </a:cubicBezTo>
                    <a:cubicBezTo>
                      <a:pt x="113" y="912"/>
                      <a:pt x="119" y="910"/>
                      <a:pt x="124" y="906"/>
                    </a:cubicBezTo>
                    <a:cubicBezTo>
                      <a:pt x="201" y="875"/>
                      <a:pt x="277" y="829"/>
                      <a:pt x="354" y="783"/>
                    </a:cubicBezTo>
                    <a:cubicBezTo>
                      <a:pt x="415" y="722"/>
                      <a:pt x="477" y="676"/>
                      <a:pt x="538" y="614"/>
                    </a:cubicBezTo>
                    <a:lnTo>
                      <a:pt x="676" y="476"/>
                    </a:lnTo>
                    <a:lnTo>
                      <a:pt x="508" y="415"/>
                    </a:lnTo>
                    <a:cubicBezTo>
                      <a:pt x="415" y="369"/>
                      <a:pt x="323" y="323"/>
                      <a:pt x="262" y="246"/>
                    </a:cubicBezTo>
                    <a:cubicBezTo>
                      <a:pt x="170" y="169"/>
                      <a:pt x="93" y="77"/>
                      <a:pt x="1" y="0"/>
                    </a:cubicBezTo>
                    <a:close/>
                  </a:path>
                </a:pathLst>
              </a:custGeom>
              <a:solidFill>
                <a:srgbClr val="E5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093326" y="2500931"/>
                <a:ext cx="61085" cy="33354"/>
              </a:xfrm>
              <a:custGeom>
                <a:avLst/>
                <a:gdLst/>
                <a:ahLst/>
                <a:cxnLst/>
                <a:rect l="l" t="t" r="r" b="b"/>
                <a:pathLst>
                  <a:path w="1597" h="872" extrusionOk="0">
                    <a:moveTo>
                      <a:pt x="0" y="1"/>
                    </a:moveTo>
                    <a:cubicBezTo>
                      <a:pt x="31" y="93"/>
                      <a:pt x="62" y="170"/>
                      <a:pt x="93" y="246"/>
                    </a:cubicBezTo>
                    <a:cubicBezTo>
                      <a:pt x="123" y="323"/>
                      <a:pt x="169" y="400"/>
                      <a:pt x="215" y="477"/>
                    </a:cubicBezTo>
                    <a:cubicBezTo>
                      <a:pt x="323" y="630"/>
                      <a:pt x="461" y="753"/>
                      <a:pt x="630" y="814"/>
                    </a:cubicBezTo>
                    <a:cubicBezTo>
                      <a:pt x="722" y="853"/>
                      <a:pt x="818" y="872"/>
                      <a:pt x="914" y="872"/>
                    </a:cubicBezTo>
                    <a:cubicBezTo>
                      <a:pt x="1010" y="872"/>
                      <a:pt x="1106" y="853"/>
                      <a:pt x="1198" y="814"/>
                    </a:cubicBezTo>
                    <a:cubicBezTo>
                      <a:pt x="1367" y="753"/>
                      <a:pt x="1505" y="630"/>
                      <a:pt x="1597" y="477"/>
                    </a:cubicBezTo>
                    <a:lnTo>
                      <a:pt x="1597" y="477"/>
                    </a:lnTo>
                    <a:cubicBezTo>
                      <a:pt x="1459" y="569"/>
                      <a:pt x="1305" y="615"/>
                      <a:pt x="1152" y="645"/>
                    </a:cubicBezTo>
                    <a:cubicBezTo>
                      <a:pt x="1101" y="656"/>
                      <a:pt x="1051" y="661"/>
                      <a:pt x="1003" y="661"/>
                    </a:cubicBezTo>
                    <a:cubicBezTo>
                      <a:pt x="906" y="661"/>
                      <a:pt x="814" y="640"/>
                      <a:pt x="722" y="599"/>
                    </a:cubicBezTo>
                    <a:cubicBezTo>
                      <a:pt x="584" y="538"/>
                      <a:pt x="461" y="461"/>
                      <a:pt x="354" y="354"/>
                    </a:cubicBezTo>
                    <a:cubicBezTo>
                      <a:pt x="307" y="292"/>
                      <a:pt x="246" y="246"/>
                      <a:pt x="185" y="185"/>
                    </a:cubicBezTo>
                    <a:cubicBezTo>
                      <a:pt x="123" y="124"/>
                      <a:pt x="77" y="62"/>
                      <a:pt x="0" y="1"/>
                    </a:cubicBezTo>
                    <a:close/>
                  </a:path>
                </a:pathLst>
              </a:custGeom>
              <a:solidFill>
                <a:srgbClr val="E5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3132647" y="2461610"/>
                <a:ext cx="25895" cy="34922"/>
              </a:xfrm>
              <a:custGeom>
                <a:avLst/>
                <a:gdLst/>
                <a:ahLst/>
                <a:cxnLst/>
                <a:rect l="l" t="t" r="r" b="b"/>
                <a:pathLst>
                  <a:path w="677" h="913" extrusionOk="0">
                    <a:moveTo>
                      <a:pt x="1" y="0"/>
                    </a:moveTo>
                    <a:lnTo>
                      <a:pt x="1" y="0"/>
                    </a:lnTo>
                    <a:cubicBezTo>
                      <a:pt x="16" y="123"/>
                      <a:pt x="47" y="246"/>
                      <a:pt x="124" y="353"/>
                    </a:cubicBezTo>
                    <a:cubicBezTo>
                      <a:pt x="161" y="428"/>
                      <a:pt x="215" y="491"/>
                      <a:pt x="280" y="543"/>
                    </a:cubicBezTo>
                    <a:lnTo>
                      <a:pt x="280" y="543"/>
                    </a:lnTo>
                    <a:cubicBezTo>
                      <a:pt x="255" y="572"/>
                      <a:pt x="229" y="601"/>
                      <a:pt x="201" y="630"/>
                    </a:cubicBezTo>
                    <a:cubicBezTo>
                      <a:pt x="155" y="706"/>
                      <a:pt x="108" y="783"/>
                      <a:pt x="78" y="860"/>
                    </a:cubicBezTo>
                    <a:cubicBezTo>
                      <a:pt x="78" y="860"/>
                      <a:pt x="62" y="875"/>
                      <a:pt x="78" y="891"/>
                    </a:cubicBezTo>
                    <a:cubicBezTo>
                      <a:pt x="78" y="901"/>
                      <a:pt x="93" y="912"/>
                      <a:pt x="108" y="912"/>
                    </a:cubicBezTo>
                    <a:cubicBezTo>
                      <a:pt x="113" y="912"/>
                      <a:pt x="119" y="910"/>
                      <a:pt x="124" y="906"/>
                    </a:cubicBezTo>
                    <a:cubicBezTo>
                      <a:pt x="201" y="875"/>
                      <a:pt x="277" y="829"/>
                      <a:pt x="354" y="783"/>
                    </a:cubicBezTo>
                    <a:cubicBezTo>
                      <a:pt x="415" y="722"/>
                      <a:pt x="477" y="676"/>
                      <a:pt x="538" y="614"/>
                    </a:cubicBezTo>
                    <a:lnTo>
                      <a:pt x="676" y="476"/>
                    </a:lnTo>
                    <a:lnTo>
                      <a:pt x="508" y="415"/>
                    </a:lnTo>
                    <a:cubicBezTo>
                      <a:pt x="415" y="369"/>
                      <a:pt x="323" y="323"/>
                      <a:pt x="262" y="246"/>
                    </a:cubicBezTo>
                    <a:cubicBezTo>
                      <a:pt x="170" y="169"/>
                      <a:pt x="93" y="7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093326" y="2500931"/>
                <a:ext cx="61085" cy="33354"/>
              </a:xfrm>
              <a:custGeom>
                <a:avLst/>
                <a:gdLst/>
                <a:ahLst/>
                <a:cxnLst/>
                <a:rect l="l" t="t" r="r" b="b"/>
                <a:pathLst>
                  <a:path w="1597" h="872" extrusionOk="0">
                    <a:moveTo>
                      <a:pt x="0" y="1"/>
                    </a:moveTo>
                    <a:cubicBezTo>
                      <a:pt x="31" y="93"/>
                      <a:pt x="62" y="170"/>
                      <a:pt x="93" y="246"/>
                    </a:cubicBezTo>
                    <a:cubicBezTo>
                      <a:pt x="123" y="323"/>
                      <a:pt x="169" y="400"/>
                      <a:pt x="215" y="477"/>
                    </a:cubicBezTo>
                    <a:cubicBezTo>
                      <a:pt x="323" y="630"/>
                      <a:pt x="461" y="753"/>
                      <a:pt x="630" y="814"/>
                    </a:cubicBezTo>
                    <a:cubicBezTo>
                      <a:pt x="722" y="853"/>
                      <a:pt x="818" y="872"/>
                      <a:pt x="914" y="872"/>
                    </a:cubicBezTo>
                    <a:cubicBezTo>
                      <a:pt x="1010" y="872"/>
                      <a:pt x="1106" y="853"/>
                      <a:pt x="1198" y="814"/>
                    </a:cubicBezTo>
                    <a:cubicBezTo>
                      <a:pt x="1367" y="753"/>
                      <a:pt x="1505" y="630"/>
                      <a:pt x="1597" y="477"/>
                    </a:cubicBezTo>
                    <a:lnTo>
                      <a:pt x="1597" y="477"/>
                    </a:lnTo>
                    <a:cubicBezTo>
                      <a:pt x="1459" y="569"/>
                      <a:pt x="1305" y="615"/>
                      <a:pt x="1152" y="645"/>
                    </a:cubicBezTo>
                    <a:cubicBezTo>
                      <a:pt x="1101" y="656"/>
                      <a:pt x="1051" y="661"/>
                      <a:pt x="1003" y="661"/>
                    </a:cubicBezTo>
                    <a:cubicBezTo>
                      <a:pt x="906" y="661"/>
                      <a:pt x="814" y="640"/>
                      <a:pt x="722" y="599"/>
                    </a:cubicBezTo>
                    <a:cubicBezTo>
                      <a:pt x="584" y="538"/>
                      <a:pt x="461" y="461"/>
                      <a:pt x="354" y="354"/>
                    </a:cubicBezTo>
                    <a:cubicBezTo>
                      <a:pt x="307" y="292"/>
                      <a:pt x="246" y="246"/>
                      <a:pt x="185" y="185"/>
                    </a:cubicBezTo>
                    <a:cubicBezTo>
                      <a:pt x="123" y="124"/>
                      <a:pt x="77" y="6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2"/>
              <p:cNvSpPr/>
              <p:nvPr/>
            </p:nvSpPr>
            <p:spPr>
              <a:xfrm>
                <a:off x="3136893" y="2395171"/>
                <a:ext cx="67703" cy="25666"/>
              </a:xfrm>
              <a:custGeom>
                <a:avLst/>
                <a:gdLst/>
                <a:ahLst/>
                <a:cxnLst/>
                <a:rect l="l" t="t" r="r" b="b"/>
                <a:pathLst>
                  <a:path w="1770" h="671" extrusionOk="0">
                    <a:moveTo>
                      <a:pt x="1527" y="1"/>
                    </a:moveTo>
                    <a:cubicBezTo>
                      <a:pt x="1519" y="1"/>
                      <a:pt x="1511" y="1"/>
                      <a:pt x="1502" y="3"/>
                    </a:cubicBezTo>
                    <a:cubicBezTo>
                      <a:pt x="1041" y="64"/>
                      <a:pt x="596" y="187"/>
                      <a:pt x="182" y="340"/>
                    </a:cubicBezTo>
                    <a:cubicBezTo>
                      <a:pt x="0" y="410"/>
                      <a:pt x="111" y="671"/>
                      <a:pt x="271" y="671"/>
                    </a:cubicBezTo>
                    <a:cubicBezTo>
                      <a:pt x="287" y="671"/>
                      <a:pt x="303" y="668"/>
                      <a:pt x="320" y="663"/>
                    </a:cubicBezTo>
                    <a:cubicBezTo>
                      <a:pt x="734" y="494"/>
                      <a:pt x="1149" y="386"/>
                      <a:pt x="1579" y="340"/>
                    </a:cubicBezTo>
                    <a:cubicBezTo>
                      <a:pt x="1770" y="311"/>
                      <a:pt x="1708" y="1"/>
                      <a:pt x="1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2890753" y="2463370"/>
                <a:ext cx="20005" cy="29988"/>
              </a:xfrm>
              <a:custGeom>
                <a:avLst/>
                <a:gdLst/>
                <a:ahLst/>
                <a:cxnLst/>
                <a:rect l="l" t="t" r="r" b="b"/>
                <a:pathLst>
                  <a:path w="523" h="784" fill="none" extrusionOk="0">
                    <a:moveTo>
                      <a:pt x="522" y="752"/>
                    </a:moveTo>
                    <a:cubicBezTo>
                      <a:pt x="261" y="783"/>
                      <a:pt x="46" y="599"/>
                      <a:pt x="0" y="353"/>
                    </a:cubicBezTo>
                    <a:cubicBezTo>
                      <a:pt x="16" y="184"/>
                      <a:pt x="138" y="31"/>
                      <a:pt x="323" y="0"/>
                    </a:cubicBezTo>
                  </a:path>
                </a:pathLst>
              </a:custGeom>
              <a:solidFill>
                <a:schemeClr val="accent1"/>
              </a:solidFill>
              <a:ln w="5375" cap="rnd" cmpd="sng">
                <a:solidFill>
                  <a:srgbClr val="E57F7E"/>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879584" y="2238004"/>
                <a:ext cx="302443" cy="207621"/>
              </a:xfrm>
              <a:custGeom>
                <a:avLst/>
                <a:gdLst/>
                <a:ahLst/>
                <a:cxnLst/>
                <a:rect l="l" t="t" r="r" b="b"/>
                <a:pathLst>
                  <a:path w="7907" h="5428" extrusionOk="0">
                    <a:moveTo>
                      <a:pt x="3903" y="1"/>
                    </a:moveTo>
                    <a:cubicBezTo>
                      <a:pt x="662" y="1"/>
                      <a:pt x="1" y="4465"/>
                      <a:pt x="1" y="4465"/>
                    </a:cubicBezTo>
                    <a:cubicBezTo>
                      <a:pt x="1" y="4465"/>
                      <a:pt x="737" y="5079"/>
                      <a:pt x="783" y="5248"/>
                    </a:cubicBezTo>
                    <a:cubicBezTo>
                      <a:pt x="1120" y="5372"/>
                      <a:pt x="1444" y="5427"/>
                      <a:pt x="1754" y="5427"/>
                    </a:cubicBezTo>
                    <a:cubicBezTo>
                      <a:pt x="4357" y="5427"/>
                      <a:pt x="5988" y="1517"/>
                      <a:pt x="5988" y="1517"/>
                    </a:cubicBezTo>
                    <a:cubicBezTo>
                      <a:pt x="6172" y="2269"/>
                      <a:pt x="7907" y="3129"/>
                      <a:pt x="7907" y="3129"/>
                    </a:cubicBezTo>
                    <a:cubicBezTo>
                      <a:pt x="7768" y="2745"/>
                      <a:pt x="7599" y="2377"/>
                      <a:pt x="7385" y="2024"/>
                    </a:cubicBezTo>
                    <a:cubicBezTo>
                      <a:pt x="6740" y="980"/>
                      <a:pt x="5681" y="258"/>
                      <a:pt x="4468" y="43"/>
                    </a:cubicBezTo>
                    <a:cubicBezTo>
                      <a:pt x="4271" y="14"/>
                      <a:pt x="4083" y="1"/>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2"/>
              <p:cNvSpPr/>
              <p:nvPr/>
            </p:nvSpPr>
            <p:spPr>
              <a:xfrm>
                <a:off x="2906588" y="2186788"/>
                <a:ext cx="226096" cy="241396"/>
              </a:xfrm>
              <a:custGeom>
                <a:avLst/>
                <a:gdLst/>
                <a:ahLst/>
                <a:cxnLst/>
                <a:rect l="l" t="t" r="r" b="b"/>
                <a:pathLst>
                  <a:path w="5911" h="6311" fill="none" extrusionOk="0">
                    <a:moveTo>
                      <a:pt x="1" y="6310"/>
                    </a:moveTo>
                    <a:cubicBezTo>
                      <a:pt x="1" y="6310"/>
                      <a:pt x="1213" y="1"/>
                      <a:pt x="5911" y="2350"/>
                    </a:cubicBezTo>
                  </a:path>
                </a:pathLst>
              </a:custGeom>
              <a:noFill/>
              <a:ln w="19050" cap="rnd" cmpd="sng">
                <a:solidFill>
                  <a:schemeClr val="lt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2"/>
              <p:cNvSpPr/>
              <p:nvPr/>
            </p:nvSpPr>
            <p:spPr>
              <a:xfrm>
                <a:off x="2847874" y="3475068"/>
                <a:ext cx="401090" cy="38"/>
              </a:xfrm>
              <a:custGeom>
                <a:avLst/>
                <a:gdLst/>
                <a:ahLst/>
                <a:cxnLst/>
                <a:rect l="l" t="t" r="r" b="b"/>
                <a:pathLst>
                  <a:path w="10486" h="1" fill="none" extrusionOk="0">
                    <a:moveTo>
                      <a:pt x="1" y="1"/>
                    </a:moveTo>
                    <a:lnTo>
                      <a:pt x="10486" y="1"/>
                    </a:lnTo>
                  </a:path>
                </a:pathLst>
              </a:custGeom>
              <a:noFill/>
              <a:ln w="19050" cap="rnd" cmpd="sng">
                <a:solidFill>
                  <a:schemeClr val="accent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2"/>
              <p:cNvSpPr/>
              <p:nvPr/>
            </p:nvSpPr>
            <p:spPr>
              <a:xfrm>
                <a:off x="3047540" y="3448637"/>
                <a:ext cx="612" cy="25895"/>
              </a:xfrm>
              <a:custGeom>
                <a:avLst/>
                <a:gdLst/>
                <a:ahLst/>
                <a:cxnLst/>
                <a:rect l="l" t="t" r="r" b="b"/>
                <a:pathLst>
                  <a:path w="16" h="677" fill="none" extrusionOk="0">
                    <a:moveTo>
                      <a:pt x="15" y="1"/>
                    </a:moveTo>
                    <a:lnTo>
                      <a:pt x="0" y="676"/>
                    </a:lnTo>
                  </a:path>
                </a:pathLst>
              </a:custGeom>
              <a:noFill/>
              <a:ln w="2300" cap="rnd" cmpd="sng">
                <a:solidFill>
                  <a:srgbClr val="B56B2D"/>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2"/>
              <p:cNvSpPr/>
              <p:nvPr/>
            </p:nvSpPr>
            <p:spPr>
              <a:xfrm>
                <a:off x="3069840" y="3448637"/>
                <a:ext cx="612" cy="25895"/>
              </a:xfrm>
              <a:custGeom>
                <a:avLst/>
                <a:gdLst/>
                <a:ahLst/>
                <a:cxnLst/>
                <a:rect l="l" t="t" r="r" b="b"/>
                <a:pathLst>
                  <a:path w="16" h="677" fill="none" extrusionOk="0">
                    <a:moveTo>
                      <a:pt x="16" y="1"/>
                    </a:moveTo>
                    <a:lnTo>
                      <a:pt x="0" y="676"/>
                    </a:lnTo>
                  </a:path>
                </a:pathLst>
              </a:custGeom>
              <a:noFill/>
              <a:ln w="2300" cap="rnd" cmpd="sng">
                <a:solidFill>
                  <a:srgbClr val="B56B2D"/>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2"/>
              <p:cNvSpPr/>
              <p:nvPr/>
            </p:nvSpPr>
            <p:spPr>
              <a:xfrm>
                <a:off x="3189640" y="3049351"/>
                <a:ext cx="657671" cy="825894"/>
              </a:xfrm>
              <a:custGeom>
                <a:avLst/>
                <a:gdLst/>
                <a:ahLst/>
                <a:cxnLst/>
                <a:rect l="l" t="t" r="r" b="b"/>
                <a:pathLst>
                  <a:path w="17194" h="21592" extrusionOk="0">
                    <a:moveTo>
                      <a:pt x="2063" y="1"/>
                    </a:moveTo>
                    <a:cubicBezTo>
                      <a:pt x="1154" y="1"/>
                      <a:pt x="426" y="221"/>
                      <a:pt x="0" y="1398"/>
                    </a:cubicBezTo>
                    <a:cubicBezTo>
                      <a:pt x="246" y="3056"/>
                      <a:pt x="1044" y="6034"/>
                      <a:pt x="1228" y="6955"/>
                    </a:cubicBezTo>
                    <a:cubicBezTo>
                      <a:pt x="2165" y="11576"/>
                      <a:pt x="5388" y="14047"/>
                      <a:pt x="9165" y="16764"/>
                    </a:cubicBezTo>
                    <a:lnTo>
                      <a:pt x="9272" y="16841"/>
                    </a:lnTo>
                    <a:cubicBezTo>
                      <a:pt x="9625" y="17087"/>
                      <a:pt x="12158" y="18821"/>
                      <a:pt x="12158" y="18821"/>
                    </a:cubicBezTo>
                    <a:cubicBezTo>
                      <a:pt x="12158" y="18821"/>
                      <a:pt x="14860" y="21493"/>
                      <a:pt x="15137" y="21585"/>
                    </a:cubicBezTo>
                    <a:cubicBezTo>
                      <a:pt x="15148" y="21589"/>
                      <a:pt x="15157" y="21592"/>
                      <a:pt x="15165" y="21592"/>
                    </a:cubicBezTo>
                    <a:cubicBezTo>
                      <a:pt x="15323" y="21592"/>
                      <a:pt x="14538" y="20526"/>
                      <a:pt x="14538" y="20525"/>
                    </a:cubicBezTo>
                    <a:lnTo>
                      <a:pt x="14538" y="20525"/>
                    </a:lnTo>
                    <a:cubicBezTo>
                      <a:pt x="14538" y="20526"/>
                      <a:pt x="15551" y="21462"/>
                      <a:pt x="15981" y="21585"/>
                    </a:cubicBezTo>
                    <a:cubicBezTo>
                      <a:pt x="15992" y="21588"/>
                      <a:pt x="16002" y="21590"/>
                      <a:pt x="16011" y="21590"/>
                    </a:cubicBezTo>
                    <a:cubicBezTo>
                      <a:pt x="16242" y="21590"/>
                      <a:pt x="15183" y="20188"/>
                      <a:pt x="15183" y="20188"/>
                    </a:cubicBezTo>
                    <a:lnTo>
                      <a:pt x="15183" y="20188"/>
                    </a:lnTo>
                    <a:cubicBezTo>
                      <a:pt x="16730" y="21275"/>
                      <a:pt x="16784" y="21388"/>
                      <a:pt x="16861" y="21388"/>
                    </a:cubicBezTo>
                    <a:cubicBezTo>
                      <a:pt x="16869" y="21388"/>
                      <a:pt x="16877" y="21387"/>
                      <a:pt x="16887" y="21385"/>
                    </a:cubicBezTo>
                    <a:cubicBezTo>
                      <a:pt x="17163" y="21339"/>
                      <a:pt x="15459" y="19681"/>
                      <a:pt x="15459" y="19681"/>
                    </a:cubicBezTo>
                    <a:lnTo>
                      <a:pt x="15459" y="19681"/>
                    </a:lnTo>
                    <a:cubicBezTo>
                      <a:pt x="15459" y="19681"/>
                      <a:pt x="16529" y="20524"/>
                      <a:pt x="16884" y="20524"/>
                    </a:cubicBezTo>
                    <a:cubicBezTo>
                      <a:pt x="16909" y="20524"/>
                      <a:pt x="16931" y="20519"/>
                      <a:pt x="16948" y="20510"/>
                    </a:cubicBezTo>
                    <a:cubicBezTo>
                      <a:pt x="17194" y="20387"/>
                      <a:pt x="15044" y="18315"/>
                      <a:pt x="15044" y="18315"/>
                    </a:cubicBezTo>
                    <a:lnTo>
                      <a:pt x="15044" y="18315"/>
                    </a:lnTo>
                    <a:cubicBezTo>
                      <a:pt x="15064" y="18316"/>
                      <a:pt x="15084" y="18316"/>
                      <a:pt x="15103" y="18316"/>
                    </a:cubicBezTo>
                    <a:cubicBezTo>
                      <a:pt x="15511" y="18316"/>
                      <a:pt x="15887" y="18164"/>
                      <a:pt x="16180" y="17900"/>
                    </a:cubicBezTo>
                    <a:cubicBezTo>
                      <a:pt x="16288" y="17778"/>
                      <a:pt x="16288" y="17609"/>
                      <a:pt x="16196" y="17471"/>
                    </a:cubicBezTo>
                    <a:lnTo>
                      <a:pt x="16196" y="17471"/>
                    </a:lnTo>
                    <a:cubicBezTo>
                      <a:pt x="16025" y="17553"/>
                      <a:pt x="15800" y="17584"/>
                      <a:pt x="15557" y="17584"/>
                    </a:cubicBezTo>
                    <a:cubicBezTo>
                      <a:pt x="14753" y="17584"/>
                      <a:pt x="13740" y="17240"/>
                      <a:pt x="13740" y="17240"/>
                    </a:cubicBezTo>
                    <a:lnTo>
                      <a:pt x="13018" y="16780"/>
                    </a:lnTo>
                    <a:cubicBezTo>
                      <a:pt x="11161" y="15475"/>
                      <a:pt x="6601" y="9810"/>
                      <a:pt x="6141" y="8337"/>
                    </a:cubicBezTo>
                    <a:cubicBezTo>
                      <a:pt x="4989" y="4637"/>
                      <a:pt x="4943" y="2595"/>
                      <a:pt x="4053" y="78"/>
                    </a:cubicBezTo>
                    <a:cubicBezTo>
                      <a:pt x="3990" y="79"/>
                      <a:pt x="3927" y="80"/>
                      <a:pt x="3865" y="80"/>
                    </a:cubicBezTo>
                    <a:cubicBezTo>
                      <a:pt x="3217" y="80"/>
                      <a:pt x="2608" y="1"/>
                      <a:pt x="2063" y="1"/>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2"/>
              <p:cNvSpPr/>
              <p:nvPr/>
            </p:nvSpPr>
            <p:spPr>
              <a:xfrm>
                <a:off x="2298869" y="3076623"/>
                <a:ext cx="551374" cy="893290"/>
              </a:xfrm>
              <a:custGeom>
                <a:avLst/>
                <a:gdLst/>
                <a:ahLst/>
                <a:cxnLst/>
                <a:rect l="l" t="t" r="r" b="b"/>
                <a:pathLst>
                  <a:path w="14415" h="23354" extrusionOk="0">
                    <a:moveTo>
                      <a:pt x="12694" y="1"/>
                    </a:moveTo>
                    <a:cubicBezTo>
                      <a:pt x="11972" y="1"/>
                      <a:pt x="11140" y="290"/>
                      <a:pt x="10209" y="393"/>
                    </a:cubicBezTo>
                    <a:cubicBezTo>
                      <a:pt x="9671" y="3018"/>
                      <a:pt x="9917" y="5045"/>
                      <a:pt x="9288" y="8867"/>
                    </a:cubicBezTo>
                    <a:cubicBezTo>
                      <a:pt x="9042" y="10387"/>
                      <a:pt x="5296" y="16619"/>
                      <a:pt x="3638" y="18170"/>
                    </a:cubicBezTo>
                    <a:lnTo>
                      <a:pt x="2994" y="18753"/>
                    </a:lnTo>
                    <a:cubicBezTo>
                      <a:pt x="2994" y="18753"/>
                      <a:pt x="1785" y="19358"/>
                      <a:pt x="960" y="19358"/>
                    </a:cubicBezTo>
                    <a:cubicBezTo>
                      <a:pt x="827" y="19358"/>
                      <a:pt x="705" y="19342"/>
                      <a:pt x="599" y="19306"/>
                    </a:cubicBezTo>
                    <a:lnTo>
                      <a:pt x="599" y="19306"/>
                    </a:lnTo>
                    <a:cubicBezTo>
                      <a:pt x="522" y="19444"/>
                      <a:pt x="553" y="19613"/>
                      <a:pt x="676" y="19736"/>
                    </a:cubicBezTo>
                    <a:cubicBezTo>
                      <a:pt x="935" y="19913"/>
                      <a:pt x="1239" y="20008"/>
                      <a:pt x="1555" y="20008"/>
                    </a:cubicBezTo>
                    <a:cubicBezTo>
                      <a:pt x="1650" y="20008"/>
                      <a:pt x="1746" y="19999"/>
                      <a:pt x="1842" y="19981"/>
                    </a:cubicBezTo>
                    <a:lnTo>
                      <a:pt x="1842" y="19981"/>
                    </a:lnTo>
                    <a:cubicBezTo>
                      <a:pt x="1842" y="19981"/>
                      <a:pt x="0" y="22345"/>
                      <a:pt x="276" y="22422"/>
                    </a:cubicBezTo>
                    <a:cubicBezTo>
                      <a:pt x="287" y="22426"/>
                      <a:pt x="298" y="22428"/>
                      <a:pt x="311" y="22428"/>
                    </a:cubicBezTo>
                    <a:cubicBezTo>
                      <a:pt x="622" y="22428"/>
                      <a:pt x="1627" y="21394"/>
                      <a:pt x="1627" y="21394"/>
                    </a:cubicBezTo>
                    <a:lnTo>
                      <a:pt x="1627" y="21394"/>
                    </a:lnTo>
                    <a:cubicBezTo>
                      <a:pt x="1627" y="21394"/>
                      <a:pt x="169" y="23267"/>
                      <a:pt x="461" y="23267"/>
                    </a:cubicBezTo>
                    <a:cubicBezTo>
                      <a:pt x="568" y="23267"/>
                      <a:pt x="461" y="23267"/>
                      <a:pt x="1980" y="21854"/>
                    </a:cubicBezTo>
                    <a:lnTo>
                      <a:pt x="1980" y="21854"/>
                    </a:lnTo>
                    <a:cubicBezTo>
                      <a:pt x="1980" y="21854"/>
                      <a:pt x="1140" y="23353"/>
                      <a:pt x="1346" y="23353"/>
                    </a:cubicBezTo>
                    <a:cubicBezTo>
                      <a:pt x="1355" y="23353"/>
                      <a:pt x="1367" y="23350"/>
                      <a:pt x="1382" y="23343"/>
                    </a:cubicBezTo>
                    <a:cubicBezTo>
                      <a:pt x="1781" y="23159"/>
                      <a:pt x="2656" y="22085"/>
                      <a:pt x="2656" y="22084"/>
                    </a:cubicBezTo>
                    <a:lnTo>
                      <a:pt x="2656" y="22084"/>
                    </a:lnTo>
                    <a:cubicBezTo>
                      <a:pt x="2656" y="22085"/>
                      <a:pt x="2027" y="23244"/>
                      <a:pt x="2196" y="23244"/>
                    </a:cubicBezTo>
                    <a:cubicBezTo>
                      <a:pt x="2204" y="23244"/>
                      <a:pt x="2214" y="23241"/>
                      <a:pt x="2226" y="23236"/>
                    </a:cubicBezTo>
                    <a:cubicBezTo>
                      <a:pt x="2472" y="23098"/>
                      <a:pt x="4774" y="20073"/>
                      <a:pt x="4774" y="20073"/>
                    </a:cubicBezTo>
                    <a:cubicBezTo>
                      <a:pt x="4774" y="20073"/>
                      <a:pt x="7046" y="18001"/>
                      <a:pt x="7353" y="17709"/>
                    </a:cubicBezTo>
                    <a:lnTo>
                      <a:pt x="7461" y="17617"/>
                    </a:lnTo>
                    <a:cubicBezTo>
                      <a:pt x="10823" y="14409"/>
                      <a:pt x="13678" y="11523"/>
                      <a:pt x="13954" y="6810"/>
                    </a:cubicBezTo>
                    <a:cubicBezTo>
                      <a:pt x="14016" y="5874"/>
                      <a:pt x="14384" y="2819"/>
                      <a:pt x="14415" y="1130"/>
                    </a:cubicBezTo>
                    <a:cubicBezTo>
                      <a:pt x="13942" y="250"/>
                      <a:pt x="13365" y="1"/>
                      <a:pt x="12694" y="1"/>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2"/>
              <p:cNvSpPr/>
              <p:nvPr/>
            </p:nvSpPr>
            <p:spPr>
              <a:xfrm>
                <a:off x="2600090" y="2695888"/>
                <a:ext cx="811512" cy="752225"/>
              </a:xfrm>
              <a:custGeom>
                <a:avLst/>
                <a:gdLst/>
                <a:ahLst/>
                <a:cxnLst/>
                <a:rect l="l" t="t" r="r" b="b"/>
                <a:pathLst>
                  <a:path w="21216" h="19666" extrusionOk="0">
                    <a:moveTo>
                      <a:pt x="7292" y="0"/>
                    </a:moveTo>
                    <a:cubicBezTo>
                      <a:pt x="7292" y="0"/>
                      <a:pt x="2579" y="1582"/>
                      <a:pt x="1290" y="3930"/>
                    </a:cubicBezTo>
                    <a:cubicBezTo>
                      <a:pt x="0" y="6279"/>
                      <a:pt x="645" y="16027"/>
                      <a:pt x="645" y="16027"/>
                    </a:cubicBezTo>
                    <a:lnTo>
                      <a:pt x="1551" y="15966"/>
                    </a:lnTo>
                    <a:cubicBezTo>
                      <a:pt x="1879" y="16109"/>
                      <a:pt x="2177" y="16166"/>
                      <a:pt x="2450" y="16166"/>
                    </a:cubicBezTo>
                    <a:cubicBezTo>
                      <a:pt x="3084" y="16166"/>
                      <a:pt x="3587" y="15859"/>
                      <a:pt x="4038" y="15613"/>
                    </a:cubicBezTo>
                    <a:cubicBezTo>
                      <a:pt x="4253" y="15495"/>
                      <a:pt x="4563" y="15456"/>
                      <a:pt x="4881" y="15456"/>
                    </a:cubicBezTo>
                    <a:cubicBezTo>
                      <a:pt x="5518" y="15456"/>
                      <a:pt x="6187" y="15613"/>
                      <a:pt x="6187" y="15613"/>
                    </a:cubicBezTo>
                    <a:lnTo>
                      <a:pt x="6724" y="19665"/>
                    </a:lnTo>
                    <a:lnTo>
                      <a:pt x="16749" y="19665"/>
                    </a:lnTo>
                    <a:cubicBezTo>
                      <a:pt x="17010" y="19082"/>
                      <a:pt x="17608" y="14738"/>
                      <a:pt x="17608" y="14738"/>
                    </a:cubicBezTo>
                    <a:cubicBezTo>
                      <a:pt x="17608" y="14738"/>
                      <a:pt x="17780" y="14484"/>
                      <a:pt x="18439" y="14484"/>
                    </a:cubicBezTo>
                    <a:cubicBezTo>
                      <a:pt x="18683" y="14484"/>
                      <a:pt x="18994" y="14519"/>
                      <a:pt x="19389" y="14615"/>
                    </a:cubicBezTo>
                    <a:cubicBezTo>
                      <a:pt x="20015" y="14768"/>
                      <a:pt x="20442" y="14811"/>
                      <a:pt x="20724" y="14811"/>
                    </a:cubicBezTo>
                    <a:cubicBezTo>
                      <a:pt x="21093" y="14811"/>
                      <a:pt x="21216" y="14738"/>
                      <a:pt x="21216" y="14738"/>
                    </a:cubicBezTo>
                    <a:cubicBezTo>
                      <a:pt x="21216" y="14139"/>
                      <a:pt x="20249" y="5558"/>
                      <a:pt x="19389" y="3669"/>
                    </a:cubicBezTo>
                    <a:cubicBezTo>
                      <a:pt x="18529" y="1781"/>
                      <a:pt x="13955" y="246"/>
                      <a:pt x="13955" y="246"/>
                    </a:cubicBezTo>
                    <a:cubicBezTo>
                      <a:pt x="13694" y="1443"/>
                      <a:pt x="12634" y="2288"/>
                      <a:pt x="11406" y="2288"/>
                    </a:cubicBezTo>
                    <a:cubicBezTo>
                      <a:pt x="11235" y="2298"/>
                      <a:pt x="11070" y="2303"/>
                      <a:pt x="10912" y="2303"/>
                    </a:cubicBezTo>
                    <a:cubicBezTo>
                      <a:pt x="7461" y="2303"/>
                      <a:pt x="7292" y="0"/>
                      <a:pt x="7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2"/>
              <p:cNvSpPr/>
              <p:nvPr/>
            </p:nvSpPr>
            <p:spPr>
              <a:xfrm>
                <a:off x="3268321" y="2936630"/>
                <a:ext cx="11169" cy="322409"/>
              </a:xfrm>
              <a:custGeom>
                <a:avLst/>
                <a:gdLst/>
                <a:ahLst/>
                <a:cxnLst/>
                <a:rect l="l" t="t" r="r" b="b"/>
                <a:pathLst>
                  <a:path w="292" h="8429" fill="none" extrusionOk="0">
                    <a:moveTo>
                      <a:pt x="0" y="0"/>
                    </a:moveTo>
                    <a:cubicBezTo>
                      <a:pt x="246" y="2810"/>
                      <a:pt x="292" y="5619"/>
                      <a:pt x="138" y="8428"/>
                    </a:cubicBezTo>
                  </a:path>
                </a:pathLst>
              </a:custGeom>
              <a:noFill/>
              <a:ln w="9525" cap="rnd" cmpd="sng">
                <a:solidFill>
                  <a:schemeClr val="accent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2"/>
              <p:cNvSpPr/>
              <p:nvPr/>
            </p:nvSpPr>
            <p:spPr>
              <a:xfrm>
                <a:off x="2828481" y="2988879"/>
                <a:ext cx="8262" cy="304202"/>
              </a:xfrm>
              <a:custGeom>
                <a:avLst/>
                <a:gdLst/>
                <a:ahLst/>
                <a:cxnLst/>
                <a:rect l="l" t="t" r="r" b="b"/>
                <a:pathLst>
                  <a:path w="216" h="7953" fill="none" extrusionOk="0">
                    <a:moveTo>
                      <a:pt x="1" y="1"/>
                    </a:moveTo>
                    <a:cubicBezTo>
                      <a:pt x="155" y="3086"/>
                      <a:pt x="216" y="7953"/>
                      <a:pt x="216" y="7953"/>
                    </a:cubicBezTo>
                  </a:path>
                </a:pathLst>
              </a:custGeom>
              <a:noFill/>
              <a:ln w="9525" cap="rnd" cmpd="sng">
                <a:solidFill>
                  <a:schemeClr val="accent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6" name="Google Shape;506;p42"/>
          <p:cNvGrpSpPr/>
          <p:nvPr/>
        </p:nvGrpSpPr>
        <p:grpSpPr>
          <a:xfrm>
            <a:off x="3036950" y="2486712"/>
            <a:ext cx="1817624" cy="2675357"/>
            <a:chOff x="6506025" y="2468144"/>
            <a:chExt cx="1817624" cy="2675357"/>
          </a:xfrm>
        </p:grpSpPr>
        <p:sp>
          <p:nvSpPr>
            <p:cNvPr id="507" name="Google Shape;507;p42"/>
            <p:cNvSpPr/>
            <p:nvPr/>
          </p:nvSpPr>
          <p:spPr>
            <a:xfrm flipH="1">
              <a:off x="6585790" y="2468144"/>
              <a:ext cx="753846" cy="575081"/>
            </a:xfrm>
            <a:custGeom>
              <a:avLst/>
              <a:gdLst/>
              <a:ahLst/>
              <a:cxnLst/>
              <a:rect l="l" t="t" r="r" b="b"/>
              <a:pathLst>
                <a:path w="13372" h="10201" extrusionOk="0">
                  <a:moveTo>
                    <a:pt x="5310" y="1"/>
                  </a:moveTo>
                  <a:cubicBezTo>
                    <a:pt x="4866" y="1"/>
                    <a:pt x="4416" y="23"/>
                    <a:pt x="3976" y="83"/>
                  </a:cubicBezTo>
                  <a:cubicBezTo>
                    <a:pt x="3331" y="144"/>
                    <a:pt x="2702" y="328"/>
                    <a:pt x="2134" y="620"/>
                  </a:cubicBezTo>
                  <a:cubicBezTo>
                    <a:pt x="1796" y="804"/>
                    <a:pt x="1489" y="1034"/>
                    <a:pt x="1228" y="1311"/>
                  </a:cubicBezTo>
                  <a:cubicBezTo>
                    <a:pt x="936" y="1618"/>
                    <a:pt x="691" y="1971"/>
                    <a:pt x="522" y="2355"/>
                  </a:cubicBezTo>
                  <a:cubicBezTo>
                    <a:pt x="154" y="3153"/>
                    <a:pt x="0" y="4013"/>
                    <a:pt x="46" y="4872"/>
                  </a:cubicBezTo>
                  <a:cubicBezTo>
                    <a:pt x="61" y="5302"/>
                    <a:pt x="123" y="5717"/>
                    <a:pt x="230" y="6131"/>
                  </a:cubicBezTo>
                  <a:cubicBezTo>
                    <a:pt x="338" y="6499"/>
                    <a:pt x="476" y="6868"/>
                    <a:pt x="660" y="7221"/>
                  </a:cubicBezTo>
                  <a:cubicBezTo>
                    <a:pt x="983" y="7820"/>
                    <a:pt x="1412" y="8357"/>
                    <a:pt x="1950" y="8802"/>
                  </a:cubicBezTo>
                  <a:cubicBezTo>
                    <a:pt x="2410" y="9155"/>
                    <a:pt x="2932" y="9416"/>
                    <a:pt x="3500" y="9570"/>
                  </a:cubicBezTo>
                  <a:cubicBezTo>
                    <a:pt x="3838" y="9652"/>
                    <a:pt x="4176" y="9693"/>
                    <a:pt x="4518" y="9693"/>
                  </a:cubicBezTo>
                  <a:cubicBezTo>
                    <a:pt x="4689" y="9693"/>
                    <a:pt x="4861" y="9682"/>
                    <a:pt x="5035" y="9662"/>
                  </a:cubicBezTo>
                  <a:cubicBezTo>
                    <a:pt x="5496" y="9600"/>
                    <a:pt x="5956" y="9478"/>
                    <a:pt x="6386" y="9309"/>
                  </a:cubicBezTo>
                  <a:cubicBezTo>
                    <a:pt x="6785" y="9140"/>
                    <a:pt x="7154" y="8971"/>
                    <a:pt x="7491" y="8818"/>
                  </a:cubicBezTo>
                  <a:cubicBezTo>
                    <a:pt x="8093" y="8558"/>
                    <a:pt x="8633" y="8396"/>
                    <a:pt x="9102" y="8396"/>
                  </a:cubicBezTo>
                  <a:cubicBezTo>
                    <a:pt x="9160" y="8396"/>
                    <a:pt x="9217" y="8398"/>
                    <a:pt x="9272" y="8403"/>
                  </a:cubicBezTo>
                  <a:cubicBezTo>
                    <a:pt x="9395" y="8403"/>
                    <a:pt x="9518" y="8418"/>
                    <a:pt x="9641" y="8464"/>
                  </a:cubicBezTo>
                  <a:cubicBezTo>
                    <a:pt x="9748" y="8480"/>
                    <a:pt x="9840" y="8526"/>
                    <a:pt x="9932" y="8572"/>
                  </a:cubicBezTo>
                  <a:cubicBezTo>
                    <a:pt x="10117" y="8695"/>
                    <a:pt x="10285" y="8833"/>
                    <a:pt x="10424" y="9002"/>
                  </a:cubicBezTo>
                  <a:cubicBezTo>
                    <a:pt x="10654" y="9247"/>
                    <a:pt x="10853" y="9539"/>
                    <a:pt x="11007" y="9846"/>
                  </a:cubicBezTo>
                  <a:cubicBezTo>
                    <a:pt x="11114" y="10061"/>
                    <a:pt x="11176" y="10199"/>
                    <a:pt x="11222" y="10199"/>
                  </a:cubicBezTo>
                  <a:cubicBezTo>
                    <a:pt x="11225" y="10200"/>
                    <a:pt x="11228" y="10200"/>
                    <a:pt x="11231" y="10200"/>
                  </a:cubicBezTo>
                  <a:cubicBezTo>
                    <a:pt x="11290" y="10200"/>
                    <a:pt x="11350" y="10065"/>
                    <a:pt x="11452" y="9846"/>
                  </a:cubicBezTo>
                  <a:cubicBezTo>
                    <a:pt x="11590" y="9508"/>
                    <a:pt x="11759" y="9186"/>
                    <a:pt x="11959" y="8894"/>
                  </a:cubicBezTo>
                  <a:cubicBezTo>
                    <a:pt x="12082" y="8695"/>
                    <a:pt x="12235" y="8526"/>
                    <a:pt x="12419" y="8296"/>
                  </a:cubicBezTo>
                  <a:cubicBezTo>
                    <a:pt x="12527" y="8157"/>
                    <a:pt x="12634" y="8019"/>
                    <a:pt x="12711" y="7881"/>
                  </a:cubicBezTo>
                  <a:cubicBezTo>
                    <a:pt x="12818" y="7697"/>
                    <a:pt x="12911" y="7513"/>
                    <a:pt x="12972" y="7313"/>
                  </a:cubicBezTo>
                  <a:cubicBezTo>
                    <a:pt x="13125" y="6899"/>
                    <a:pt x="13233" y="6469"/>
                    <a:pt x="13294" y="6024"/>
                  </a:cubicBezTo>
                  <a:cubicBezTo>
                    <a:pt x="13371" y="5517"/>
                    <a:pt x="13371" y="4995"/>
                    <a:pt x="13310" y="4473"/>
                  </a:cubicBezTo>
                  <a:cubicBezTo>
                    <a:pt x="13279" y="4197"/>
                    <a:pt x="13218" y="3920"/>
                    <a:pt x="13141" y="3644"/>
                  </a:cubicBezTo>
                  <a:cubicBezTo>
                    <a:pt x="13064" y="3352"/>
                    <a:pt x="12957" y="3091"/>
                    <a:pt x="12818" y="2831"/>
                  </a:cubicBezTo>
                  <a:cubicBezTo>
                    <a:pt x="12557" y="2324"/>
                    <a:pt x="12189" y="1863"/>
                    <a:pt x="11744" y="1495"/>
                  </a:cubicBezTo>
                  <a:cubicBezTo>
                    <a:pt x="11329" y="1157"/>
                    <a:pt x="10853" y="881"/>
                    <a:pt x="10347" y="697"/>
                  </a:cubicBezTo>
                  <a:cubicBezTo>
                    <a:pt x="9856" y="512"/>
                    <a:pt x="9349" y="390"/>
                    <a:pt x="8827" y="328"/>
                  </a:cubicBezTo>
                  <a:cubicBezTo>
                    <a:pt x="8320" y="252"/>
                    <a:pt x="7829" y="190"/>
                    <a:pt x="7307" y="129"/>
                  </a:cubicBezTo>
                  <a:cubicBezTo>
                    <a:pt x="6785" y="67"/>
                    <a:pt x="6248" y="21"/>
                    <a:pt x="5695" y="6"/>
                  </a:cubicBezTo>
                  <a:cubicBezTo>
                    <a:pt x="5568" y="2"/>
                    <a:pt x="5439" y="1"/>
                    <a:pt x="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2"/>
            <p:cNvSpPr/>
            <p:nvPr/>
          </p:nvSpPr>
          <p:spPr>
            <a:xfrm flipH="1">
              <a:off x="7882237" y="2597410"/>
              <a:ext cx="170534" cy="545259"/>
            </a:xfrm>
            <a:custGeom>
              <a:avLst/>
              <a:gdLst/>
              <a:ahLst/>
              <a:cxnLst/>
              <a:rect l="l" t="t" r="r" b="b"/>
              <a:pathLst>
                <a:path w="3025" h="9672" extrusionOk="0">
                  <a:moveTo>
                    <a:pt x="3009" y="0"/>
                  </a:moveTo>
                  <a:lnTo>
                    <a:pt x="1198" y="952"/>
                  </a:lnTo>
                  <a:cubicBezTo>
                    <a:pt x="1" y="7369"/>
                    <a:pt x="3025" y="9672"/>
                    <a:pt x="3025" y="9672"/>
                  </a:cubicBezTo>
                  <a:lnTo>
                    <a:pt x="3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2"/>
            <p:cNvSpPr/>
            <p:nvPr/>
          </p:nvSpPr>
          <p:spPr>
            <a:xfrm flipH="1">
              <a:off x="7442569" y="2632193"/>
              <a:ext cx="554843" cy="589513"/>
            </a:xfrm>
            <a:custGeom>
              <a:avLst/>
              <a:gdLst/>
              <a:ahLst/>
              <a:cxnLst/>
              <a:rect l="l" t="t" r="r" b="b"/>
              <a:pathLst>
                <a:path w="9842" h="10457" extrusionOk="0">
                  <a:moveTo>
                    <a:pt x="4471" y="1"/>
                  </a:moveTo>
                  <a:cubicBezTo>
                    <a:pt x="4067" y="1"/>
                    <a:pt x="3667" y="67"/>
                    <a:pt x="3286" y="212"/>
                  </a:cubicBezTo>
                  <a:cubicBezTo>
                    <a:pt x="2964" y="320"/>
                    <a:pt x="2672" y="489"/>
                    <a:pt x="2411" y="703"/>
                  </a:cubicBezTo>
                  <a:cubicBezTo>
                    <a:pt x="1" y="2622"/>
                    <a:pt x="1014" y="6905"/>
                    <a:pt x="2826" y="8962"/>
                  </a:cubicBezTo>
                  <a:cubicBezTo>
                    <a:pt x="3625" y="9872"/>
                    <a:pt x="4788" y="10457"/>
                    <a:pt x="5976" y="10457"/>
                  </a:cubicBezTo>
                  <a:cubicBezTo>
                    <a:pt x="6272" y="10457"/>
                    <a:pt x="6569" y="10421"/>
                    <a:pt x="6863" y="10344"/>
                  </a:cubicBezTo>
                  <a:cubicBezTo>
                    <a:pt x="8982" y="9761"/>
                    <a:pt x="9841" y="7489"/>
                    <a:pt x="9626" y="5386"/>
                  </a:cubicBezTo>
                  <a:cubicBezTo>
                    <a:pt x="9457" y="3804"/>
                    <a:pt x="8736" y="2269"/>
                    <a:pt x="7554" y="1241"/>
                  </a:cubicBezTo>
                  <a:cubicBezTo>
                    <a:pt x="6691" y="490"/>
                    <a:pt x="5566" y="1"/>
                    <a:pt x="4471" y="1"/>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2"/>
            <p:cNvSpPr/>
            <p:nvPr/>
          </p:nvSpPr>
          <p:spPr>
            <a:xfrm flipH="1">
              <a:off x="7872710" y="2912710"/>
              <a:ext cx="149788" cy="169181"/>
            </a:xfrm>
            <a:custGeom>
              <a:avLst/>
              <a:gdLst/>
              <a:ahLst/>
              <a:cxnLst/>
              <a:rect l="l" t="t" r="r" b="b"/>
              <a:pathLst>
                <a:path w="2657" h="3001" extrusionOk="0">
                  <a:moveTo>
                    <a:pt x="1140" y="0"/>
                  </a:moveTo>
                  <a:cubicBezTo>
                    <a:pt x="951" y="0"/>
                    <a:pt x="759" y="53"/>
                    <a:pt x="584" y="164"/>
                  </a:cubicBezTo>
                  <a:cubicBezTo>
                    <a:pt x="185" y="440"/>
                    <a:pt x="1" y="1008"/>
                    <a:pt x="78" y="1530"/>
                  </a:cubicBezTo>
                  <a:cubicBezTo>
                    <a:pt x="154" y="2114"/>
                    <a:pt x="507" y="2620"/>
                    <a:pt x="1029" y="2881"/>
                  </a:cubicBezTo>
                  <a:cubicBezTo>
                    <a:pt x="1229" y="2961"/>
                    <a:pt x="1442" y="3001"/>
                    <a:pt x="1654" y="3001"/>
                  </a:cubicBezTo>
                  <a:cubicBezTo>
                    <a:pt x="2012" y="3001"/>
                    <a:pt x="2367" y="2888"/>
                    <a:pt x="2657" y="2666"/>
                  </a:cubicBezTo>
                  <a:lnTo>
                    <a:pt x="1950" y="410"/>
                  </a:lnTo>
                  <a:cubicBezTo>
                    <a:pt x="1750" y="143"/>
                    <a:pt x="1450" y="0"/>
                    <a:pt x="1140" y="0"/>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2"/>
            <p:cNvSpPr/>
            <p:nvPr/>
          </p:nvSpPr>
          <p:spPr>
            <a:xfrm flipH="1">
              <a:off x="7620997" y="2983347"/>
              <a:ext cx="296758" cy="568655"/>
            </a:xfrm>
            <a:custGeom>
              <a:avLst/>
              <a:gdLst/>
              <a:ahLst/>
              <a:cxnLst/>
              <a:rect l="l" t="t" r="r" b="b"/>
              <a:pathLst>
                <a:path w="5264" h="10087" extrusionOk="0">
                  <a:moveTo>
                    <a:pt x="353" y="1"/>
                  </a:moveTo>
                  <a:lnTo>
                    <a:pt x="77" y="7370"/>
                  </a:lnTo>
                  <a:cubicBezTo>
                    <a:pt x="0" y="8736"/>
                    <a:pt x="998" y="9918"/>
                    <a:pt x="2349" y="10071"/>
                  </a:cubicBezTo>
                  <a:cubicBezTo>
                    <a:pt x="2445" y="10082"/>
                    <a:pt x="2540" y="10087"/>
                    <a:pt x="2634" y="10087"/>
                  </a:cubicBezTo>
                  <a:cubicBezTo>
                    <a:pt x="4075" y="10087"/>
                    <a:pt x="5263" y="8900"/>
                    <a:pt x="5220" y="7416"/>
                  </a:cubicBezTo>
                  <a:lnTo>
                    <a:pt x="5020" y="538"/>
                  </a:lnTo>
                  <a:lnTo>
                    <a:pt x="353" y="1"/>
                  </a:ln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2"/>
            <p:cNvSpPr/>
            <p:nvPr/>
          </p:nvSpPr>
          <p:spPr>
            <a:xfrm flipH="1">
              <a:off x="7626917" y="3137418"/>
              <a:ext cx="211237" cy="138513"/>
            </a:xfrm>
            <a:custGeom>
              <a:avLst/>
              <a:gdLst/>
              <a:ahLst/>
              <a:cxnLst/>
              <a:rect l="l" t="t" r="r" b="b"/>
              <a:pathLst>
                <a:path w="3747" h="2457" extrusionOk="0">
                  <a:moveTo>
                    <a:pt x="16" y="0"/>
                  </a:moveTo>
                  <a:cubicBezTo>
                    <a:pt x="1" y="0"/>
                    <a:pt x="876" y="2011"/>
                    <a:pt x="3746" y="2457"/>
                  </a:cubicBezTo>
                  <a:lnTo>
                    <a:pt x="3746" y="1443"/>
                  </a:lnTo>
                  <a:cubicBezTo>
                    <a:pt x="3746" y="1443"/>
                    <a:pt x="3541" y="1486"/>
                    <a:pt x="3208" y="1486"/>
                  </a:cubicBezTo>
                  <a:cubicBezTo>
                    <a:pt x="2483" y="1486"/>
                    <a:pt x="1152" y="1284"/>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2"/>
            <p:cNvSpPr/>
            <p:nvPr/>
          </p:nvSpPr>
          <p:spPr>
            <a:xfrm flipH="1">
              <a:off x="7929819" y="2967788"/>
              <a:ext cx="31232" cy="45946"/>
            </a:xfrm>
            <a:custGeom>
              <a:avLst/>
              <a:gdLst/>
              <a:ahLst/>
              <a:cxnLst/>
              <a:rect l="l" t="t" r="r" b="b"/>
              <a:pathLst>
                <a:path w="554" h="815" fill="none" extrusionOk="0">
                  <a:moveTo>
                    <a:pt x="553" y="814"/>
                  </a:moveTo>
                  <a:cubicBezTo>
                    <a:pt x="246" y="814"/>
                    <a:pt x="1" y="615"/>
                    <a:pt x="1" y="384"/>
                  </a:cubicBezTo>
                  <a:cubicBezTo>
                    <a:pt x="16" y="200"/>
                    <a:pt x="154" y="31"/>
                    <a:pt x="338" y="1"/>
                  </a:cubicBezTo>
                </a:path>
              </a:pathLst>
            </a:custGeom>
            <a:solidFill>
              <a:schemeClr val="accent1"/>
            </a:solidFill>
            <a:ln w="8050" cap="flat" cmpd="sng">
              <a:solidFill>
                <a:schemeClr val="accent1"/>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flipH="1">
              <a:off x="7531703" y="2962601"/>
              <a:ext cx="44198" cy="56319"/>
            </a:xfrm>
            <a:custGeom>
              <a:avLst/>
              <a:gdLst/>
              <a:ahLst/>
              <a:cxnLst/>
              <a:rect l="l" t="t" r="r" b="b"/>
              <a:pathLst>
                <a:path w="784" h="999" extrusionOk="0">
                  <a:moveTo>
                    <a:pt x="0" y="0"/>
                  </a:moveTo>
                  <a:cubicBezTo>
                    <a:pt x="0" y="139"/>
                    <a:pt x="46" y="277"/>
                    <a:pt x="123" y="400"/>
                  </a:cubicBezTo>
                  <a:cubicBezTo>
                    <a:pt x="154" y="461"/>
                    <a:pt x="184" y="522"/>
                    <a:pt x="246" y="568"/>
                  </a:cubicBezTo>
                  <a:cubicBezTo>
                    <a:pt x="251" y="576"/>
                    <a:pt x="258" y="584"/>
                    <a:pt x="264" y="591"/>
                  </a:cubicBezTo>
                  <a:lnTo>
                    <a:pt x="264" y="591"/>
                  </a:lnTo>
                  <a:cubicBezTo>
                    <a:pt x="243" y="618"/>
                    <a:pt x="221" y="639"/>
                    <a:pt x="200" y="661"/>
                  </a:cubicBezTo>
                  <a:cubicBezTo>
                    <a:pt x="138" y="737"/>
                    <a:pt x="108" y="829"/>
                    <a:pt x="77" y="922"/>
                  </a:cubicBezTo>
                  <a:lnTo>
                    <a:pt x="154" y="998"/>
                  </a:lnTo>
                  <a:cubicBezTo>
                    <a:pt x="246" y="968"/>
                    <a:pt x="338" y="937"/>
                    <a:pt x="415" y="875"/>
                  </a:cubicBezTo>
                  <a:cubicBezTo>
                    <a:pt x="445" y="845"/>
                    <a:pt x="491" y="814"/>
                    <a:pt x="522" y="783"/>
                  </a:cubicBezTo>
                  <a:cubicBezTo>
                    <a:pt x="553" y="753"/>
                    <a:pt x="583" y="722"/>
                    <a:pt x="614" y="691"/>
                  </a:cubicBezTo>
                  <a:lnTo>
                    <a:pt x="783" y="492"/>
                  </a:lnTo>
                  <a:lnTo>
                    <a:pt x="553" y="430"/>
                  </a:lnTo>
                  <a:cubicBezTo>
                    <a:pt x="507" y="415"/>
                    <a:pt x="476" y="384"/>
                    <a:pt x="430" y="354"/>
                  </a:cubicBezTo>
                  <a:cubicBezTo>
                    <a:pt x="384" y="323"/>
                    <a:pt x="338" y="292"/>
                    <a:pt x="292" y="261"/>
                  </a:cubicBezTo>
                  <a:cubicBezTo>
                    <a:pt x="200" y="169"/>
                    <a:pt x="108" y="9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flipH="1">
              <a:off x="7541230" y="3024895"/>
              <a:ext cx="97021" cy="54289"/>
            </a:xfrm>
            <a:custGeom>
              <a:avLst/>
              <a:gdLst/>
              <a:ahLst/>
              <a:cxnLst/>
              <a:rect l="l" t="t" r="r" b="b"/>
              <a:pathLst>
                <a:path w="1721" h="963" extrusionOk="0">
                  <a:moveTo>
                    <a:pt x="1" y="1"/>
                  </a:moveTo>
                  <a:lnTo>
                    <a:pt x="1" y="1"/>
                  </a:lnTo>
                  <a:cubicBezTo>
                    <a:pt x="32" y="185"/>
                    <a:pt x="108" y="369"/>
                    <a:pt x="216" y="523"/>
                  </a:cubicBezTo>
                  <a:cubicBezTo>
                    <a:pt x="339" y="692"/>
                    <a:pt x="492" y="830"/>
                    <a:pt x="676" y="906"/>
                  </a:cubicBezTo>
                  <a:cubicBezTo>
                    <a:pt x="775" y="945"/>
                    <a:pt x="878" y="963"/>
                    <a:pt x="980" y="963"/>
                  </a:cubicBezTo>
                  <a:cubicBezTo>
                    <a:pt x="1287" y="963"/>
                    <a:pt x="1582" y="796"/>
                    <a:pt x="1720" y="507"/>
                  </a:cubicBezTo>
                  <a:lnTo>
                    <a:pt x="1720" y="507"/>
                  </a:lnTo>
                  <a:cubicBezTo>
                    <a:pt x="1567" y="584"/>
                    <a:pt x="1398" y="646"/>
                    <a:pt x="1229" y="676"/>
                  </a:cubicBezTo>
                  <a:cubicBezTo>
                    <a:pt x="1196" y="680"/>
                    <a:pt x="1163" y="682"/>
                    <a:pt x="1129" y="682"/>
                  </a:cubicBezTo>
                  <a:cubicBezTo>
                    <a:pt x="1019" y="682"/>
                    <a:pt x="905" y="662"/>
                    <a:pt x="799" y="615"/>
                  </a:cubicBezTo>
                  <a:cubicBezTo>
                    <a:pt x="661" y="553"/>
                    <a:pt x="523" y="477"/>
                    <a:pt x="400" y="369"/>
                  </a:cubicBezTo>
                  <a:cubicBezTo>
                    <a:pt x="339" y="308"/>
                    <a:pt x="277" y="262"/>
                    <a:pt x="216" y="200"/>
                  </a:cubicBezTo>
                  <a:cubicBezTo>
                    <a:pt x="139" y="124"/>
                    <a:pt x="78" y="6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flipH="1">
              <a:off x="7644226" y="2891175"/>
              <a:ext cx="74471" cy="71991"/>
            </a:xfrm>
            <a:custGeom>
              <a:avLst/>
              <a:gdLst/>
              <a:ahLst/>
              <a:cxnLst/>
              <a:rect l="l" t="t" r="r" b="b"/>
              <a:pathLst>
                <a:path w="1321" h="1277" extrusionOk="0">
                  <a:moveTo>
                    <a:pt x="48" y="0"/>
                  </a:moveTo>
                  <a:cubicBezTo>
                    <a:pt x="24" y="0"/>
                    <a:pt x="0" y="20"/>
                    <a:pt x="0" y="55"/>
                  </a:cubicBezTo>
                  <a:cubicBezTo>
                    <a:pt x="15" y="300"/>
                    <a:pt x="77" y="531"/>
                    <a:pt x="169" y="761"/>
                  </a:cubicBezTo>
                  <a:cubicBezTo>
                    <a:pt x="230" y="884"/>
                    <a:pt x="292" y="991"/>
                    <a:pt x="384" y="1083"/>
                  </a:cubicBezTo>
                  <a:cubicBezTo>
                    <a:pt x="476" y="1191"/>
                    <a:pt x="599" y="1252"/>
                    <a:pt x="737" y="1267"/>
                  </a:cubicBezTo>
                  <a:cubicBezTo>
                    <a:pt x="765" y="1274"/>
                    <a:pt x="793" y="1277"/>
                    <a:pt x="821" y="1277"/>
                  </a:cubicBezTo>
                  <a:cubicBezTo>
                    <a:pt x="930" y="1277"/>
                    <a:pt x="1035" y="1230"/>
                    <a:pt x="1121" y="1145"/>
                  </a:cubicBezTo>
                  <a:cubicBezTo>
                    <a:pt x="1213" y="1053"/>
                    <a:pt x="1274" y="930"/>
                    <a:pt x="1290" y="792"/>
                  </a:cubicBezTo>
                  <a:cubicBezTo>
                    <a:pt x="1320" y="546"/>
                    <a:pt x="1320" y="300"/>
                    <a:pt x="1259" y="55"/>
                  </a:cubicBezTo>
                  <a:cubicBezTo>
                    <a:pt x="1259" y="39"/>
                    <a:pt x="1244" y="9"/>
                    <a:pt x="1228" y="9"/>
                  </a:cubicBezTo>
                  <a:cubicBezTo>
                    <a:pt x="1198" y="9"/>
                    <a:pt x="1182" y="39"/>
                    <a:pt x="1182" y="55"/>
                  </a:cubicBezTo>
                  <a:cubicBezTo>
                    <a:pt x="1213" y="285"/>
                    <a:pt x="1213" y="515"/>
                    <a:pt x="1167" y="746"/>
                  </a:cubicBezTo>
                  <a:cubicBezTo>
                    <a:pt x="1151" y="853"/>
                    <a:pt x="1105" y="960"/>
                    <a:pt x="1029" y="1037"/>
                  </a:cubicBezTo>
                  <a:cubicBezTo>
                    <a:pt x="965" y="1088"/>
                    <a:pt x="880" y="1118"/>
                    <a:pt x="801" y="1118"/>
                  </a:cubicBezTo>
                  <a:cubicBezTo>
                    <a:pt x="784" y="1118"/>
                    <a:pt x="768" y="1117"/>
                    <a:pt x="752" y="1114"/>
                  </a:cubicBezTo>
                  <a:cubicBezTo>
                    <a:pt x="537" y="1099"/>
                    <a:pt x="399" y="899"/>
                    <a:pt x="292" y="699"/>
                  </a:cubicBezTo>
                  <a:cubicBezTo>
                    <a:pt x="200" y="485"/>
                    <a:pt x="123" y="270"/>
                    <a:pt x="92" y="39"/>
                  </a:cubicBezTo>
                  <a:cubicBezTo>
                    <a:pt x="86" y="12"/>
                    <a:pt x="67"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2"/>
            <p:cNvSpPr/>
            <p:nvPr/>
          </p:nvSpPr>
          <p:spPr>
            <a:xfrm flipH="1">
              <a:off x="7477189" y="2882268"/>
              <a:ext cx="58912" cy="61505"/>
            </a:xfrm>
            <a:custGeom>
              <a:avLst/>
              <a:gdLst/>
              <a:ahLst/>
              <a:cxnLst/>
              <a:rect l="l" t="t" r="r" b="b"/>
              <a:pathLst>
                <a:path w="1045" h="1091" extrusionOk="0">
                  <a:moveTo>
                    <a:pt x="41" y="1"/>
                  </a:moveTo>
                  <a:cubicBezTo>
                    <a:pt x="21" y="1"/>
                    <a:pt x="0" y="17"/>
                    <a:pt x="0" y="44"/>
                  </a:cubicBezTo>
                  <a:cubicBezTo>
                    <a:pt x="0" y="243"/>
                    <a:pt x="46" y="443"/>
                    <a:pt x="123" y="643"/>
                  </a:cubicBezTo>
                  <a:cubicBezTo>
                    <a:pt x="169" y="735"/>
                    <a:pt x="215" y="827"/>
                    <a:pt x="277" y="919"/>
                  </a:cubicBezTo>
                  <a:cubicBezTo>
                    <a:pt x="353" y="1011"/>
                    <a:pt x="461" y="1072"/>
                    <a:pt x="584" y="1088"/>
                  </a:cubicBezTo>
                  <a:cubicBezTo>
                    <a:pt x="599" y="1090"/>
                    <a:pt x="614" y="1091"/>
                    <a:pt x="630" y="1091"/>
                  </a:cubicBezTo>
                  <a:cubicBezTo>
                    <a:pt x="736" y="1091"/>
                    <a:pt x="839" y="1044"/>
                    <a:pt x="906" y="950"/>
                  </a:cubicBezTo>
                  <a:cubicBezTo>
                    <a:pt x="967" y="857"/>
                    <a:pt x="1013" y="765"/>
                    <a:pt x="1029" y="643"/>
                  </a:cubicBezTo>
                  <a:cubicBezTo>
                    <a:pt x="1044" y="443"/>
                    <a:pt x="1044" y="228"/>
                    <a:pt x="998" y="28"/>
                  </a:cubicBezTo>
                  <a:lnTo>
                    <a:pt x="998" y="44"/>
                  </a:lnTo>
                  <a:cubicBezTo>
                    <a:pt x="992" y="25"/>
                    <a:pt x="974" y="16"/>
                    <a:pt x="958" y="16"/>
                  </a:cubicBezTo>
                  <a:cubicBezTo>
                    <a:pt x="935" y="16"/>
                    <a:pt x="912" y="32"/>
                    <a:pt x="921" y="59"/>
                  </a:cubicBezTo>
                  <a:cubicBezTo>
                    <a:pt x="937" y="243"/>
                    <a:pt x="921" y="443"/>
                    <a:pt x="891" y="627"/>
                  </a:cubicBezTo>
                  <a:cubicBezTo>
                    <a:pt x="875" y="719"/>
                    <a:pt x="845" y="811"/>
                    <a:pt x="799" y="873"/>
                  </a:cubicBezTo>
                  <a:cubicBezTo>
                    <a:pt x="760" y="924"/>
                    <a:pt x="701" y="953"/>
                    <a:pt x="638" y="953"/>
                  </a:cubicBezTo>
                  <a:cubicBezTo>
                    <a:pt x="625" y="953"/>
                    <a:pt x="612" y="952"/>
                    <a:pt x="599" y="950"/>
                  </a:cubicBezTo>
                  <a:cubicBezTo>
                    <a:pt x="430" y="950"/>
                    <a:pt x="323" y="765"/>
                    <a:pt x="246" y="596"/>
                  </a:cubicBezTo>
                  <a:cubicBezTo>
                    <a:pt x="169" y="412"/>
                    <a:pt x="108" y="228"/>
                    <a:pt x="77" y="28"/>
                  </a:cubicBezTo>
                  <a:cubicBezTo>
                    <a:pt x="71" y="9"/>
                    <a:pt x="56"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2"/>
            <p:cNvSpPr/>
            <p:nvPr/>
          </p:nvSpPr>
          <p:spPr>
            <a:xfrm flipH="1">
              <a:off x="7510106" y="2560597"/>
              <a:ext cx="476030" cy="359165"/>
            </a:xfrm>
            <a:custGeom>
              <a:avLst/>
              <a:gdLst/>
              <a:ahLst/>
              <a:cxnLst/>
              <a:rect l="l" t="t" r="r" b="b"/>
              <a:pathLst>
                <a:path w="8444" h="6371" extrusionOk="0">
                  <a:moveTo>
                    <a:pt x="4812" y="0"/>
                  </a:moveTo>
                  <a:cubicBezTo>
                    <a:pt x="3451" y="0"/>
                    <a:pt x="1795" y="379"/>
                    <a:pt x="1" y="1605"/>
                  </a:cubicBezTo>
                  <a:lnTo>
                    <a:pt x="584" y="6256"/>
                  </a:lnTo>
                  <a:cubicBezTo>
                    <a:pt x="584" y="6256"/>
                    <a:pt x="961" y="6370"/>
                    <a:pt x="1308" y="6370"/>
                  </a:cubicBezTo>
                  <a:cubicBezTo>
                    <a:pt x="1471" y="6370"/>
                    <a:pt x="1627" y="6345"/>
                    <a:pt x="1735" y="6272"/>
                  </a:cubicBezTo>
                  <a:cubicBezTo>
                    <a:pt x="2534" y="5734"/>
                    <a:pt x="3516" y="4921"/>
                    <a:pt x="2887" y="3263"/>
                  </a:cubicBezTo>
                  <a:cubicBezTo>
                    <a:pt x="3208" y="3154"/>
                    <a:pt x="3907" y="3051"/>
                    <a:pt x="4810" y="3051"/>
                  </a:cubicBezTo>
                  <a:cubicBezTo>
                    <a:pt x="5808" y="3051"/>
                    <a:pt x="7056" y="3176"/>
                    <a:pt x="8321" y="3555"/>
                  </a:cubicBezTo>
                  <a:lnTo>
                    <a:pt x="8444" y="991"/>
                  </a:lnTo>
                  <a:cubicBezTo>
                    <a:pt x="8444" y="991"/>
                    <a:pt x="7014" y="0"/>
                    <a:pt x="4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2"/>
            <p:cNvSpPr/>
            <p:nvPr/>
          </p:nvSpPr>
          <p:spPr>
            <a:xfrm flipH="1">
              <a:off x="7282462" y="4511707"/>
              <a:ext cx="868964" cy="631795"/>
            </a:xfrm>
            <a:custGeom>
              <a:avLst/>
              <a:gdLst/>
              <a:ahLst/>
              <a:cxnLst/>
              <a:rect l="l" t="t" r="r" b="b"/>
              <a:pathLst>
                <a:path w="15414" h="11207" extrusionOk="0">
                  <a:moveTo>
                    <a:pt x="15413" y="0"/>
                  </a:moveTo>
                  <a:lnTo>
                    <a:pt x="2303" y="108"/>
                  </a:lnTo>
                  <a:cubicBezTo>
                    <a:pt x="2303" y="108"/>
                    <a:pt x="0" y="7215"/>
                    <a:pt x="246" y="11207"/>
                  </a:cubicBezTo>
                  <a:lnTo>
                    <a:pt x="15398" y="11069"/>
                  </a:lnTo>
                  <a:lnTo>
                    <a:pt x="154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2"/>
            <p:cNvSpPr/>
            <p:nvPr/>
          </p:nvSpPr>
          <p:spPr>
            <a:xfrm flipH="1">
              <a:off x="7450355" y="4884678"/>
              <a:ext cx="56319" cy="249290"/>
            </a:xfrm>
            <a:custGeom>
              <a:avLst/>
              <a:gdLst/>
              <a:ahLst/>
              <a:cxnLst/>
              <a:rect l="l" t="t" r="r" b="b"/>
              <a:pathLst>
                <a:path w="999" h="4422" fill="none" extrusionOk="0">
                  <a:moveTo>
                    <a:pt x="998" y="1"/>
                  </a:moveTo>
                  <a:lnTo>
                    <a:pt x="0" y="4422"/>
                  </a:lnTo>
                </a:path>
              </a:pathLst>
            </a:custGeom>
            <a:noFill/>
            <a:ln w="2300" cap="rnd" cmpd="sng">
              <a:solidFill>
                <a:schemeClr val="dk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2"/>
            <p:cNvSpPr/>
            <p:nvPr/>
          </p:nvSpPr>
          <p:spPr>
            <a:xfrm flipH="1">
              <a:off x="6506025" y="3436144"/>
              <a:ext cx="333402" cy="410128"/>
            </a:xfrm>
            <a:custGeom>
              <a:avLst/>
              <a:gdLst/>
              <a:ahLst/>
              <a:cxnLst/>
              <a:rect l="l" t="t" r="r" b="b"/>
              <a:pathLst>
                <a:path w="5914" h="7275" extrusionOk="0">
                  <a:moveTo>
                    <a:pt x="4948" y="1"/>
                  </a:moveTo>
                  <a:cubicBezTo>
                    <a:pt x="4561" y="1"/>
                    <a:pt x="3239" y="2546"/>
                    <a:pt x="3239" y="2546"/>
                  </a:cubicBezTo>
                  <a:cubicBezTo>
                    <a:pt x="3239" y="2546"/>
                    <a:pt x="4084" y="550"/>
                    <a:pt x="3807" y="243"/>
                  </a:cubicBezTo>
                  <a:cubicBezTo>
                    <a:pt x="3797" y="231"/>
                    <a:pt x="3783" y="225"/>
                    <a:pt x="3767" y="225"/>
                  </a:cubicBezTo>
                  <a:cubicBezTo>
                    <a:pt x="3387" y="225"/>
                    <a:pt x="1535" y="3574"/>
                    <a:pt x="1535" y="3574"/>
                  </a:cubicBezTo>
                  <a:cubicBezTo>
                    <a:pt x="1535" y="3574"/>
                    <a:pt x="1336" y="2638"/>
                    <a:pt x="568" y="2193"/>
                  </a:cubicBezTo>
                  <a:cubicBezTo>
                    <a:pt x="510" y="2170"/>
                    <a:pt x="449" y="2160"/>
                    <a:pt x="388" y="2160"/>
                  </a:cubicBezTo>
                  <a:cubicBezTo>
                    <a:pt x="242" y="2160"/>
                    <a:pt x="98" y="2222"/>
                    <a:pt x="0" y="2331"/>
                  </a:cubicBezTo>
                  <a:cubicBezTo>
                    <a:pt x="752" y="3206"/>
                    <a:pt x="599" y="5708"/>
                    <a:pt x="599" y="5708"/>
                  </a:cubicBezTo>
                  <a:lnTo>
                    <a:pt x="215" y="6844"/>
                  </a:lnTo>
                  <a:cubicBezTo>
                    <a:pt x="169" y="6952"/>
                    <a:pt x="3255" y="7274"/>
                    <a:pt x="3255" y="7274"/>
                  </a:cubicBezTo>
                  <a:cubicBezTo>
                    <a:pt x="3255" y="7274"/>
                    <a:pt x="5880" y="2684"/>
                    <a:pt x="5910" y="2300"/>
                  </a:cubicBezTo>
                  <a:cubicBezTo>
                    <a:pt x="5914" y="2256"/>
                    <a:pt x="5901" y="2236"/>
                    <a:pt x="5876" y="2236"/>
                  </a:cubicBezTo>
                  <a:cubicBezTo>
                    <a:pt x="5675" y="2236"/>
                    <a:pt x="4682" y="3482"/>
                    <a:pt x="4682" y="3482"/>
                  </a:cubicBezTo>
                  <a:cubicBezTo>
                    <a:pt x="4682" y="3482"/>
                    <a:pt x="5588" y="1763"/>
                    <a:pt x="5603" y="1149"/>
                  </a:cubicBezTo>
                  <a:cubicBezTo>
                    <a:pt x="5603" y="1100"/>
                    <a:pt x="5586" y="1078"/>
                    <a:pt x="5556" y="1078"/>
                  </a:cubicBezTo>
                  <a:cubicBezTo>
                    <a:pt x="5292" y="1078"/>
                    <a:pt x="4022" y="2730"/>
                    <a:pt x="4022" y="2730"/>
                  </a:cubicBezTo>
                  <a:cubicBezTo>
                    <a:pt x="4421" y="1824"/>
                    <a:pt x="5266" y="197"/>
                    <a:pt x="4989" y="13"/>
                  </a:cubicBezTo>
                  <a:cubicBezTo>
                    <a:pt x="4977" y="5"/>
                    <a:pt x="4963" y="1"/>
                    <a:pt x="4948" y="1"/>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2"/>
            <p:cNvSpPr/>
            <p:nvPr/>
          </p:nvSpPr>
          <p:spPr>
            <a:xfrm flipH="1">
              <a:off x="6607434" y="3674832"/>
              <a:ext cx="1026476" cy="814844"/>
            </a:xfrm>
            <a:custGeom>
              <a:avLst/>
              <a:gdLst/>
              <a:ahLst/>
              <a:cxnLst/>
              <a:rect l="l" t="t" r="r" b="b"/>
              <a:pathLst>
                <a:path w="18208" h="14454" extrusionOk="0">
                  <a:moveTo>
                    <a:pt x="15429" y="1"/>
                  </a:moveTo>
                  <a:cubicBezTo>
                    <a:pt x="15429" y="1"/>
                    <a:pt x="10960" y="7961"/>
                    <a:pt x="10550" y="7961"/>
                  </a:cubicBezTo>
                  <a:cubicBezTo>
                    <a:pt x="10543" y="7961"/>
                    <a:pt x="10536" y="7958"/>
                    <a:pt x="10532" y="7953"/>
                  </a:cubicBezTo>
                  <a:cubicBezTo>
                    <a:pt x="9871" y="7185"/>
                    <a:pt x="6771" y="3286"/>
                    <a:pt x="6771" y="3286"/>
                  </a:cubicBezTo>
                  <a:lnTo>
                    <a:pt x="1" y="5097"/>
                  </a:lnTo>
                  <a:cubicBezTo>
                    <a:pt x="1" y="5097"/>
                    <a:pt x="3915" y="12205"/>
                    <a:pt x="9595" y="14339"/>
                  </a:cubicBezTo>
                  <a:cubicBezTo>
                    <a:pt x="9802" y="14417"/>
                    <a:pt x="10011" y="14454"/>
                    <a:pt x="10220" y="14454"/>
                  </a:cubicBezTo>
                  <a:cubicBezTo>
                    <a:pt x="14114" y="14454"/>
                    <a:pt x="18207" y="1566"/>
                    <a:pt x="18207" y="1566"/>
                  </a:cubicBezTo>
                  <a:lnTo>
                    <a:pt x="15429" y="1"/>
                  </a:ln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2"/>
            <p:cNvSpPr/>
            <p:nvPr/>
          </p:nvSpPr>
          <p:spPr>
            <a:xfrm flipH="1">
              <a:off x="7023699" y="3321761"/>
              <a:ext cx="1299951" cy="1466934"/>
            </a:xfrm>
            <a:custGeom>
              <a:avLst/>
              <a:gdLst/>
              <a:ahLst/>
              <a:cxnLst/>
              <a:rect l="l" t="t" r="r" b="b"/>
              <a:pathLst>
                <a:path w="23059" h="26021" extrusionOk="0">
                  <a:moveTo>
                    <a:pt x="12466" y="0"/>
                  </a:moveTo>
                  <a:cubicBezTo>
                    <a:pt x="11422" y="458"/>
                    <a:pt x="10471" y="608"/>
                    <a:pt x="9674" y="608"/>
                  </a:cubicBezTo>
                  <a:cubicBezTo>
                    <a:pt x="8172" y="608"/>
                    <a:pt x="7216" y="77"/>
                    <a:pt x="7216" y="77"/>
                  </a:cubicBezTo>
                  <a:cubicBezTo>
                    <a:pt x="1628" y="200"/>
                    <a:pt x="1" y="9702"/>
                    <a:pt x="277" y="14937"/>
                  </a:cubicBezTo>
                  <a:lnTo>
                    <a:pt x="6417" y="13218"/>
                  </a:lnTo>
                  <a:lnTo>
                    <a:pt x="4790" y="18069"/>
                  </a:lnTo>
                  <a:lnTo>
                    <a:pt x="2748" y="26021"/>
                  </a:lnTo>
                  <a:lnTo>
                    <a:pt x="2748" y="26021"/>
                  </a:lnTo>
                  <a:lnTo>
                    <a:pt x="19466" y="25836"/>
                  </a:lnTo>
                  <a:cubicBezTo>
                    <a:pt x="19466" y="25836"/>
                    <a:pt x="19128" y="21185"/>
                    <a:pt x="19113" y="15075"/>
                  </a:cubicBezTo>
                  <a:cubicBezTo>
                    <a:pt x="19113" y="15075"/>
                    <a:pt x="23058" y="12987"/>
                    <a:pt x="22889" y="12327"/>
                  </a:cubicBezTo>
                  <a:cubicBezTo>
                    <a:pt x="21416" y="6371"/>
                    <a:pt x="19343" y="3516"/>
                    <a:pt x="17163" y="1535"/>
                  </a:cubicBezTo>
                  <a:cubicBezTo>
                    <a:pt x="15644" y="138"/>
                    <a:pt x="13602" y="0"/>
                    <a:pt x="12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2"/>
            <p:cNvSpPr/>
            <p:nvPr/>
          </p:nvSpPr>
          <p:spPr>
            <a:xfrm flipH="1">
              <a:off x="7968773" y="3794289"/>
              <a:ext cx="23396" cy="270882"/>
            </a:xfrm>
            <a:custGeom>
              <a:avLst/>
              <a:gdLst/>
              <a:ahLst/>
              <a:cxnLst/>
              <a:rect l="l" t="t" r="r" b="b"/>
              <a:pathLst>
                <a:path w="415" h="4805" fill="none" extrusionOk="0">
                  <a:moveTo>
                    <a:pt x="0" y="0"/>
                  </a:moveTo>
                  <a:lnTo>
                    <a:pt x="415" y="480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2"/>
            <p:cNvSpPr/>
            <p:nvPr/>
          </p:nvSpPr>
          <p:spPr>
            <a:xfrm flipH="1">
              <a:off x="7915105" y="3417823"/>
              <a:ext cx="35573" cy="22550"/>
            </a:xfrm>
            <a:custGeom>
              <a:avLst/>
              <a:gdLst/>
              <a:ahLst/>
              <a:cxnLst/>
              <a:rect l="l" t="t" r="r" b="b"/>
              <a:pathLst>
                <a:path w="631" h="400" fill="none" extrusionOk="0">
                  <a:moveTo>
                    <a:pt x="1" y="0"/>
                  </a:moveTo>
                  <a:lnTo>
                    <a:pt x="630" y="399"/>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2"/>
            <p:cNvSpPr/>
            <p:nvPr/>
          </p:nvSpPr>
          <p:spPr>
            <a:xfrm flipH="1">
              <a:off x="7266068" y="3572739"/>
              <a:ext cx="3495" cy="41548"/>
            </a:xfrm>
            <a:custGeom>
              <a:avLst/>
              <a:gdLst/>
              <a:ahLst/>
              <a:cxnLst/>
              <a:rect l="l" t="t" r="r" b="b"/>
              <a:pathLst>
                <a:path w="62" h="737" fill="none" extrusionOk="0">
                  <a:moveTo>
                    <a:pt x="0" y="0"/>
                  </a:moveTo>
                  <a:lnTo>
                    <a:pt x="62" y="737"/>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p:nvPr/>
          </p:nvSpPr>
          <p:spPr>
            <a:xfrm flipH="1">
              <a:off x="7120678" y="3894635"/>
              <a:ext cx="3495" cy="41605"/>
            </a:xfrm>
            <a:custGeom>
              <a:avLst/>
              <a:gdLst/>
              <a:ahLst/>
              <a:cxnLst/>
              <a:rect l="l" t="t" r="r" b="b"/>
              <a:pathLst>
                <a:path w="62" h="738" fill="none" extrusionOk="0">
                  <a:moveTo>
                    <a:pt x="1" y="1"/>
                  </a:moveTo>
                  <a:lnTo>
                    <a:pt x="62" y="738"/>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flipH="1">
              <a:off x="7526517" y="3573584"/>
              <a:ext cx="36418" cy="22550"/>
            </a:xfrm>
            <a:custGeom>
              <a:avLst/>
              <a:gdLst/>
              <a:ahLst/>
              <a:cxnLst/>
              <a:rect l="l" t="t" r="r" b="b"/>
              <a:pathLst>
                <a:path w="646" h="400" fill="none" extrusionOk="0">
                  <a:moveTo>
                    <a:pt x="0" y="0"/>
                  </a:moveTo>
                  <a:lnTo>
                    <a:pt x="645" y="400"/>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2"/>
            <p:cNvSpPr/>
            <p:nvPr/>
          </p:nvSpPr>
          <p:spPr>
            <a:xfrm flipH="1">
              <a:off x="7198531" y="4013190"/>
              <a:ext cx="35573" cy="21704"/>
            </a:xfrm>
            <a:custGeom>
              <a:avLst/>
              <a:gdLst/>
              <a:ahLst/>
              <a:cxnLst/>
              <a:rect l="l" t="t" r="r" b="b"/>
              <a:pathLst>
                <a:path w="631" h="385" fill="none" extrusionOk="0">
                  <a:moveTo>
                    <a:pt x="1" y="1"/>
                  </a:moveTo>
                  <a:lnTo>
                    <a:pt x="630" y="38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flipH="1">
              <a:off x="8154808" y="3708601"/>
              <a:ext cx="36418" cy="21704"/>
            </a:xfrm>
            <a:custGeom>
              <a:avLst/>
              <a:gdLst/>
              <a:ahLst/>
              <a:cxnLst/>
              <a:rect l="l" t="t" r="r" b="b"/>
              <a:pathLst>
                <a:path w="646" h="385" fill="none" extrusionOk="0">
                  <a:moveTo>
                    <a:pt x="0" y="0"/>
                  </a:moveTo>
                  <a:lnTo>
                    <a:pt x="645"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flipH="1">
              <a:off x="7414050" y="4612955"/>
              <a:ext cx="35516" cy="21704"/>
            </a:xfrm>
            <a:custGeom>
              <a:avLst/>
              <a:gdLst/>
              <a:ahLst/>
              <a:cxnLst/>
              <a:rect l="l" t="t" r="r" b="b"/>
              <a:pathLst>
                <a:path w="630" h="385" fill="none" extrusionOk="0">
                  <a:moveTo>
                    <a:pt x="0" y="0"/>
                  </a:moveTo>
                  <a:lnTo>
                    <a:pt x="630"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flipH="1">
              <a:off x="7887425" y="3763114"/>
              <a:ext cx="36418" cy="21704"/>
            </a:xfrm>
            <a:custGeom>
              <a:avLst/>
              <a:gdLst/>
              <a:ahLst/>
              <a:cxnLst/>
              <a:rect l="l" t="t" r="r" b="b"/>
              <a:pathLst>
                <a:path w="646" h="385" fill="none" extrusionOk="0">
                  <a:moveTo>
                    <a:pt x="1" y="0"/>
                  </a:moveTo>
                  <a:lnTo>
                    <a:pt x="646"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flipH="1">
              <a:off x="7317988" y="4440732"/>
              <a:ext cx="35516" cy="22550"/>
            </a:xfrm>
            <a:custGeom>
              <a:avLst/>
              <a:gdLst/>
              <a:ahLst/>
              <a:cxnLst/>
              <a:rect l="l" t="t" r="r" b="b"/>
              <a:pathLst>
                <a:path w="630" h="400" fill="none" extrusionOk="0">
                  <a:moveTo>
                    <a:pt x="0" y="0"/>
                  </a:moveTo>
                  <a:lnTo>
                    <a:pt x="630" y="400"/>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2"/>
            <p:cNvSpPr/>
            <p:nvPr/>
          </p:nvSpPr>
          <p:spPr>
            <a:xfrm flipH="1">
              <a:off x="7819889" y="4127460"/>
              <a:ext cx="35573" cy="21704"/>
            </a:xfrm>
            <a:custGeom>
              <a:avLst/>
              <a:gdLst/>
              <a:ahLst/>
              <a:cxnLst/>
              <a:rect l="l" t="t" r="r" b="b"/>
              <a:pathLst>
                <a:path w="631" h="385" fill="none" extrusionOk="0">
                  <a:moveTo>
                    <a:pt x="1" y="0"/>
                  </a:moveTo>
                  <a:lnTo>
                    <a:pt x="630"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p:nvPr/>
          </p:nvSpPr>
          <p:spPr>
            <a:xfrm flipH="1">
              <a:off x="8044935" y="3529444"/>
              <a:ext cx="11275" cy="40759"/>
            </a:xfrm>
            <a:custGeom>
              <a:avLst/>
              <a:gdLst/>
              <a:ahLst/>
              <a:cxnLst/>
              <a:rect l="l" t="t" r="r" b="b"/>
              <a:pathLst>
                <a:path w="200" h="723" fill="none" extrusionOk="0">
                  <a:moveTo>
                    <a:pt x="200" y="1"/>
                  </a:moveTo>
                  <a:lnTo>
                    <a:pt x="0"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2"/>
            <p:cNvSpPr/>
            <p:nvPr/>
          </p:nvSpPr>
          <p:spPr>
            <a:xfrm flipH="1">
              <a:off x="8077801" y="3920624"/>
              <a:ext cx="11331" cy="40703"/>
            </a:xfrm>
            <a:custGeom>
              <a:avLst/>
              <a:gdLst/>
              <a:ahLst/>
              <a:cxnLst/>
              <a:rect l="l" t="t" r="r" b="b"/>
              <a:pathLst>
                <a:path w="201" h="722" fill="none" extrusionOk="0">
                  <a:moveTo>
                    <a:pt x="200" y="0"/>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2"/>
            <p:cNvSpPr/>
            <p:nvPr/>
          </p:nvSpPr>
          <p:spPr>
            <a:xfrm flipH="1">
              <a:off x="7788770" y="4683930"/>
              <a:ext cx="11275" cy="39857"/>
            </a:xfrm>
            <a:custGeom>
              <a:avLst/>
              <a:gdLst/>
              <a:ahLst/>
              <a:cxnLst/>
              <a:rect l="l" t="t" r="r" b="b"/>
              <a:pathLst>
                <a:path w="200" h="707" fill="none" extrusionOk="0">
                  <a:moveTo>
                    <a:pt x="200" y="0"/>
                  </a:moveTo>
                  <a:lnTo>
                    <a:pt x="0" y="706"/>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2"/>
            <p:cNvSpPr/>
            <p:nvPr/>
          </p:nvSpPr>
          <p:spPr>
            <a:xfrm flipH="1">
              <a:off x="7781836" y="3940524"/>
              <a:ext cx="12177" cy="39857"/>
            </a:xfrm>
            <a:custGeom>
              <a:avLst/>
              <a:gdLst/>
              <a:ahLst/>
              <a:cxnLst/>
              <a:rect l="l" t="t" r="r" b="b"/>
              <a:pathLst>
                <a:path w="216" h="707" fill="none" extrusionOk="0">
                  <a:moveTo>
                    <a:pt x="215" y="0"/>
                  </a:moveTo>
                  <a:lnTo>
                    <a:pt x="1" y="707"/>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flipH="1">
              <a:off x="8034562" y="4666623"/>
              <a:ext cx="11275" cy="39857"/>
            </a:xfrm>
            <a:custGeom>
              <a:avLst/>
              <a:gdLst/>
              <a:ahLst/>
              <a:cxnLst/>
              <a:rect l="l" t="t" r="r" b="b"/>
              <a:pathLst>
                <a:path w="200" h="707" fill="none" extrusionOk="0">
                  <a:moveTo>
                    <a:pt x="200" y="0"/>
                  </a:moveTo>
                  <a:lnTo>
                    <a:pt x="0" y="706"/>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flipH="1">
              <a:off x="7318834" y="4222620"/>
              <a:ext cx="11331" cy="40759"/>
            </a:xfrm>
            <a:custGeom>
              <a:avLst/>
              <a:gdLst/>
              <a:ahLst/>
              <a:cxnLst/>
              <a:rect l="l" t="t" r="r" b="b"/>
              <a:pathLst>
                <a:path w="201" h="723" fill="none" extrusionOk="0">
                  <a:moveTo>
                    <a:pt x="200"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flipH="1">
              <a:off x="7542133" y="3391834"/>
              <a:ext cx="12177" cy="40759"/>
            </a:xfrm>
            <a:custGeom>
              <a:avLst/>
              <a:gdLst/>
              <a:ahLst/>
              <a:cxnLst/>
              <a:rect l="l" t="t" r="r" b="b"/>
              <a:pathLst>
                <a:path w="216" h="723" fill="none" extrusionOk="0">
                  <a:moveTo>
                    <a:pt x="216"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flipH="1">
              <a:off x="7837252" y="3591737"/>
              <a:ext cx="6088" cy="41605"/>
            </a:xfrm>
            <a:custGeom>
              <a:avLst/>
              <a:gdLst/>
              <a:ahLst/>
              <a:cxnLst/>
              <a:rect l="l" t="t" r="r" b="b"/>
              <a:pathLst>
                <a:path w="108" h="738" fill="none" extrusionOk="0">
                  <a:moveTo>
                    <a:pt x="1" y="1"/>
                  </a:moveTo>
                  <a:lnTo>
                    <a:pt x="108" y="738"/>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flipH="1">
              <a:off x="7700488" y="3477523"/>
              <a:ext cx="34671" cy="23396"/>
            </a:xfrm>
            <a:custGeom>
              <a:avLst/>
              <a:gdLst/>
              <a:ahLst/>
              <a:cxnLst/>
              <a:rect l="l" t="t" r="r" b="b"/>
              <a:pathLst>
                <a:path w="615" h="415" fill="none" extrusionOk="0">
                  <a:moveTo>
                    <a:pt x="615" y="0"/>
                  </a:moveTo>
                  <a:lnTo>
                    <a:pt x="0" y="41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2"/>
            <p:cNvSpPr/>
            <p:nvPr/>
          </p:nvSpPr>
          <p:spPr>
            <a:xfrm flipH="1">
              <a:off x="7574153" y="3892042"/>
              <a:ext cx="34671" cy="24298"/>
            </a:xfrm>
            <a:custGeom>
              <a:avLst/>
              <a:gdLst/>
              <a:ahLst/>
              <a:cxnLst/>
              <a:rect l="l" t="t" r="r" b="b"/>
              <a:pathLst>
                <a:path w="615" h="431" fill="none" extrusionOk="0">
                  <a:moveTo>
                    <a:pt x="615" y="1"/>
                  </a:moveTo>
                  <a:lnTo>
                    <a:pt x="1" y="431"/>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2"/>
            <p:cNvSpPr/>
            <p:nvPr/>
          </p:nvSpPr>
          <p:spPr>
            <a:xfrm flipH="1">
              <a:off x="7461630" y="4481377"/>
              <a:ext cx="33825" cy="23452"/>
            </a:xfrm>
            <a:custGeom>
              <a:avLst/>
              <a:gdLst/>
              <a:ahLst/>
              <a:cxnLst/>
              <a:rect l="l" t="t" r="r" b="b"/>
              <a:pathLst>
                <a:path w="600" h="416" fill="none" extrusionOk="0">
                  <a:moveTo>
                    <a:pt x="599" y="1"/>
                  </a:moveTo>
                  <a:lnTo>
                    <a:pt x="1" y="41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2"/>
            <p:cNvSpPr/>
            <p:nvPr/>
          </p:nvSpPr>
          <p:spPr>
            <a:xfrm flipH="1">
              <a:off x="7375095" y="3694733"/>
              <a:ext cx="33825" cy="24298"/>
            </a:xfrm>
            <a:custGeom>
              <a:avLst/>
              <a:gdLst/>
              <a:ahLst/>
              <a:cxnLst/>
              <a:rect l="l" t="t" r="r" b="b"/>
              <a:pathLst>
                <a:path w="600" h="431" fill="none" extrusionOk="0">
                  <a:moveTo>
                    <a:pt x="600" y="1"/>
                  </a:moveTo>
                  <a:lnTo>
                    <a:pt x="1" y="430"/>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2"/>
            <p:cNvSpPr/>
            <p:nvPr/>
          </p:nvSpPr>
          <p:spPr>
            <a:xfrm flipH="1">
              <a:off x="7387216" y="3470589"/>
              <a:ext cx="7836" cy="40759"/>
            </a:xfrm>
            <a:custGeom>
              <a:avLst/>
              <a:gdLst/>
              <a:ahLst/>
              <a:cxnLst/>
              <a:rect l="l" t="t" r="r" b="b"/>
              <a:pathLst>
                <a:path w="139" h="723" fill="none" extrusionOk="0">
                  <a:moveTo>
                    <a:pt x="139"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2"/>
            <p:cNvSpPr/>
            <p:nvPr/>
          </p:nvSpPr>
          <p:spPr>
            <a:xfrm flipH="1">
              <a:off x="7671906" y="3725005"/>
              <a:ext cx="7893" cy="40759"/>
            </a:xfrm>
            <a:custGeom>
              <a:avLst/>
              <a:gdLst/>
              <a:ahLst/>
              <a:cxnLst/>
              <a:rect l="l" t="t" r="r" b="b"/>
              <a:pathLst>
                <a:path w="140" h="723" fill="none" extrusionOk="0">
                  <a:moveTo>
                    <a:pt x="139"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flipH="1">
              <a:off x="7583681" y="4632009"/>
              <a:ext cx="7836" cy="40703"/>
            </a:xfrm>
            <a:custGeom>
              <a:avLst/>
              <a:gdLst/>
              <a:ahLst/>
              <a:cxnLst/>
              <a:rect l="l" t="t" r="r" b="b"/>
              <a:pathLst>
                <a:path w="139" h="722" fill="none" extrusionOk="0">
                  <a:moveTo>
                    <a:pt x="139" y="0"/>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flipH="1">
              <a:off x="7299780" y="4652755"/>
              <a:ext cx="8738" cy="41605"/>
            </a:xfrm>
            <a:custGeom>
              <a:avLst/>
              <a:gdLst/>
              <a:ahLst/>
              <a:cxnLst/>
              <a:rect l="l" t="t" r="r" b="b"/>
              <a:pathLst>
                <a:path w="155" h="738" fill="none" extrusionOk="0">
                  <a:moveTo>
                    <a:pt x="154" y="1"/>
                  </a:moveTo>
                  <a:lnTo>
                    <a:pt x="1" y="737"/>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flipH="1">
              <a:off x="7341318" y="4024465"/>
              <a:ext cx="763374" cy="616348"/>
            </a:xfrm>
            <a:custGeom>
              <a:avLst/>
              <a:gdLst/>
              <a:ahLst/>
              <a:cxnLst/>
              <a:rect l="l" t="t" r="r" b="b"/>
              <a:pathLst>
                <a:path w="13541" h="10933" extrusionOk="0">
                  <a:moveTo>
                    <a:pt x="10148" y="0"/>
                  </a:moveTo>
                  <a:cubicBezTo>
                    <a:pt x="8100" y="2197"/>
                    <a:pt x="4689" y="5770"/>
                    <a:pt x="4353" y="5770"/>
                  </a:cubicBezTo>
                  <a:cubicBezTo>
                    <a:pt x="4342" y="5770"/>
                    <a:pt x="4334" y="5766"/>
                    <a:pt x="4330" y="5757"/>
                  </a:cubicBezTo>
                  <a:cubicBezTo>
                    <a:pt x="4161" y="5404"/>
                    <a:pt x="3715" y="4468"/>
                    <a:pt x="3224" y="3455"/>
                  </a:cubicBezTo>
                  <a:cubicBezTo>
                    <a:pt x="3163" y="3485"/>
                    <a:pt x="3101" y="3531"/>
                    <a:pt x="3025" y="3562"/>
                  </a:cubicBezTo>
                  <a:cubicBezTo>
                    <a:pt x="737" y="4683"/>
                    <a:pt x="0" y="7661"/>
                    <a:pt x="1597" y="9626"/>
                  </a:cubicBezTo>
                  <a:cubicBezTo>
                    <a:pt x="1704" y="9764"/>
                    <a:pt x="1812" y="9887"/>
                    <a:pt x="1935" y="9994"/>
                  </a:cubicBezTo>
                  <a:cubicBezTo>
                    <a:pt x="2645" y="10642"/>
                    <a:pt x="3389" y="10933"/>
                    <a:pt x="4152" y="10933"/>
                  </a:cubicBezTo>
                  <a:cubicBezTo>
                    <a:pt x="7325" y="10933"/>
                    <a:pt x="10817" y="5897"/>
                    <a:pt x="13540" y="661"/>
                  </a:cubicBezTo>
                  <a:cubicBezTo>
                    <a:pt x="13107" y="380"/>
                    <a:pt x="12592" y="352"/>
                    <a:pt x="12069" y="352"/>
                  </a:cubicBezTo>
                  <a:cubicBezTo>
                    <a:pt x="11939" y="352"/>
                    <a:pt x="11808" y="354"/>
                    <a:pt x="11677" y="354"/>
                  </a:cubicBezTo>
                  <a:cubicBezTo>
                    <a:pt x="11128" y="354"/>
                    <a:pt x="10590" y="323"/>
                    <a:pt x="10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flipH="1">
              <a:off x="7158783" y="3684642"/>
              <a:ext cx="375627" cy="380531"/>
            </a:xfrm>
            <a:custGeom>
              <a:avLst/>
              <a:gdLst/>
              <a:ahLst/>
              <a:cxnLst/>
              <a:rect l="l" t="t" r="r" b="b"/>
              <a:pathLst>
                <a:path w="6663" h="6750" extrusionOk="0">
                  <a:moveTo>
                    <a:pt x="5003" y="0"/>
                  </a:moveTo>
                  <a:cubicBezTo>
                    <a:pt x="4586" y="0"/>
                    <a:pt x="2089" y="2774"/>
                    <a:pt x="2089" y="2774"/>
                  </a:cubicBezTo>
                  <a:cubicBezTo>
                    <a:pt x="2089" y="2774"/>
                    <a:pt x="2119" y="1822"/>
                    <a:pt x="1459" y="1208"/>
                  </a:cubicBezTo>
                  <a:cubicBezTo>
                    <a:pt x="1375" y="1147"/>
                    <a:pt x="1271" y="1116"/>
                    <a:pt x="1166" y="1116"/>
                  </a:cubicBezTo>
                  <a:cubicBezTo>
                    <a:pt x="1060" y="1116"/>
                    <a:pt x="953" y="1147"/>
                    <a:pt x="861" y="1208"/>
                  </a:cubicBezTo>
                  <a:cubicBezTo>
                    <a:pt x="1413" y="2237"/>
                    <a:pt x="692" y="4647"/>
                    <a:pt x="692" y="4647"/>
                  </a:cubicBezTo>
                  <a:lnTo>
                    <a:pt x="78" y="5660"/>
                  </a:lnTo>
                  <a:cubicBezTo>
                    <a:pt x="1" y="5752"/>
                    <a:pt x="2948" y="6750"/>
                    <a:pt x="2948" y="6750"/>
                  </a:cubicBezTo>
                  <a:cubicBezTo>
                    <a:pt x="2948" y="6750"/>
                    <a:pt x="6525" y="2866"/>
                    <a:pt x="6648" y="2498"/>
                  </a:cubicBezTo>
                  <a:cubicBezTo>
                    <a:pt x="6662" y="2447"/>
                    <a:pt x="6647" y="2425"/>
                    <a:pt x="6610" y="2425"/>
                  </a:cubicBezTo>
                  <a:cubicBezTo>
                    <a:pt x="6369" y="2425"/>
                    <a:pt x="5190" y="3373"/>
                    <a:pt x="5190" y="3373"/>
                  </a:cubicBezTo>
                  <a:cubicBezTo>
                    <a:pt x="5190" y="3373"/>
                    <a:pt x="6449" y="1899"/>
                    <a:pt x="6587" y="1316"/>
                  </a:cubicBezTo>
                  <a:cubicBezTo>
                    <a:pt x="6602" y="1256"/>
                    <a:pt x="6584" y="1230"/>
                    <a:pt x="6540" y="1230"/>
                  </a:cubicBezTo>
                  <a:cubicBezTo>
                    <a:pt x="6236" y="1230"/>
                    <a:pt x="4698" y="2498"/>
                    <a:pt x="4698" y="2498"/>
                  </a:cubicBezTo>
                  <a:cubicBezTo>
                    <a:pt x="5297" y="1699"/>
                    <a:pt x="6479" y="302"/>
                    <a:pt x="6264" y="72"/>
                  </a:cubicBezTo>
                  <a:cubicBezTo>
                    <a:pt x="6247" y="55"/>
                    <a:pt x="6225" y="47"/>
                    <a:pt x="6197" y="47"/>
                  </a:cubicBezTo>
                  <a:cubicBezTo>
                    <a:pt x="5747" y="47"/>
                    <a:pt x="3977" y="2145"/>
                    <a:pt x="3977" y="2145"/>
                  </a:cubicBezTo>
                  <a:cubicBezTo>
                    <a:pt x="3977" y="2145"/>
                    <a:pt x="5236" y="379"/>
                    <a:pt x="5052" y="26"/>
                  </a:cubicBezTo>
                  <a:cubicBezTo>
                    <a:pt x="5042" y="9"/>
                    <a:pt x="5025" y="0"/>
                    <a:pt x="5003" y="0"/>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flipH="1">
              <a:off x="7312791" y="3867801"/>
              <a:ext cx="924324" cy="743530"/>
            </a:xfrm>
            <a:custGeom>
              <a:avLst/>
              <a:gdLst/>
              <a:ahLst/>
              <a:cxnLst/>
              <a:rect l="l" t="t" r="r" b="b"/>
              <a:pathLst>
                <a:path w="16396" h="13189" extrusionOk="0">
                  <a:moveTo>
                    <a:pt x="14032" y="1"/>
                  </a:moveTo>
                  <a:cubicBezTo>
                    <a:pt x="14032" y="1"/>
                    <a:pt x="7176" y="7413"/>
                    <a:pt x="6701" y="7413"/>
                  </a:cubicBezTo>
                  <a:cubicBezTo>
                    <a:pt x="6690" y="7413"/>
                    <a:pt x="6682" y="7409"/>
                    <a:pt x="6679" y="7400"/>
                  </a:cubicBezTo>
                  <a:cubicBezTo>
                    <a:pt x="6264" y="6494"/>
                    <a:pt x="4760" y="3501"/>
                    <a:pt x="4760" y="3501"/>
                  </a:cubicBezTo>
                  <a:lnTo>
                    <a:pt x="1" y="4898"/>
                  </a:lnTo>
                  <a:cubicBezTo>
                    <a:pt x="1" y="4898"/>
                    <a:pt x="1735" y="9810"/>
                    <a:pt x="4560" y="12405"/>
                  </a:cubicBezTo>
                  <a:cubicBezTo>
                    <a:pt x="5158" y="12950"/>
                    <a:pt x="5795" y="13189"/>
                    <a:pt x="6450" y="13189"/>
                  </a:cubicBezTo>
                  <a:cubicBezTo>
                    <a:pt x="10973" y="13189"/>
                    <a:pt x="16396" y="1828"/>
                    <a:pt x="16396" y="1828"/>
                  </a:cubicBezTo>
                  <a:lnTo>
                    <a:pt x="14032" y="1"/>
                  </a:ln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449EA68-7ED7-4EFC-8704-61A4BE09D984}"/>
              </a:ext>
            </a:extLst>
          </p:cNvPr>
          <p:cNvGrpSpPr/>
          <p:nvPr/>
        </p:nvGrpSpPr>
        <p:grpSpPr>
          <a:xfrm>
            <a:off x="-5045890" y="3482368"/>
            <a:ext cx="5416062" cy="1341442"/>
            <a:chOff x="-5137847" y="3682839"/>
            <a:chExt cx="5416062" cy="1341442"/>
          </a:xfrm>
        </p:grpSpPr>
        <p:sp>
          <p:nvSpPr>
            <p:cNvPr id="82" name="Rectangle 81">
              <a:extLst>
                <a:ext uri="{FF2B5EF4-FFF2-40B4-BE49-F238E27FC236}">
                  <a16:creationId xmlns:a16="http://schemas.microsoft.com/office/drawing/2014/main" id="{1EAE12A0-D95E-43A8-9BCD-527281F385FD}"/>
                </a:ext>
              </a:extLst>
            </p:cNvPr>
            <p:cNvSpPr/>
            <p:nvPr/>
          </p:nvSpPr>
          <p:spPr>
            <a:xfrm>
              <a:off x="-5137847" y="3682839"/>
              <a:ext cx="4876582" cy="1341442"/>
            </a:xfrm>
            <a:custGeom>
              <a:avLst/>
              <a:gdLst>
                <a:gd name="connsiteX0" fmla="*/ 0 w 4876582"/>
                <a:gd name="connsiteY0" fmla="*/ 0 h 1341442"/>
                <a:gd name="connsiteX1" fmla="*/ 639374 w 4876582"/>
                <a:gd name="connsiteY1" fmla="*/ 0 h 1341442"/>
                <a:gd name="connsiteX2" fmla="*/ 1132451 w 4876582"/>
                <a:gd name="connsiteY2" fmla="*/ 0 h 1341442"/>
                <a:gd name="connsiteX3" fmla="*/ 1723059 w 4876582"/>
                <a:gd name="connsiteY3" fmla="*/ 0 h 1341442"/>
                <a:gd name="connsiteX4" fmla="*/ 2216136 w 4876582"/>
                <a:gd name="connsiteY4" fmla="*/ 0 h 1341442"/>
                <a:gd name="connsiteX5" fmla="*/ 2855510 w 4876582"/>
                <a:gd name="connsiteY5" fmla="*/ 0 h 1341442"/>
                <a:gd name="connsiteX6" fmla="*/ 3251055 w 4876582"/>
                <a:gd name="connsiteY6" fmla="*/ 0 h 1341442"/>
                <a:gd name="connsiteX7" fmla="*/ 3695365 w 4876582"/>
                <a:gd name="connsiteY7" fmla="*/ 0 h 1341442"/>
                <a:gd name="connsiteX8" fmla="*/ 4139676 w 4876582"/>
                <a:gd name="connsiteY8" fmla="*/ 0 h 1341442"/>
                <a:gd name="connsiteX9" fmla="*/ 4876582 w 4876582"/>
                <a:gd name="connsiteY9" fmla="*/ 0 h 1341442"/>
                <a:gd name="connsiteX10" fmla="*/ 4876582 w 4876582"/>
                <a:gd name="connsiteY10" fmla="*/ 473976 h 1341442"/>
                <a:gd name="connsiteX11" fmla="*/ 4876582 w 4876582"/>
                <a:gd name="connsiteY11" fmla="*/ 921124 h 1341442"/>
                <a:gd name="connsiteX12" fmla="*/ 4876582 w 4876582"/>
                <a:gd name="connsiteY12" fmla="*/ 1341442 h 1341442"/>
                <a:gd name="connsiteX13" fmla="*/ 4481037 w 4876582"/>
                <a:gd name="connsiteY13" fmla="*/ 1341442 h 1341442"/>
                <a:gd name="connsiteX14" fmla="*/ 4036726 w 4876582"/>
                <a:gd name="connsiteY14" fmla="*/ 1341442 h 1341442"/>
                <a:gd name="connsiteX15" fmla="*/ 3641181 w 4876582"/>
                <a:gd name="connsiteY15" fmla="*/ 1341442 h 1341442"/>
                <a:gd name="connsiteX16" fmla="*/ 3196870 w 4876582"/>
                <a:gd name="connsiteY16" fmla="*/ 1341442 h 1341442"/>
                <a:gd name="connsiteX17" fmla="*/ 2606262 w 4876582"/>
                <a:gd name="connsiteY17" fmla="*/ 1341442 h 1341442"/>
                <a:gd name="connsiteX18" fmla="*/ 2161951 w 4876582"/>
                <a:gd name="connsiteY18" fmla="*/ 1341442 h 1341442"/>
                <a:gd name="connsiteX19" fmla="*/ 1620109 w 4876582"/>
                <a:gd name="connsiteY19" fmla="*/ 1341442 h 1341442"/>
                <a:gd name="connsiteX20" fmla="*/ 1078266 w 4876582"/>
                <a:gd name="connsiteY20" fmla="*/ 1341442 h 1341442"/>
                <a:gd name="connsiteX21" fmla="*/ 536424 w 4876582"/>
                <a:gd name="connsiteY21" fmla="*/ 1341442 h 1341442"/>
                <a:gd name="connsiteX22" fmla="*/ 0 w 4876582"/>
                <a:gd name="connsiteY22" fmla="*/ 1341442 h 1341442"/>
                <a:gd name="connsiteX23" fmla="*/ 0 w 4876582"/>
                <a:gd name="connsiteY23" fmla="*/ 907709 h 1341442"/>
                <a:gd name="connsiteX24" fmla="*/ 0 w 4876582"/>
                <a:gd name="connsiteY24" fmla="*/ 500805 h 1341442"/>
                <a:gd name="connsiteX25" fmla="*/ 0 w 4876582"/>
                <a:gd name="connsiteY25" fmla="*/ 0 h 13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582" h="1341442" fill="none" extrusionOk="0">
                  <a:moveTo>
                    <a:pt x="0" y="0"/>
                  </a:moveTo>
                  <a:cubicBezTo>
                    <a:pt x="238796" y="-52258"/>
                    <a:pt x="491371" y="7137"/>
                    <a:pt x="639374" y="0"/>
                  </a:cubicBezTo>
                  <a:cubicBezTo>
                    <a:pt x="787377" y="-7137"/>
                    <a:pt x="1022697" y="10654"/>
                    <a:pt x="1132451" y="0"/>
                  </a:cubicBezTo>
                  <a:cubicBezTo>
                    <a:pt x="1242205" y="-10654"/>
                    <a:pt x="1564480" y="2011"/>
                    <a:pt x="1723059" y="0"/>
                  </a:cubicBezTo>
                  <a:cubicBezTo>
                    <a:pt x="1881638" y="-2011"/>
                    <a:pt x="2057948" y="1378"/>
                    <a:pt x="2216136" y="0"/>
                  </a:cubicBezTo>
                  <a:cubicBezTo>
                    <a:pt x="2374324" y="-1378"/>
                    <a:pt x="2555482" y="71602"/>
                    <a:pt x="2855510" y="0"/>
                  </a:cubicBezTo>
                  <a:cubicBezTo>
                    <a:pt x="3155538" y="-71602"/>
                    <a:pt x="3086804" y="41086"/>
                    <a:pt x="3251055" y="0"/>
                  </a:cubicBezTo>
                  <a:cubicBezTo>
                    <a:pt x="3415307" y="-41086"/>
                    <a:pt x="3528616" y="10727"/>
                    <a:pt x="3695365" y="0"/>
                  </a:cubicBezTo>
                  <a:cubicBezTo>
                    <a:pt x="3862114" y="-10727"/>
                    <a:pt x="3990669" y="8896"/>
                    <a:pt x="4139676" y="0"/>
                  </a:cubicBezTo>
                  <a:cubicBezTo>
                    <a:pt x="4288683" y="-8896"/>
                    <a:pt x="4644623" y="6863"/>
                    <a:pt x="4876582" y="0"/>
                  </a:cubicBezTo>
                  <a:cubicBezTo>
                    <a:pt x="4906361" y="159986"/>
                    <a:pt x="4848267" y="345588"/>
                    <a:pt x="4876582" y="473976"/>
                  </a:cubicBezTo>
                  <a:cubicBezTo>
                    <a:pt x="4904897" y="602364"/>
                    <a:pt x="4832511" y="755061"/>
                    <a:pt x="4876582" y="921124"/>
                  </a:cubicBezTo>
                  <a:cubicBezTo>
                    <a:pt x="4920653" y="1087187"/>
                    <a:pt x="4827583" y="1233236"/>
                    <a:pt x="4876582" y="1341442"/>
                  </a:cubicBezTo>
                  <a:cubicBezTo>
                    <a:pt x="4720849" y="1357386"/>
                    <a:pt x="4593967" y="1307264"/>
                    <a:pt x="4481037" y="1341442"/>
                  </a:cubicBezTo>
                  <a:cubicBezTo>
                    <a:pt x="4368108" y="1375620"/>
                    <a:pt x="4191984" y="1341147"/>
                    <a:pt x="4036726" y="1341442"/>
                  </a:cubicBezTo>
                  <a:cubicBezTo>
                    <a:pt x="3881468" y="1341737"/>
                    <a:pt x="3798832" y="1330141"/>
                    <a:pt x="3641181" y="1341442"/>
                  </a:cubicBezTo>
                  <a:cubicBezTo>
                    <a:pt x="3483531" y="1352743"/>
                    <a:pt x="3326985" y="1290572"/>
                    <a:pt x="3196870" y="1341442"/>
                  </a:cubicBezTo>
                  <a:cubicBezTo>
                    <a:pt x="3066755" y="1392312"/>
                    <a:pt x="2732406" y="1288536"/>
                    <a:pt x="2606262" y="1341442"/>
                  </a:cubicBezTo>
                  <a:cubicBezTo>
                    <a:pt x="2480118" y="1394348"/>
                    <a:pt x="2344504" y="1337339"/>
                    <a:pt x="2161951" y="1341442"/>
                  </a:cubicBezTo>
                  <a:cubicBezTo>
                    <a:pt x="1979398" y="1345545"/>
                    <a:pt x="1747006" y="1310806"/>
                    <a:pt x="1620109" y="1341442"/>
                  </a:cubicBezTo>
                  <a:cubicBezTo>
                    <a:pt x="1493212" y="1372078"/>
                    <a:pt x="1341668" y="1292554"/>
                    <a:pt x="1078266" y="1341442"/>
                  </a:cubicBezTo>
                  <a:cubicBezTo>
                    <a:pt x="814864" y="1390330"/>
                    <a:pt x="664907" y="1293949"/>
                    <a:pt x="536424" y="1341442"/>
                  </a:cubicBezTo>
                  <a:cubicBezTo>
                    <a:pt x="407941" y="1388935"/>
                    <a:pt x="250682" y="1284709"/>
                    <a:pt x="0" y="1341442"/>
                  </a:cubicBezTo>
                  <a:cubicBezTo>
                    <a:pt x="-45327" y="1168606"/>
                    <a:pt x="34876" y="1110812"/>
                    <a:pt x="0" y="907709"/>
                  </a:cubicBezTo>
                  <a:cubicBezTo>
                    <a:pt x="-34876" y="704606"/>
                    <a:pt x="33191" y="624083"/>
                    <a:pt x="0" y="500805"/>
                  </a:cubicBezTo>
                  <a:cubicBezTo>
                    <a:pt x="-33191" y="377527"/>
                    <a:pt x="38879" y="186433"/>
                    <a:pt x="0" y="0"/>
                  </a:cubicBezTo>
                  <a:close/>
                </a:path>
                <a:path w="4876582" h="1341442" stroke="0" extrusionOk="0">
                  <a:moveTo>
                    <a:pt x="0" y="0"/>
                  </a:moveTo>
                  <a:cubicBezTo>
                    <a:pt x="137594" y="-58335"/>
                    <a:pt x="381615" y="43694"/>
                    <a:pt x="590608" y="0"/>
                  </a:cubicBezTo>
                  <a:cubicBezTo>
                    <a:pt x="799601" y="-43694"/>
                    <a:pt x="829801" y="43336"/>
                    <a:pt x="986153" y="0"/>
                  </a:cubicBezTo>
                  <a:cubicBezTo>
                    <a:pt x="1142505" y="-43336"/>
                    <a:pt x="1363478" y="72190"/>
                    <a:pt x="1625527" y="0"/>
                  </a:cubicBezTo>
                  <a:cubicBezTo>
                    <a:pt x="1887576" y="-72190"/>
                    <a:pt x="1980377" y="39552"/>
                    <a:pt x="2069838" y="0"/>
                  </a:cubicBezTo>
                  <a:cubicBezTo>
                    <a:pt x="2159299" y="-39552"/>
                    <a:pt x="2359159" y="33187"/>
                    <a:pt x="2465383" y="0"/>
                  </a:cubicBezTo>
                  <a:cubicBezTo>
                    <a:pt x="2571608" y="-33187"/>
                    <a:pt x="2805084" y="24290"/>
                    <a:pt x="2909694" y="0"/>
                  </a:cubicBezTo>
                  <a:cubicBezTo>
                    <a:pt x="3014304" y="-24290"/>
                    <a:pt x="3210594" y="55850"/>
                    <a:pt x="3402771" y="0"/>
                  </a:cubicBezTo>
                  <a:cubicBezTo>
                    <a:pt x="3594948" y="-55850"/>
                    <a:pt x="3745803" y="1780"/>
                    <a:pt x="3993379" y="0"/>
                  </a:cubicBezTo>
                  <a:cubicBezTo>
                    <a:pt x="4240955" y="-1780"/>
                    <a:pt x="4690357" y="11739"/>
                    <a:pt x="4876582" y="0"/>
                  </a:cubicBezTo>
                  <a:cubicBezTo>
                    <a:pt x="4888007" y="165142"/>
                    <a:pt x="4851794" y="302619"/>
                    <a:pt x="4876582" y="473976"/>
                  </a:cubicBezTo>
                  <a:cubicBezTo>
                    <a:pt x="4901370" y="645333"/>
                    <a:pt x="4861511" y="729373"/>
                    <a:pt x="4876582" y="894295"/>
                  </a:cubicBezTo>
                  <a:cubicBezTo>
                    <a:pt x="4891653" y="1059217"/>
                    <a:pt x="4853354" y="1203460"/>
                    <a:pt x="4876582" y="1341442"/>
                  </a:cubicBezTo>
                  <a:cubicBezTo>
                    <a:pt x="4774599" y="1371767"/>
                    <a:pt x="4633616" y="1338144"/>
                    <a:pt x="4432271" y="1341442"/>
                  </a:cubicBezTo>
                  <a:cubicBezTo>
                    <a:pt x="4230926" y="1344740"/>
                    <a:pt x="4120308" y="1334375"/>
                    <a:pt x="3987960" y="1341442"/>
                  </a:cubicBezTo>
                  <a:cubicBezTo>
                    <a:pt x="3855612" y="1348509"/>
                    <a:pt x="3662296" y="1314570"/>
                    <a:pt x="3446118" y="1341442"/>
                  </a:cubicBezTo>
                  <a:cubicBezTo>
                    <a:pt x="3229940" y="1368314"/>
                    <a:pt x="3134466" y="1339225"/>
                    <a:pt x="3050573" y="1341442"/>
                  </a:cubicBezTo>
                  <a:cubicBezTo>
                    <a:pt x="2966680" y="1343659"/>
                    <a:pt x="2579230" y="1286011"/>
                    <a:pt x="2459965" y="1341442"/>
                  </a:cubicBezTo>
                  <a:cubicBezTo>
                    <a:pt x="2340700" y="1396873"/>
                    <a:pt x="2060408" y="1300317"/>
                    <a:pt x="1869356" y="1341442"/>
                  </a:cubicBezTo>
                  <a:cubicBezTo>
                    <a:pt x="1678304" y="1382567"/>
                    <a:pt x="1531996" y="1308242"/>
                    <a:pt x="1278748" y="1341442"/>
                  </a:cubicBezTo>
                  <a:cubicBezTo>
                    <a:pt x="1025500" y="1374642"/>
                    <a:pt x="935940" y="1326709"/>
                    <a:pt x="785672" y="1341442"/>
                  </a:cubicBezTo>
                  <a:cubicBezTo>
                    <a:pt x="635404" y="1356175"/>
                    <a:pt x="290402" y="1255495"/>
                    <a:pt x="0" y="1341442"/>
                  </a:cubicBezTo>
                  <a:cubicBezTo>
                    <a:pt x="-22401" y="1234607"/>
                    <a:pt x="40633" y="1006048"/>
                    <a:pt x="0" y="894295"/>
                  </a:cubicBezTo>
                  <a:cubicBezTo>
                    <a:pt x="-40633" y="782542"/>
                    <a:pt x="39840" y="642161"/>
                    <a:pt x="0" y="420318"/>
                  </a:cubicBezTo>
                  <a:cubicBezTo>
                    <a:pt x="-39840" y="198475"/>
                    <a:pt x="17618" y="106941"/>
                    <a:pt x="0" y="0"/>
                  </a:cubicBezTo>
                  <a:close/>
                </a:path>
              </a:pathLst>
            </a:custGeom>
            <a:ln>
              <a:solidFill>
                <a:schemeClr val="tx1"/>
              </a:solidFill>
              <a:extLst>
                <a:ext uri="{C807C97D-BFC1-408E-A445-0C87EB9F89A2}">
                  <ask:lineSketchStyleProps xmlns:ask="http://schemas.microsoft.com/office/drawing/2018/sketchyshapes" sd="233429593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2"/>
                  </a:solidFill>
                  <a:latin typeface="iCiel Gotham Book" pitchFamily="50" charset="0"/>
                  <a:cs typeface="iCiel Gotham Book" pitchFamily="50" charset="0"/>
                </a:rPr>
                <a:t>Thảo</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luận</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xoay</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quanh</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câu</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chuyện</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tình</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huống</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nhà</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anh</a:t>
              </a:r>
              <a:r>
                <a:rPr lang="en-US" sz="2400" b="1" dirty="0">
                  <a:solidFill>
                    <a:schemeClr val="tx2"/>
                  </a:solidFill>
                  <a:latin typeface="iCiel Gotham Book" pitchFamily="50" charset="0"/>
                  <a:cs typeface="iCiel Gotham Book" pitchFamily="50" charset="0"/>
                </a:rPr>
                <a:t> T</a:t>
              </a:r>
            </a:p>
            <a:p>
              <a:pPr algn="ctr"/>
              <a:endParaRPr lang="en-US" dirty="0"/>
            </a:p>
          </p:txBody>
        </p:sp>
        <p:sp>
          <p:nvSpPr>
            <p:cNvPr id="84" name="Google Shape;558;p43">
              <a:extLst>
                <a:ext uri="{FF2B5EF4-FFF2-40B4-BE49-F238E27FC236}">
                  <a16:creationId xmlns:a16="http://schemas.microsoft.com/office/drawing/2014/main" id="{F8B08034-9FE9-4DDB-9070-97B07BC6A382}"/>
                </a:ext>
              </a:extLst>
            </p:cNvPr>
            <p:cNvSpPr txBox="1">
              <a:spLocks/>
            </p:cNvSpPr>
            <p:nvPr/>
          </p:nvSpPr>
          <p:spPr>
            <a:xfrm>
              <a:off x="-4947835" y="3682839"/>
              <a:ext cx="5226050" cy="793750"/>
            </a:xfrm>
            <a:prstGeom prst="rect">
              <a:avLst/>
            </a:prstGeom>
            <a:noFill/>
            <a:ln>
              <a:noFill/>
            </a:ln>
          </p:spPr>
          <p:txBody>
            <a:bodyPr spcFirstLastPara="1" wrap="square" lIns="91425" tIns="146300"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9pPr>
            </a:lstStyle>
            <a:p>
              <a:endParaRPr lang="en-US" dirty="0">
                <a:solidFill>
                  <a:schemeClr val="tx2"/>
                </a:solidFill>
                <a:latin typeface="iCiel Gotham Ultra" pitchFamily="50" charset="0"/>
                <a:cs typeface="iCiel Gotham Ultra" pitchFamily="50" charset="0"/>
              </a:endParaRPr>
            </a:p>
          </p:txBody>
        </p:sp>
      </p:grpSp>
      <p:sp>
        <p:nvSpPr>
          <p:cNvPr id="87" name="TextBox 86">
            <a:extLst>
              <a:ext uri="{FF2B5EF4-FFF2-40B4-BE49-F238E27FC236}">
                <a16:creationId xmlns:a16="http://schemas.microsoft.com/office/drawing/2014/main" id="{B40F3BBD-2CAF-4F1F-9192-E8ED7816CD19}"/>
              </a:ext>
            </a:extLst>
          </p:cNvPr>
          <p:cNvSpPr txBox="1"/>
          <p:nvPr/>
        </p:nvSpPr>
        <p:spPr>
          <a:xfrm>
            <a:off x="-1551007" y="2456203"/>
            <a:ext cx="7130004" cy="307777"/>
          </a:xfrm>
          <a:prstGeom prst="rect">
            <a:avLst/>
          </a:prstGeom>
          <a:noFill/>
        </p:spPr>
        <p:txBody>
          <a:bodyPr wrap="square">
            <a:spAutoFit/>
          </a:bodyPr>
          <a:lstStyle/>
          <a:p>
            <a:pPr algn="ctr"/>
            <a:r>
              <a:rPr lang="en-US" sz="1400" dirty="0">
                <a:latin typeface="iCiel Gotham Thin" pitchFamily="50" charset="0"/>
                <a:cs typeface="iCiel Gotham Thin" pitchFamily="50" charset="0"/>
              </a:rPr>
              <a:t>z</a:t>
            </a:r>
          </a:p>
        </p:txBody>
      </p:sp>
      <p:sp>
        <p:nvSpPr>
          <p:cNvPr id="88" name="Title 4">
            <a:extLst>
              <a:ext uri="{FF2B5EF4-FFF2-40B4-BE49-F238E27FC236}">
                <a16:creationId xmlns:a16="http://schemas.microsoft.com/office/drawing/2014/main" id="{4BCB0229-C19F-40A1-8689-E42B2D95A775}"/>
              </a:ext>
            </a:extLst>
          </p:cNvPr>
          <p:cNvSpPr txBox="1">
            <a:spLocks/>
          </p:cNvSpPr>
          <p:nvPr/>
        </p:nvSpPr>
        <p:spPr>
          <a:xfrm>
            <a:off x="3457190" y="-1150411"/>
            <a:ext cx="4876582" cy="5302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9pPr>
          </a:lstStyle>
          <a:p>
            <a:pPr algn="ctr"/>
            <a:r>
              <a:rPr lang="en-US">
                <a:solidFill>
                  <a:schemeClr val="tx2"/>
                </a:solidFill>
              </a:rPr>
              <a:t>a. Mô hình Hộ sản xuất kinh doanh</a:t>
            </a:r>
            <a:endParaRPr lang="en-US" dirty="0">
              <a:solidFill>
                <a:schemeClr val="tx2"/>
              </a:solidFill>
            </a:endParaRPr>
          </a:p>
        </p:txBody>
      </p:sp>
    </p:spTree>
    <p:extLst>
      <p:ext uri="{BB962C8B-B14F-4D97-AF65-F5344CB8AC3E}">
        <p14:creationId xmlns:p14="http://schemas.microsoft.com/office/powerpoint/2010/main" val="3558643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3C7E23-EF79-4733-9F95-7C5E84769F9E}"/>
              </a:ext>
            </a:extLst>
          </p:cNvPr>
          <p:cNvSpPr>
            <a:spLocks noGrp="1"/>
          </p:cNvSpPr>
          <p:nvPr>
            <p:ph type="ctrTitle" idx="4294967295"/>
          </p:nvPr>
        </p:nvSpPr>
        <p:spPr>
          <a:xfrm>
            <a:off x="3457190" y="1396019"/>
            <a:ext cx="4876582" cy="1175731"/>
          </a:xfrm>
        </p:spPr>
        <p:txBody>
          <a:bodyPr/>
          <a:lstStyle/>
          <a:p>
            <a:pPr algn="ctr"/>
            <a:r>
              <a:rPr lang="en-US" dirty="0">
                <a:solidFill>
                  <a:schemeClr val="accent4">
                    <a:lumMod val="10000"/>
                  </a:schemeClr>
                </a:solidFill>
              </a:rPr>
              <a:t>a. </a:t>
            </a:r>
            <a:r>
              <a:rPr lang="en-US" dirty="0" err="1">
                <a:solidFill>
                  <a:schemeClr val="accent4">
                    <a:lumMod val="10000"/>
                  </a:schemeClr>
                </a:solidFill>
              </a:rPr>
              <a:t>Mô</a:t>
            </a:r>
            <a:r>
              <a:rPr lang="en-US" dirty="0">
                <a:solidFill>
                  <a:schemeClr val="accent4">
                    <a:lumMod val="10000"/>
                  </a:schemeClr>
                </a:solidFill>
              </a:rPr>
              <a:t> hình </a:t>
            </a:r>
            <a:r>
              <a:rPr lang="en-US" dirty="0" err="1">
                <a:solidFill>
                  <a:schemeClr val="accent4">
                    <a:lumMod val="10000"/>
                  </a:schemeClr>
                </a:solidFill>
              </a:rPr>
              <a:t>Hộ</a:t>
            </a:r>
            <a:r>
              <a:rPr lang="en-US" dirty="0">
                <a:solidFill>
                  <a:schemeClr val="accent4">
                    <a:lumMod val="10000"/>
                  </a:schemeClr>
                </a:solidFill>
              </a:rPr>
              <a:t> sản </a:t>
            </a:r>
            <a:r>
              <a:rPr lang="en-US" dirty="0" err="1">
                <a:solidFill>
                  <a:schemeClr val="accent4">
                    <a:lumMod val="10000"/>
                  </a:schemeClr>
                </a:solidFill>
              </a:rPr>
              <a:t>xuất</a:t>
            </a:r>
            <a:r>
              <a:rPr lang="en-US" dirty="0">
                <a:solidFill>
                  <a:schemeClr val="accent4">
                    <a:lumMod val="10000"/>
                  </a:schemeClr>
                </a:solidFill>
              </a:rPr>
              <a:t> kinh doanh</a:t>
            </a:r>
          </a:p>
        </p:txBody>
      </p:sp>
      <p:grpSp>
        <p:nvGrpSpPr>
          <p:cNvPr id="13" name="Group 12">
            <a:extLst>
              <a:ext uri="{FF2B5EF4-FFF2-40B4-BE49-F238E27FC236}">
                <a16:creationId xmlns:a16="http://schemas.microsoft.com/office/drawing/2014/main" id="{B62BE36C-32F8-4E87-9BA0-6F032C129D4D}"/>
              </a:ext>
            </a:extLst>
          </p:cNvPr>
          <p:cNvGrpSpPr/>
          <p:nvPr/>
        </p:nvGrpSpPr>
        <p:grpSpPr>
          <a:xfrm>
            <a:off x="0" y="3482368"/>
            <a:ext cx="5416062" cy="1341442"/>
            <a:chOff x="-5137847" y="3682839"/>
            <a:chExt cx="5416062" cy="1341442"/>
          </a:xfrm>
        </p:grpSpPr>
        <p:sp>
          <p:nvSpPr>
            <p:cNvPr id="14" name="Rectangle 13">
              <a:extLst>
                <a:ext uri="{FF2B5EF4-FFF2-40B4-BE49-F238E27FC236}">
                  <a16:creationId xmlns:a16="http://schemas.microsoft.com/office/drawing/2014/main" id="{2E477EE5-B284-40F9-A929-04CB010300C9}"/>
                </a:ext>
              </a:extLst>
            </p:cNvPr>
            <p:cNvSpPr/>
            <p:nvPr/>
          </p:nvSpPr>
          <p:spPr>
            <a:xfrm>
              <a:off x="-5137847" y="3682839"/>
              <a:ext cx="4876582" cy="1341442"/>
            </a:xfrm>
            <a:custGeom>
              <a:avLst/>
              <a:gdLst>
                <a:gd name="connsiteX0" fmla="*/ 0 w 4876582"/>
                <a:gd name="connsiteY0" fmla="*/ 0 h 1341442"/>
                <a:gd name="connsiteX1" fmla="*/ 639374 w 4876582"/>
                <a:gd name="connsiteY1" fmla="*/ 0 h 1341442"/>
                <a:gd name="connsiteX2" fmla="*/ 1132451 w 4876582"/>
                <a:gd name="connsiteY2" fmla="*/ 0 h 1341442"/>
                <a:gd name="connsiteX3" fmla="*/ 1723059 w 4876582"/>
                <a:gd name="connsiteY3" fmla="*/ 0 h 1341442"/>
                <a:gd name="connsiteX4" fmla="*/ 2216136 w 4876582"/>
                <a:gd name="connsiteY4" fmla="*/ 0 h 1341442"/>
                <a:gd name="connsiteX5" fmla="*/ 2855510 w 4876582"/>
                <a:gd name="connsiteY5" fmla="*/ 0 h 1341442"/>
                <a:gd name="connsiteX6" fmla="*/ 3251055 w 4876582"/>
                <a:gd name="connsiteY6" fmla="*/ 0 h 1341442"/>
                <a:gd name="connsiteX7" fmla="*/ 3695365 w 4876582"/>
                <a:gd name="connsiteY7" fmla="*/ 0 h 1341442"/>
                <a:gd name="connsiteX8" fmla="*/ 4139676 w 4876582"/>
                <a:gd name="connsiteY8" fmla="*/ 0 h 1341442"/>
                <a:gd name="connsiteX9" fmla="*/ 4876582 w 4876582"/>
                <a:gd name="connsiteY9" fmla="*/ 0 h 1341442"/>
                <a:gd name="connsiteX10" fmla="*/ 4876582 w 4876582"/>
                <a:gd name="connsiteY10" fmla="*/ 473976 h 1341442"/>
                <a:gd name="connsiteX11" fmla="*/ 4876582 w 4876582"/>
                <a:gd name="connsiteY11" fmla="*/ 921124 h 1341442"/>
                <a:gd name="connsiteX12" fmla="*/ 4876582 w 4876582"/>
                <a:gd name="connsiteY12" fmla="*/ 1341442 h 1341442"/>
                <a:gd name="connsiteX13" fmla="*/ 4481037 w 4876582"/>
                <a:gd name="connsiteY13" fmla="*/ 1341442 h 1341442"/>
                <a:gd name="connsiteX14" fmla="*/ 4036726 w 4876582"/>
                <a:gd name="connsiteY14" fmla="*/ 1341442 h 1341442"/>
                <a:gd name="connsiteX15" fmla="*/ 3641181 w 4876582"/>
                <a:gd name="connsiteY15" fmla="*/ 1341442 h 1341442"/>
                <a:gd name="connsiteX16" fmla="*/ 3196870 w 4876582"/>
                <a:gd name="connsiteY16" fmla="*/ 1341442 h 1341442"/>
                <a:gd name="connsiteX17" fmla="*/ 2606262 w 4876582"/>
                <a:gd name="connsiteY17" fmla="*/ 1341442 h 1341442"/>
                <a:gd name="connsiteX18" fmla="*/ 2161951 w 4876582"/>
                <a:gd name="connsiteY18" fmla="*/ 1341442 h 1341442"/>
                <a:gd name="connsiteX19" fmla="*/ 1620109 w 4876582"/>
                <a:gd name="connsiteY19" fmla="*/ 1341442 h 1341442"/>
                <a:gd name="connsiteX20" fmla="*/ 1078266 w 4876582"/>
                <a:gd name="connsiteY20" fmla="*/ 1341442 h 1341442"/>
                <a:gd name="connsiteX21" fmla="*/ 536424 w 4876582"/>
                <a:gd name="connsiteY21" fmla="*/ 1341442 h 1341442"/>
                <a:gd name="connsiteX22" fmla="*/ 0 w 4876582"/>
                <a:gd name="connsiteY22" fmla="*/ 1341442 h 1341442"/>
                <a:gd name="connsiteX23" fmla="*/ 0 w 4876582"/>
                <a:gd name="connsiteY23" fmla="*/ 907709 h 1341442"/>
                <a:gd name="connsiteX24" fmla="*/ 0 w 4876582"/>
                <a:gd name="connsiteY24" fmla="*/ 500805 h 1341442"/>
                <a:gd name="connsiteX25" fmla="*/ 0 w 4876582"/>
                <a:gd name="connsiteY25" fmla="*/ 0 h 13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582" h="1341442" fill="none" extrusionOk="0">
                  <a:moveTo>
                    <a:pt x="0" y="0"/>
                  </a:moveTo>
                  <a:cubicBezTo>
                    <a:pt x="238796" y="-52258"/>
                    <a:pt x="491371" y="7137"/>
                    <a:pt x="639374" y="0"/>
                  </a:cubicBezTo>
                  <a:cubicBezTo>
                    <a:pt x="787377" y="-7137"/>
                    <a:pt x="1022697" y="10654"/>
                    <a:pt x="1132451" y="0"/>
                  </a:cubicBezTo>
                  <a:cubicBezTo>
                    <a:pt x="1242205" y="-10654"/>
                    <a:pt x="1564480" y="2011"/>
                    <a:pt x="1723059" y="0"/>
                  </a:cubicBezTo>
                  <a:cubicBezTo>
                    <a:pt x="1881638" y="-2011"/>
                    <a:pt x="2057948" y="1378"/>
                    <a:pt x="2216136" y="0"/>
                  </a:cubicBezTo>
                  <a:cubicBezTo>
                    <a:pt x="2374324" y="-1378"/>
                    <a:pt x="2555482" y="71602"/>
                    <a:pt x="2855510" y="0"/>
                  </a:cubicBezTo>
                  <a:cubicBezTo>
                    <a:pt x="3155538" y="-71602"/>
                    <a:pt x="3086804" y="41086"/>
                    <a:pt x="3251055" y="0"/>
                  </a:cubicBezTo>
                  <a:cubicBezTo>
                    <a:pt x="3415307" y="-41086"/>
                    <a:pt x="3528616" y="10727"/>
                    <a:pt x="3695365" y="0"/>
                  </a:cubicBezTo>
                  <a:cubicBezTo>
                    <a:pt x="3862114" y="-10727"/>
                    <a:pt x="3990669" y="8896"/>
                    <a:pt x="4139676" y="0"/>
                  </a:cubicBezTo>
                  <a:cubicBezTo>
                    <a:pt x="4288683" y="-8896"/>
                    <a:pt x="4644623" y="6863"/>
                    <a:pt x="4876582" y="0"/>
                  </a:cubicBezTo>
                  <a:cubicBezTo>
                    <a:pt x="4906361" y="159986"/>
                    <a:pt x="4848267" y="345588"/>
                    <a:pt x="4876582" y="473976"/>
                  </a:cubicBezTo>
                  <a:cubicBezTo>
                    <a:pt x="4904897" y="602364"/>
                    <a:pt x="4832511" y="755061"/>
                    <a:pt x="4876582" y="921124"/>
                  </a:cubicBezTo>
                  <a:cubicBezTo>
                    <a:pt x="4920653" y="1087187"/>
                    <a:pt x="4827583" y="1233236"/>
                    <a:pt x="4876582" y="1341442"/>
                  </a:cubicBezTo>
                  <a:cubicBezTo>
                    <a:pt x="4720849" y="1357386"/>
                    <a:pt x="4593967" y="1307264"/>
                    <a:pt x="4481037" y="1341442"/>
                  </a:cubicBezTo>
                  <a:cubicBezTo>
                    <a:pt x="4368108" y="1375620"/>
                    <a:pt x="4191984" y="1341147"/>
                    <a:pt x="4036726" y="1341442"/>
                  </a:cubicBezTo>
                  <a:cubicBezTo>
                    <a:pt x="3881468" y="1341737"/>
                    <a:pt x="3798832" y="1330141"/>
                    <a:pt x="3641181" y="1341442"/>
                  </a:cubicBezTo>
                  <a:cubicBezTo>
                    <a:pt x="3483531" y="1352743"/>
                    <a:pt x="3326985" y="1290572"/>
                    <a:pt x="3196870" y="1341442"/>
                  </a:cubicBezTo>
                  <a:cubicBezTo>
                    <a:pt x="3066755" y="1392312"/>
                    <a:pt x="2732406" y="1288536"/>
                    <a:pt x="2606262" y="1341442"/>
                  </a:cubicBezTo>
                  <a:cubicBezTo>
                    <a:pt x="2480118" y="1394348"/>
                    <a:pt x="2344504" y="1337339"/>
                    <a:pt x="2161951" y="1341442"/>
                  </a:cubicBezTo>
                  <a:cubicBezTo>
                    <a:pt x="1979398" y="1345545"/>
                    <a:pt x="1747006" y="1310806"/>
                    <a:pt x="1620109" y="1341442"/>
                  </a:cubicBezTo>
                  <a:cubicBezTo>
                    <a:pt x="1493212" y="1372078"/>
                    <a:pt x="1341668" y="1292554"/>
                    <a:pt x="1078266" y="1341442"/>
                  </a:cubicBezTo>
                  <a:cubicBezTo>
                    <a:pt x="814864" y="1390330"/>
                    <a:pt x="664907" y="1293949"/>
                    <a:pt x="536424" y="1341442"/>
                  </a:cubicBezTo>
                  <a:cubicBezTo>
                    <a:pt x="407941" y="1388935"/>
                    <a:pt x="250682" y="1284709"/>
                    <a:pt x="0" y="1341442"/>
                  </a:cubicBezTo>
                  <a:cubicBezTo>
                    <a:pt x="-45327" y="1168606"/>
                    <a:pt x="34876" y="1110812"/>
                    <a:pt x="0" y="907709"/>
                  </a:cubicBezTo>
                  <a:cubicBezTo>
                    <a:pt x="-34876" y="704606"/>
                    <a:pt x="33191" y="624083"/>
                    <a:pt x="0" y="500805"/>
                  </a:cubicBezTo>
                  <a:cubicBezTo>
                    <a:pt x="-33191" y="377527"/>
                    <a:pt x="38879" y="186433"/>
                    <a:pt x="0" y="0"/>
                  </a:cubicBezTo>
                  <a:close/>
                </a:path>
                <a:path w="4876582" h="1341442" stroke="0" extrusionOk="0">
                  <a:moveTo>
                    <a:pt x="0" y="0"/>
                  </a:moveTo>
                  <a:cubicBezTo>
                    <a:pt x="137594" y="-58335"/>
                    <a:pt x="381615" y="43694"/>
                    <a:pt x="590608" y="0"/>
                  </a:cubicBezTo>
                  <a:cubicBezTo>
                    <a:pt x="799601" y="-43694"/>
                    <a:pt x="829801" y="43336"/>
                    <a:pt x="986153" y="0"/>
                  </a:cubicBezTo>
                  <a:cubicBezTo>
                    <a:pt x="1142505" y="-43336"/>
                    <a:pt x="1363478" y="72190"/>
                    <a:pt x="1625527" y="0"/>
                  </a:cubicBezTo>
                  <a:cubicBezTo>
                    <a:pt x="1887576" y="-72190"/>
                    <a:pt x="1980377" y="39552"/>
                    <a:pt x="2069838" y="0"/>
                  </a:cubicBezTo>
                  <a:cubicBezTo>
                    <a:pt x="2159299" y="-39552"/>
                    <a:pt x="2359159" y="33187"/>
                    <a:pt x="2465383" y="0"/>
                  </a:cubicBezTo>
                  <a:cubicBezTo>
                    <a:pt x="2571608" y="-33187"/>
                    <a:pt x="2805084" y="24290"/>
                    <a:pt x="2909694" y="0"/>
                  </a:cubicBezTo>
                  <a:cubicBezTo>
                    <a:pt x="3014304" y="-24290"/>
                    <a:pt x="3210594" y="55850"/>
                    <a:pt x="3402771" y="0"/>
                  </a:cubicBezTo>
                  <a:cubicBezTo>
                    <a:pt x="3594948" y="-55850"/>
                    <a:pt x="3745803" y="1780"/>
                    <a:pt x="3993379" y="0"/>
                  </a:cubicBezTo>
                  <a:cubicBezTo>
                    <a:pt x="4240955" y="-1780"/>
                    <a:pt x="4690357" y="11739"/>
                    <a:pt x="4876582" y="0"/>
                  </a:cubicBezTo>
                  <a:cubicBezTo>
                    <a:pt x="4888007" y="165142"/>
                    <a:pt x="4851794" y="302619"/>
                    <a:pt x="4876582" y="473976"/>
                  </a:cubicBezTo>
                  <a:cubicBezTo>
                    <a:pt x="4901370" y="645333"/>
                    <a:pt x="4861511" y="729373"/>
                    <a:pt x="4876582" y="894295"/>
                  </a:cubicBezTo>
                  <a:cubicBezTo>
                    <a:pt x="4891653" y="1059217"/>
                    <a:pt x="4853354" y="1203460"/>
                    <a:pt x="4876582" y="1341442"/>
                  </a:cubicBezTo>
                  <a:cubicBezTo>
                    <a:pt x="4774599" y="1371767"/>
                    <a:pt x="4633616" y="1338144"/>
                    <a:pt x="4432271" y="1341442"/>
                  </a:cubicBezTo>
                  <a:cubicBezTo>
                    <a:pt x="4230926" y="1344740"/>
                    <a:pt x="4120308" y="1334375"/>
                    <a:pt x="3987960" y="1341442"/>
                  </a:cubicBezTo>
                  <a:cubicBezTo>
                    <a:pt x="3855612" y="1348509"/>
                    <a:pt x="3662296" y="1314570"/>
                    <a:pt x="3446118" y="1341442"/>
                  </a:cubicBezTo>
                  <a:cubicBezTo>
                    <a:pt x="3229940" y="1368314"/>
                    <a:pt x="3134466" y="1339225"/>
                    <a:pt x="3050573" y="1341442"/>
                  </a:cubicBezTo>
                  <a:cubicBezTo>
                    <a:pt x="2966680" y="1343659"/>
                    <a:pt x="2579230" y="1286011"/>
                    <a:pt x="2459965" y="1341442"/>
                  </a:cubicBezTo>
                  <a:cubicBezTo>
                    <a:pt x="2340700" y="1396873"/>
                    <a:pt x="2060408" y="1300317"/>
                    <a:pt x="1869356" y="1341442"/>
                  </a:cubicBezTo>
                  <a:cubicBezTo>
                    <a:pt x="1678304" y="1382567"/>
                    <a:pt x="1531996" y="1308242"/>
                    <a:pt x="1278748" y="1341442"/>
                  </a:cubicBezTo>
                  <a:cubicBezTo>
                    <a:pt x="1025500" y="1374642"/>
                    <a:pt x="935940" y="1326709"/>
                    <a:pt x="785672" y="1341442"/>
                  </a:cubicBezTo>
                  <a:cubicBezTo>
                    <a:pt x="635404" y="1356175"/>
                    <a:pt x="290402" y="1255495"/>
                    <a:pt x="0" y="1341442"/>
                  </a:cubicBezTo>
                  <a:cubicBezTo>
                    <a:pt x="-22401" y="1234607"/>
                    <a:pt x="40633" y="1006048"/>
                    <a:pt x="0" y="894295"/>
                  </a:cubicBezTo>
                  <a:cubicBezTo>
                    <a:pt x="-40633" y="782542"/>
                    <a:pt x="39840" y="642161"/>
                    <a:pt x="0" y="420318"/>
                  </a:cubicBezTo>
                  <a:cubicBezTo>
                    <a:pt x="-39840" y="198475"/>
                    <a:pt x="17618" y="106941"/>
                    <a:pt x="0" y="0"/>
                  </a:cubicBezTo>
                  <a:close/>
                </a:path>
              </a:pathLst>
            </a:custGeom>
            <a:ln>
              <a:solidFill>
                <a:schemeClr val="tx1"/>
              </a:solidFill>
              <a:extLst>
                <a:ext uri="{C807C97D-BFC1-408E-A445-0C87EB9F89A2}">
                  <ask:lineSketchStyleProps xmlns:ask="http://schemas.microsoft.com/office/drawing/2018/sketchyshapes" sd="233429593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2"/>
                  </a:solidFill>
                  <a:latin typeface="iCiel Gotham Book" pitchFamily="50" charset="0"/>
                  <a:cs typeface="iCiel Gotham Book" pitchFamily="50" charset="0"/>
                </a:rPr>
                <a:t>Thảo</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luận</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xoay</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quanh</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câu</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chuyện</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tình</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huống</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nhà</a:t>
              </a:r>
              <a:r>
                <a:rPr lang="en-US" sz="2400" b="1" dirty="0">
                  <a:solidFill>
                    <a:schemeClr val="tx2"/>
                  </a:solidFill>
                  <a:latin typeface="iCiel Gotham Book" pitchFamily="50" charset="0"/>
                  <a:cs typeface="iCiel Gotham Book" pitchFamily="50" charset="0"/>
                </a:rPr>
                <a:t> </a:t>
              </a:r>
              <a:r>
                <a:rPr lang="en-US" sz="2400" b="1" dirty="0" err="1">
                  <a:solidFill>
                    <a:schemeClr val="tx2"/>
                  </a:solidFill>
                  <a:latin typeface="iCiel Gotham Book" pitchFamily="50" charset="0"/>
                  <a:cs typeface="iCiel Gotham Book" pitchFamily="50" charset="0"/>
                </a:rPr>
                <a:t>anh</a:t>
              </a:r>
              <a:r>
                <a:rPr lang="en-US" sz="2400" b="1" dirty="0">
                  <a:solidFill>
                    <a:schemeClr val="tx2"/>
                  </a:solidFill>
                  <a:latin typeface="iCiel Gotham Book" pitchFamily="50" charset="0"/>
                  <a:cs typeface="iCiel Gotham Book" pitchFamily="50" charset="0"/>
                </a:rPr>
                <a:t> T</a:t>
              </a:r>
            </a:p>
            <a:p>
              <a:pPr algn="ctr"/>
              <a:endParaRPr lang="en-US" dirty="0"/>
            </a:p>
          </p:txBody>
        </p:sp>
        <p:sp>
          <p:nvSpPr>
            <p:cNvPr id="15" name="Google Shape;558;p43">
              <a:extLst>
                <a:ext uri="{FF2B5EF4-FFF2-40B4-BE49-F238E27FC236}">
                  <a16:creationId xmlns:a16="http://schemas.microsoft.com/office/drawing/2014/main" id="{1EB79566-877F-4065-970C-869319FCC5A0}"/>
                </a:ext>
              </a:extLst>
            </p:cNvPr>
            <p:cNvSpPr txBox="1">
              <a:spLocks/>
            </p:cNvSpPr>
            <p:nvPr/>
          </p:nvSpPr>
          <p:spPr>
            <a:xfrm>
              <a:off x="-4947835" y="3682839"/>
              <a:ext cx="5226050" cy="793750"/>
            </a:xfrm>
            <a:prstGeom prst="rect">
              <a:avLst/>
            </a:prstGeom>
            <a:noFill/>
            <a:ln>
              <a:noFill/>
            </a:ln>
          </p:spPr>
          <p:txBody>
            <a:bodyPr spcFirstLastPara="1" wrap="square" lIns="91425" tIns="146300"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9pPr>
            </a:lstStyle>
            <a:p>
              <a:endParaRPr lang="en-US" dirty="0">
                <a:solidFill>
                  <a:schemeClr val="tx2"/>
                </a:solidFill>
                <a:latin typeface="iCiel Gotham Ultra" pitchFamily="50" charset="0"/>
                <a:cs typeface="iCiel Gotham Ultra" pitchFamily="50" charset="0"/>
              </a:endParaRPr>
            </a:p>
          </p:txBody>
        </p:sp>
      </p:grpSp>
    </p:spTree>
    <p:extLst>
      <p:ext uri="{BB962C8B-B14F-4D97-AF65-F5344CB8AC3E}">
        <p14:creationId xmlns:p14="http://schemas.microsoft.com/office/powerpoint/2010/main" val="1858747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47641-AD61-4091-A025-52997C97DDD0}"/>
              </a:ext>
            </a:extLst>
          </p:cNvPr>
          <p:cNvSpPr>
            <a:spLocks noGrp="1"/>
          </p:cNvSpPr>
          <p:nvPr>
            <p:ph type="title" idx="4294967295"/>
          </p:nvPr>
        </p:nvSpPr>
        <p:spPr>
          <a:xfrm>
            <a:off x="197565" y="126631"/>
            <a:ext cx="2070506" cy="530225"/>
          </a:xfrm>
        </p:spPr>
        <p:txBody>
          <a:bodyPr/>
          <a:lstStyle/>
          <a:p>
            <a:pPr fontAlgn="base"/>
            <a:r>
              <a:rPr lang="en-US" b="0" dirty="0">
                <a:solidFill>
                  <a:schemeClr val="tx2"/>
                </a:solidFill>
                <a:latin typeface="iCiel Gotham Book" pitchFamily="50" charset="0"/>
                <a:cs typeface="iCiel Gotham Book" pitchFamily="50" charset="0"/>
              </a:rPr>
              <a:t>THẢO LUẬN NHÓM</a:t>
            </a:r>
          </a:p>
        </p:txBody>
      </p:sp>
      <p:sp>
        <p:nvSpPr>
          <p:cNvPr id="6" name="Subtitle 5">
            <a:extLst>
              <a:ext uri="{FF2B5EF4-FFF2-40B4-BE49-F238E27FC236}">
                <a16:creationId xmlns:a16="http://schemas.microsoft.com/office/drawing/2014/main" id="{77556D72-2DFE-4477-9F54-486038AA09B0}"/>
              </a:ext>
            </a:extLst>
          </p:cNvPr>
          <p:cNvSpPr>
            <a:spLocks noGrp="1"/>
          </p:cNvSpPr>
          <p:nvPr>
            <p:ph type="subTitle" idx="4294967295"/>
          </p:nvPr>
        </p:nvSpPr>
        <p:spPr>
          <a:xfrm>
            <a:off x="0" y="2571750"/>
            <a:ext cx="7720013" cy="3449638"/>
          </a:xfrm>
        </p:spPr>
        <p:txBody>
          <a:bodyPr/>
          <a:lstStyle/>
          <a:p>
            <a:pPr marL="139700" indent="0">
              <a:buNone/>
            </a:pPr>
            <a:r>
              <a:rPr lang="en-US" sz="2000" b="1" dirty="0" err="1">
                <a:solidFill>
                  <a:schemeClr val="accent4">
                    <a:lumMod val="10000"/>
                  </a:schemeClr>
                </a:solidFill>
                <a:latin typeface="iCiel Gotham Medium" pitchFamily="50" charset="0"/>
                <a:ea typeface="Times New Roman" panose="02020603050405020304" pitchFamily="18" charset="0"/>
                <a:cs typeface="iCiel Gotham Medium" pitchFamily="50" charset="0"/>
              </a:rPr>
              <a:t>Câu</a:t>
            </a:r>
            <a:r>
              <a:rPr lang="en-US" sz="2000" b="1" dirty="0">
                <a:solidFill>
                  <a:schemeClr val="accent4">
                    <a:lumMod val="10000"/>
                  </a:schemeClr>
                </a:solidFill>
                <a:effectLst/>
                <a:latin typeface="iCiel Gotham Medium" pitchFamily="50" charset="0"/>
                <a:ea typeface="Times New Roman" panose="02020603050405020304" pitchFamily="18" charset="0"/>
                <a:cs typeface="iCiel Gotham Medium" pitchFamily="50" charset="0"/>
              </a:rPr>
              <a:t> 1: </a:t>
            </a:r>
            <a:r>
              <a:rPr lang="vi-VN" sz="2000" b="1" dirty="0">
                <a:solidFill>
                  <a:schemeClr val="accent4">
                    <a:lumMod val="10000"/>
                  </a:schemeClr>
                </a:solidFill>
                <a:effectLst/>
                <a:latin typeface="iCiel Gotham Medium" pitchFamily="50" charset="0"/>
                <a:ea typeface="Times New Roman" panose="02020603050405020304" pitchFamily="18" charset="0"/>
                <a:cs typeface="iCiel Gotham Medium" pitchFamily="50" charset="0"/>
              </a:rPr>
              <a:t>Việc sản xuất kinh doanh của hộ gia đình anh T do ai chịu trách nhiệm sản xuất và tiêu thụ sản phẩm? Số lao động tham gia là bao nhiêu?</a:t>
            </a:r>
            <a:r>
              <a:rPr lang="vi-VN" sz="18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39700" indent="0">
              <a:buNone/>
            </a:pPr>
            <a:endParaRPr lang="en-US" sz="1800" b="1" dirty="0">
              <a:solidFill>
                <a:schemeClr val="accent4">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39700" indent="0">
              <a:buNone/>
            </a:pPr>
            <a:r>
              <a:rPr lang="en-US" sz="2000" b="1" dirty="0" err="1">
                <a:solidFill>
                  <a:schemeClr val="accent4">
                    <a:lumMod val="10000"/>
                  </a:schemeClr>
                </a:solidFill>
                <a:effectLst/>
                <a:latin typeface="iCiel Gotham Medium" pitchFamily="50" charset="0"/>
                <a:ea typeface="Times New Roman" panose="02020603050405020304" pitchFamily="18" charset="0"/>
                <a:cs typeface="iCiel Gotham Medium" pitchFamily="50" charset="0"/>
              </a:rPr>
              <a:t>Câu</a:t>
            </a:r>
            <a:r>
              <a:rPr lang="en-US" sz="2000" b="1" dirty="0">
                <a:solidFill>
                  <a:schemeClr val="accent4">
                    <a:lumMod val="10000"/>
                  </a:schemeClr>
                </a:solidFill>
                <a:effectLst/>
                <a:latin typeface="iCiel Gotham Medium" pitchFamily="50" charset="0"/>
                <a:ea typeface="Times New Roman" panose="02020603050405020304" pitchFamily="18" charset="0"/>
                <a:cs typeface="iCiel Gotham Medium" pitchFamily="50" charset="0"/>
              </a:rPr>
              <a:t> 2: </a:t>
            </a:r>
            <a:r>
              <a:rPr lang="vi-VN" sz="2000" b="1" dirty="0">
                <a:solidFill>
                  <a:schemeClr val="accent4">
                    <a:lumMod val="10000"/>
                  </a:schemeClr>
                </a:solidFill>
                <a:effectLst/>
                <a:latin typeface="iCiel Gotham Medium" pitchFamily="50" charset="0"/>
                <a:ea typeface="Times New Roman" panose="02020603050405020304" pitchFamily="18" charset="0"/>
                <a:cs typeface="iCiel Gotham Medium" pitchFamily="50" charset="0"/>
              </a:rPr>
              <a:t>Em có nhận xét gì về quy mô kinh doanh, khả năng huy động vốn của hộ gia đình anh T? </a:t>
            </a:r>
            <a:br>
              <a:rPr lang="en-GB" sz="2000" b="1" dirty="0">
                <a:solidFill>
                  <a:schemeClr val="accent4">
                    <a:lumMod val="10000"/>
                  </a:schemeClr>
                </a:solidFill>
                <a:effectLst/>
                <a:latin typeface="iCiel Gotham Medium" pitchFamily="50" charset="0"/>
                <a:ea typeface="Times New Roman" panose="02020603050405020304" pitchFamily="18" charset="0"/>
                <a:cs typeface="iCiel Gotham Medium" pitchFamily="50" charset="0"/>
              </a:rPr>
            </a:br>
            <a:endParaRPr lang="en-GB" sz="2000" b="1" dirty="0">
              <a:solidFill>
                <a:schemeClr val="accent4">
                  <a:lumMod val="10000"/>
                </a:schemeClr>
              </a:solidFill>
              <a:effectLst/>
              <a:latin typeface="iCiel Gotham Medium" pitchFamily="50" charset="0"/>
              <a:ea typeface="Times New Roman" panose="02020603050405020304" pitchFamily="18" charset="0"/>
              <a:cs typeface="iCiel Gotham Medium" pitchFamily="50" charset="0"/>
            </a:endParaRPr>
          </a:p>
          <a:p>
            <a:pPr marL="139700" indent="0">
              <a:buNone/>
            </a:pPr>
            <a:r>
              <a:rPr lang="en-GB" sz="2000" b="1" i="1" dirty="0">
                <a:solidFill>
                  <a:schemeClr val="accent4">
                    <a:lumMod val="10000"/>
                  </a:schemeClr>
                </a:solidFill>
                <a:latin typeface="iCiel Gotham Medium" pitchFamily="50" charset="0"/>
                <a:ea typeface="Arial" panose="020B0604020202020204" pitchFamily="34" charset="0"/>
                <a:cs typeface="iCiel Gotham Medium" pitchFamily="50" charset="0"/>
              </a:rPr>
              <a:t>(</a:t>
            </a:r>
            <a:r>
              <a:rPr lang="en-GB" sz="2000" b="1" i="1" dirty="0" err="1">
                <a:solidFill>
                  <a:schemeClr val="accent4">
                    <a:lumMod val="10000"/>
                  </a:schemeClr>
                </a:solidFill>
                <a:latin typeface="iCiel Gotham Medium" pitchFamily="50" charset="0"/>
                <a:ea typeface="Arial" panose="020B0604020202020204" pitchFamily="34" charset="0"/>
                <a:cs typeface="iCiel Gotham Medium" pitchFamily="50" charset="0"/>
              </a:rPr>
              <a:t>Thời</a:t>
            </a:r>
            <a:r>
              <a:rPr lang="en-GB" sz="2000" b="1" i="1" dirty="0">
                <a:solidFill>
                  <a:schemeClr val="accent4">
                    <a:lumMod val="10000"/>
                  </a:schemeClr>
                </a:solidFill>
                <a:latin typeface="iCiel Gotham Medium" pitchFamily="50" charset="0"/>
                <a:ea typeface="Arial" panose="020B0604020202020204" pitchFamily="34" charset="0"/>
                <a:cs typeface="iCiel Gotham Medium" pitchFamily="50" charset="0"/>
              </a:rPr>
              <a:t> </a:t>
            </a:r>
            <a:r>
              <a:rPr lang="en-GB" sz="2000" b="1" i="1" dirty="0" err="1">
                <a:solidFill>
                  <a:schemeClr val="accent4">
                    <a:lumMod val="10000"/>
                  </a:schemeClr>
                </a:solidFill>
                <a:latin typeface="iCiel Gotham Medium" pitchFamily="50" charset="0"/>
                <a:ea typeface="Arial" panose="020B0604020202020204" pitchFamily="34" charset="0"/>
                <a:cs typeface="iCiel Gotham Medium" pitchFamily="50" charset="0"/>
              </a:rPr>
              <a:t>gian</a:t>
            </a:r>
            <a:r>
              <a:rPr lang="en-GB" sz="2000" b="1" i="1" dirty="0">
                <a:solidFill>
                  <a:schemeClr val="accent4">
                    <a:lumMod val="10000"/>
                  </a:schemeClr>
                </a:solidFill>
                <a:latin typeface="iCiel Gotham Medium" pitchFamily="50" charset="0"/>
                <a:ea typeface="Arial" panose="020B0604020202020204" pitchFamily="34" charset="0"/>
                <a:cs typeface="iCiel Gotham Medium" pitchFamily="50" charset="0"/>
              </a:rPr>
              <a:t> </a:t>
            </a:r>
            <a:r>
              <a:rPr lang="en-GB" sz="2000" b="1" i="1" dirty="0" err="1">
                <a:solidFill>
                  <a:schemeClr val="accent4">
                    <a:lumMod val="10000"/>
                  </a:schemeClr>
                </a:solidFill>
                <a:latin typeface="iCiel Gotham Medium" pitchFamily="50" charset="0"/>
                <a:ea typeface="Arial" panose="020B0604020202020204" pitchFamily="34" charset="0"/>
                <a:cs typeface="iCiel Gotham Medium" pitchFamily="50" charset="0"/>
              </a:rPr>
              <a:t>thảo</a:t>
            </a:r>
            <a:r>
              <a:rPr lang="en-GB" sz="2000" b="1" i="1" dirty="0">
                <a:solidFill>
                  <a:schemeClr val="accent4">
                    <a:lumMod val="10000"/>
                  </a:schemeClr>
                </a:solidFill>
                <a:latin typeface="iCiel Gotham Medium" pitchFamily="50" charset="0"/>
                <a:ea typeface="Arial" panose="020B0604020202020204" pitchFamily="34" charset="0"/>
                <a:cs typeface="iCiel Gotham Medium" pitchFamily="50" charset="0"/>
              </a:rPr>
              <a:t> </a:t>
            </a:r>
            <a:r>
              <a:rPr lang="en-GB" sz="2000" b="1" i="1" dirty="0" err="1">
                <a:solidFill>
                  <a:schemeClr val="accent4">
                    <a:lumMod val="10000"/>
                  </a:schemeClr>
                </a:solidFill>
                <a:latin typeface="iCiel Gotham Medium" pitchFamily="50" charset="0"/>
                <a:ea typeface="Arial" panose="020B0604020202020204" pitchFamily="34" charset="0"/>
                <a:cs typeface="iCiel Gotham Medium" pitchFamily="50" charset="0"/>
              </a:rPr>
              <a:t>luận</a:t>
            </a:r>
            <a:r>
              <a:rPr lang="en-GB" sz="2000" b="1" i="1" dirty="0">
                <a:solidFill>
                  <a:schemeClr val="accent4">
                    <a:lumMod val="10000"/>
                  </a:schemeClr>
                </a:solidFill>
                <a:latin typeface="iCiel Gotham Medium" pitchFamily="50" charset="0"/>
                <a:ea typeface="Arial" panose="020B0604020202020204" pitchFamily="34" charset="0"/>
                <a:cs typeface="iCiel Gotham Medium" pitchFamily="50" charset="0"/>
              </a:rPr>
              <a:t> 4 </a:t>
            </a:r>
            <a:r>
              <a:rPr lang="en-GB" sz="2000" b="1" i="1" dirty="0" err="1">
                <a:solidFill>
                  <a:schemeClr val="accent4">
                    <a:lumMod val="10000"/>
                  </a:schemeClr>
                </a:solidFill>
                <a:latin typeface="iCiel Gotham Medium" pitchFamily="50" charset="0"/>
                <a:ea typeface="Arial" panose="020B0604020202020204" pitchFamily="34" charset="0"/>
                <a:cs typeface="iCiel Gotham Medium" pitchFamily="50" charset="0"/>
              </a:rPr>
              <a:t>phút</a:t>
            </a:r>
            <a:r>
              <a:rPr lang="en-GB" sz="2000" b="1" i="1" dirty="0">
                <a:solidFill>
                  <a:schemeClr val="accent4">
                    <a:lumMod val="10000"/>
                  </a:schemeClr>
                </a:solidFill>
                <a:latin typeface="iCiel Gotham Medium" pitchFamily="50" charset="0"/>
                <a:ea typeface="Arial" panose="020B0604020202020204" pitchFamily="34" charset="0"/>
                <a:cs typeface="iCiel Gotham Medium" pitchFamily="50" charset="0"/>
              </a:rPr>
              <a:t>)</a:t>
            </a:r>
            <a:endParaRPr lang="en-US" sz="2000" b="1" i="1"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a:p>
            <a:endParaRPr lang="en-US" sz="2000" dirty="0">
              <a:effectLst/>
              <a:latin typeface="iCiel Gotham Medium" pitchFamily="50" charset="0"/>
              <a:ea typeface="Arial" panose="020B0604020202020204" pitchFamily="34" charset="0"/>
              <a:cs typeface="iCiel Gotham Medium" pitchFamily="50" charset="0"/>
            </a:endParaRPr>
          </a:p>
        </p:txBody>
      </p:sp>
      <p:pic>
        <p:nvPicPr>
          <p:cNvPr id="4" name="nhạc (1)">
            <a:hlinkClick r:id="" action="ppaction://media"/>
            <a:extLst>
              <a:ext uri="{FF2B5EF4-FFF2-40B4-BE49-F238E27FC236}">
                <a16:creationId xmlns:a16="http://schemas.microsoft.com/office/drawing/2014/main" id="{CC64E3CE-848D-8E5A-AC2D-B062FE1AF2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56406" y="377675"/>
            <a:ext cx="2975816" cy="1983877"/>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extLst>
      <p:ext uri="{BB962C8B-B14F-4D97-AF65-F5344CB8AC3E}">
        <p14:creationId xmlns:p14="http://schemas.microsoft.com/office/powerpoint/2010/main" val="22911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8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400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01781" y="759240"/>
            <a:ext cx="5478619" cy="2769989"/>
          </a:xfrm>
          <a:prstGeom prst="rect">
            <a:avLst/>
          </a:prstGeom>
          <a:noFill/>
        </p:spPr>
        <p:txBody>
          <a:bodyPr wrap="square" rtlCol="0">
            <a:spAutoFit/>
          </a:bodyPr>
          <a:lstStyle/>
          <a:p>
            <a:r>
              <a:rPr lang="vi-VN" sz="1600" b="1" dirty="0">
                <a:solidFill>
                  <a:schemeClr val="tx1">
                    <a:lumMod val="50000"/>
                  </a:schemeClr>
                </a:solidFill>
                <a:latin typeface="iCiel Gotham Medium" pitchFamily="50" charset="0"/>
                <a:ea typeface="Times New Roman" panose="02020603050405020304" pitchFamily="18" charset="0"/>
                <a:cs typeface="iCiel Gotham Medium" pitchFamily="50" charset="0"/>
              </a:rPr>
              <a:t>Mô hình sản xuất kinh doanh của gia đình anh T là mô hình Hộ sản xuất kinh doanh do anh T làm chủ, tự tổ chức sản xuất kinh doanh theo định hướng phát triển kinh tế của nhà nước, địa phương và qui định của pháp luật, anh T tự chủ trong quản lí và tiêu thụ sản phẩm, được hưởng lợi nhuận thu được từ kinh doanh và phải chịu nếu kinh doanh thua lỗ. Mô hình này dễ tạo việc làm cho các thành viên trong gia đình nhưng khó huy động vốn nên qui mô thường nhỏ.</a:t>
            </a:r>
            <a:endParaRPr lang="en-US" sz="1600" b="1" dirty="0">
              <a:solidFill>
                <a:schemeClr val="tx1">
                  <a:lumMod val="50000"/>
                </a:schemeClr>
              </a:solidFill>
              <a:latin typeface="iCiel Gotham Medium" pitchFamily="50" charset="0"/>
              <a:ea typeface="Arial" panose="020B0604020202020204" pitchFamily="34" charset="0"/>
              <a:cs typeface="iCiel Gotham Medium" pitchFamily="50" charset="0"/>
            </a:endParaRPr>
          </a:p>
          <a:p>
            <a:endParaRPr lang="en-US" dirty="0">
              <a:latin typeface="iCiel Gotham Medium" pitchFamily="50" charset="0"/>
              <a:cs typeface="iCiel Gotham Medium" pitchFamily="50" charset="0"/>
            </a:endParaRPr>
          </a:p>
        </p:txBody>
      </p:sp>
    </p:spTree>
    <p:extLst>
      <p:ext uri="{BB962C8B-B14F-4D97-AF65-F5344CB8AC3E}">
        <p14:creationId xmlns:p14="http://schemas.microsoft.com/office/powerpoint/2010/main" val="3973933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3FAF62-3FAC-48DE-968A-5E4EE61B0699}"/>
              </a:ext>
            </a:extLst>
          </p:cNvPr>
          <p:cNvSpPr>
            <a:spLocks noGrp="1"/>
          </p:cNvSpPr>
          <p:nvPr>
            <p:ph type="ctrTitle" idx="4294967295"/>
          </p:nvPr>
        </p:nvSpPr>
        <p:spPr>
          <a:xfrm>
            <a:off x="0" y="644251"/>
            <a:ext cx="2169459" cy="530225"/>
          </a:xfrm>
        </p:spPr>
        <p:txBody>
          <a:bodyPr/>
          <a:lstStyle/>
          <a:p>
            <a:r>
              <a:rPr lang="en-US" sz="3600" dirty="0">
                <a:solidFill>
                  <a:schemeClr val="tx2"/>
                </a:solidFill>
              </a:rPr>
              <a:t>CÂU HỎI</a:t>
            </a:r>
          </a:p>
        </p:txBody>
      </p:sp>
      <p:sp>
        <p:nvSpPr>
          <p:cNvPr id="5" name="TextBox 4">
            <a:extLst>
              <a:ext uri="{FF2B5EF4-FFF2-40B4-BE49-F238E27FC236}">
                <a16:creationId xmlns:a16="http://schemas.microsoft.com/office/drawing/2014/main" id="{A7B46D8B-84AC-4699-9434-014AEDAE1818}"/>
              </a:ext>
            </a:extLst>
          </p:cNvPr>
          <p:cNvSpPr txBox="1"/>
          <p:nvPr/>
        </p:nvSpPr>
        <p:spPr>
          <a:xfrm>
            <a:off x="1338479" y="1880758"/>
            <a:ext cx="6849222" cy="1877437"/>
          </a:xfrm>
          <a:prstGeom prst="rect">
            <a:avLst/>
          </a:prstGeom>
          <a:noFill/>
        </p:spPr>
        <p:txBody>
          <a:bodyPr wrap="square" rtlCol="0">
            <a:spAutoFit/>
          </a:bodyPr>
          <a:lstStyle/>
          <a:p>
            <a:pPr algn="r"/>
            <a:r>
              <a:rPr lang="en-US" sz="3200" dirty="0">
                <a:solidFill>
                  <a:srgbClr val="202124"/>
                </a:solidFill>
                <a:effectLst/>
                <a:latin typeface="iCiel Gotham Medium" pitchFamily="50" charset="0"/>
                <a:ea typeface="Times New Roman" panose="02020603050405020304" pitchFamily="18" charset="0"/>
                <a:cs typeface="iCiel Gotham Medium" pitchFamily="50" charset="0"/>
              </a:rPr>
              <a:t> </a:t>
            </a:r>
            <a:r>
              <a:rPr lang="vi-VN" sz="3200" dirty="0">
                <a:effectLst/>
                <a:latin typeface="iCiel Gotham Medium" pitchFamily="50" charset="0"/>
                <a:ea typeface="Times New Roman" panose="02020603050405020304" pitchFamily="18" charset="0"/>
                <a:cs typeface="iCiel Gotham Medium" pitchFamily="50" charset="0"/>
              </a:rPr>
              <a:t>Theo con</a:t>
            </a:r>
            <a:r>
              <a:rPr lang="en-US" sz="3200" dirty="0">
                <a:effectLst/>
                <a:latin typeface="iCiel Gotham Medium" pitchFamily="50" charset="0"/>
                <a:ea typeface="Times New Roman" panose="02020603050405020304" pitchFamily="18" charset="0"/>
                <a:cs typeface="iCiel Gotham Medium" pitchFamily="50" charset="0"/>
              </a:rPr>
              <a:t>, </a:t>
            </a:r>
            <a:r>
              <a:rPr lang="vi-VN" sz="3200" dirty="0">
                <a:effectLst/>
                <a:latin typeface="iCiel Gotham Medium" pitchFamily="50" charset="0"/>
                <a:ea typeface="Times New Roman" panose="02020603050405020304" pitchFamily="18" charset="0"/>
                <a:cs typeface="iCiel Gotham Medium" pitchFamily="50" charset="0"/>
              </a:rPr>
              <a:t>Hộ sản xuất kinh doanh là gì và có đặc điểm như thế nào?</a:t>
            </a:r>
            <a:endParaRPr lang="en-US" sz="3200" dirty="0">
              <a:effectLst/>
              <a:latin typeface="iCiel Gotham Medium" pitchFamily="50" charset="0"/>
              <a:ea typeface="Arial" panose="020B0604020202020204" pitchFamily="34" charset="0"/>
              <a:cs typeface="iCiel Gotham Medium" pitchFamily="50" charset="0"/>
            </a:endParaRPr>
          </a:p>
          <a:p>
            <a:pPr algn="r"/>
            <a:endParaRPr lang="en-US" sz="2000" dirty="0"/>
          </a:p>
        </p:txBody>
      </p:sp>
    </p:spTree>
    <p:extLst>
      <p:ext uri="{BB962C8B-B14F-4D97-AF65-F5344CB8AC3E}">
        <p14:creationId xmlns:p14="http://schemas.microsoft.com/office/powerpoint/2010/main" val="192256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ECA472C-3FF4-4BCB-AF57-BDC95884CD97}"/>
              </a:ext>
            </a:extLst>
          </p:cNvPr>
          <p:cNvSpPr/>
          <p:nvPr/>
        </p:nvSpPr>
        <p:spPr>
          <a:xfrm>
            <a:off x="637009" y="2025132"/>
            <a:ext cx="8009681" cy="2648467"/>
          </a:xfrm>
          <a:custGeom>
            <a:avLst/>
            <a:gdLst>
              <a:gd name="connsiteX0" fmla="*/ 0 w 8009681"/>
              <a:gd name="connsiteY0" fmla="*/ 441420 h 2648467"/>
              <a:gd name="connsiteX1" fmla="*/ 441420 w 8009681"/>
              <a:gd name="connsiteY1" fmla="*/ 0 h 2648467"/>
              <a:gd name="connsiteX2" fmla="*/ 1035323 w 8009681"/>
              <a:gd name="connsiteY2" fmla="*/ 0 h 2648467"/>
              <a:gd name="connsiteX3" fmla="*/ 1486690 w 8009681"/>
              <a:gd name="connsiteY3" fmla="*/ 0 h 2648467"/>
              <a:gd name="connsiteX4" fmla="*/ 1866788 w 8009681"/>
              <a:gd name="connsiteY4" fmla="*/ 0 h 2648467"/>
              <a:gd name="connsiteX5" fmla="*/ 2318155 w 8009681"/>
              <a:gd name="connsiteY5" fmla="*/ 0 h 2648467"/>
              <a:gd name="connsiteX6" fmla="*/ 2698253 w 8009681"/>
              <a:gd name="connsiteY6" fmla="*/ 0 h 2648467"/>
              <a:gd name="connsiteX7" fmla="*/ 3149620 w 8009681"/>
              <a:gd name="connsiteY7" fmla="*/ 0 h 2648467"/>
              <a:gd name="connsiteX8" fmla="*/ 3886060 w 8009681"/>
              <a:gd name="connsiteY8" fmla="*/ 0 h 2648467"/>
              <a:gd name="connsiteX9" fmla="*/ 4479963 w 8009681"/>
              <a:gd name="connsiteY9" fmla="*/ 0 h 2648467"/>
              <a:gd name="connsiteX10" fmla="*/ 5002598 w 8009681"/>
              <a:gd name="connsiteY10" fmla="*/ 0 h 2648467"/>
              <a:gd name="connsiteX11" fmla="*/ 5525233 w 8009681"/>
              <a:gd name="connsiteY11" fmla="*/ 0 h 2648467"/>
              <a:gd name="connsiteX12" fmla="*/ 5976600 w 8009681"/>
              <a:gd name="connsiteY12" fmla="*/ 0 h 2648467"/>
              <a:gd name="connsiteX13" fmla="*/ 6641772 w 8009681"/>
              <a:gd name="connsiteY13" fmla="*/ 0 h 2648467"/>
              <a:gd name="connsiteX14" fmla="*/ 7568261 w 8009681"/>
              <a:gd name="connsiteY14" fmla="*/ 0 h 2648467"/>
              <a:gd name="connsiteX15" fmla="*/ 8009681 w 8009681"/>
              <a:gd name="connsiteY15" fmla="*/ 441420 h 2648467"/>
              <a:gd name="connsiteX16" fmla="*/ 8009681 w 8009681"/>
              <a:gd name="connsiteY16" fmla="*/ 1047619 h 2648467"/>
              <a:gd name="connsiteX17" fmla="*/ 8009681 w 8009681"/>
              <a:gd name="connsiteY17" fmla="*/ 1653817 h 2648467"/>
              <a:gd name="connsiteX18" fmla="*/ 8009681 w 8009681"/>
              <a:gd name="connsiteY18" fmla="*/ 2207047 h 2648467"/>
              <a:gd name="connsiteX19" fmla="*/ 7568261 w 8009681"/>
              <a:gd name="connsiteY19" fmla="*/ 2648467 h 2648467"/>
              <a:gd name="connsiteX20" fmla="*/ 7045626 w 8009681"/>
              <a:gd name="connsiteY20" fmla="*/ 2648467 h 2648467"/>
              <a:gd name="connsiteX21" fmla="*/ 6451723 w 8009681"/>
              <a:gd name="connsiteY21" fmla="*/ 2648467 h 2648467"/>
              <a:gd name="connsiteX22" fmla="*/ 5786551 w 8009681"/>
              <a:gd name="connsiteY22" fmla="*/ 2648467 h 2648467"/>
              <a:gd name="connsiteX23" fmla="*/ 5121379 w 8009681"/>
              <a:gd name="connsiteY23" fmla="*/ 2648467 h 2648467"/>
              <a:gd name="connsiteX24" fmla="*/ 4598744 w 8009681"/>
              <a:gd name="connsiteY24" fmla="*/ 2648467 h 2648467"/>
              <a:gd name="connsiteX25" fmla="*/ 4076109 w 8009681"/>
              <a:gd name="connsiteY25" fmla="*/ 2648467 h 2648467"/>
              <a:gd name="connsiteX26" fmla="*/ 3696011 w 8009681"/>
              <a:gd name="connsiteY26" fmla="*/ 2648467 h 2648467"/>
              <a:gd name="connsiteX27" fmla="*/ 3244644 w 8009681"/>
              <a:gd name="connsiteY27" fmla="*/ 2648467 h 2648467"/>
              <a:gd name="connsiteX28" fmla="*/ 2864546 w 8009681"/>
              <a:gd name="connsiteY28" fmla="*/ 2648467 h 2648467"/>
              <a:gd name="connsiteX29" fmla="*/ 2128106 w 8009681"/>
              <a:gd name="connsiteY29" fmla="*/ 2648467 h 2648467"/>
              <a:gd name="connsiteX30" fmla="*/ 1605471 w 8009681"/>
              <a:gd name="connsiteY30" fmla="*/ 2648467 h 2648467"/>
              <a:gd name="connsiteX31" fmla="*/ 1082836 w 8009681"/>
              <a:gd name="connsiteY31" fmla="*/ 2648467 h 2648467"/>
              <a:gd name="connsiteX32" fmla="*/ 441420 w 8009681"/>
              <a:gd name="connsiteY32" fmla="*/ 2648467 h 2648467"/>
              <a:gd name="connsiteX33" fmla="*/ 0 w 8009681"/>
              <a:gd name="connsiteY33" fmla="*/ 2207047 h 2648467"/>
              <a:gd name="connsiteX34" fmla="*/ 0 w 8009681"/>
              <a:gd name="connsiteY34" fmla="*/ 1600848 h 2648467"/>
              <a:gd name="connsiteX35" fmla="*/ 0 w 8009681"/>
              <a:gd name="connsiteY35" fmla="*/ 976994 h 2648467"/>
              <a:gd name="connsiteX36" fmla="*/ 0 w 8009681"/>
              <a:gd name="connsiteY36" fmla="*/ 441420 h 264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09681" h="2648467" fill="none" extrusionOk="0">
                <a:moveTo>
                  <a:pt x="0" y="441420"/>
                </a:moveTo>
                <a:cubicBezTo>
                  <a:pt x="29515" y="141536"/>
                  <a:pt x="169382" y="62280"/>
                  <a:pt x="441420" y="0"/>
                </a:cubicBezTo>
                <a:cubicBezTo>
                  <a:pt x="564652" y="-18477"/>
                  <a:pt x="782733" y="9959"/>
                  <a:pt x="1035323" y="0"/>
                </a:cubicBezTo>
                <a:cubicBezTo>
                  <a:pt x="1287913" y="-9959"/>
                  <a:pt x="1325482" y="21654"/>
                  <a:pt x="1486690" y="0"/>
                </a:cubicBezTo>
                <a:cubicBezTo>
                  <a:pt x="1647898" y="-21654"/>
                  <a:pt x="1730326" y="24058"/>
                  <a:pt x="1866788" y="0"/>
                </a:cubicBezTo>
                <a:cubicBezTo>
                  <a:pt x="2003250" y="-24058"/>
                  <a:pt x="2147912" y="43255"/>
                  <a:pt x="2318155" y="0"/>
                </a:cubicBezTo>
                <a:cubicBezTo>
                  <a:pt x="2488398" y="-43255"/>
                  <a:pt x="2554391" y="10650"/>
                  <a:pt x="2698253" y="0"/>
                </a:cubicBezTo>
                <a:cubicBezTo>
                  <a:pt x="2842115" y="-10650"/>
                  <a:pt x="2928525" y="54045"/>
                  <a:pt x="3149620" y="0"/>
                </a:cubicBezTo>
                <a:cubicBezTo>
                  <a:pt x="3370715" y="-54045"/>
                  <a:pt x="3537270" y="60282"/>
                  <a:pt x="3886060" y="0"/>
                </a:cubicBezTo>
                <a:cubicBezTo>
                  <a:pt x="4234850" y="-60282"/>
                  <a:pt x="4338231" y="68179"/>
                  <a:pt x="4479963" y="0"/>
                </a:cubicBezTo>
                <a:cubicBezTo>
                  <a:pt x="4621695" y="-68179"/>
                  <a:pt x="4762561" y="39471"/>
                  <a:pt x="5002598" y="0"/>
                </a:cubicBezTo>
                <a:cubicBezTo>
                  <a:pt x="5242635" y="-39471"/>
                  <a:pt x="5336996" y="48559"/>
                  <a:pt x="5525233" y="0"/>
                </a:cubicBezTo>
                <a:cubicBezTo>
                  <a:pt x="5713471" y="-48559"/>
                  <a:pt x="5791643" y="377"/>
                  <a:pt x="5976600" y="0"/>
                </a:cubicBezTo>
                <a:cubicBezTo>
                  <a:pt x="6161557" y="-377"/>
                  <a:pt x="6452494" y="71241"/>
                  <a:pt x="6641772" y="0"/>
                </a:cubicBezTo>
                <a:cubicBezTo>
                  <a:pt x="6831050" y="-71241"/>
                  <a:pt x="7315680" y="102527"/>
                  <a:pt x="7568261" y="0"/>
                </a:cubicBezTo>
                <a:cubicBezTo>
                  <a:pt x="7776802" y="5547"/>
                  <a:pt x="8015489" y="190074"/>
                  <a:pt x="8009681" y="441420"/>
                </a:cubicBezTo>
                <a:cubicBezTo>
                  <a:pt x="8068858" y="700471"/>
                  <a:pt x="7971841" y="750003"/>
                  <a:pt x="8009681" y="1047619"/>
                </a:cubicBezTo>
                <a:cubicBezTo>
                  <a:pt x="8047521" y="1345235"/>
                  <a:pt x="7937664" y="1394052"/>
                  <a:pt x="8009681" y="1653817"/>
                </a:cubicBezTo>
                <a:cubicBezTo>
                  <a:pt x="8081698" y="1913582"/>
                  <a:pt x="7975098" y="2042460"/>
                  <a:pt x="8009681" y="2207047"/>
                </a:cubicBezTo>
                <a:cubicBezTo>
                  <a:pt x="8041102" y="2488113"/>
                  <a:pt x="7801786" y="2656591"/>
                  <a:pt x="7568261" y="2648467"/>
                </a:cubicBezTo>
                <a:cubicBezTo>
                  <a:pt x="7309284" y="2687458"/>
                  <a:pt x="7170548" y="2641886"/>
                  <a:pt x="7045626" y="2648467"/>
                </a:cubicBezTo>
                <a:cubicBezTo>
                  <a:pt x="6920704" y="2655048"/>
                  <a:pt x="6655317" y="2585951"/>
                  <a:pt x="6451723" y="2648467"/>
                </a:cubicBezTo>
                <a:cubicBezTo>
                  <a:pt x="6248129" y="2710983"/>
                  <a:pt x="5963821" y="2625776"/>
                  <a:pt x="5786551" y="2648467"/>
                </a:cubicBezTo>
                <a:cubicBezTo>
                  <a:pt x="5609281" y="2671158"/>
                  <a:pt x="5351069" y="2613894"/>
                  <a:pt x="5121379" y="2648467"/>
                </a:cubicBezTo>
                <a:cubicBezTo>
                  <a:pt x="4891689" y="2683040"/>
                  <a:pt x="4736606" y="2631688"/>
                  <a:pt x="4598744" y="2648467"/>
                </a:cubicBezTo>
                <a:cubicBezTo>
                  <a:pt x="4460882" y="2665246"/>
                  <a:pt x="4212651" y="2621367"/>
                  <a:pt x="4076109" y="2648467"/>
                </a:cubicBezTo>
                <a:cubicBezTo>
                  <a:pt x="3939568" y="2675567"/>
                  <a:pt x="3822973" y="2627960"/>
                  <a:pt x="3696011" y="2648467"/>
                </a:cubicBezTo>
                <a:cubicBezTo>
                  <a:pt x="3569049" y="2668974"/>
                  <a:pt x="3421794" y="2594796"/>
                  <a:pt x="3244644" y="2648467"/>
                </a:cubicBezTo>
                <a:cubicBezTo>
                  <a:pt x="3067494" y="2702138"/>
                  <a:pt x="3002176" y="2608111"/>
                  <a:pt x="2864546" y="2648467"/>
                </a:cubicBezTo>
                <a:cubicBezTo>
                  <a:pt x="2726916" y="2688823"/>
                  <a:pt x="2428078" y="2561024"/>
                  <a:pt x="2128106" y="2648467"/>
                </a:cubicBezTo>
                <a:cubicBezTo>
                  <a:pt x="1828134" y="2735910"/>
                  <a:pt x="1731310" y="2625528"/>
                  <a:pt x="1605471" y="2648467"/>
                </a:cubicBezTo>
                <a:cubicBezTo>
                  <a:pt x="1479632" y="2671406"/>
                  <a:pt x="1194114" y="2608951"/>
                  <a:pt x="1082836" y="2648467"/>
                </a:cubicBezTo>
                <a:cubicBezTo>
                  <a:pt x="971559" y="2687983"/>
                  <a:pt x="597746" y="2634021"/>
                  <a:pt x="441420" y="2648467"/>
                </a:cubicBezTo>
                <a:cubicBezTo>
                  <a:pt x="204762" y="2648948"/>
                  <a:pt x="-48090" y="2397110"/>
                  <a:pt x="0" y="2207047"/>
                </a:cubicBezTo>
                <a:cubicBezTo>
                  <a:pt x="-29218" y="2013268"/>
                  <a:pt x="17651" y="1847620"/>
                  <a:pt x="0" y="1600848"/>
                </a:cubicBezTo>
                <a:cubicBezTo>
                  <a:pt x="-17651" y="1354076"/>
                  <a:pt x="55983" y="1215476"/>
                  <a:pt x="0" y="976994"/>
                </a:cubicBezTo>
                <a:cubicBezTo>
                  <a:pt x="-55983" y="738512"/>
                  <a:pt x="37488" y="688442"/>
                  <a:pt x="0" y="441420"/>
                </a:cubicBezTo>
                <a:close/>
              </a:path>
              <a:path w="8009681" h="2648467" stroke="0" extrusionOk="0">
                <a:moveTo>
                  <a:pt x="0" y="441420"/>
                </a:moveTo>
                <a:cubicBezTo>
                  <a:pt x="49690" y="179175"/>
                  <a:pt x="208936" y="64333"/>
                  <a:pt x="441420" y="0"/>
                </a:cubicBezTo>
                <a:cubicBezTo>
                  <a:pt x="594135" y="-19907"/>
                  <a:pt x="828651" y="74153"/>
                  <a:pt x="1177860" y="0"/>
                </a:cubicBezTo>
                <a:cubicBezTo>
                  <a:pt x="1527069" y="-74153"/>
                  <a:pt x="1511622" y="70813"/>
                  <a:pt x="1771764" y="0"/>
                </a:cubicBezTo>
                <a:cubicBezTo>
                  <a:pt x="2031906" y="-70813"/>
                  <a:pt x="2014432" y="34910"/>
                  <a:pt x="2151862" y="0"/>
                </a:cubicBezTo>
                <a:cubicBezTo>
                  <a:pt x="2289292" y="-34910"/>
                  <a:pt x="2377094" y="16610"/>
                  <a:pt x="2531960" y="0"/>
                </a:cubicBezTo>
                <a:cubicBezTo>
                  <a:pt x="2686826" y="-16610"/>
                  <a:pt x="2944610" y="36135"/>
                  <a:pt x="3054595" y="0"/>
                </a:cubicBezTo>
                <a:cubicBezTo>
                  <a:pt x="3164581" y="-36135"/>
                  <a:pt x="3529344" y="22289"/>
                  <a:pt x="3791035" y="0"/>
                </a:cubicBezTo>
                <a:cubicBezTo>
                  <a:pt x="4052726" y="-22289"/>
                  <a:pt x="4155805" y="22044"/>
                  <a:pt x="4313670" y="0"/>
                </a:cubicBezTo>
                <a:cubicBezTo>
                  <a:pt x="4471535" y="-22044"/>
                  <a:pt x="4733326" y="3133"/>
                  <a:pt x="4907574" y="0"/>
                </a:cubicBezTo>
                <a:cubicBezTo>
                  <a:pt x="5081822" y="-3133"/>
                  <a:pt x="5384653" y="50394"/>
                  <a:pt x="5572746" y="0"/>
                </a:cubicBezTo>
                <a:cubicBezTo>
                  <a:pt x="5760839" y="-50394"/>
                  <a:pt x="5965695" y="72973"/>
                  <a:pt x="6309186" y="0"/>
                </a:cubicBezTo>
                <a:cubicBezTo>
                  <a:pt x="6652677" y="-72973"/>
                  <a:pt x="6668364" y="30998"/>
                  <a:pt x="6760552" y="0"/>
                </a:cubicBezTo>
                <a:cubicBezTo>
                  <a:pt x="6852740" y="-30998"/>
                  <a:pt x="7362737" y="41851"/>
                  <a:pt x="7568261" y="0"/>
                </a:cubicBezTo>
                <a:cubicBezTo>
                  <a:pt x="7811059" y="-67193"/>
                  <a:pt x="7942488" y="180810"/>
                  <a:pt x="8009681" y="441420"/>
                </a:cubicBezTo>
                <a:cubicBezTo>
                  <a:pt x="8039753" y="650395"/>
                  <a:pt x="7967117" y="928692"/>
                  <a:pt x="8009681" y="1065275"/>
                </a:cubicBezTo>
                <a:cubicBezTo>
                  <a:pt x="8052245" y="1201859"/>
                  <a:pt x="7975753" y="1560499"/>
                  <a:pt x="8009681" y="1689130"/>
                </a:cubicBezTo>
                <a:cubicBezTo>
                  <a:pt x="8043609" y="1817762"/>
                  <a:pt x="7988791" y="2065152"/>
                  <a:pt x="8009681" y="2207047"/>
                </a:cubicBezTo>
                <a:cubicBezTo>
                  <a:pt x="8016209" y="2493314"/>
                  <a:pt x="7795889" y="2651867"/>
                  <a:pt x="7568261" y="2648467"/>
                </a:cubicBezTo>
                <a:cubicBezTo>
                  <a:pt x="7309029" y="2709815"/>
                  <a:pt x="7038120" y="2571699"/>
                  <a:pt x="6903089" y="2648467"/>
                </a:cubicBezTo>
                <a:cubicBezTo>
                  <a:pt x="6768058" y="2725235"/>
                  <a:pt x="6689159" y="2639794"/>
                  <a:pt x="6522991" y="2648467"/>
                </a:cubicBezTo>
                <a:cubicBezTo>
                  <a:pt x="6356823" y="2657140"/>
                  <a:pt x="6198092" y="2628685"/>
                  <a:pt x="6000356" y="2648467"/>
                </a:cubicBezTo>
                <a:cubicBezTo>
                  <a:pt x="5802620" y="2668249"/>
                  <a:pt x="5434149" y="2604141"/>
                  <a:pt x="5263916" y="2648467"/>
                </a:cubicBezTo>
                <a:cubicBezTo>
                  <a:pt x="5093683" y="2692793"/>
                  <a:pt x="4769428" y="2603181"/>
                  <a:pt x="4598744" y="2648467"/>
                </a:cubicBezTo>
                <a:cubicBezTo>
                  <a:pt x="4428060" y="2693753"/>
                  <a:pt x="4353377" y="2644709"/>
                  <a:pt x="4147377" y="2648467"/>
                </a:cubicBezTo>
                <a:cubicBezTo>
                  <a:pt x="3941377" y="2652225"/>
                  <a:pt x="3951380" y="2629211"/>
                  <a:pt x="3767279" y="2648467"/>
                </a:cubicBezTo>
                <a:cubicBezTo>
                  <a:pt x="3583178" y="2667723"/>
                  <a:pt x="3504374" y="2596014"/>
                  <a:pt x="3244644" y="2648467"/>
                </a:cubicBezTo>
                <a:cubicBezTo>
                  <a:pt x="2984914" y="2700920"/>
                  <a:pt x="2847101" y="2625645"/>
                  <a:pt x="2650741" y="2648467"/>
                </a:cubicBezTo>
                <a:cubicBezTo>
                  <a:pt x="2454381" y="2671289"/>
                  <a:pt x="2389966" y="2604218"/>
                  <a:pt x="2270643" y="2648467"/>
                </a:cubicBezTo>
                <a:cubicBezTo>
                  <a:pt x="2151320" y="2692716"/>
                  <a:pt x="1825333" y="2647333"/>
                  <a:pt x="1676739" y="2648467"/>
                </a:cubicBezTo>
                <a:cubicBezTo>
                  <a:pt x="1528145" y="2649601"/>
                  <a:pt x="1421158" y="2625615"/>
                  <a:pt x="1225373" y="2648467"/>
                </a:cubicBezTo>
                <a:cubicBezTo>
                  <a:pt x="1029588" y="2671319"/>
                  <a:pt x="633050" y="2595026"/>
                  <a:pt x="441420" y="2648467"/>
                </a:cubicBezTo>
                <a:cubicBezTo>
                  <a:pt x="200166" y="2636746"/>
                  <a:pt x="9274" y="2463987"/>
                  <a:pt x="0" y="2207047"/>
                </a:cubicBezTo>
                <a:cubicBezTo>
                  <a:pt x="-52595" y="2008856"/>
                  <a:pt x="39389" y="1916126"/>
                  <a:pt x="0" y="1636161"/>
                </a:cubicBezTo>
                <a:cubicBezTo>
                  <a:pt x="-39389" y="1356196"/>
                  <a:pt x="13531" y="1278713"/>
                  <a:pt x="0" y="1100587"/>
                </a:cubicBezTo>
                <a:cubicBezTo>
                  <a:pt x="-13531" y="922461"/>
                  <a:pt x="23677" y="682467"/>
                  <a:pt x="0" y="441420"/>
                </a:cubicBezTo>
                <a:close/>
              </a:path>
            </a:pathLst>
          </a:custGeom>
          <a:solidFill>
            <a:srgbClr val="FA6F7A"/>
          </a:solidFill>
          <a:ln>
            <a:solidFill>
              <a:srgbClr val="201510"/>
            </a:solidFill>
            <a:extLst>
              <a:ext uri="{C807C97D-BFC1-408E-A445-0C87EB9F89A2}">
                <ask:lineSketchStyleProps xmlns:ask="http://schemas.microsoft.com/office/drawing/2018/sketchyshapes" sd="9171718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9700" indent="0">
              <a:buNone/>
            </a:pPr>
            <a:r>
              <a:rPr lang="vi-VN" sz="1400" dirty="0">
                <a:solidFill>
                  <a:srgbClr val="202124"/>
                </a:solidFill>
                <a:effectLst/>
                <a:latin typeface="iCiel Gotham Thin" pitchFamily="50" charset="0"/>
                <a:ea typeface="Times New Roman" panose="02020603050405020304" pitchFamily="18" charset="0"/>
                <a:cs typeface="iCiel Gotham Thin" pitchFamily="50" charset="0"/>
              </a:rPr>
              <a:t>.</a:t>
            </a:r>
            <a:endParaRPr lang="en-US" sz="1400" dirty="0">
              <a:effectLst/>
              <a:latin typeface="iCiel Gotham Thin" pitchFamily="50" charset="0"/>
              <a:ea typeface="Arial" panose="020B0604020202020204" pitchFamily="34" charset="0"/>
              <a:cs typeface="iCiel Gotham Thin" pitchFamily="50" charset="0"/>
            </a:endParaRPr>
          </a:p>
        </p:txBody>
      </p:sp>
      <p:sp>
        <p:nvSpPr>
          <p:cNvPr id="4" name="Subtitle 3">
            <a:extLst>
              <a:ext uri="{FF2B5EF4-FFF2-40B4-BE49-F238E27FC236}">
                <a16:creationId xmlns:a16="http://schemas.microsoft.com/office/drawing/2014/main" id="{AEE6958A-C299-4FA6-8194-71734ACB0F9C}"/>
              </a:ext>
            </a:extLst>
          </p:cNvPr>
          <p:cNvSpPr txBox="1">
            <a:spLocks/>
          </p:cNvSpPr>
          <p:nvPr/>
        </p:nvSpPr>
        <p:spPr>
          <a:xfrm>
            <a:off x="781843" y="2228332"/>
            <a:ext cx="7720013" cy="2292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marR="0" lvl="0" indent="0">
              <a:lnSpc>
                <a:spcPct val="107000"/>
              </a:lnSpc>
              <a:spcBef>
                <a:spcPts val="0"/>
              </a:spcBef>
              <a:spcAft>
                <a:spcPts val="0"/>
              </a:spcAft>
              <a:buNone/>
            </a:pPr>
            <a:r>
              <a:rPr lang="en-US" sz="2400" dirty="0">
                <a:solidFill>
                  <a:schemeClr val="tx2"/>
                </a:solidFill>
                <a:latin typeface="iCiel Gotham Medium" pitchFamily="50" charset="0"/>
                <a:ea typeface="Times New Roman" panose="02020603050405020304" pitchFamily="18"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Là</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mô</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hình</a:t>
            </a:r>
            <a:r>
              <a:rPr lang="en-GB" sz="2000" dirty="0">
                <a:solidFill>
                  <a:schemeClr val="tx2"/>
                </a:solidFill>
                <a:effectLst/>
                <a:latin typeface="iCiel Gotham Medium" pitchFamily="50" charset="0"/>
                <a:ea typeface="Calibri" panose="020F0502020204030204" pitchFamily="34" charset="0"/>
                <a:cs typeface="iCiel Gotham Medium" pitchFamily="50" charset="0"/>
              </a:rPr>
              <a:t> do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cá</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nhân</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hoặc</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một</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nhóm</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người</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hoặc</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một</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hộ</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gia</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đình</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làm</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chủ</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dựa</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trên</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hình</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thức</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sở</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hữu</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tư</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nhân</a:t>
            </a:r>
            <a:r>
              <a:rPr lang="en-GB" sz="2000" dirty="0">
                <a:solidFill>
                  <a:schemeClr val="tx2"/>
                </a:solidFill>
                <a:effectLst/>
                <a:latin typeface="iCiel Gotham Medium" pitchFamily="50" charset="0"/>
                <a:ea typeface="Calibri" panose="020F0502020204030204" pitchFamily="34" charset="0"/>
                <a:cs typeface="iCiel Gotham Medium" pitchFamily="50" charset="0"/>
              </a:rPr>
              <a:t>.</a:t>
            </a:r>
            <a:endParaRPr lang="en-US" sz="2000" dirty="0">
              <a:solidFill>
                <a:schemeClr val="tx2"/>
              </a:solidFill>
              <a:effectLst/>
              <a:latin typeface="iCiel Gotham Medium" pitchFamily="50" charset="0"/>
              <a:ea typeface="Calibri" panose="020F0502020204030204" pitchFamily="34" charset="0"/>
              <a:cs typeface="iCiel Gotham Medium" pitchFamily="50" charset="0"/>
            </a:endParaRPr>
          </a:p>
          <a:p>
            <a:pPr marL="0" marR="0" lvl="0" indent="0">
              <a:lnSpc>
                <a:spcPct val="107000"/>
              </a:lnSpc>
              <a:spcBef>
                <a:spcPts val="0"/>
              </a:spcBef>
              <a:spcAft>
                <a:spcPts val="0"/>
              </a:spcAft>
              <a:buNone/>
            </a:pP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Chủ</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hộ</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tự</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chủ</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trong</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qu</a:t>
            </a:r>
            <a:r>
              <a:rPr lang="en-GB" sz="2000" dirty="0" err="1">
                <a:solidFill>
                  <a:schemeClr val="tx2"/>
                </a:solidFill>
                <a:latin typeface="iCiel Gotham Medium" pitchFamily="50" charset="0"/>
                <a:ea typeface="Calibri" panose="020F0502020204030204" pitchFamily="34" charset="0"/>
                <a:cs typeface="iCiel Gotham Medium" pitchFamily="50" charset="0"/>
              </a:rPr>
              <a:t>ản</a:t>
            </a:r>
            <a:r>
              <a:rPr lang="en-GB" sz="2000" dirty="0">
                <a:solidFill>
                  <a:schemeClr val="tx2"/>
                </a:solidFill>
                <a:latin typeface="iCiel Gotham Medium" pitchFamily="50" charset="0"/>
                <a:ea typeface="Calibri" panose="020F0502020204030204" pitchFamily="34" charset="0"/>
                <a:cs typeface="iCiel Gotham Medium" pitchFamily="50" charset="0"/>
              </a:rPr>
              <a:t> </a:t>
            </a:r>
            <a:r>
              <a:rPr lang="en-GB" sz="2000" dirty="0" err="1">
                <a:solidFill>
                  <a:schemeClr val="tx2"/>
                </a:solidFill>
                <a:latin typeface="iCiel Gotham Medium" pitchFamily="50" charset="0"/>
                <a:ea typeface="Calibri" panose="020F0502020204030204" pitchFamily="34" charset="0"/>
                <a:cs typeface="iCiel Gotham Medium" pitchFamily="50" charset="0"/>
              </a:rPr>
              <a:t>lý</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và</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tiêu</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thụ</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sản</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phẩm</a:t>
            </a:r>
            <a:endParaRPr lang="en-US" sz="2000" dirty="0">
              <a:solidFill>
                <a:schemeClr val="tx2"/>
              </a:solidFill>
              <a:effectLst/>
              <a:latin typeface="iCiel Gotham Medium" pitchFamily="50" charset="0"/>
              <a:ea typeface="Calibri" panose="020F0502020204030204" pitchFamily="34" charset="0"/>
              <a:cs typeface="iCiel Gotham Medium" pitchFamily="50" charset="0"/>
            </a:endParaRPr>
          </a:p>
          <a:p>
            <a:pPr marL="0" marR="0" lvl="0" indent="0">
              <a:lnSpc>
                <a:spcPct val="107000"/>
              </a:lnSpc>
              <a:spcBef>
                <a:spcPts val="0"/>
              </a:spcBef>
              <a:spcAft>
                <a:spcPts val="0"/>
              </a:spcAft>
              <a:buNone/>
            </a:pP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Chỉ</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được</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đăng</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ký</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kinh</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doanh</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tại</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một</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địa</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điểm</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duy</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nhất</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trên</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lãnh</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thổ</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Việt</a:t>
            </a:r>
            <a:r>
              <a:rPr lang="en-GB" sz="2000" dirty="0">
                <a:solidFill>
                  <a:schemeClr val="tx2"/>
                </a:solidFill>
                <a:effectLst/>
                <a:latin typeface="iCiel Gotham Medium" pitchFamily="50" charset="0"/>
                <a:ea typeface="Calibri" panose="020F0502020204030204" pitchFamily="34" charset="0"/>
                <a:cs typeface="iCiel Gotham Medium" pitchFamily="50" charset="0"/>
              </a:rPr>
              <a:t> Nam</a:t>
            </a:r>
            <a:endParaRPr lang="en-US" sz="2000" dirty="0">
              <a:solidFill>
                <a:schemeClr val="tx2"/>
              </a:solidFill>
              <a:effectLst/>
              <a:latin typeface="iCiel Gotham Medium" pitchFamily="50" charset="0"/>
              <a:ea typeface="Calibri" panose="020F0502020204030204" pitchFamily="34" charset="0"/>
              <a:cs typeface="iCiel Gotham Medium" pitchFamily="50" charset="0"/>
            </a:endParaRPr>
          </a:p>
          <a:p>
            <a:pPr marL="0" marR="0" lvl="0" indent="0">
              <a:lnSpc>
                <a:spcPct val="107000"/>
              </a:lnSpc>
              <a:spcBef>
                <a:spcPts val="0"/>
              </a:spcBef>
              <a:spcAft>
                <a:spcPts val="800"/>
              </a:spcAft>
              <a:buNone/>
            </a:pP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Quy</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mô</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nhỏ</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lẻ</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dễ</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tạo</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việc</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làm</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nhưng</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khó</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huy</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động</a:t>
            </a:r>
            <a:r>
              <a:rPr lang="en-GB" sz="2000" dirty="0">
                <a:solidFill>
                  <a:schemeClr val="tx2"/>
                </a:solidFill>
                <a:effectLst/>
                <a:latin typeface="iCiel Gotham Medium" pitchFamily="50" charset="0"/>
                <a:ea typeface="Calibri" panose="020F0502020204030204" pitchFamily="34" charset="0"/>
                <a:cs typeface="iCiel Gotham Medium" pitchFamily="50" charset="0"/>
              </a:rPr>
              <a:t> </a:t>
            </a:r>
            <a:r>
              <a:rPr lang="en-GB" sz="2000" dirty="0" err="1">
                <a:solidFill>
                  <a:schemeClr val="tx2"/>
                </a:solidFill>
                <a:effectLst/>
                <a:latin typeface="iCiel Gotham Medium" pitchFamily="50" charset="0"/>
                <a:ea typeface="Calibri" panose="020F0502020204030204" pitchFamily="34" charset="0"/>
                <a:cs typeface="iCiel Gotham Medium" pitchFamily="50" charset="0"/>
              </a:rPr>
              <a:t>vốn</a:t>
            </a:r>
            <a:r>
              <a:rPr lang="en-GB" sz="2000" dirty="0">
                <a:solidFill>
                  <a:schemeClr val="tx2"/>
                </a:solidFill>
                <a:effectLst/>
                <a:latin typeface="iCiel Gotham Medium" pitchFamily="50" charset="0"/>
                <a:ea typeface="Calibri" panose="020F0502020204030204" pitchFamily="34" charset="0"/>
                <a:cs typeface="iCiel Gotham Medium" pitchFamily="50" charset="0"/>
              </a:rPr>
              <a:t>.</a:t>
            </a:r>
            <a:endParaRPr lang="en-US" sz="2000" dirty="0">
              <a:solidFill>
                <a:schemeClr val="tx2"/>
              </a:solidFill>
              <a:effectLst/>
              <a:latin typeface="iCiel Gotham Medium" pitchFamily="50" charset="0"/>
              <a:ea typeface="Calibri" panose="020F0502020204030204" pitchFamily="34" charset="0"/>
              <a:cs typeface="iCiel Gotham Medium" pitchFamily="50" charset="0"/>
            </a:endParaRPr>
          </a:p>
          <a:p>
            <a:pPr marL="139700" indent="0">
              <a:buFont typeface="Lato"/>
              <a:buNone/>
            </a:pPr>
            <a:endParaRPr lang="en-US" sz="2000" dirty="0">
              <a:solidFill>
                <a:schemeClr val="tx2"/>
              </a:solidFill>
              <a:latin typeface="iCiel Gotham Medium" pitchFamily="50" charset="0"/>
              <a:ea typeface="Arial" panose="020B0604020202020204" pitchFamily="34" charset="0"/>
              <a:cs typeface="iCiel Gotham Medium" pitchFamily="50" charset="0"/>
            </a:endParaRPr>
          </a:p>
          <a:p>
            <a:endParaRPr lang="en-US" dirty="0">
              <a:solidFill>
                <a:schemeClr val="tx2"/>
              </a:solidFill>
              <a:latin typeface="iCiel Gotham Medium" pitchFamily="50" charset="0"/>
              <a:cs typeface="iCiel Gotham Medium" pitchFamily="50" charset="0"/>
            </a:endParaRPr>
          </a:p>
        </p:txBody>
      </p:sp>
      <p:sp>
        <p:nvSpPr>
          <p:cNvPr id="5" name="Rectangle: Rounded Corners 1">
            <a:extLst>
              <a:ext uri="{FF2B5EF4-FFF2-40B4-BE49-F238E27FC236}">
                <a16:creationId xmlns:a16="http://schemas.microsoft.com/office/drawing/2014/main" id="{2A32D9DF-612D-412D-8A53-C5EE31BF52ED}"/>
              </a:ext>
            </a:extLst>
          </p:cNvPr>
          <p:cNvSpPr/>
          <p:nvPr/>
        </p:nvSpPr>
        <p:spPr>
          <a:xfrm>
            <a:off x="666539" y="732907"/>
            <a:ext cx="4593895" cy="793750"/>
          </a:xfrm>
          <a:custGeom>
            <a:avLst/>
            <a:gdLst>
              <a:gd name="connsiteX0" fmla="*/ 0 w 4593895"/>
              <a:gd name="connsiteY0" fmla="*/ 132294 h 793750"/>
              <a:gd name="connsiteX1" fmla="*/ 132294 w 4593895"/>
              <a:gd name="connsiteY1" fmla="*/ 0 h 793750"/>
              <a:gd name="connsiteX2" fmla="*/ 543578 w 4593895"/>
              <a:gd name="connsiteY2" fmla="*/ 0 h 793750"/>
              <a:gd name="connsiteX3" fmla="*/ 1084742 w 4593895"/>
              <a:gd name="connsiteY3" fmla="*/ 0 h 793750"/>
              <a:gd name="connsiteX4" fmla="*/ 1669198 w 4593895"/>
              <a:gd name="connsiteY4" fmla="*/ 0 h 793750"/>
              <a:gd name="connsiteX5" fmla="*/ 2123775 w 4593895"/>
              <a:gd name="connsiteY5" fmla="*/ 0 h 793750"/>
              <a:gd name="connsiteX6" fmla="*/ 2664939 w 4593895"/>
              <a:gd name="connsiteY6" fmla="*/ 0 h 793750"/>
              <a:gd name="connsiteX7" fmla="*/ 3206102 w 4593895"/>
              <a:gd name="connsiteY7" fmla="*/ 0 h 793750"/>
              <a:gd name="connsiteX8" fmla="*/ 3660679 w 4593895"/>
              <a:gd name="connsiteY8" fmla="*/ 0 h 793750"/>
              <a:gd name="connsiteX9" fmla="*/ 4461601 w 4593895"/>
              <a:gd name="connsiteY9" fmla="*/ 0 h 793750"/>
              <a:gd name="connsiteX10" fmla="*/ 4593895 w 4593895"/>
              <a:gd name="connsiteY10" fmla="*/ 132294 h 793750"/>
              <a:gd name="connsiteX11" fmla="*/ 4593895 w 4593895"/>
              <a:gd name="connsiteY11" fmla="*/ 661456 h 793750"/>
              <a:gd name="connsiteX12" fmla="*/ 4461601 w 4593895"/>
              <a:gd name="connsiteY12" fmla="*/ 793750 h 793750"/>
              <a:gd name="connsiteX13" fmla="*/ 4050317 w 4593895"/>
              <a:gd name="connsiteY13" fmla="*/ 793750 h 793750"/>
              <a:gd name="connsiteX14" fmla="*/ 3509153 w 4593895"/>
              <a:gd name="connsiteY14" fmla="*/ 793750 h 793750"/>
              <a:gd name="connsiteX15" fmla="*/ 2881404 w 4593895"/>
              <a:gd name="connsiteY15" fmla="*/ 793750 h 793750"/>
              <a:gd name="connsiteX16" fmla="*/ 2383534 w 4593895"/>
              <a:gd name="connsiteY16" fmla="*/ 793750 h 793750"/>
              <a:gd name="connsiteX17" fmla="*/ 1755784 w 4593895"/>
              <a:gd name="connsiteY17" fmla="*/ 793750 h 793750"/>
              <a:gd name="connsiteX18" fmla="*/ 1344500 w 4593895"/>
              <a:gd name="connsiteY18" fmla="*/ 793750 h 793750"/>
              <a:gd name="connsiteX19" fmla="*/ 933216 w 4593895"/>
              <a:gd name="connsiteY19" fmla="*/ 793750 h 793750"/>
              <a:gd name="connsiteX20" fmla="*/ 132294 w 4593895"/>
              <a:gd name="connsiteY20" fmla="*/ 793750 h 793750"/>
              <a:gd name="connsiteX21" fmla="*/ 0 w 4593895"/>
              <a:gd name="connsiteY21" fmla="*/ 661456 h 793750"/>
              <a:gd name="connsiteX22" fmla="*/ 0 w 4593895"/>
              <a:gd name="connsiteY22" fmla="*/ 132294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3895" h="793750" fill="none" extrusionOk="0">
                <a:moveTo>
                  <a:pt x="0" y="132294"/>
                </a:moveTo>
                <a:cubicBezTo>
                  <a:pt x="-9143" y="52863"/>
                  <a:pt x="58977" y="3187"/>
                  <a:pt x="132294" y="0"/>
                </a:cubicBezTo>
                <a:cubicBezTo>
                  <a:pt x="243630" y="-26776"/>
                  <a:pt x="382587" y="17664"/>
                  <a:pt x="543578" y="0"/>
                </a:cubicBezTo>
                <a:cubicBezTo>
                  <a:pt x="704569" y="-17664"/>
                  <a:pt x="819512" y="1087"/>
                  <a:pt x="1084742" y="0"/>
                </a:cubicBezTo>
                <a:cubicBezTo>
                  <a:pt x="1349972" y="-1087"/>
                  <a:pt x="1467694" y="11975"/>
                  <a:pt x="1669198" y="0"/>
                </a:cubicBezTo>
                <a:cubicBezTo>
                  <a:pt x="1870702" y="-11975"/>
                  <a:pt x="2015166" y="28624"/>
                  <a:pt x="2123775" y="0"/>
                </a:cubicBezTo>
                <a:cubicBezTo>
                  <a:pt x="2232384" y="-28624"/>
                  <a:pt x="2535800" y="61950"/>
                  <a:pt x="2664939" y="0"/>
                </a:cubicBezTo>
                <a:cubicBezTo>
                  <a:pt x="2794078" y="-61950"/>
                  <a:pt x="2978597" y="2251"/>
                  <a:pt x="3206102" y="0"/>
                </a:cubicBezTo>
                <a:cubicBezTo>
                  <a:pt x="3433607" y="-2251"/>
                  <a:pt x="3530658" y="36626"/>
                  <a:pt x="3660679" y="0"/>
                </a:cubicBezTo>
                <a:cubicBezTo>
                  <a:pt x="3790700" y="-36626"/>
                  <a:pt x="4148059" y="26521"/>
                  <a:pt x="4461601" y="0"/>
                </a:cubicBezTo>
                <a:cubicBezTo>
                  <a:pt x="4523228" y="1024"/>
                  <a:pt x="4587947" y="39664"/>
                  <a:pt x="4593895" y="132294"/>
                </a:cubicBezTo>
                <a:cubicBezTo>
                  <a:pt x="4627457" y="291998"/>
                  <a:pt x="4537807" y="554155"/>
                  <a:pt x="4593895" y="661456"/>
                </a:cubicBezTo>
                <a:cubicBezTo>
                  <a:pt x="4581863" y="718792"/>
                  <a:pt x="4547160" y="793445"/>
                  <a:pt x="4461601" y="793750"/>
                </a:cubicBezTo>
                <a:cubicBezTo>
                  <a:pt x="4329976" y="834252"/>
                  <a:pt x="4179352" y="791886"/>
                  <a:pt x="4050317" y="793750"/>
                </a:cubicBezTo>
                <a:cubicBezTo>
                  <a:pt x="3921282" y="795614"/>
                  <a:pt x="3761065" y="733545"/>
                  <a:pt x="3509153" y="793750"/>
                </a:cubicBezTo>
                <a:cubicBezTo>
                  <a:pt x="3257241" y="853955"/>
                  <a:pt x="3080406" y="734821"/>
                  <a:pt x="2881404" y="793750"/>
                </a:cubicBezTo>
                <a:cubicBezTo>
                  <a:pt x="2682402" y="852679"/>
                  <a:pt x="2560855" y="782448"/>
                  <a:pt x="2383534" y="793750"/>
                </a:cubicBezTo>
                <a:cubicBezTo>
                  <a:pt x="2206213" y="805052"/>
                  <a:pt x="1965666" y="760813"/>
                  <a:pt x="1755784" y="793750"/>
                </a:cubicBezTo>
                <a:cubicBezTo>
                  <a:pt x="1545902" y="826687"/>
                  <a:pt x="1500499" y="752352"/>
                  <a:pt x="1344500" y="793750"/>
                </a:cubicBezTo>
                <a:cubicBezTo>
                  <a:pt x="1188501" y="835148"/>
                  <a:pt x="1024852" y="771536"/>
                  <a:pt x="933216" y="793750"/>
                </a:cubicBezTo>
                <a:cubicBezTo>
                  <a:pt x="841580" y="815964"/>
                  <a:pt x="352926" y="783019"/>
                  <a:pt x="132294" y="793750"/>
                </a:cubicBezTo>
                <a:cubicBezTo>
                  <a:pt x="61379" y="786974"/>
                  <a:pt x="-19792" y="728618"/>
                  <a:pt x="0" y="661456"/>
                </a:cubicBezTo>
                <a:cubicBezTo>
                  <a:pt x="-6372" y="485750"/>
                  <a:pt x="25670" y="293641"/>
                  <a:pt x="0" y="132294"/>
                </a:cubicBezTo>
                <a:close/>
              </a:path>
              <a:path w="4593895" h="793750" stroke="0" extrusionOk="0">
                <a:moveTo>
                  <a:pt x="0" y="132294"/>
                </a:moveTo>
                <a:cubicBezTo>
                  <a:pt x="-2536" y="55478"/>
                  <a:pt x="62444" y="-6967"/>
                  <a:pt x="132294" y="0"/>
                </a:cubicBezTo>
                <a:cubicBezTo>
                  <a:pt x="277874" y="-41284"/>
                  <a:pt x="535517" y="15853"/>
                  <a:pt x="716750" y="0"/>
                </a:cubicBezTo>
                <a:cubicBezTo>
                  <a:pt x="897983" y="-15853"/>
                  <a:pt x="949063" y="43419"/>
                  <a:pt x="1171328" y="0"/>
                </a:cubicBezTo>
                <a:cubicBezTo>
                  <a:pt x="1393593" y="-43419"/>
                  <a:pt x="1481461" y="26247"/>
                  <a:pt x="1669198" y="0"/>
                </a:cubicBezTo>
                <a:cubicBezTo>
                  <a:pt x="1856935" y="-26247"/>
                  <a:pt x="1983954" y="57718"/>
                  <a:pt x="2296948" y="0"/>
                </a:cubicBezTo>
                <a:cubicBezTo>
                  <a:pt x="2609942" y="-57718"/>
                  <a:pt x="2649474" y="56438"/>
                  <a:pt x="2794818" y="0"/>
                </a:cubicBezTo>
                <a:cubicBezTo>
                  <a:pt x="2940162" y="-56438"/>
                  <a:pt x="3138711" y="56557"/>
                  <a:pt x="3422567" y="0"/>
                </a:cubicBezTo>
                <a:cubicBezTo>
                  <a:pt x="3706423" y="-56557"/>
                  <a:pt x="3689192" y="28577"/>
                  <a:pt x="3833851" y="0"/>
                </a:cubicBezTo>
                <a:cubicBezTo>
                  <a:pt x="3978510" y="-28577"/>
                  <a:pt x="4303561" y="53845"/>
                  <a:pt x="4461601" y="0"/>
                </a:cubicBezTo>
                <a:cubicBezTo>
                  <a:pt x="4531458" y="10604"/>
                  <a:pt x="4580831" y="54909"/>
                  <a:pt x="4593895" y="132294"/>
                </a:cubicBezTo>
                <a:cubicBezTo>
                  <a:pt x="4603233" y="340456"/>
                  <a:pt x="4536199" y="415838"/>
                  <a:pt x="4593895" y="661456"/>
                </a:cubicBezTo>
                <a:cubicBezTo>
                  <a:pt x="4601396" y="727165"/>
                  <a:pt x="4536377" y="800609"/>
                  <a:pt x="4461601" y="793750"/>
                </a:cubicBezTo>
                <a:cubicBezTo>
                  <a:pt x="4316729" y="815365"/>
                  <a:pt x="4246285" y="777904"/>
                  <a:pt x="4050317" y="793750"/>
                </a:cubicBezTo>
                <a:cubicBezTo>
                  <a:pt x="3854349" y="809596"/>
                  <a:pt x="3633631" y="749121"/>
                  <a:pt x="3509153" y="793750"/>
                </a:cubicBezTo>
                <a:cubicBezTo>
                  <a:pt x="3384675" y="838379"/>
                  <a:pt x="3085282" y="743987"/>
                  <a:pt x="2967990" y="793750"/>
                </a:cubicBezTo>
                <a:cubicBezTo>
                  <a:pt x="2850698" y="843513"/>
                  <a:pt x="2610953" y="792680"/>
                  <a:pt x="2513413" y="793750"/>
                </a:cubicBezTo>
                <a:cubicBezTo>
                  <a:pt x="2415873" y="794820"/>
                  <a:pt x="2226231" y="790619"/>
                  <a:pt x="2102129" y="793750"/>
                </a:cubicBezTo>
                <a:cubicBezTo>
                  <a:pt x="1978027" y="796881"/>
                  <a:pt x="1826173" y="792695"/>
                  <a:pt x="1690845" y="793750"/>
                </a:cubicBezTo>
                <a:cubicBezTo>
                  <a:pt x="1555517" y="794805"/>
                  <a:pt x="1259694" y="793201"/>
                  <a:pt x="1149681" y="793750"/>
                </a:cubicBezTo>
                <a:cubicBezTo>
                  <a:pt x="1039668" y="794299"/>
                  <a:pt x="504073" y="768112"/>
                  <a:pt x="132294" y="793750"/>
                </a:cubicBezTo>
                <a:cubicBezTo>
                  <a:pt x="65307" y="785643"/>
                  <a:pt x="-1949" y="716154"/>
                  <a:pt x="0" y="661456"/>
                </a:cubicBezTo>
                <a:cubicBezTo>
                  <a:pt x="-28750" y="475908"/>
                  <a:pt x="25239" y="292236"/>
                  <a:pt x="0" y="132294"/>
                </a:cubicBezTo>
                <a:close/>
              </a:path>
            </a:pathLst>
          </a:custGeom>
          <a:ln>
            <a:solidFill>
              <a:schemeClr val="tx1"/>
            </a:solidFill>
            <a:extLst>
              <a:ext uri="{C807C97D-BFC1-408E-A445-0C87EB9F89A2}">
                <ask:lineSketchStyleProps xmlns:ask="http://schemas.microsoft.com/office/drawing/2018/sketchyshapes" sd="31566842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GB" sz="2000">
                <a:solidFill>
                  <a:schemeClr val="tx2"/>
                </a:solidFill>
                <a:latin typeface="iCiel Gotham Ultra" pitchFamily="50" charset="0"/>
                <a:ea typeface="Calibri" panose="020F0502020204030204" pitchFamily="34" charset="0"/>
                <a:cs typeface="iCiel Gotham Ultra" pitchFamily="50" charset="0"/>
              </a:rPr>
              <a:t>Mô hình hộ sản xuất kinh doanh</a:t>
            </a:r>
            <a:endParaRPr lang="en-US" sz="2000" dirty="0">
              <a:solidFill>
                <a:schemeClr val="tx2"/>
              </a:solidFill>
              <a:effectLst/>
              <a:latin typeface="iCiel Gotham Ultra" pitchFamily="50" charset="0"/>
              <a:ea typeface="Calibri" panose="020F0502020204030204" pitchFamily="34" charset="0"/>
              <a:cs typeface="iCiel Gotham Ultra" pitchFamily="50" charset="0"/>
            </a:endParaRPr>
          </a:p>
        </p:txBody>
      </p:sp>
      <p:pic>
        <p:nvPicPr>
          <p:cNvPr id="6" name="Picture 2" descr="Pencil Yellow Sharp - Free vector graphic on Pixabay">
            <a:extLst>
              <a:ext uri="{FF2B5EF4-FFF2-40B4-BE49-F238E27FC236}">
                <a16:creationId xmlns:a16="http://schemas.microsoft.com/office/drawing/2014/main" id="{3030CAB1-C67C-4273-8E76-F2494B867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684" y="69451"/>
            <a:ext cx="844041" cy="84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203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45"/>
        <p:cNvGrpSpPr/>
        <p:nvPr/>
      </p:nvGrpSpPr>
      <p:grpSpPr>
        <a:xfrm>
          <a:off x="0" y="0"/>
          <a:ext cx="0" cy="0"/>
          <a:chOff x="0" y="0"/>
          <a:chExt cx="0" cy="0"/>
        </a:xfrm>
      </p:grpSpPr>
      <p:sp>
        <p:nvSpPr>
          <p:cNvPr id="447" name="Google Shape;447;p40"/>
          <p:cNvSpPr txBox="1">
            <a:spLocks noGrp="1"/>
          </p:cNvSpPr>
          <p:nvPr>
            <p:ph type="subTitle" idx="4294967295"/>
          </p:nvPr>
        </p:nvSpPr>
        <p:spPr>
          <a:xfrm>
            <a:off x="477078" y="5812183"/>
            <a:ext cx="7720013" cy="3449638"/>
          </a:xfrm>
          <a:prstGeom prst="rect">
            <a:avLst/>
          </a:prstGeom>
        </p:spPr>
        <p:txBody>
          <a:bodyPr spcFirstLastPara="1" wrap="square" lIns="91425" tIns="91425" rIns="91425" bIns="91425" anchor="t" anchorCtr="0">
            <a:noAutofit/>
          </a:bodyPr>
          <a:lstStyle/>
          <a:p>
            <a:pPr marL="0" marR="0" indent="0" algn="just">
              <a:lnSpc>
                <a:spcPct val="150000"/>
              </a:lnSpc>
              <a:spcBef>
                <a:spcPts val="0"/>
              </a:spcBef>
              <a:spcAft>
                <a:spcPts val="0"/>
              </a:spcAft>
              <a:buNone/>
            </a:pPr>
            <a:r>
              <a:rPr lang="vi-VN" sz="1600">
                <a:effectLst/>
                <a:latin typeface="iCiel Gotham Thin" pitchFamily="50" charset="0"/>
                <a:ea typeface="Arial" panose="020B0604020202020204" pitchFamily="34" charset="0"/>
                <a:cs typeface="iCiel Gotham Thin" pitchFamily="50" charset="0"/>
              </a:rPr>
              <a:t>Nhiều người trong chúng ta đã và đang tham gia hoạt động sản xuất kinh doanh nhưng không phải ai cũng nhận thức được đầy đủ vai trò của sản xuất kinh doanh cũng như biết lựa chọn cho mình một mô hình phù hợp để đảm bảo kinh doanh hiệu quả, thành công. Bài học này giúp chúng ta hiểu rõ hơn về</a:t>
            </a:r>
          </a:p>
          <a:p>
            <a:pPr marL="342900" marR="0" lvl="0" indent="-342900" algn="just">
              <a:lnSpc>
                <a:spcPct val="150000"/>
              </a:lnSpc>
              <a:spcBef>
                <a:spcPts val="0"/>
              </a:spcBef>
              <a:spcAft>
                <a:spcPts val="0"/>
              </a:spcAft>
              <a:buFont typeface="Times New Roman" panose="02020603050405020304" pitchFamily="18" charset="0"/>
              <a:buChar char="-"/>
            </a:pPr>
            <a:r>
              <a:rPr lang="vi-VN" sz="1600">
                <a:effectLst/>
                <a:latin typeface="iCiel Gotham Thin" pitchFamily="50" charset="0"/>
                <a:ea typeface="Arial" panose="020B0604020202020204" pitchFamily="34" charset="0"/>
                <a:cs typeface="iCiel Gotham Thin" pitchFamily="50" charset="0"/>
              </a:rPr>
              <a:t>Kinh doanh</a:t>
            </a:r>
          </a:p>
          <a:p>
            <a:pPr marL="342900" marR="0" lvl="0" indent="-342900" algn="just">
              <a:lnSpc>
                <a:spcPct val="150000"/>
              </a:lnSpc>
              <a:spcBef>
                <a:spcPts val="0"/>
              </a:spcBef>
              <a:spcAft>
                <a:spcPts val="0"/>
              </a:spcAft>
              <a:buFont typeface="Times New Roman" panose="02020603050405020304" pitchFamily="18" charset="0"/>
              <a:buChar char="-"/>
            </a:pPr>
            <a:r>
              <a:rPr lang="vi-VN" sz="1600">
                <a:latin typeface="iCiel Gotham Thin" pitchFamily="50" charset="0"/>
                <a:ea typeface="Arial" panose="020B0604020202020204" pitchFamily="34" charset="0"/>
                <a:cs typeface="iCiel Gotham Thin" pitchFamily="50" charset="0"/>
              </a:rPr>
              <a:t>Sản xuất kinh doanh</a:t>
            </a:r>
            <a:endParaRPr lang="vi-VN" sz="1600">
              <a:effectLst/>
              <a:latin typeface="iCiel Gotham Thin" pitchFamily="50" charset="0"/>
              <a:ea typeface="Arial" panose="020B0604020202020204" pitchFamily="34" charset="0"/>
              <a:cs typeface="iCiel Gotham Thin" pitchFamily="50" charset="0"/>
            </a:endParaRPr>
          </a:p>
          <a:p>
            <a:pPr marL="342900" marR="0" lvl="0" indent="-342900" algn="just">
              <a:lnSpc>
                <a:spcPct val="150000"/>
              </a:lnSpc>
              <a:spcBef>
                <a:spcPts val="0"/>
              </a:spcBef>
              <a:spcAft>
                <a:spcPts val="0"/>
              </a:spcAft>
              <a:buFont typeface="Times New Roman" panose="02020603050405020304" pitchFamily="18" charset="0"/>
              <a:buChar char="-"/>
            </a:pPr>
            <a:r>
              <a:rPr lang="vi-VN" sz="1600">
                <a:effectLst/>
                <a:latin typeface="iCiel Gotham Thin" pitchFamily="50" charset="0"/>
                <a:ea typeface="Arial" panose="020B0604020202020204" pitchFamily="34" charset="0"/>
                <a:cs typeface="iCiel Gotham Thin" pitchFamily="50" charset="0"/>
              </a:rPr>
              <a:t> Vai trò của sản xuất kinh doanh, </a:t>
            </a:r>
          </a:p>
          <a:p>
            <a:pPr marL="342900" marR="0" lvl="0" indent="-342900" algn="just">
              <a:lnSpc>
                <a:spcPct val="150000"/>
              </a:lnSpc>
              <a:spcBef>
                <a:spcPts val="0"/>
              </a:spcBef>
              <a:spcAft>
                <a:spcPts val="0"/>
              </a:spcAft>
              <a:buFont typeface="Times New Roman" panose="02020603050405020304" pitchFamily="18" charset="0"/>
              <a:buChar char="-"/>
            </a:pPr>
            <a:r>
              <a:rPr lang="vi-VN" sz="1600">
                <a:effectLst/>
                <a:latin typeface="iCiel Gotham Thin" pitchFamily="50" charset="0"/>
                <a:ea typeface="Arial" panose="020B0604020202020204" pitchFamily="34" charset="0"/>
                <a:cs typeface="iCiel Gotham Thin" pitchFamily="50" charset="0"/>
              </a:rPr>
              <a:t>Biết được một số mô hình sản xuất kinh doanh  để có thể lựa chọn cho bản thân và gia đình trong hiện tại và tương lai.</a:t>
            </a:r>
          </a:p>
          <a:p>
            <a:pPr marL="0" lvl="0" indent="0" algn="l" rtl="0">
              <a:spcBef>
                <a:spcPts val="0"/>
              </a:spcBef>
              <a:spcAft>
                <a:spcPts val="0"/>
              </a:spcAft>
              <a:buNone/>
            </a:pPr>
            <a:endParaRPr lang="vi-VN" dirty="0">
              <a:latin typeface="iCiel Gotham Thin" pitchFamily="50" charset="0"/>
              <a:cs typeface="iCiel Gotham Thin" pitchFamily="50" charset="0"/>
            </a:endParaRPr>
          </a:p>
        </p:txBody>
      </p:sp>
      <p:pic>
        <p:nvPicPr>
          <p:cNvPr id="6" name="Graphic 5">
            <a:extLst>
              <a:ext uri="{FF2B5EF4-FFF2-40B4-BE49-F238E27FC236}">
                <a16:creationId xmlns:a16="http://schemas.microsoft.com/office/drawing/2014/main" id="{CFAE00A5-692D-495C-8118-28C90E22A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5266" y="-26984"/>
            <a:ext cx="6513468" cy="5170484"/>
          </a:xfrm>
          <a:prstGeom prst="rect">
            <a:avLst/>
          </a:prstGeom>
        </p:spPr>
      </p:pic>
      <p:pic>
        <p:nvPicPr>
          <p:cNvPr id="3" name="Graphic 2">
            <a:extLst>
              <a:ext uri="{FF2B5EF4-FFF2-40B4-BE49-F238E27FC236}">
                <a16:creationId xmlns:a16="http://schemas.microsoft.com/office/drawing/2014/main" id="{97E0C826-78DF-44FC-B5DD-3FE01BBC34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310" y="-1494226"/>
            <a:ext cx="1749881" cy="4374701"/>
          </a:xfrm>
          <a:prstGeom prst="rect">
            <a:avLst/>
          </a:prstGeom>
        </p:spPr>
      </p:pic>
      <p:pic>
        <p:nvPicPr>
          <p:cNvPr id="4" name="Graphic 3">
            <a:extLst>
              <a:ext uri="{FF2B5EF4-FFF2-40B4-BE49-F238E27FC236}">
                <a16:creationId xmlns:a16="http://schemas.microsoft.com/office/drawing/2014/main" id="{503A524E-7B32-41A3-B360-9E9D40D634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5026" y="1729538"/>
            <a:ext cx="3324771" cy="3674747"/>
          </a:xfrm>
          <a:prstGeom prst="rect">
            <a:avLst/>
          </a:prstGeom>
        </p:spPr>
      </p:pic>
    </p:spTree>
    <p:extLst>
      <p:ext uri="{BB962C8B-B14F-4D97-AF65-F5344CB8AC3E}">
        <p14:creationId xmlns:p14="http://schemas.microsoft.com/office/powerpoint/2010/main" val="1126416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4"/>
        <p:cNvGrpSpPr/>
        <p:nvPr/>
      </p:nvGrpSpPr>
      <p:grpSpPr>
        <a:xfrm>
          <a:off x="0" y="0"/>
          <a:ext cx="0" cy="0"/>
          <a:chOff x="0" y="0"/>
          <a:chExt cx="0" cy="0"/>
        </a:xfrm>
      </p:grpSpPr>
      <p:sp>
        <p:nvSpPr>
          <p:cNvPr id="1095" name="Google Shape;1095;p59"/>
          <p:cNvSpPr txBox="1">
            <a:spLocks noGrp="1"/>
          </p:cNvSpPr>
          <p:nvPr>
            <p:ph type="ctrTitle" idx="4294967295"/>
          </p:nvPr>
        </p:nvSpPr>
        <p:spPr>
          <a:xfrm>
            <a:off x="2859052" y="661385"/>
            <a:ext cx="6194666" cy="530225"/>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 dirty="0">
                <a:latin typeface="iCiel Gotham Ultra" pitchFamily="50" charset="0"/>
                <a:cs typeface="iCiel Gotham Ultra" pitchFamily="50" charset="0"/>
              </a:rPr>
              <a:t>MỘT SỐ HÌNH ẢNH VỀ HỘ SẢN XUẤT KINH DOANH</a:t>
            </a:r>
            <a:endParaRPr dirty="0">
              <a:latin typeface="iCiel Gotham Ultra" pitchFamily="50" charset="0"/>
              <a:cs typeface="iCiel Gotham Ultra" pitchFamily="50" charset="0"/>
            </a:endParaRPr>
          </a:p>
        </p:txBody>
      </p:sp>
      <p:pic>
        <p:nvPicPr>
          <p:cNvPr id="2050" name="Picture 2" descr="4 đặc điểm cơ bản của kinh doanh hộ gia đình - Nhanh.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46" y="2702216"/>
            <a:ext cx="3818703" cy="21066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al of 1 million household businesses still far away">
            <a:extLst>
              <a:ext uri="{FF2B5EF4-FFF2-40B4-BE49-F238E27FC236}">
                <a16:creationId xmlns:a16="http://schemas.microsoft.com/office/drawing/2014/main" id="{786A0065-32B7-4350-A73D-F4BF2B0D7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09" y="341956"/>
            <a:ext cx="2265743" cy="16993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re than 3 million business households disappear from documents - News  VietNamNet">
            <a:extLst>
              <a:ext uri="{FF2B5EF4-FFF2-40B4-BE49-F238E27FC236}">
                <a16:creationId xmlns:a16="http://schemas.microsoft.com/office/drawing/2014/main" id="{DF650AFA-1FB3-411D-ACF1-C69329E269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302" y="2362012"/>
            <a:ext cx="3317141" cy="24380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8DCA92-B2CA-4F47-B581-37F80677F751}"/>
              </a:ext>
            </a:extLst>
          </p:cNvPr>
          <p:cNvSpPr/>
          <p:nvPr/>
        </p:nvSpPr>
        <p:spPr>
          <a:xfrm>
            <a:off x="351692" y="1498209"/>
            <a:ext cx="1019908" cy="1357533"/>
          </a:xfrm>
          <a:custGeom>
            <a:avLst/>
            <a:gdLst>
              <a:gd name="connsiteX0" fmla="*/ 0 w 1019908"/>
              <a:gd name="connsiteY0" fmla="*/ 0 h 1357533"/>
              <a:gd name="connsiteX1" fmla="*/ 520153 w 1019908"/>
              <a:gd name="connsiteY1" fmla="*/ 0 h 1357533"/>
              <a:gd name="connsiteX2" fmla="*/ 1019908 w 1019908"/>
              <a:gd name="connsiteY2" fmla="*/ 0 h 1357533"/>
              <a:gd name="connsiteX3" fmla="*/ 1019908 w 1019908"/>
              <a:gd name="connsiteY3" fmla="*/ 425360 h 1357533"/>
              <a:gd name="connsiteX4" fmla="*/ 1019908 w 1019908"/>
              <a:gd name="connsiteY4" fmla="*/ 905022 h 1357533"/>
              <a:gd name="connsiteX5" fmla="*/ 1019908 w 1019908"/>
              <a:gd name="connsiteY5" fmla="*/ 1357533 h 1357533"/>
              <a:gd name="connsiteX6" fmla="*/ 509954 w 1019908"/>
              <a:gd name="connsiteY6" fmla="*/ 1357533 h 1357533"/>
              <a:gd name="connsiteX7" fmla="*/ 0 w 1019908"/>
              <a:gd name="connsiteY7" fmla="*/ 1357533 h 1357533"/>
              <a:gd name="connsiteX8" fmla="*/ 0 w 1019908"/>
              <a:gd name="connsiteY8" fmla="*/ 932173 h 1357533"/>
              <a:gd name="connsiteX9" fmla="*/ 0 w 1019908"/>
              <a:gd name="connsiteY9" fmla="*/ 452511 h 1357533"/>
              <a:gd name="connsiteX10" fmla="*/ 0 w 1019908"/>
              <a:gd name="connsiteY10" fmla="*/ 0 h 135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9908" h="1357533" fill="none" extrusionOk="0">
                <a:moveTo>
                  <a:pt x="0" y="0"/>
                </a:moveTo>
                <a:cubicBezTo>
                  <a:pt x="110950" y="-21470"/>
                  <a:pt x="274931" y="51024"/>
                  <a:pt x="520153" y="0"/>
                </a:cubicBezTo>
                <a:cubicBezTo>
                  <a:pt x="765375" y="-51024"/>
                  <a:pt x="886259" y="43711"/>
                  <a:pt x="1019908" y="0"/>
                </a:cubicBezTo>
                <a:cubicBezTo>
                  <a:pt x="1053365" y="199674"/>
                  <a:pt x="983442" y="312342"/>
                  <a:pt x="1019908" y="425360"/>
                </a:cubicBezTo>
                <a:cubicBezTo>
                  <a:pt x="1056374" y="538378"/>
                  <a:pt x="987520" y="762904"/>
                  <a:pt x="1019908" y="905022"/>
                </a:cubicBezTo>
                <a:cubicBezTo>
                  <a:pt x="1052296" y="1047140"/>
                  <a:pt x="1008840" y="1266875"/>
                  <a:pt x="1019908" y="1357533"/>
                </a:cubicBezTo>
                <a:cubicBezTo>
                  <a:pt x="770620" y="1410678"/>
                  <a:pt x="628837" y="1341970"/>
                  <a:pt x="509954" y="1357533"/>
                </a:cubicBezTo>
                <a:cubicBezTo>
                  <a:pt x="391071" y="1373096"/>
                  <a:pt x="193701" y="1356121"/>
                  <a:pt x="0" y="1357533"/>
                </a:cubicBezTo>
                <a:cubicBezTo>
                  <a:pt x="-20099" y="1259881"/>
                  <a:pt x="30588" y="1129466"/>
                  <a:pt x="0" y="932173"/>
                </a:cubicBezTo>
                <a:cubicBezTo>
                  <a:pt x="-30588" y="734880"/>
                  <a:pt x="52645" y="623098"/>
                  <a:pt x="0" y="452511"/>
                </a:cubicBezTo>
                <a:cubicBezTo>
                  <a:pt x="-52645" y="281924"/>
                  <a:pt x="22153" y="158261"/>
                  <a:pt x="0" y="0"/>
                </a:cubicBezTo>
                <a:close/>
              </a:path>
              <a:path w="1019908" h="1357533" stroke="0" extrusionOk="0">
                <a:moveTo>
                  <a:pt x="0" y="0"/>
                </a:moveTo>
                <a:cubicBezTo>
                  <a:pt x="96805" y="-10853"/>
                  <a:pt x="350782" y="48030"/>
                  <a:pt x="479357" y="0"/>
                </a:cubicBezTo>
                <a:cubicBezTo>
                  <a:pt x="607932" y="-48030"/>
                  <a:pt x="813044" y="33868"/>
                  <a:pt x="1019908" y="0"/>
                </a:cubicBezTo>
                <a:cubicBezTo>
                  <a:pt x="1047192" y="119549"/>
                  <a:pt x="990153" y="299264"/>
                  <a:pt x="1019908" y="425360"/>
                </a:cubicBezTo>
                <a:cubicBezTo>
                  <a:pt x="1049663" y="551456"/>
                  <a:pt x="978545" y="665276"/>
                  <a:pt x="1019908" y="864296"/>
                </a:cubicBezTo>
                <a:cubicBezTo>
                  <a:pt x="1061271" y="1063316"/>
                  <a:pt x="1011761" y="1121193"/>
                  <a:pt x="1019908" y="1357533"/>
                </a:cubicBezTo>
                <a:cubicBezTo>
                  <a:pt x="865624" y="1382162"/>
                  <a:pt x="622625" y="1346271"/>
                  <a:pt x="509954" y="1357533"/>
                </a:cubicBezTo>
                <a:cubicBezTo>
                  <a:pt x="397283" y="1368795"/>
                  <a:pt x="117885" y="1337187"/>
                  <a:pt x="0" y="1357533"/>
                </a:cubicBezTo>
                <a:cubicBezTo>
                  <a:pt x="-32308" y="1159199"/>
                  <a:pt x="51727" y="986396"/>
                  <a:pt x="0" y="877871"/>
                </a:cubicBezTo>
                <a:cubicBezTo>
                  <a:pt x="-51727" y="769346"/>
                  <a:pt x="21567" y="530022"/>
                  <a:pt x="0" y="411785"/>
                </a:cubicBezTo>
                <a:cubicBezTo>
                  <a:pt x="-21567" y="293548"/>
                  <a:pt x="9428" y="107519"/>
                  <a:pt x="0" y="0"/>
                </a:cubicBezTo>
                <a:close/>
              </a:path>
            </a:pathLst>
          </a:custGeom>
          <a:ln>
            <a:solidFill>
              <a:schemeClr val="tx1">
                <a:lumMod val="50000"/>
              </a:schemeClr>
            </a:solidFill>
            <a:extLst>
              <a:ext uri="{C807C97D-BFC1-408E-A445-0C87EB9F89A2}">
                <ask:lineSketchStyleProps xmlns:ask="http://schemas.microsoft.com/office/drawing/2018/sketchyshapes" sd="2546928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u="none" strike="noStrike" dirty="0">
                <a:solidFill>
                  <a:schemeClr val="tx2"/>
                </a:solidFill>
                <a:effectLst/>
                <a:latin typeface="Roboto" pitchFamily="2" charset="0"/>
              </a:rPr>
              <a:t>Kinh Doanh Bán </a:t>
            </a:r>
            <a:r>
              <a:rPr lang="en-US" b="1" i="0" u="none" strike="noStrike" dirty="0" err="1">
                <a:solidFill>
                  <a:schemeClr val="tx2"/>
                </a:solidFill>
                <a:effectLst/>
                <a:latin typeface="Roboto" pitchFamily="2" charset="0"/>
              </a:rPr>
              <a:t>Lẻ</a:t>
            </a:r>
            <a:r>
              <a:rPr lang="en-US" b="1" i="0" u="none" strike="noStrike" dirty="0">
                <a:solidFill>
                  <a:schemeClr val="tx2"/>
                </a:solidFill>
                <a:effectLst/>
                <a:latin typeface="Roboto" pitchFamily="2" charset="0"/>
              </a:rPr>
              <a:t> </a:t>
            </a:r>
            <a:r>
              <a:rPr lang="en-US" b="1" i="0" u="none" strike="noStrike" dirty="0" err="1">
                <a:solidFill>
                  <a:schemeClr val="tx2"/>
                </a:solidFill>
                <a:effectLst/>
                <a:latin typeface="Roboto" pitchFamily="2" charset="0"/>
              </a:rPr>
              <a:t>Đồ</a:t>
            </a:r>
            <a:r>
              <a:rPr lang="en-US" b="1" i="0" u="none" strike="noStrike" dirty="0">
                <a:solidFill>
                  <a:schemeClr val="tx2"/>
                </a:solidFill>
                <a:effectLst/>
                <a:latin typeface="Roboto" pitchFamily="2" charset="0"/>
              </a:rPr>
              <a:t> </a:t>
            </a:r>
            <a:r>
              <a:rPr lang="en-US" b="1" i="0" u="none" strike="noStrike" dirty="0" err="1">
                <a:solidFill>
                  <a:schemeClr val="tx2"/>
                </a:solidFill>
                <a:effectLst/>
                <a:latin typeface="Roboto" pitchFamily="2" charset="0"/>
              </a:rPr>
              <a:t>Thủ</a:t>
            </a:r>
            <a:r>
              <a:rPr lang="en-US" b="1" i="0" u="none" strike="noStrike" dirty="0">
                <a:solidFill>
                  <a:schemeClr val="tx2"/>
                </a:solidFill>
                <a:effectLst/>
                <a:latin typeface="Roboto" pitchFamily="2" charset="0"/>
              </a:rPr>
              <a:t> Công </a:t>
            </a:r>
            <a:r>
              <a:rPr lang="en-US" b="1" i="0" u="none" strike="noStrike" dirty="0" err="1">
                <a:solidFill>
                  <a:schemeClr val="tx2"/>
                </a:solidFill>
                <a:effectLst/>
                <a:latin typeface="Roboto" pitchFamily="2" charset="0"/>
              </a:rPr>
              <a:t>Mỹ</a:t>
            </a:r>
            <a:r>
              <a:rPr lang="en-US" b="1" i="0" u="none" strike="noStrike" dirty="0">
                <a:solidFill>
                  <a:schemeClr val="tx2"/>
                </a:solidFill>
                <a:effectLst/>
                <a:latin typeface="Roboto" pitchFamily="2" charset="0"/>
              </a:rPr>
              <a:t> Nghệ</a:t>
            </a:r>
            <a:endParaRPr lang="en-US" b="0" i="0" dirty="0">
              <a:solidFill>
                <a:schemeClr val="tx2"/>
              </a:solidFill>
              <a:effectLst/>
              <a:latin typeface="Roboto" pitchFamily="2" charset="0"/>
            </a:endParaRPr>
          </a:p>
          <a:p>
            <a:pPr algn="ctr"/>
            <a:endParaRPr lang="en-US" dirty="0"/>
          </a:p>
        </p:txBody>
      </p:sp>
      <p:sp>
        <p:nvSpPr>
          <p:cNvPr id="3" name="Rectangle 2">
            <a:extLst>
              <a:ext uri="{FF2B5EF4-FFF2-40B4-BE49-F238E27FC236}">
                <a16:creationId xmlns:a16="http://schemas.microsoft.com/office/drawing/2014/main" id="{8B32E2A4-2559-43CC-AB7C-06CE15FC093B}"/>
              </a:ext>
            </a:extLst>
          </p:cNvPr>
          <p:cNvSpPr/>
          <p:nvPr/>
        </p:nvSpPr>
        <p:spPr>
          <a:xfrm>
            <a:off x="5170302" y="2362012"/>
            <a:ext cx="921009" cy="1471434"/>
          </a:xfrm>
          <a:custGeom>
            <a:avLst/>
            <a:gdLst>
              <a:gd name="connsiteX0" fmla="*/ 0 w 921009"/>
              <a:gd name="connsiteY0" fmla="*/ 0 h 1471434"/>
              <a:gd name="connsiteX1" fmla="*/ 451294 w 921009"/>
              <a:gd name="connsiteY1" fmla="*/ 0 h 1471434"/>
              <a:gd name="connsiteX2" fmla="*/ 921009 w 921009"/>
              <a:gd name="connsiteY2" fmla="*/ 0 h 1471434"/>
              <a:gd name="connsiteX3" fmla="*/ 921009 w 921009"/>
              <a:gd name="connsiteY3" fmla="*/ 475764 h 1471434"/>
              <a:gd name="connsiteX4" fmla="*/ 921009 w 921009"/>
              <a:gd name="connsiteY4" fmla="*/ 936813 h 1471434"/>
              <a:gd name="connsiteX5" fmla="*/ 921009 w 921009"/>
              <a:gd name="connsiteY5" fmla="*/ 1471434 h 1471434"/>
              <a:gd name="connsiteX6" fmla="*/ 442084 w 921009"/>
              <a:gd name="connsiteY6" fmla="*/ 1471434 h 1471434"/>
              <a:gd name="connsiteX7" fmla="*/ 0 w 921009"/>
              <a:gd name="connsiteY7" fmla="*/ 1471434 h 1471434"/>
              <a:gd name="connsiteX8" fmla="*/ 0 w 921009"/>
              <a:gd name="connsiteY8" fmla="*/ 966242 h 1471434"/>
              <a:gd name="connsiteX9" fmla="*/ 0 w 921009"/>
              <a:gd name="connsiteY9" fmla="*/ 475764 h 1471434"/>
              <a:gd name="connsiteX10" fmla="*/ 0 w 921009"/>
              <a:gd name="connsiteY10" fmla="*/ 0 h 147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1009" h="1471434" fill="none" extrusionOk="0">
                <a:moveTo>
                  <a:pt x="0" y="0"/>
                </a:moveTo>
                <a:cubicBezTo>
                  <a:pt x="179935" y="-51406"/>
                  <a:pt x="354772" y="892"/>
                  <a:pt x="451294" y="0"/>
                </a:cubicBezTo>
                <a:cubicBezTo>
                  <a:pt x="547816" y="-892"/>
                  <a:pt x="784176" y="42295"/>
                  <a:pt x="921009" y="0"/>
                </a:cubicBezTo>
                <a:cubicBezTo>
                  <a:pt x="922513" y="120484"/>
                  <a:pt x="864729" y="371488"/>
                  <a:pt x="921009" y="475764"/>
                </a:cubicBezTo>
                <a:cubicBezTo>
                  <a:pt x="977289" y="580040"/>
                  <a:pt x="914047" y="712373"/>
                  <a:pt x="921009" y="936813"/>
                </a:cubicBezTo>
                <a:cubicBezTo>
                  <a:pt x="927971" y="1161253"/>
                  <a:pt x="880534" y="1209051"/>
                  <a:pt x="921009" y="1471434"/>
                </a:cubicBezTo>
                <a:cubicBezTo>
                  <a:pt x="775873" y="1519603"/>
                  <a:pt x="596688" y="1449732"/>
                  <a:pt x="442084" y="1471434"/>
                </a:cubicBezTo>
                <a:cubicBezTo>
                  <a:pt x="287480" y="1493136"/>
                  <a:pt x="150753" y="1435569"/>
                  <a:pt x="0" y="1471434"/>
                </a:cubicBezTo>
                <a:cubicBezTo>
                  <a:pt x="-48494" y="1230725"/>
                  <a:pt x="43140" y="1145245"/>
                  <a:pt x="0" y="966242"/>
                </a:cubicBezTo>
                <a:cubicBezTo>
                  <a:pt x="-43140" y="787239"/>
                  <a:pt x="55836" y="674668"/>
                  <a:pt x="0" y="475764"/>
                </a:cubicBezTo>
                <a:cubicBezTo>
                  <a:pt x="-55836" y="276860"/>
                  <a:pt x="46748" y="173935"/>
                  <a:pt x="0" y="0"/>
                </a:cubicBezTo>
                <a:close/>
              </a:path>
              <a:path w="921009" h="1471434" stroke="0" extrusionOk="0">
                <a:moveTo>
                  <a:pt x="0" y="0"/>
                </a:moveTo>
                <a:cubicBezTo>
                  <a:pt x="187249" y="-20843"/>
                  <a:pt x="375569" y="46870"/>
                  <a:pt x="478925" y="0"/>
                </a:cubicBezTo>
                <a:cubicBezTo>
                  <a:pt x="582281" y="-46870"/>
                  <a:pt x="702172" y="37275"/>
                  <a:pt x="921009" y="0"/>
                </a:cubicBezTo>
                <a:cubicBezTo>
                  <a:pt x="967550" y="224412"/>
                  <a:pt x="907907" y="342144"/>
                  <a:pt x="921009" y="490478"/>
                </a:cubicBezTo>
                <a:cubicBezTo>
                  <a:pt x="934111" y="638812"/>
                  <a:pt x="900025" y="826560"/>
                  <a:pt x="921009" y="951527"/>
                </a:cubicBezTo>
                <a:cubicBezTo>
                  <a:pt x="941993" y="1076494"/>
                  <a:pt x="868498" y="1240139"/>
                  <a:pt x="921009" y="1471434"/>
                </a:cubicBezTo>
                <a:cubicBezTo>
                  <a:pt x="796004" y="1473246"/>
                  <a:pt x="605042" y="1431165"/>
                  <a:pt x="451294" y="1471434"/>
                </a:cubicBezTo>
                <a:cubicBezTo>
                  <a:pt x="297546" y="1511703"/>
                  <a:pt x="204795" y="1446613"/>
                  <a:pt x="0" y="1471434"/>
                </a:cubicBezTo>
                <a:cubicBezTo>
                  <a:pt x="-7643" y="1255047"/>
                  <a:pt x="16184" y="1165643"/>
                  <a:pt x="0" y="1025099"/>
                </a:cubicBezTo>
                <a:cubicBezTo>
                  <a:pt x="-16184" y="884556"/>
                  <a:pt x="54191" y="699813"/>
                  <a:pt x="0" y="505192"/>
                </a:cubicBezTo>
                <a:cubicBezTo>
                  <a:pt x="-54191" y="310571"/>
                  <a:pt x="19454" y="133102"/>
                  <a:pt x="0" y="0"/>
                </a:cubicBezTo>
                <a:close/>
              </a:path>
            </a:pathLst>
          </a:custGeom>
          <a:ln>
            <a:solidFill>
              <a:schemeClr val="tx1">
                <a:lumMod val="50000"/>
              </a:schemeClr>
            </a:solidFill>
            <a:extLst>
              <a:ext uri="{C807C97D-BFC1-408E-A445-0C87EB9F89A2}">
                <ask:lineSketchStyleProps xmlns:ask="http://schemas.microsoft.com/office/drawing/2018/sketchyshapes" sd="234838966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chemeClr val="tx2"/>
                </a:solidFill>
                <a:effectLst/>
                <a:latin typeface="Roboto" pitchFamily="2" charset="0"/>
              </a:rPr>
              <a:t>kinh doanh </a:t>
            </a:r>
            <a:r>
              <a:rPr lang="en-US" b="1" i="0" dirty="0" err="1">
                <a:solidFill>
                  <a:schemeClr val="tx2"/>
                </a:solidFill>
                <a:effectLst/>
                <a:latin typeface="Roboto" pitchFamily="2" charset="0"/>
              </a:rPr>
              <a:t>cửa</a:t>
            </a:r>
            <a:r>
              <a:rPr lang="en-US" b="1" i="0" dirty="0">
                <a:solidFill>
                  <a:schemeClr val="tx2"/>
                </a:solidFill>
                <a:effectLst/>
                <a:latin typeface="Roboto" pitchFamily="2" charset="0"/>
              </a:rPr>
              <a:t> </a:t>
            </a:r>
            <a:r>
              <a:rPr lang="en-US" b="1" i="0" dirty="0" err="1">
                <a:solidFill>
                  <a:schemeClr val="tx2"/>
                </a:solidFill>
                <a:effectLst/>
                <a:latin typeface="Roboto" pitchFamily="2" charset="0"/>
              </a:rPr>
              <a:t>hàng</a:t>
            </a:r>
            <a:r>
              <a:rPr lang="en-US" b="1" i="0" dirty="0">
                <a:solidFill>
                  <a:schemeClr val="tx2"/>
                </a:solidFill>
                <a:effectLst/>
                <a:latin typeface="Roboto" pitchFamily="2" charset="0"/>
              </a:rPr>
              <a:t> </a:t>
            </a:r>
            <a:r>
              <a:rPr lang="en-US" b="1" i="0" dirty="0" err="1">
                <a:solidFill>
                  <a:schemeClr val="tx2"/>
                </a:solidFill>
                <a:effectLst/>
                <a:latin typeface="Roboto" pitchFamily="2" charset="0"/>
              </a:rPr>
              <a:t>tạp</a:t>
            </a:r>
            <a:r>
              <a:rPr lang="en-US" b="1" i="0" dirty="0">
                <a:solidFill>
                  <a:schemeClr val="tx2"/>
                </a:solidFill>
                <a:effectLst/>
                <a:latin typeface="Roboto" pitchFamily="2" charset="0"/>
              </a:rPr>
              <a:t> </a:t>
            </a:r>
            <a:r>
              <a:rPr lang="en-US" b="1" i="0" dirty="0" err="1">
                <a:solidFill>
                  <a:schemeClr val="tx2"/>
                </a:solidFill>
                <a:effectLst/>
                <a:latin typeface="Roboto" pitchFamily="2" charset="0"/>
              </a:rPr>
              <a:t>hóa</a:t>
            </a:r>
            <a:r>
              <a:rPr lang="en-US" b="1" i="0" dirty="0">
                <a:solidFill>
                  <a:schemeClr val="tx2"/>
                </a:solidFill>
                <a:effectLst/>
                <a:latin typeface="Roboto" pitchFamily="2" charset="0"/>
              </a:rPr>
              <a:t> </a:t>
            </a:r>
          </a:p>
          <a:p>
            <a:pPr algn="ctr"/>
            <a:endParaRPr lang="en-US" b="1" i="0" dirty="0">
              <a:effectLst/>
              <a:latin typeface="Roboto" pitchFamily="2" charset="0"/>
            </a:endParaRPr>
          </a:p>
        </p:txBody>
      </p:sp>
      <p:sp>
        <p:nvSpPr>
          <p:cNvPr id="9" name="Rectangle 2">
            <a:extLst>
              <a:ext uri="{FF2B5EF4-FFF2-40B4-BE49-F238E27FC236}">
                <a16:creationId xmlns:a16="http://schemas.microsoft.com/office/drawing/2014/main" id="{8B32E2A4-2559-43CC-AB7C-06CE15FC093B}"/>
              </a:ext>
            </a:extLst>
          </p:cNvPr>
          <p:cNvSpPr/>
          <p:nvPr/>
        </p:nvSpPr>
        <p:spPr>
          <a:xfrm>
            <a:off x="3263640" y="3959244"/>
            <a:ext cx="921009" cy="840867"/>
          </a:xfrm>
          <a:custGeom>
            <a:avLst/>
            <a:gdLst>
              <a:gd name="connsiteX0" fmla="*/ 0 w 921009"/>
              <a:gd name="connsiteY0" fmla="*/ 0 h 840867"/>
              <a:gd name="connsiteX1" fmla="*/ 478925 w 921009"/>
              <a:gd name="connsiteY1" fmla="*/ 0 h 840867"/>
              <a:gd name="connsiteX2" fmla="*/ 921009 w 921009"/>
              <a:gd name="connsiteY2" fmla="*/ 0 h 840867"/>
              <a:gd name="connsiteX3" fmla="*/ 921009 w 921009"/>
              <a:gd name="connsiteY3" fmla="*/ 428842 h 840867"/>
              <a:gd name="connsiteX4" fmla="*/ 921009 w 921009"/>
              <a:gd name="connsiteY4" fmla="*/ 840867 h 840867"/>
              <a:gd name="connsiteX5" fmla="*/ 460505 w 921009"/>
              <a:gd name="connsiteY5" fmla="*/ 840867 h 840867"/>
              <a:gd name="connsiteX6" fmla="*/ 0 w 921009"/>
              <a:gd name="connsiteY6" fmla="*/ 840867 h 840867"/>
              <a:gd name="connsiteX7" fmla="*/ 0 w 921009"/>
              <a:gd name="connsiteY7" fmla="*/ 445660 h 840867"/>
              <a:gd name="connsiteX8" fmla="*/ 0 w 921009"/>
              <a:gd name="connsiteY8" fmla="*/ 0 h 84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009" h="840867" fill="none" extrusionOk="0">
                <a:moveTo>
                  <a:pt x="0" y="0"/>
                </a:moveTo>
                <a:cubicBezTo>
                  <a:pt x="191796" y="-55049"/>
                  <a:pt x="277493" y="33826"/>
                  <a:pt x="478925" y="0"/>
                </a:cubicBezTo>
                <a:cubicBezTo>
                  <a:pt x="680357" y="-33826"/>
                  <a:pt x="750616" y="26445"/>
                  <a:pt x="921009" y="0"/>
                </a:cubicBezTo>
                <a:cubicBezTo>
                  <a:pt x="957636" y="133273"/>
                  <a:pt x="896103" y="229112"/>
                  <a:pt x="921009" y="428842"/>
                </a:cubicBezTo>
                <a:cubicBezTo>
                  <a:pt x="945915" y="628572"/>
                  <a:pt x="903112" y="657526"/>
                  <a:pt x="921009" y="840867"/>
                </a:cubicBezTo>
                <a:cubicBezTo>
                  <a:pt x="759150" y="868199"/>
                  <a:pt x="596865" y="786152"/>
                  <a:pt x="460505" y="840867"/>
                </a:cubicBezTo>
                <a:cubicBezTo>
                  <a:pt x="324145" y="895582"/>
                  <a:pt x="218944" y="808765"/>
                  <a:pt x="0" y="840867"/>
                </a:cubicBezTo>
                <a:cubicBezTo>
                  <a:pt x="-6314" y="710878"/>
                  <a:pt x="16006" y="531207"/>
                  <a:pt x="0" y="445660"/>
                </a:cubicBezTo>
                <a:cubicBezTo>
                  <a:pt x="-16006" y="360113"/>
                  <a:pt x="30525" y="108481"/>
                  <a:pt x="0" y="0"/>
                </a:cubicBezTo>
                <a:close/>
              </a:path>
              <a:path w="921009" h="840867" stroke="0" extrusionOk="0">
                <a:moveTo>
                  <a:pt x="0" y="0"/>
                </a:moveTo>
                <a:cubicBezTo>
                  <a:pt x="187249" y="-20843"/>
                  <a:pt x="375569" y="46870"/>
                  <a:pt x="478925" y="0"/>
                </a:cubicBezTo>
                <a:cubicBezTo>
                  <a:pt x="582281" y="-46870"/>
                  <a:pt x="702172" y="37275"/>
                  <a:pt x="921009" y="0"/>
                </a:cubicBezTo>
                <a:cubicBezTo>
                  <a:pt x="931886" y="144670"/>
                  <a:pt x="873041" y="314725"/>
                  <a:pt x="921009" y="420434"/>
                </a:cubicBezTo>
                <a:cubicBezTo>
                  <a:pt x="968977" y="526143"/>
                  <a:pt x="916105" y="691562"/>
                  <a:pt x="921009" y="840867"/>
                </a:cubicBezTo>
                <a:cubicBezTo>
                  <a:pt x="759261" y="875783"/>
                  <a:pt x="598016" y="790435"/>
                  <a:pt x="451294" y="840867"/>
                </a:cubicBezTo>
                <a:cubicBezTo>
                  <a:pt x="304572" y="891299"/>
                  <a:pt x="168896" y="798736"/>
                  <a:pt x="0" y="840867"/>
                </a:cubicBezTo>
                <a:cubicBezTo>
                  <a:pt x="-32668" y="633955"/>
                  <a:pt x="33290" y="505814"/>
                  <a:pt x="0" y="412025"/>
                </a:cubicBezTo>
                <a:cubicBezTo>
                  <a:pt x="-33290" y="318236"/>
                  <a:pt x="2065" y="170915"/>
                  <a:pt x="0" y="0"/>
                </a:cubicBezTo>
                <a:close/>
              </a:path>
            </a:pathLst>
          </a:custGeom>
          <a:ln>
            <a:solidFill>
              <a:schemeClr val="tx1">
                <a:lumMod val="50000"/>
              </a:schemeClr>
            </a:solidFill>
            <a:extLst>
              <a:ext uri="{C807C97D-BFC1-408E-A445-0C87EB9F89A2}">
                <ask:lineSketchStyleProps xmlns:ask="http://schemas.microsoft.com/office/drawing/2018/sketchyshapes" sd="234838966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2"/>
                </a:solidFill>
                <a:latin typeface="Roboto" pitchFamily="2" charset="0"/>
              </a:rPr>
              <a:t>May mặc tại nhà</a:t>
            </a:r>
            <a:endParaRPr lang="en-US" b="1" i="0" dirty="0">
              <a:solidFill>
                <a:schemeClr val="tx2"/>
              </a:solidFill>
              <a:effectLst/>
              <a:latin typeface="Roboto" pitchFamily="2" charset="0"/>
            </a:endParaRPr>
          </a:p>
          <a:p>
            <a:pPr algn="ctr"/>
            <a:endParaRPr lang="en-US" b="1" i="0" dirty="0">
              <a:effectLst/>
              <a:latin typeface="Roboto"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24A3F-7E53-4F8A-B421-7A8FE6474625}"/>
              </a:ext>
            </a:extLst>
          </p:cNvPr>
          <p:cNvSpPr txBox="1"/>
          <p:nvPr/>
        </p:nvSpPr>
        <p:spPr>
          <a:xfrm>
            <a:off x="2666359" y="351452"/>
            <a:ext cx="5394191" cy="3932615"/>
          </a:xfrm>
          <a:prstGeom prst="rect">
            <a:avLst/>
          </a:prstGeom>
          <a:noFill/>
        </p:spPr>
        <p:txBody>
          <a:bodyPr wrap="square" rtlCol="0">
            <a:spAutoFit/>
          </a:bodyPr>
          <a:lstStyle/>
          <a:p>
            <a:pPr algn="ctr">
              <a:lnSpc>
                <a:spcPct val="150000"/>
              </a:lnSpc>
            </a:pPr>
            <a:r>
              <a:rPr lang="vi-VN" b="1" dirty="0">
                <a:solidFill>
                  <a:schemeClr val="tx1"/>
                </a:solidFill>
                <a:effectLst/>
                <a:latin typeface="iCiel Gotham Medium" pitchFamily="50" charset="0"/>
                <a:ea typeface="Arial" panose="020B0604020202020204" pitchFamily="34" charset="0"/>
                <a:cs typeface="iCiel Gotham Medium" pitchFamily="50" charset="0"/>
              </a:rPr>
              <a:t>Mô hình Hộ kinh doanh có ưu điểm trong việc dễ tổ chức, dễ tạo việc làm, gắn với gia đình nên được áp dụng khá phổ biến song mô hình này cũng có những hạn chế như qui mô nhỏ lẻ, khó huy động vốn nên thường khó triển khai áp dụng kĩ thuật công nghệ hiện đại, không đáp ứng được những nhu cầu lớn của thị trường nên cần có những mô hình sản xuất kinh doanh lớn hơn trong đó có mô hình Hợp tác xã. Vậy HTX là gì? có đặc điểm gì khác so với mô hình Hộ sản xuất kinh doanh?Chúng ta sẽ có câu trả lời thông qua tình huống tiếp theo – Vẫn xoay quanh câu chuyện nhà anh T.</a:t>
            </a:r>
            <a:endParaRPr lang="en-US" b="1" dirty="0">
              <a:solidFill>
                <a:schemeClr val="tx1"/>
              </a:solidFill>
              <a:effectLst/>
              <a:latin typeface="iCiel Gotham Medium" pitchFamily="50" charset="0"/>
              <a:ea typeface="Arial" panose="020B0604020202020204" pitchFamily="34" charset="0"/>
              <a:cs typeface="iCiel Gotham Medium" pitchFamily="50" charset="0"/>
            </a:endParaRPr>
          </a:p>
        </p:txBody>
      </p:sp>
    </p:spTree>
    <p:extLst>
      <p:ext uri="{BB962C8B-B14F-4D97-AF65-F5344CB8AC3E}">
        <p14:creationId xmlns:p14="http://schemas.microsoft.com/office/powerpoint/2010/main" val="403837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85AFB1F-B410-4F0C-8482-869DBE68927A}"/>
              </a:ext>
            </a:extLst>
          </p:cNvPr>
          <p:cNvSpPr/>
          <p:nvPr/>
        </p:nvSpPr>
        <p:spPr>
          <a:xfrm flipV="1">
            <a:off x="5355771" y="4379187"/>
            <a:ext cx="1316334" cy="186672"/>
          </a:xfrm>
          <a:prstGeom prst="ellipse">
            <a:avLst/>
          </a:prstGeom>
          <a:solidFill>
            <a:schemeClr val="accent6">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DCF42AC6-AA36-4D33-B352-B75C5C4FA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5771" y="1128250"/>
            <a:ext cx="1475040" cy="3344273"/>
          </a:xfrm>
          <a:prstGeom prst="rect">
            <a:avLst/>
          </a:prstGeom>
        </p:spPr>
      </p:pic>
      <p:sp>
        <p:nvSpPr>
          <p:cNvPr id="6" name="Rectangle 4">
            <a:extLst>
              <a:ext uri="{FF2B5EF4-FFF2-40B4-BE49-F238E27FC236}">
                <a16:creationId xmlns:a16="http://schemas.microsoft.com/office/drawing/2014/main" id="{9414DE33-A7E7-47F3-B7C0-19A1B1C21623}"/>
              </a:ext>
            </a:extLst>
          </p:cNvPr>
          <p:cNvSpPr/>
          <p:nvPr/>
        </p:nvSpPr>
        <p:spPr>
          <a:xfrm>
            <a:off x="-133760" y="3591733"/>
            <a:ext cx="4876582" cy="1341442"/>
          </a:xfrm>
          <a:custGeom>
            <a:avLst/>
            <a:gdLst>
              <a:gd name="connsiteX0" fmla="*/ 0 w 4876582"/>
              <a:gd name="connsiteY0" fmla="*/ 0 h 1341442"/>
              <a:gd name="connsiteX1" fmla="*/ 639374 w 4876582"/>
              <a:gd name="connsiteY1" fmla="*/ 0 h 1341442"/>
              <a:gd name="connsiteX2" fmla="*/ 1132451 w 4876582"/>
              <a:gd name="connsiteY2" fmla="*/ 0 h 1341442"/>
              <a:gd name="connsiteX3" fmla="*/ 1723059 w 4876582"/>
              <a:gd name="connsiteY3" fmla="*/ 0 h 1341442"/>
              <a:gd name="connsiteX4" fmla="*/ 2216136 w 4876582"/>
              <a:gd name="connsiteY4" fmla="*/ 0 h 1341442"/>
              <a:gd name="connsiteX5" fmla="*/ 2855510 w 4876582"/>
              <a:gd name="connsiteY5" fmla="*/ 0 h 1341442"/>
              <a:gd name="connsiteX6" fmla="*/ 3251055 w 4876582"/>
              <a:gd name="connsiteY6" fmla="*/ 0 h 1341442"/>
              <a:gd name="connsiteX7" fmla="*/ 3695365 w 4876582"/>
              <a:gd name="connsiteY7" fmla="*/ 0 h 1341442"/>
              <a:gd name="connsiteX8" fmla="*/ 4139676 w 4876582"/>
              <a:gd name="connsiteY8" fmla="*/ 0 h 1341442"/>
              <a:gd name="connsiteX9" fmla="*/ 4876582 w 4876582"/>
              <a:gd name="connsiteY9" fmla="*/ 0 h 1341442"/>
              <a:gd name="connsiteX10" fmla="*/ 4876582 w 4876582"/>
              <a:gd name="connsiteY10" fmla="*/ 473976 h 1341442"/>
              <a:gd name="connsiteX11" fmla="*/ 4876582 w 4876582"/>
              <a:gd name="connsiteY11" fmla="*/ 921124 h 1341442"/>
              <a:gd name="connsiteX12" fmla="*/ 4876582 w 4876582"/>
              <a:gd name="connsiteY12" fmla="*/ 1341442 h 1341442"/>
              <a:gd name="connsiteX13" fmla="*/ 4481037 w 4876582"/>
              <a:gd name="connsiteY13" fmla="*/ 1341442 h 1341442"/>
              <a:gd name="connsiteX14" fmla="*/ 4036726 w 4876582"/>
              <a:gd name="connsiteY14" fmla="*/ 1341442 h 1341442"/>
              <a:gd name="connsiteX15" fmla="*/ 3641181 w 4876582"/>
              <a:gd name="connsiteY15" fmla="*/ 1341442 h 1341442"/>
              <a:gd name="connsiteX16" fmla="*/ 3196870 w 4876582"/>
              <a:gd name="connsiteY16" fmla="*/ 1341442 h 1341442"/>
              <a:gd name="connsiteX17" fmla="*/ 2606262 w 4876582"/>
              <a:gd name="connsiteY17" fmla="*/ 1341442 h 1341442"/>
              <a:gd name="connsiteX18" fmla="*/ 2161951 w 4876582"/>
              <a:gd name="connsiteY18" fmla="*/ 1341442 h 1341442"/>
              <a:gd name="connsiteX19" fmla="*/ 1620109 w 4876582"/>
              <a:gd name="connsiteY19" fmla="*/ 1341442 h 1341442"/>
              <a:gd name="connsiteX20" fmla="*/ 1078266 w 4876582"/>
              <a:gd name="connsiteY20" fmla="*/ 1341442 h 1341442"/>
              <a:gd name="connsiteX21" fmla="*/ 536424 w 4876582"/>
              <a:gd name="connsiteY21" fmla="*/ 1341442 h 1341442"/>
              <a:gd name="connsiteX22" fmla="*/ 0 w 4876582"/>
              <a:gd name="connsiteY22" fmla="*/ 1341442 h 1341442"/>
              <a:gd name="connsiteX23" fmla="*/ 0 w 4876582"/>
              <a:gd name="connsiteY23" fmla="*/ 907709 h 1341442"/>
              <a:gd name="connsiteX24" fmla="*/ 0 w 4876582"/>
              <a:gd name="connsiteY24" fmla="*/ 500805 h 1341442"/>
              <a:gd name="connsiteX25" fmla="*/ 0 w 4876582"/>
              <a:gd name="connsiteY25" fmla="*/ 0 h 13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582" h="1341442" fill="none" extrusionOk="0">
                <a:moveTo>
                  <a:pt x="0" y="0"/>
                </a:moveTo>
                <a:cubicBezTo>
                  <a:pt x="238796" y="-52258"/>
                  <a:pt x="491371" y="7137"/>
                  <a:pt x="639374" y="0"/>
                </a:cubicBezTo>
                <a:cubicBezTo>
                  <a:pt x="787377" y="-7137"/>
                  <a:pt x="1022697" y="10654"/>
                  <a:pt x="1132451" y="0"/>
                </a:cubicBezTo>
                <a:cubicBezTo>
                  <a:pt x="1242205" y="-10654"/>
                  <a:pt x="1564480" y="2011"/>
                  <a:pt x="1723059" y="0"/>
                </a:cubicBezTo>
                <a:cubicBezTo>
                  <a:pt x="1881638" y="-2011"/>
                  <a:pt x="2057948" y="1378"/>
                  <a:pt x="2216136" y="0"/>
                </a:cubicBezTo>
                <a:cubicBezTo>
                  <a:pt x="2374324" y="-1378"/>
                  <a:pt x="2555482" y="71602"/>
                  <a:pt x="2855510" y="0"/>
                </a:cubicBezTo>
                <a:cubicBezTo>
                  <a:pt x="3155538" y="-71602"/>
                  <a:pt x="3086804" y="41086"/>
                  <a:pt x="3251055" y="0"/>
                </a:cubicBezTo>
                <a:cubicBezTo>
                  <a:pt x="3415307" y="-41086"/>
                  <a:pt x="3528616" y="10727"/>
                  <a:pt x="3695365" y="0"/>
                </a:cubicBezTo>
                <a:cubicBezTo>
                  <a:pt x="3862114" y="-10727"/>
                  <a:pt x="3990669" y="8896"/>
                  <a:pt x="4139676" y="0"/>
                </a:cubicBezTo>
                <a:cubicBezTo>
                  <a:pt x="4288683" y="-8896"/>
                  <a:pt x="4644623" y="6863"/>
                  <a:pt x="4876582" y="0"/>
                </a:cubicBezTo>
                <a:cubicBezTo>
                  <a:pt x="4906361" y="159986"/>
                  <a:pt x="4848267" y="345588"/>
                  <a:pt x="4876582" y="473976"/>
                </a:cubicBezTo>
                <a:cubicBezTo>
                  <a:pt x="4904897" y="602364"/>
                  <a:pt x="4832511" y="755061"/>
                  <a:pt x="4876582" y="921124"/>
                </a:cubicBezTo>
                <a:cubicBezTo>
                  <a:pt x="4920653" y="1087187"/>
                  <a:pt x="4827583" y="1233236"/>
                  <a:pt x="4876582" y="1341442"/>
                </a:cubicBezTo>
                <a:cubicBezTo>
                  <a:pt x="4720849" y="1357386"/>
                  <a:pt x="4593967" y="1307264"/>
                  <a:pt x="4481037" y="1341442"/>
                </a:cubicBezTo>
                <a:cubicBezTo>
                  <a:pt x="4368108" y="1375620"/>
                  <a:pt x="4191984" y="1341147"/>
                  <a:pt x="4036726" y="1341442"/>
                </a:cubicBezTo>
                <a:cubicBezTo>
                  <a:pt x="3881468" y="1341737"/>
                  <a:pt x="3798832" y="1330141"/>
                  <a:pt x="3641181" y="1341442"/>
                </a:cubicBezTo>
                <a:cubicBezTo>
                  <a:pt x="3483531" y="1352743"/>
                  <a:pt x="3326985" y="1290572"/>
                  <a:pt x="3196870" y="1341442"/>
                </a:cubicBezTo>
                <a:cubicBezTo>
                  <a:pt x="3066755" y="1392312"/>
                  <a:pt x="2732406" y="1288536"/>
                  <a:pt x="2606262" y="1341442"/>
                </a:cubicBezTo>
                <a:cubicBezTo>
                  <a:pt x="2480118" y="1394348"/>
                  <a:pt x="2344504" y="1337339"/>
                  <a:pt x="2161951" y="1341442"/>
                </a:cubicBezTo>
                <a:cubicBezTo>
                  <a:pt x="1979398" y="1345545"/>
                  <a:pt x="1747006" y="1310806"/>
                  <a:pt x="1620109" y="1341442"/>
                </a:cubicBezTo>
                <a:cubicBezTo>
                  <a:pt x="1493212" y="1372078"/>
                  <a:pt x="1341668" y="1292554"/>
                  <a:pt x="1078266" y="1341442"/>
                </a:cubicBezTo>
                <a:cubicBezTo>
                  <a:pt x="814864" y="1390330"/>
                  <a:pt x="664907" y="1293949"/>
                  <a:pt x="536424" y="1341442"/>
                </a:cubicBezTo>
                <a:cubicBezTo>
                  <a:pt x="407941" y="1388935"/>
                  <a:pt x="250682" y="1284709"/>
                  <a:pt x="0" y="1341442"/>
                </a:cubicBezTo>
                <a:cubicBezTo>
                  <a:pt x="-45327" y="1168606"/>
                  <a:pt x="34876" y="1110812"/>
                  <a:pt x="0" y="907709"/>
                </a:cubicBezTo>
                <a:cubicBezTo>
                  <a:pt x="-34876" y="704606"/>
                  <a:pt x="33191" y="624083"/>
                  <a:pt x="0" y="500805"/>
                </a:cubicBezTo>
                <a:cubicBezTo>
                  <a:pt x="-33191" y="377527"/>
                  <a:pt x="38879" y="186433"/>
                  <a:pt x="0" y="0"/>
                </a:cubicBezTo>
                <a:close/>
              </a:path>
              <a:path w="4876582" h="1341442" stroke="0" extrusionOk="0">
                <a:moveTo>
                  <a:pt x="0" y="0"/>
                </a:moveTo>
                <a:cubicBezTo>
                  <a:pt x="137594" y="-58335"/>
                  <a:pt x="381615" y="43694"/>
                  <a:pt x="590608" y="0"/>
                </a:cubicBezTo>
                <a:cubicBezTo>
                  <a:pt x="799601" y="-43694"/>
                  <a:pt x="829801" y="43336"/>
                  <a:pt x="986153" y="0"/>
                </a:cubicBezTo>
                <a:cubicBezTo>
                  <a:pt x="1142505" y="-43336"/>
                  <a:pt x="1363478" y="72190"/>
                  <a:pt x="1625527" y="0"/>
                </a:cubicBezTo>
                <a:cubicBezTo>
                  <a:pt x="1887576" y="-72190"/>
                  <a:pt x="1980377" y="39552"/>
                  <a:pt x="2069838" y="0"/>
                </a:cubicBezTo>
                <a:cubicBezTo>
                  <a:pt x="2159299" y="-39552"/>
                  <a:pt x="2359159" y="33187"/>
                  <a:pt x="2465383" y="0"/>
                </a:cubicBezTo>
                <a:cubicBezTo>
                  <a:pt x="2571608" y="-33187"/>
                  <a:pt x="2805084" y="24290"/>
                  <a:pt x="2909694" y="0"/>
                </a:cubicBezTo>
                <a:cubicBezTo>
                  <a:pt x="3014304" y="-24290"/>
                  <a:pt x="3210594" y="55850"/>
                  <a:pt x="3402771" y="0"/>
                </a:cubicBezTo>
                <a:cubicBezTo>
                  <a:pt x="3594948" y="-55850"/>
                  <a:pt x="3745803" y="1780"/>
                  <a:pt x="3993379" y="0"/>
                </a:cubicBezTo>
                <a:cubicBezTo>
                  <a:pt x="4240955" y="-1780"/>
                  <a:pt x="4690357" y="11739"/>
                  <a:pt x="4876582" y="0"/>
                </a:cubicBezTo>
                <a:cubicBezTo>
                  <a:pt x="4888007" y="165142"/>
                  <a:pt x="4851794" y="302619"/>
                  <a:pt x="4876582" y="473976"/>
                </a:cubicBezTo>
                <a:cubicBezTo>
                  <a:pt x="4901370" y="645333"/>
                  <a:pt x="4861511" y="729373"/>
                  <a:pt x="4876582" y="894295"/>
                </a:cubicBezTo>
                <a:cubicBezTo>
                  <a:pt x="4891653" y="1059217"/>
                  <a:pt x="4853354" y="1203460"/>
                  <a:pt x="4876582" y="1341442"/>
                </a:cubicBezTo>
                <a:cubicBezTo>
                  <a:pt x="4774599" y="1371767"/>
                  <a:pt x="4633616" y="1338144"/>
                  <a:pt x="4432271" y="1341442"/>
                </a:cubicBezTo>
                <a:cubicBezTo>
                  <a:pt x="4230926" y="1344740"/>
                  <a:pt x="4120308" y="1334375"/>
                  <a:pt x="3987960" y="1341442"/>
                </a:cubicBezTo>
                <a:cubicBezTo>
                  <a:pt x="3855612" y="1348509"/>
                  <a:pt x="3662296" y="1314570"/>
                  <a:pt x="3446118" y="1341442"/>
                </a:cubicBezTo>
                <a:cubicBezTo>
                  <a:pt x="3229940" y="1368314"/>
                  <a:pt x="3134466" y="1339225"/>
                  <a:pt x="3050573" y="1341442"/>
                </a:cubicBezTo>
                <a:cubicBezTo>
                  <a:pt x="2966680" y="1343659"/>
                  <a:pt x="2579230" y="1286011"/>
                  <a:pt x="2459965" y="1341442"/>
                </a:cubicBezTo>
                <a:cubicBezTo>
                  <a:pt x="2340700" y="1396873"/>
                  <a:pt x="2060408" y="1300317"/>
                  <a:pt x="1869356" y="1341442"/>
                </a:cubicBezTo>
                <a:cubicBezTo>
                  <a:pt x="1678304" y="1382567"/>
                  <a:pt x="1531996" y="1308242"/>
                  <a:pt x="1278748" y="1341442"/>
                </a:cubicBezTo>
                <a:cubicBezTo>
                  <a:pt x="1025500" y="1374642"/>
                  <a:pt x="935940" y="1326709"/>
                  <a:pt x="785672" y="1341442"/>
                </a:cubicBezTo>
                <a:cubicBezTo>
                  <a:pt x="635404" y="1356175"/>
                  <a:pt x="290402" y="1255495"/>
                  <a:pt x="0" y="1341442"/>
                </a:cubicBezTo>
                <a:cubicBezTo>
                  <a:pt x="-22401" y="1234607"/>
                  <a:pt x="40633" y="1006048"/>
                  <a:pt x="0" y="894295"/>
                </a:cubicBezTo>
                <a:cubicBezTo>
                  <a:pt x="-40633" y="782542"/>
                  <a:pt x="39840" y="642161"/>
                  <a:pt x="0" y="420318"/>
                </a:cubicBezTo>
                <a:cubicBezTo>
                  <a:pt x="-39840" y="198475"/>
                  <a:pt x="17618" y="106941"/>
                  <a:pt x="0" y="0"/>
                </a:cubicBezTo>
                <a:close/>
              </a:path>
            </a:pathLst>
          </a:custGeom>
          <a:ln>
            <a:solidFill>
              <a:schemeClr val="tx1"/>
            </a:solidFill>
            <a:extLst>
              <a:ext uri="{C807C97D-BFC1-408E-A445-0C87EB9F89A2}">
                <ask:lineSketchStyleProps xmlns:ask="http://schemas.microsoft.com/office/drawing/2018/sketchyshapes" sd="233429593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559;p43"/>
          <p:cNvSpPr txBox="1">
            <a:spLocks/>
          </p:cNvSpPr>
          <p:nvPr/>
        </p:nvSpPr>
        <p:spPr>
          <a:xfrm>
            <a:off x="56252" y="4225150"/>
            <a:ext cx="4133658" cy="1416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Font typeface="Lato"/>
              <a:buNone/>
            </a:pPr>
            <a:r>
              <a:rPr lang="en-US">
                <a:solidFill>
                  <a:schemeClr val="tx2"/>
                </a:solidFill>
                <a:latin typeface="iCiel Gotham Medium" pitchFamily="50" charset="0"/>
                <a:cs typeface="iCiel Gotham Medium" pitchFamily="50" charset="0"/>
              </a:rPr>
              <a:t>“Hợp tác xã đoàn kết”</a:t>
            </a:r>
          </a:p>
          <a:p>
            <a:pPr marL="0" indent="0">
              <a:buFont typeface="Lato"/>
              <a:buNone/>
            </a:pPr>
            <a:r>
              <a:rPr lang="en-US" b="1">
                <a:solidFill>
                  <a:schemeClr val="tx2"/>
                </a:solidFill>
                <a:latin typeface="iCiel Gotham Thin" pitchFamily="50" charset="0"/>
                <a:cs typeface="iCiel Gotham Thin" pitchFamily="50" charset="0"/>
              </a:rPr>
              <a:t>( Chuyển thể từ tình huống SGK tr 41)</a:t>
            </a:r>
          </a:p>
          <a:p>
            <a:pPr marL="0" indent="0">
              <a:buFont typeface="Lato"/>
              <a:buNone/>
            </a:pPr>
            <a:endParaRPr lang="en-US" dirty="0">
              <a:solidFill>
                <a:schemeClr val="tx2"/>
              </a:solidFill>
              <a:latin typeface="iCiel Gotham Medium" pitchFamily="50" charset="0"/>
              <a:cs typeface="iCiel Gotham Medium" pitchFamily="50" charset="0"/>
            </a:endParaRPr>
          </a:p>
        </p:txBody>
      </p:sp>
      <p:sp>
        <p:nvSpPr>
          <p:cNvPr id="8" name="Google Shape;558;p43"/>
          <p:cNvSpPr txBox="1">
            <a:spLocks/>
          </p:cNvSpPr>
          <p:nvPr/>
        </p:nvSpPr>
        <p:spPr>
          <a:xfrm>
            <a:off x="56252" y="3591733"/>
            <a:ext cx="5226050" cy="793750"/>
          </a:xfrm>
          <a:prstGeom prst="rect">
            <a:avLst/>
          </a:prstGeom>
          <a:noFill/>
          <a:ln>
            <a:noFill/>
          </a:ln>
        </p:spPr>
        <p:txBody>
          <a:bodyPr spcFirstLastPara="1" wrap="square" lIns="91425" tIns="146300"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9pPr>
          </a:lstStyle>
          <a:p>
            <a:r>
              <a:rPr lang="en-US">
                <a:solidFill>
                  <a:schemeClr val="tx2"/>
                </a:solidFill>
                <a:latin typeface="iCiel Gotham Ultra" pitchFamily="50" charset="0"/>
                <a:cs typeface="iCiel Gotham Ultra" pitchFamily="50" charset="0"/>
              </a:rPr>
              <a:t>Tiểu phẩm</a:t>
            </a:r>
            <a:endParaRPr lang="en-US" dirty="0">
              <a:solidFill>
                <a:schemeClr val="tx2"/>
              </a:solidFill>
              <a:latin typeface="iCiel Gotham Ultra" pitchFamily="50" charset="0"/>
              <a:cs typeface="iCiel Gotham Ultra" pitchFamily="50" charset="0"/>
            </a:endParaRPr>
          </a:p>
        </p:txBody>
      </p:sp>
      <p:sp>
        <p:nvSpPr>
          <p:cNvPr id="9" name="Title 4">
            <a:extLst>
              <a:ext uri="{FF2B5EF4-FFF2-40B4-BE49-F238E27FC236}">
                <a16:creationId xmlns:a16="http://schemas.microsoft.com/office/drawing/2014/main" id="{E5471E4F-B5E7-4E90-9625-CD862D2B8B09}"/>
              </a:ext>
            </a:extLst>
          </p:cNvPr>
          <p:cNvSpPr txBox="1">
            <a:spLocks/>
          </p:cNvSpPr>
          <p:nvPr/>
        </p:nvSpPr>
        <p:spPr>
          <a:xfrm>
            <a:off x="2844011" y="170151"/>
            <a:ext cx="4876582" cy="1175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9pPr>
          </a:lstStyle>
          <a:p>
            <a:pPr algn="ctr"/>
            <a:r>
              <a:rPr lang="en-US" dirty="0">
                <a:solidFill>
                  <a:schemeClr val="accent4">
                    <a:lumMod val="10000"/>
                  </a:schemeClr>
                </a:solidFill>
              </a:rPr>
              <a:t>b. </a:t>
            </a:r>
            <a:r>
              <a:rPr lang="en-US" dirty="0" err="1">
                <a:solidFill>
                  <a:schemeClr val="accent4">
                    <a:lumMod val="10000"/>
                  </a:schemeClr>
                </a:solidFill>
              </a:rPr>
              <a:t>Mô</a:t>
            </a:r>
            <a:r>
              <a:rPr lang="en-US" dirty="0">
                <a:solidFill>
                  <a:schemeClr val="accent4">
                    <a:lumMod val="10000"/>
                  </a:schemeClr>
                </a:solidFill>
              </a:rPr>
              <a:t> </a:t>
            </a:r>
            <a:r>
              <a:rPr lang="en-US" dirty="0" err="1">
                <a:solidFill>
                  <a:schemeClr val="accent4">
                    <a:lumMod val="10000"/>
                  </a:schemeClr>
                </a:solidFill>
              </a:rPr>
              <a:t>hình</a:t>
            </a:r>
            <a:r>
              <a:rPr lang="en-US" dirty="0">
                <a:solidFill>
                  <a:schemeClr val="accent4">
                    <a:lumMod val="10000"/>
                  </a:schemeClr>
                </a:solidFill>
              </a:rPr>
              <a:t> </a:t>
            </a:r>
            <a:r>
              <a:rPr lang="en-US" dirty="0" err="1">
                <a:solidFill>
                  <a:schemeClr val="accent4">
                    <a:lumMod val="10000"/>
                  </a:schemeClr>
                </a:solidFill>
              </a:rPr>
              <a:t>hợp</a:t>
            </a:r>
            <a:r>
              <a:rPr lang="en-US" dirty="0">
                <a:solidFill>
                  <a:schemeClr val="accent4">
                    <a:lumMod val="10000"/>
                  </a:schemeClr>
                </a:solidFill>
              </a:rPr>
              <a:t> </a:t>
            </a:r>
            <a:r>
              <a:rPr lang="en-US" dirty="0" err="1">
                <a:solidFill>
                  <a:schemeClr val="accent4">
                    <a:lumMod val="10000"/>
                  </a:schemeClr>
                </a:solidFill>
              </a:rPr>
              <a:t>tác</a:t>
            </a:r>
            <a:r>
              <a:rPr lang="en-US" dirty="0">
                <a:solidFill>
                  <a:schemeClr val="accent4">
                    <a:lumMod val="10000"/>
                  </a:schemeClr>
                </a:solidFill>
              </a:rPr>
              <a:t> </a:t>
            </a:r>
            <a:r>
              <a:rPr lang="en-US" dirty="0" err="1">
                <a:solidFill>
                  <a:schemeClr val="accent4">
                    <a:lumMod val="10000"/>
                  </a:schemeClr>
                </a:solidFill>
              </a:rPr>
              <a:t>xã</a:t>
            </a:r>
            <a:endParaRPr lang="en-US" dirty="0">
              <a:solidFill>
                <a:schemeClr val="accent4">
                  <a:lumMod val="10000"/>
                </a:schemeClr>
              </a:solidFill>
            </a:endParaRPr>
          </a:p>
        </p:txBody>
      </p:sp>
    </p:spTree>
    <p:extLst>
      <p:ext uri="{BB962C8B-B14F-4D97-AF65-F5344CB8AC3E}">
        <p14:creationId xmlns:p14="http://schemas.microsoft.com/office/powerpoint/2010/main" val="2786689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DD7CB-3358-4CE1-8DE8-EB1F899C94BA}"/>
              </a:ext>
            </a:extLst>
          </p:cNvPr>
          <p:cNvSpPr>
            <a:spLocks noGrp="1"/>
          </p:cNvSpPr>
          <p:nvPr>
            <p:ph type="title" idx="4294967295"/>
          </p:nvPr>
        </p:nvSpPr>
        <p:spPr>
          <a:xfrm>
            <a:off x="115747" y="494637"/>
            <a:ext cx="7718425" cy="530225"/>
          </a:xfrm>
        </p:spPr>
        <p:txBody>
          <a:bodyPr/>
          <a:lstStyle/>
          <a:p>
            <a:r>
              <a:rPr lang="en-US" dirty="0" err="1">
                <a:solidFill>
                  <a:schemeClr val="tx2"/>
                </a:solidFill>
              </a:rPr>
              <a:t>Thảo</a:t>
            </a:r>
            <a:r>
              <a:rPr lang="en-US" dirty="0">
                <a:solidFill>
                  <a:schemeClr val="tx2"/>
                </a:solidFill>
              </a:rPr>
              <a:t> </a:t>
            </a:r>
            <a:r>
              <a:rPr lang="en-US" dirty="0" err="1">
                <a:solidFill>
                  <a:schemeClr val="tx2"/>
                </a:solidFill>
              </a:rPr>
              <a:t>luận</a:t>
            </a:r>
            <a:r>
              <a:rPr lang="en-US" dirty="0">
                <a:solidFill>
                  <a:schemeClr val="tx2"/>
                </a:solidFill>
              </a:rPr>
              <a:t> </a:t>
            </a:r>
            <a:br>
              <a:rPr lang="en-US" dirty="0">
                <a:solidFill>
                  <a:schemeClr val="tx2"/>
                </a:solidFill>
              </a:rPr>
            </a:br>
            <a:r>
              <a:rPr lang="en-US" dirty="0" err="1">
                <a:solidFill>
                  <a:schemeClr val="tx2"/>
                </a:solidFill>
              </a:rPr>
              <a:t>nhóm</a:t>
            </a:r>
            <a:endParaRPr lang="en-US" dirty="0">
              <a:solidFill>
                <a:schemeClr val="tx2"/>
              </a:solidFill>
            </a:endParaRPr>
          </a:p>
        </p:txBody>
      </p:sp>
      <p:sp>
        <p:nvSpPr>
          <p:cNvPr id="3" name="Subtitle 2">
            <a:extLst>
              <a:ext uri="{FF2B5EF4-FFF2-40B4-BE49-F238E27FC236}">
                <a16:creationId xmlns:a16="http://schemas.microsoft.com/office/drawing/2014/main" id="{D0E6AD46-6908-407F-AF18-D11144201A50}"/>
              </a:ext>
            </a:extLst>
          </p:cNvPr>
          <p:cNvSpPr>
            <a:spLocks noGrp="1"/>
          </p:cNvSpPr>
          <p:nvPr>
            <p:ph type="subTitle" idx="4294967295"/>
          </p:nvPr>
        </p:nvSpPr>
        <p:spPr>
          <a:xfrm>
            <a:off x="381965" y="2651929"/>
            <a:ext cx="7453795" cy="3449638"/>
          </a:xfrm>
        </p:spPr>
        <p:txBody>
          <a:bodyPr/>
          <a:lstStyle/>
          <a:p>
            <a:pPr marL="139700" indent="0">
              <a:buNone/>
            </a:pPr>
            <a:r>
              <a:rPr lang="fr-FR" sz="2000" dirty="0" err="1">
                <a:solidFill>
                  <a:schemeClr val="accent4">
                    <a:lumMod val="10000"/>
                  </a:schemeClr>
                </a:solidFill>
                <a:latin typeface="iCiel Gotham Medium" pitchFamily="50" charset="0"/>
                <a:ea typeface="Arial" panose="020B0604020202020204" pitchFamily="34" charset="0"/>
                <a:cs typeface="iCiel Gotham Medium" pitchFamily="50" charset="0"/>
              </a:rPr>
              <a:t>Câu</a:t>
            </a:r>
            <a:r>
              <a:rPr lang="fr-FR" sz="2000" dirty="0">
                <a:solidFill>
                  <a:schemeClr val="accent4">
                    <a:lumMod val="10000"/>
                  </a:schemeClr>
                </a:solidFill>
                <a:latin typeface="iCiel Gotham Medium" pitchFamily="50" charset="0"/>
                <a:ea typeface="Arial" panose="020B0604020202020204" pitchFamily="34" charset="0"/>
                <a:cs typeface="iCiel Gotham Medium" pitchFamily="50" charset="0"/>
              </a:rPr>
              <a:t> 1:</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Tại</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sao</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anh</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phải</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liên</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kết</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với</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fr-FR" sz="2000" dirty="0" err="1">
                <a:solidFill>
                  <a:schemeClr val="accent4">
                    <a:lumMod val="10000"/>
                  </a:schemeClr>
                </a:solidFill>
                <a:effectLst/>
                <a:latin typeface="iCiel Gotham Medium" pitchFamily="50" charset="0"/>
                <a:ea typeface="Arial" panose="020B0604020202020204" pitchFamily="34" charset="0"/>
                <a:cs typeface="iCiel Gotham Medium" pitchFamily="50" charset="0"/>
              </a:rPr>
              <a:t>các</a:t>
            </a:r>
            <a:r>
              <a:rPr lang="fr-FR"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vi-VN"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hộ gia đình khác để thành lập hợp tác xã Đoàn Kết?</a:t>
            </a:r>
            <a:endParaRPr lang="en-US"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pPr marL="139700" indent="0">
              <a:buNone/>
            </a:pPr>
            <a:endParaRPr lang="en-US"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pPr marL="139700" indent="0">
              <a:buNone/>
            </a:pPr>
            <a:r>
              <a:rPr lang="en-US" sz="2000" dirty="0" err="1">
                <a:solidFill>
                  <a:schemeClr val="accent4">
                    <a:lumMod val="10000"/>
                  </a:schemeClr>
                </a:solidFill>
                <a:latin typeface="iCiel Gotham Medium" pitchFamily="50" charset="0"/>
                <a:ea typeface="Arial" panose="020B0604020202020204" pitchFamily="34" charset="0"/>
                <a:cs typeface="iCiel Gotham Medium" pitchFamily="50" charset="0"/>
              </a:rPr>
              <a:t>Câu</a:t>
            </a:r>
            <a:r>
              <a:rPr lang="en-US" sz="2000" dirty="0">
                <a:solidFill>
                  <a:schemeClr val="accent4">
                    <a:lumMod val="10000"/>
                  </a:schemeClr>
                </a:solidFill>
                <a:latin typeface="iCiel Gotham Medium" pitchFamily="50" charset="0"/>
                <a:ea typeface="Arial" panose="020B0604020202020204" pitchFamily="34" charset="0"/>
                <a:cs typeface="iCiel Gotham Medium" pitchFamily="50" charset="0"/>
              </a:rPr>
              <a:t> 2: </a:t>
            </a:r>
            <a:r>
              <a:rPr lang="vi-VN"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HTX Đoàn Kết gồm mấy thành viên? Hoạt động </a:t>
            </a:r>
            <a:endParaRPr lang="en-US"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pPr marL="139700" indent="0">
              <a:buNone/>
            </a:pPr>
            <a:r>
              <a:rPr lang="vi-VN"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rPr>
              <a:t>của HTX dựa trên nguyên tắc nào? </a:t>
            </a:r>
            <a:endParaRPr lang="en-US" sz="2000"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pPr marL="139700" indent="0">
              <a:buNone/>
            </a:pPr>
            <a:endParaRPr lang="en-US" sz="2000" i="1"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pPr marL="139700" indent="0">
              <a:buNone/>
            </a:pPr>
            <a:r>
              <a:rPr lang="en-US" sz="2000" i="1" dirty="0">
                <a:solidFill>
                  <a:schemeClr val="accent4">
                    <a:lumMod val="10000"/>
                  </a:schemeClr>
                </a:solidFill>
                <a:effectLst/>
                <a:latin typeface="iCiel Gotham Medium" pitchFamily="50" charset="0"/>
                <a:ea typeface="Arial" panose="020B0604020202020204" pitchFamily="34" charset="0"/>
                <a:cs typeface="iCiel Gotham Medium" pitchFamily="50" charset="0"/>
              </a:rPr>
              <a:t>( </a:t>
            </a:r>
            <a:r>
              <a:rPr lang="en-GB" sz="2000" i="1" dirty="0" err="1">
                <a:latin typeface="iCiel Gotham Medium" pitchFamily="50" charset="0"/>
                <a:cs typeface="iCiel Gotham Medium" pitchFamily="50" charset="0"/>
              </a:rPr>
              <a:t>thảo</a:t>
            </a:r>
            <a:r>
              <a:rPr lang="en-GB" sz="2000" i="1" dirty="0">
                <a:latin typeface="iCiel Gotham Medium" pitchFamily="50" charset="0"/>
                <a:cs typeface="iCiel Gotham Medium" pitchFamily="50" charset="0"/>
              </a:rPr>
              <a:t> </a:t>
            </a:r>
            <a:r>
              <a:rPr lang="en-GB" sz="2000" i="1" dirty="0" err="1">
                <a:latin typeface="iCiel Gotham Medium" pitchFamily="50" charset="0"/>
                <a:cs typeface="iCiel Gotham Medium" pitchFamily="50" charset="0"/>
              </a:rPr>
              <a:t>luận</a:t>
            </a:r>
            <a:r>
              <a:rPr lang="en-GB" sz="2000" i="1" dirty="0">
                <a:latin typeface="iCiel Gotham Medium" pitchFamily="50" charset="0"/>
                <a:cs typeface="iCiel Gotham Medium" pitchFamily="50" charset="0"/>
              </a:rPr>
              <a:t> 4p )</a:t>
            </a:r>
            <a:endParaRPr lang="en-US" sz="2000" i="1" dirty="0">
              <a:solidFill>
                <a:schemeClr val="accent4">
                  <a:lumMod val="10000"/>
                </a:schemeClr>
              </a:solidFill>
              <a:effectLst/>
              <a:latin typeface="iCiel Gotham Medium" pitchFamily="50" charset="0"/>
              <a:ea typeface="Arial" panose="020B0604020202020204" pitchFamily="34" charset="0"/>
              <a:cs typeface="iCiel Gotham Medium" pitchFamily="50" charset="0"/>
            </a:endParaRPr>
          </a:p>
          <a:p>
            <a:endParaRPr lang="en-US" dirty="0"/>
          </a:p>
        </p:txBody>
      </p:sp>
      <p:pic>
        <p:nvPicPr>
          <p:cNvPr id="4" name="nhạc (1)">
            <a:hlinkClick r:id="" action="ppaction://media"/>
            <a:extLst>
              <a:ext uri="{FF2B5EF4-FFF2-40B4-BE49-F238E27FC236}">
                <a16:creationId xmlns:a16="http://schemas.microsoft.com/office/drawing/2014/main" id="{22908743-2281-436A-9D64-97BE16DDDC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56406" y="377675"/>
            <a:ext cx="2975816" cy="1983877"/>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extLst>
      <p:ext uri="{BB962C8B-B14F-4D97-AF65-F5344CB8AC3E}">
        <p14:creationId xmlns:p14="http://schemas.microsoft.com/office/powerpoint/2010/main" val="182733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68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300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video>
              <p:cMediaNode vol="100000">
                <p:cTn id="29" fill="hold" display="0">
                  <p:stCondLst>
                    <p:cond delay="indefinite"/>
                  </p:stCondLst>
                </p:cTn>
                <p:tgtEl>
                  <p:spTgt spid="4"/>
                </p:tgtEl>
              </p:cMediaNode>
            </p:video>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79A8700-E162-4501-A613-96918E358532}"/>
              </a:ext>
            </a:extLst>
          </p:cNvPr>
          <p:cNvSpPr>
            <a:spLocks noGrp="1"/>
          </p:cNvSpPr>
          <p:nvPr>
            <p:ph type="subTitle" idx="4294967295"/>
          </p:nvPr>
        </p:nvSpPr>
        <p:spPr>
          <a:xfrm>
            <a:off x="289367" y="519179"/>
            <a:ext cx="8582259" cy="3908887"/>
          </a:xfrm>
        </p:spPr>
        <p:txBody>
          <a:bodyPr/>
          <a:lstStyle/>
          <a:p>
            <a:pPr marL="425450" lvl="1" indent="-285750">
              <a:lnSpc>
                <a:spcPct val="150000"/>
              </a:lnSpc>
              <a:buFont typeface="Courier New" panose="02070309020205020404" pitchFamily="49" charset="0"/>
              <a:buChar char="o"/>
            </a:pPr>
            <a:r>
              <a:rPr lang="vi-VN" sz="1800" dirty="0">
                <a:solidFill>
                  <a:srgbClr val="202124"/>
                </a:solidFill>
                <a:effectLst/>
                <a:latin typeface="iCiel Gotham Medium" pitchFamily="50" charset="0"/>
                <a:ea typeface="Times New Roman" panose="02020603050405020304" pitchFamily="18" charset="0"/>
                <a:cs typeface="iCiel Gotham Medium" pitchFamily="50" charset="0"/>
              </a:rPr>
              <a:t>Sở dĩ anh T phải liên kết với các hộ gia đình khác thành lập HTX vì </a:t>
            </a:r>
            <a:r>
              <a:rPr lang="en-GB" sz="1800" dirty="0" err="1">
                <a:solidFill>
                  <a:srgbClr val="202124"/>
                </a:solidFill>
                <a:effectLst/>
                <a:latin typeface="iCiel Gotham Medium" pitchFamily="50" charset="0"/>
                <a:ea typeface="Times New Roman" panose="02020603050405020304" pitchFamily="18" charset="0"/>
                <a:cs typeface="iCiel Gotham Medium" pitchFamily="50" charset="0"/>
              </a:rPr>
              <a:t>các</a:t>
            </a:r>
            <a:r>
              <a:rPr lang="vi-VN" sz="1800" dirty="0">
                <a:solidFill>
                  <a:srgbClr val="202124"/>
                </a:solidFill>
                <a:effectLst/>
                <a:latin typeface="iCiel Gotham Medium" pitchFamily="50" charset="0"/>
                <a:ea typeface="Times New Roman" panose="02020603050405020304" pitchFamily="18" charset="0"/>
                <a:cs typeface="iCiel Gotham Medium" pitchFamily="50" charset="0"/>
              </a:rPr>
              <a:t> gia đình này có nhu cầu chung là đều muốn áp dụng quy trình sản xuất theo tiêu chuẩn mới để nâng cao năng suất và chất lượng sản phẩm. HTX sẽ hỗ trợ họ thực hiện điều này cũng như lo bao tiêu sản phẩm đầu ra với giá ổn định khiến các hộ thành viên yên tâm, tin tưởng phát triển sản xuất.</a:t>
            </a:r>
            <a:endParaRPr lang="en-GB" sz="1800" dirty="0">
              <a:solidFill>
                <a:srgbClr val="202124"/>
              </a:solidFill>
              <a:effectLst/>
              <a:latin typeface="iCiel Gotham Medium" pitchFamily="50" charset="0"/>
              <a:ea typeface="Times New Roman" panose="02020603050405020304" pitchFamily="18" charset="0"/>
              <a:cs typeface="iCiel Gotham Medium" pitchFamily="50" charset="0"/>
            </a:endParaRPr>
          </a:p>
          <a:p>
            <a:pPr marL="0" marR="0">
              <a:lnSpc>
                <a:spcPct val="150000"/>
              </a:lnSpc>
              <a:spcBef>
                <a:spcPts val="0"/>
              </a:spcBef>
              <a:spcAft>
                <a:spcPts val="0"/>
              </a:spcAft>
              <a:buFont typeface="Courier New" panose="02070309020205020404" pitchFamily="49" charset="0"/>
              <a:buChar char="o"/>
            </a:pPr>
            <a:endParaRPr lang="en-US" sz="1800" dirty="0">
              <a:effectLst/>
              <a:latin typeface="iCiel Gotham Medium" pitchFamily="50" charset="0"/>
              <a:ea typeface="Arial" panose="020B0604020202020204" pitchFamily="34" charset="0"/>
              <a:cs typeface="iCiel Gotham Medium" pitchFamily="50" charset="0"/>
            </a:endParaRPr>
          </a:p>
          <a:p>
            <a:pPr>
              <a:lnSpc>
                <a:spcPct val="150000"/>
              </a:lnSpc>
              <a:buFont typeface="Courier New" panose="02070309020205020404" pitchFamily="49" charset="0"/>
              <a:buChar char="o"/>
            </a:pPr>
            <a:r>
              <a:rPr lang="vi-VN" sz="1800" dirty="0">
                <a:solidFill>
                  <a:srgbClr val="202124"/>
                </a:solidFill>
                <a:effectLst/>
                <a:latin typeface="iCiel Gotham Medium" pitchFamily="50" charset="0"/>
                <a:ea typeface="Times New Roman" panose="02020603050405020304" pitchFamily="18" charset="0"/>
                <a:cs typeface="iCiel Gotham Medium" pitchFamily="50" charset="0"/>
              </a:rPr>
              <a:t>Hợp tác xã Đoàn Kết gồm 9 thành viên. Hoạt động của HTX dựa trên nguyên tắc: các thành viên tự nguyện, tự chủ, tự chịu trách nhiệm, bình đẳng và dân chủ trong quản lí HTX.</a:t>
            </a:r>
            <a:endParaRPr lang="en-US" sz="1800" dirty="0">
              <a:effectLst/>
              <a:latin typeface="iCiel Gotham Medium" pitchFamily="50" charset="0"/>
              <a:ea typeface="Arial" panose="020B0604020202020204" pitchFamily="34" charset="0"/>
              <a:cs typeface="iCiel Gotham Medium" pitchFamily="50" charset="0"/>
            </a:endParaRPr>
          </a:p>
          <a:p>
            <a:endParaRPr lang="en-US" dirty="0">
              <a:latin typeface="iCiel Gotham Medium" pitchFamily="50" charset="0"/>
              <a:cs typeface="iCiel Gotham Medium" pitchFamily="50" charset="0"/>
            </a:endParaRPr>
          </a:p>
        </p:txBody>
      </p:sp>
    </p:spTree>
    <p:extLst>
      <p:ext uri="{BB962C8B-B14F-4D97-AF65-F5344CB8AC3E}">
        <p14:creationId xmlns:p14="http://schemas.microsoft.com/office/powerpoint/2010/main" val="22548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80668-C414-4074-BA89-ABB7EA52C743}"/>
              </a:ext>
            </a:extLst>
          </p:cNvPr>
          <p:cNvSpPr>
            <a:spLocks noGrp="1"/>
          </p:cNvSpPr>
          <p:nvPr>
            <p:ph type="title" idx="4294967295"/>
          </p:nvPr>
        </p:nvSpPr>
        <p:spPr>
          <a:xfrm>
            <a:off x="0" y="465138"/>
            <a:ext cx="2303362" cy="1158875"/>
          </a:xfrm>
        </p:spPr>
        <p:txBody>
          <a:bodyPr/>
          <a:lstStyle/>
          <a:p>
            <a:r>
              <a:rPr lang="en-US" sz="3600" dirty="0">
                <a:solidFill>
                  <a:schemeClr val="tx2"/>
                </a:solidFill>
              </a:rPr>
              <a:t>CÂU HỎI</a:t>
            </a:r>
          </a:p>
        </p:txBody>
      </p:sp>
      <p:sp>
        <p:nvSpPr>
          <p:cNvPr id="5" name="Text Placeholder 4">
            <a:extLst>
              <a:ext uri="{FF2B5EF4-FFF2-40B4-BE49-F238E27FC236}">
                <a16:creationId xmlns:a16="http://schemas.microsoft.com/office/drawing/2014/main" id="{4B02DBB5-E206-4193-97B9-7663F8303780}"/>
              </a:ext>
            </a:extLst>
          </p:cNvPr>
          <p:cNvSpPr>
            <a:spLocks noGrp="1"/>
          </p:cNvSpPr>
          <p:nvPr>
            <p:ph type="body" idx="4294967295"/>
          </p:nvPr>
        </p:nvSpPr>
        <p:spPr>
          <a:xfrm>
            <a:off x="2430685" y="1896821"/>
            <a:ext cx="6549784" cy="776930"/>
          </a:xfrm>
        </p:spPr>
        <p:txBody>
          <a:bodyPr/>
          <a:lstStyle/>
          <a:p>
            <a:pPr marL="139700" indent="0">
              <a:buNone/>
            </a:pPr>
            <a:r>
              <a:rPr lang="vi-VN" sz="3200" dirty="0">
                <a:solidFill>
                  <a:srgbClr val="202124"/>
                </a:solidFill>
                <a:effectLst/>
                <a:latin typeface="iCiel Gotham Medium" pitchFamily="50" charset="0"/>
                <a:ea typeface="Times New Roman" panose="02020603050405020304" pitchFamily="18" charset="0"/>
                <a:cs typeface="iCiel Gotham Medium" pitchFamily="50" charset="0"/>
              </a:rPr>
              <a:t>Theo </a:t>
            </a:r>
            <a:r>
              <a:rPr lang="en-US" sz="3200" dirty="0">
                <a:solidFill>
                  <a:srgbClr val="202124"/>
                </a:solidFill>
                <a:effectLst/>
                <a:latin typeface="iCiel Gotham Medium" pitchFamily="50" charset="0"/>
                <a:ea typeface="Times New Roman" panose="02020603050405020304" pitchFamily="18" charset="0"/>
                <a:cs typeface="iCiel Gotham Medium" pitchFamily="50" charset="0"/>
              </a:rPr>
              <a:t>con</a:t>
            </a:r>
            <a:r>
              <a:rPr lang="vi-VN" sz="3200" dirty="0">
                <a:solidFill>
                  <a:srgbClr val="202124"/>
                </a:solidFill>
                <a:effectLst/>
                <a:latin typeface="iCiel Gotham Medium" pitchFamily="50" charset="0"/>
                <a:ea typeface="Times New Roman" panose="02020603050405020304" pitchFamily="18" charset="0"/>
                <a:cs typeface="iCiel Gotham Medium" pitchFamily="50" charset="0"/>
              </a:rPr>
              <a:t>, </a:t>
            </a:r>
            <a:r>
              <a:rPr lang="vi-VN" sz="3200" dirty="0">
                <a:solidFill>
                  <a:srgbClr val="000000"/>
                </a:solidFill>
                <a:effectLst/>
                <a:latin typeface="iCiel Gotham Medium" pitchFamily="50" charset="0"/>
                <a:ea typeface="Arial" panose="020B0604020202020204" pitchFamily="34" charset="0"/>
                <a:cs typeface="iCiel Gotham Medium" pitchFamily="50" charset="0"/>
              </a:rPr>
              <a:t>mô hình HTX có ưu điểm gì với mô hình Hộ sản xuất kinh doanh?</a:t>
            </a:r>
            <a:r>
              <a:rPr lang="vi-VN" sz="1800" dirty="0">
                <a:solidFill>
                  <a:srgbClr val="000000"/>
                </a:solidFill>
                <a:effectLst/>
                <a:latin typeface="iCiel Gotham Medium" pitchFamily="50" charset="0"/>
                <a:ea typeface="Arial" panose="020B0604020202020204" pitchFamily="34" charset="0"/>
                <a:cs typeface="iCiel Gotham Medium" pitchFamily="50" charset="0"/>
              </a:rPr>
              <a:t> </a:t>
            </a:r>
            <a:endParaRPr lang="en-US" sz="1800" dirty="0">
              <a:effectLst/>
              <a:latin typeface="iCiel Gotham Medium" pitchFamily="50" charset="0"/>
              <a:ea typeface="Arial" panose="020B0604020202020204" pitchFamily="34" charset="0"/>
              <a:cs typeface="iCiel Gotham Medium" pitchFamily="50" charset="0"/>
            </a:endParaRPr>
          </a:p>
          <a:p>
            <a:endParaRPr lang="en-US" dirty="0"/>
          </a:p>
        </p:txBody>
      </p:sp>
    </p:spTree>
    <p:extLst>
      <p:ext uri="{BB962C8B-B14F-4D97-AF65-F5344CB8AC3E}">
        <p14:creationId xmlns:p14="http://schemas.microsoft.com/office/powerpoint/2010/main" val="104320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6912F49-DCAB-4D75-BC1A-E6C5BAB83673}"/>
              </a:ext>
            </a:extLst>
          </p:cNvPr>
          <p:cNvSpPr>
            <a:spLocks noGrp="1"/>
          </p:cNvSpPr>
          <p:nvPr>
            <p:ph type="subTitle" idx="4294967295"/>
          </p:nvPr>
        </p:nvSpPr>
        <p:spPr>
          <a:xfrm>
            <a:off x="2662176" y="446328"/>
            <a:ext cx="5218293" cy="3449637"/>
          </a:xfrm>
        </p:spPr>
        <p:txBody>
          <a:bodyPr/>
          <a:lstStyle/>
          <a:p>
            <a:pPr marL="0" marR="0" indent="0" algn="just">
              <a:lnSpc>
                <a:spcPct val="150000"/>
              </a:lnSpc>
              <a:spcBef>
                <a:spcPts val="0"/>
              </a:spcBef>
              <a:spcAft>
                <a:spcPts val="0"/>
              </a:spcAft>
              <a:buNone/>
            </a:pPr>
            <a:r>
              <a:rPr lang="en-US" sz="2000" b="1" dirty="0">
                <a:solidFill>
                  <a:srgbClr val="202124"/>
                </a:solidFill>
                <a:latin typeface="iCiel Gotham Book" pitchFamily="50" charset="0"/>
                <a:ea typeface="Times New Roman" panose="02020603050405020304" pitchFamily="18" charset="0"/>
                <a:cs typeface="iCiel Gotham Book" pitchFamily="50" charset="0"/>
              </a:rPr>
              <a:t>   </a:t>
            </a:r>
            <a:r>
              <a:rPr lang="vi-VN" sz="2000" b="1" dirty="0">
                <a:solidFill>
                  <a:srgbClr val="202124"/>
                </a:solidFill>
                <a:effectLst/>
                <a:latin typeface="iCiel Gotham Book" pitchFamily="50" charset="0"/>
                <a:ea typeface="Times New Roman" panose="02020603050405020304" pitchFamily="18" charset="0"/>
                <a:cs typeface="iCiel Gotham Book" pitchFamily="50" charset="0"/>
              </a:rPr>
              <a:t>Ưu điểm của mô hình HTX so với mô hình Hộ SX KD là: qui mô sản xuất kinh doanh lớn hơn so với Hộ; tham gia HTX, các thành viên được tạo việc làm, hỗ trợ về kĩ thuật để phát triển SX KD, hỗ trợ đầu ra...nhờ đó mà kết quả SXKD được nâng cao. Bên cạnh đó, HTX còn nhận được sự ưu đãi, chính sách hỗ trợ từ nhà nước....</a:t>
            </a:r>
            <a:endParaRPr lang="en-US" sz="2000" b="1" dirty="0">
              <a:effectLst/>
              <a:latin typeface="iCiel Gotham Book" pitchFamily="50" charset="0"/>
              <a:ea typeface="Arial" panose="020B0604020202020204" pitchFamily="34" charset="0"/>
              <a:cs typeface="iCiel Gotham Book" pitchFamily="50" charset="0"/>
            </a:endParaRPr>
          </a:p>
        </p:txBody>
      </p:sp>
    </p:spTree>
    <p:extLst>
      <p:ext uri="{BB962C8B-B14F-4D97-AF65-F5344CB8AC3E}">
        <p14:creationId xmlns:p14="http://schemas.microsoft.com/office/powerpoint/2010/main" val="3547431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637009" y="2086497"/>
            <a:ext cx="8009681" cy="2949053"/>
            <a:chOff x="567159" y="526817"/>
            <a:chExt cx="8009681" cy="4344839"/>
          </a:xfrm>
        </p:grpSpPr>
        <p:sp>
          <p:nvSpPr>
            <p:cNvPr id="2" name="Rectangle: Rounded Corners 1">
              <a:extLst>
                <a:ext uri="{FF2B5EF4-FFF2-40B4-BE49-F238E27FC236}">
                  <a16:creationId xmlns:a16="http://schemas.microsoft.com/office/drawing/2014/main" id="{3ECA472C-3FF4-4BCB-AF57-BDC95884CD97}"/>
                </a:ext>
              </a:extLst>
            </p:cNvPr>
            <p:cNvSpPr/>
            <p:nvPr/>
          </p:nvSpPr>
          <p:spPr>
            <a:xfrm>
              <a:off x="567159" y="526817"/>
              <a:ext cx="8009681" cy="3840816"/>
            </a:xfrm>
            <a:custGeom>
              <a:avLst/>
              <a:gdLst>
                <a:gd name="connsiteX0" fmla="*/ 0 w 8009681"/>
                <a:gd name="connsiteY0" fmla="*/ 640149 h 3840816"/>
                <a:gd name="connsiteX1" fmla="*/ 640149 w 8009681"/>
                <a:gd name="connsiteY1" fmla="*/ 0 h 3840816"/>
                <a:gd name="connsiteX2" fmla="*/ 1335519 w 8009681"/>
                <a:gd name="connsiteY2" fmla="*/ 0 h 3840816"/>
                <a:gd name="connsiteX3" fmla="*/ 1694419 w 8009681"/>
                <a:gd name="connsiteY3" fmla="*/ 0 h 3840816"/>
                <a:gd name="connsiteX4" fmla="*/ 2120613 w 8009681"/>
                <a:gd name="connsiteY4" fmla="*/ 0 h 3840816"/>
                <a:gd name="connsiteX5" fmla="*/ 2815983 w 8009681"/>
                <a:gd name="connsiteY5" fmla="*/ 0 h 3840816"/>
                <a:gd name="connsiteX6" fmla="*/ 3376765 w 8009681"/>
                <a:gd name="connsiteY6" fmla="*/ 0 h 3840816"/>
                <a:gd name="connsiteX7" fmla="*/ 3870253 w 8009681"/>
                <a:gd name="connsiteY7" fmla="*/ 0 h 3840816"/>
                <a:gd name="connsiteX8" fmla="*/ 4363741 w 8009681"/>
                <a:gd name="connsiteY8" fmla="*/ 0 h 3840816"/>
                <a:gd name="connsiteX9" fmla="*/ 4789935 w 8009681"/>
                <a:gd name="connsiteY9" fmla="*/ 0 h 3840816"/>
                <a:gd name="connsiteX10" fmla="*/ 5418011 w 8009681"/>
                <a:gd name="connsiteY10" fmla="*/ 0 h 3840816"/>
                <a:gd name="connsiteX11" fmla="*/ 6113381 w 8009681"/>
                <a:gd name="connsiteY11" fmla="*/ 0 h 3840816"/>
                <a:gd name="connsiteX12" fmla="*/ 6741456 w 8009681"/>
                <a:gd name="connsiteY12" fmla="*/ 0 h 3840816"/>
                <a:gd name="connsiteX13" fmla="*/ 7369532 w 8009681"/>
                <a:gd name="connsiteY13" fmla="*/ 0 h 3840816"/>
                <a:gd name="connsiteX14" fmla="*/ 8009681 w 8009681"/>
                <a:gd name="connsiteY14" fmla="*/ 640149 h 3840816"/>
                <a:gd name="connsiteX15" fmla="*/ 8009681 w 8009681"/>
                <a:gd name="connsiteY15" fmla="*/ 1177858 h 3840816"/>
                <a:gd name="connsiteX16" fmla="*/ 8009681 w 8009681"/>
                <a:gd name="connsiteY16" fmla="*/ 1715567 h 3840816"/>
                <a:gd name="connsiteX17" fmla="*/ 8009681 w 8009681"/>
                <a:gd name="connsiteY17" fmla="*/ 2202065 h 3840816"/>
                <a:gd name="connsiteX18" fmla="*/ 8009681 w 8009681"/>
                <a:gd name="connsiteY18" fmla="*/ 2662958 h 3840816"/>
                <a:gd name="connsiteX19" fmla="*/ 8009681 w 8009681"/>
                <a:gd name="connsiteY19" fmla="*/ 3200667 h 3840816"/>
                <a:gd name="connsiteX20" fmla="*/ 7369532 w 8009681"/>
                <a:gd name="connsiteY20" fmla="*/ 3840816 h 3840816"/>
                <a:gd name="connsiteX21" fmla="*/ 7010632 w 8009681"/>
                <a:gd name="connsiteY21" fmla="*/ 3840816 h 3840816"/>
                <a:gd name="connsiteX22" fmla="*/ 6517143 w 8009681"/>
                <a:gd name="connsiteY22" fmla="*/ 3840816 h 3840816"/>
                <a:gd name="connsiteX23" fmla="*/ 6158243 w 8009681"/>
                <a:gd name="connsiteY23" fmla="*/ 3840816 h 3840816"/>
                <a:gd name="connsiteX24" fmla="*/ 5732049 w 8009681"/>
                <a:gd name="connsiteY24" fmla="*/ 3840816 h 3840816"/>
                <a:gd name="connsiteX25" fmla="*/ 5373148 w 8009681"/>
                <a:gd name="connsiteY25" fmla="*/ 3840816 h 3840816"/>
                <a:gd name="connsiteX26" fmla="*/ 4677779 w 8009681"/>
                <a:gd name="connsiteY26" fmla="*/ 3840816 h 3840816"/>
                <a:gd name="connsiteX27" fmla="*/ 4184291 w 8009681"/>
                <a:gd name="connsiteY27" fmla="*/ 3840816 h 3840816"/>
                <a:gd name="connsiteX28" fmla="*/ 3690803 w 8009681"/>
                <a:gd name="connsiteY28" fmla="*/ 3840816 h 3840816"/>
                <a:gd name="connsiteX29" fmla="*/ 3197315 w 8009681"/>
                <a:gd name="connsiteY29" fmla="*/ 3840816 h 3840816"/>
                <a:gd name="connsiteX30" fmla="*/ 2703826 w 8009681"/>
                <a:gd name="connsiteY30" fmla="*/ 3840816 h 3840816"/>
                <a:gd name="connsiteX31" fmla="*/ 2210338 w 8009681"/>
                <a:gd name="connsiteY31" fmla="*/ 3840816 h 3840816"/>
                <a:gd name="connsiteX32" fmla="*/ 1851438 w 8009681"/>
                <a:gd name="connsiteY32" fmla="*/ 3840816 h 3840816"/>
                <a:gd name="connsiteX33" fmla="*/ 1156068 w 8009681"/>
                <a:gd name="connsiteY33" fmla="*/ 3840816 h 3840816"/>
                <a:gd name="connsiteX34" fmla="*/ 640149 w 8009681"/>
                <a:gd name="connsiteY34" fmla="*/ 3840816 h 3840816"/>
                <a:gd name="connsiteX35" fmla="*/ 0 w 8009681"/>
                <a:gd name="connsiteY35" fmla="*/ 3200667 h 3840816"/>
                <a:gd name="connsiteX36" fmla="*/ 0 w 8009681"/>
                <a:gd name="connsiteY36" fmla="*/ 2688563 h 3840816"/>
                <a:gd name="connsiteX37" fmla="*/ 0 w 8009681"/>
                <a:gd name="connsiteY37" fmla="*/ 2176460 h 3840816"/>
                <a:gd name="connsiteX38" fmla="*/ 0 w 8009681"/>
                <a:gd name="connsiteY38" fmla="*/ 1664356 h 3840816"/>
                <a:gd name="connsiteX39" fmla="*/ 0 w 8009681"/>
                <a:gd name="connsiteY39" fmla="*/ 1101042 h 3840816"/>
                <a:gd name="connsiteX40" fmla="*/ 0 w 8009681"/>
                <a:gd name="connsiteY40" fmla="*/ 640149 h 38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9681" h="3840816" fill="none" extrusionOk="0">
                  <a:moveTo>
                    <a:pt x="0" y="640149"/>
                  </a:moveTo>
                  <a:cubicBezTo>
                    <a:pt x="69363" y="302090"/>
                    <a:pt x="349205" y="51171"/>
                    <a:pt x="640149" y="0"/>
                  </a:cubicBezTo>
                  <a:cubicBezTo>
                    <a:pt x="921343" y="-62541"/>
                    <a:pt x="1156430" y="46609"/>
                    <a:pt x="1335519" y="0"/>
                  </a:cubicBezTo>
                  <a:cubicBezTo>
                    <a:pt x="1514608" y="-46609"/>
                    <a:pt x="1536998" y="35288"/>
                    <a:pt x="1694419" y="0"/>
                  </a:cubicBezTo>
                  <a:cubicBezTo>
                    <a:pt x="1851840" y="-35288"/>
                    <a:pt x="1917251" y="8288"/>
                    <a:pt x="2120613" y="0"/>
                  </a:cubicBezTo>
                  <a:cubicBezTo>
                    <a:pt x="2323975" y="-8288"/>
                    <a:pt x="2672703" y="54140"/>
                    <a:pt x="2815983" y="0"/>
                  </a:cubicBezTo>
                  <a:cubicBezTo>
                    <a:pt x="2959263" y="-54140"/>
                    <a:pt x="3184219" y="19126"/>
                    <a:pt x="3376765" y="0"/>
                  </a:cubicBezTo>
                  <a:cubicBezTo>
                    <a:pt x="3569311" y="-19126"/>
                    <a:pt x="3745868" y="19500"/>
                    <a:pt x="3870253" y="0"/>
                  </a:cubicBezTo>
                  <a:cubicBezTo>
                    <a:pt x="3994638" y="-19500"/>
                    <a:pt x="4254104" y="51237"/>
                    <a:pt x="4363741" y="0"/>
                  </a:cubicBezTo>
                  <a:cubicBezTo>
                    <a:pt x="4473378" y="-51237"/>
                    <a:pt x="4653788" y="13279"/>
                    <a:pt x="4789935" y="0"/>
                  </a:cubicBezTo>
                  <a:cubicBezTo>
                    <a:pt x="4926082" y="-13279"/>
                    <a:pt x="5283101" y="50329"/>
                    <a:pt x="5418011" y="0"/>
                  </a:cubicBezTo>
                  <a:cubicBezTo>
                    <a:pt x="5552921" y="-50329"/>
                    <a:pt x="5836298" y="7295"/>
                    <a:pt x="6113381" y="0"/>
                  </a:cubicBezTo>
                  <a:cubicBezTo>
                    <a:pt x="6390464" y="-7295"/>
                    <a:pt x="6605148" y="31846"/>
                    <a:pt x="6741456" y="0"/>
                  </a:cubicBezTo>
                  <a:cubicBezTo>
                    <a:pt x="6877765" y="-31846"/>
                    <a:pt x="7088314" y="29279"/>
                    <a:pt x="7369532" y="0"/>
                  </a:cubicBezTo>
                  <a:cubicBezTo>
                    <a:pt x="7734348" y="1960"/>
                    <a:pt x="7977481" y="286280"/>
                    <a:pt x="8009681" y="640149"/>
                  </a:cubicBezTo>
                  <a:cubicBezTo>
                    <a:pt x="8041291" y="748346"/>
                    <a:pt x="7950059" y="1029457"/>
                    <a:pt x="8009681" y="1177858"/>
                  </a:cubicBezTo>
                  <a:cubicBezTo>
                    <a:pt x="8069303" y="1326259"/>
                    <a:pt x="7981450" y="1514218"/>
                    <a:pt x="8009681" y="1715567"/>
                  </a:cubicBezTo>
                  <a:cubicBezTo>
                    <a:pt x="8037912" y="1916916"/>
                    <a:pt x="8005147" y="2001872"/>
                    <a:pt x="8009681" y="2202065"/>
                  </a:cubicBezTo>
                  <a:cubicBezTo>
                    <a:pt x="8014215" y="2402258"/>
                    <a:pt x="7992759" y="2551645"/>
                    <a:pt x="8009681" y="2662958"/>
                  </a:cubicBezTo>
                  <a:cubicBezTo>
                    <a:pt x="8026603" y="2774271"/>
                    <a:pt x="8000227" y="3000593"/>
                    <a:pt x="8009681" y="3200667"/>
                  </a:cubicBezTo>
                  <a:cubicBezTo>
                    <a:pt x="8019588" y="3552421"/>
                    <a:pt x="7669753" y="3858531"/>
                    <a:pt x="7369532" y="3840816"/>
                  </a:cubicBezTo>
                  <a:cubicBezTo>
                    <a:pt x="7235411" y="3857638"/>
                    <a:pt x="7122181" y="3815617"/>
                    <a:pt x="7010632" y="3840816"/>
                  </a:cubicBezTo>
                  <a:cubicBezTo>
                    <a:pt x="6899083" y="3866015"/>
                    <a:pt x="6709790" y="3792672"/>
                    <a:pt x="6517143" y="3840816"/>
                  </a:cubicBezTo>
                  <a:cubicBezTo>
                    <a:pt x="6324496" y="3888960"/>
                    <a:pt x="6315802" y="3832139"/>
                    <a:pt x="6158243" y="3840816"/>
                  </a:cubicBezTo>
                  <a:cubicBezTo>
                    <a:pt x="6000684" y="3849493"/>
                    <a:pt x="5883091" y="3813049"/>
                    <a:pt x="5732049" y="3840816"/>
                  </a:cubicBezTo>
                  <a:cubicBezTo>
                    <a:pt x="5581007" y="3868583"/>
                    <a:pt x="5491662" y="3819486"/>
                    <a:pt x="5373148" y="3840816"/>
                  </a:cubicBezTo>
                  <a:cubicBezTo>
                    <a:pt x="5254634" y="3862146"/>
                    <a:pt x="4929376" y="3832434"/>
                    <a:pt x="4677779" y="3840816"/>
                  </a:cubicBezTo>
                  <a:cubicBezTo>
                    <a:pt x="4426182" y="3849198"/>
                    <a:pt x="4397291" y="3808821"/>
                    <a:pt x="4184291" y="3840816"/>
                  </a:cubicBezTo>
                  <a:cubicBezTo>
                    <a:pt x="3971291" y="3872811"/>
                    <a:pt x="3848436" y="3782058"/>
                    <a:pt x="3690803" y="3840816"/>
                  </a:cubicBezTo>
                  <a:cubicBezTo>
                    <a:pt x="3533170" y="3899574"/>
                    <a:pt x="3431806" y="3781874"/>
                    <a:pt x="3197315" y="3840816"/>
                  </a:cubicBezTo>
                  <a:cubicBezTo>
                    <a:pt x="2962824" y="3899758"/>
                    <a:pt x="2871449" y="3823795"/>
                    <a:pt x="2703826" y="3840816"/>
                  </a:cubicBezTo>
                  <a:cubicBezTo>
                    <a:pt x="2536203" y="3857837"/>
                    <a:pt x="2432776" y="3835894"/>
                    <a:pt x="2210338" y="3840816"/>
                  </a:cubicBezTo>
                  <a:cubicBezTo>
                    <a:pt x="1987900" y="3845738"/>
                    <a:pt x="2009353" y="3825393"/>
                    <a:pt x="1851438" y="3840816"/>
                  </a:cubicBezTo>
                  <a:cubicBezTo>
                    <a:pt x="1693523" y="3856239"/>
                    <a:pt x="1486785" y="3822964"/>
                    <a:pt x="1156068" y="3840816"/>
                  </a:cubicBezTo>
                  <a:cubicBezTo>
                    <a:pt x="825351" y="3858668"/>
                    <a:pt x="854332" y="3785008"/>
                    <a:pt x="640149" y="3840816"/>
                  </a:cubicBezTo>
                  <a:cubicBezTo>
                    <a:pt x="330430" y="3776335"/>
                    <a:pt x="-25859" y="3496906"/>
                    <a:pt x="0" y="3200667"/>
                  </a:cubicBezTo>
                  <a:cubicBezTo>
                    <a:pt x="-23084" y="3062024"/>
                    <a:pt x="52646" y="2931943"/>
                    <a:pt x="0" y="2688563"/>
                  </a:cubicBezTo>
                  <a:cubicBezTo>
                    <a:pt x="-52646" y="2445183"/>
                    <a:pt x="5438" y="2313277"/>
                    <a:pt x="0" y="2176460"/>
                  </a:cubicBezTo>
                  <a:cubicBezTo>
                    <a:pt x="-5438" y="2039643"/>
                    <a:pt x="39099" y="1899694"/>
                    <a:pt x="0" y="1664356"/>
                  </a:cubicBezTo>
                  <a:cubicBezTo>
                    <a:pt x="-39099" y="1429018"/>
                    <a:pt x="50384" y="1284711"/>
                    <a:pt x="0" y="1101042"/>
                  </a:cubicBezTo>
                  <a:cubicBezTo>
                    <a:pt x="-50384" y="917373"/>
                    <a:pt x="54396" y="817567"/>
                    <a:pt x="0" y="640149"/>
                  </a:cubicBezTo>
                  <a:close/>
                </a:path>
                <a:path w="8009681" h="3840816" stroke="0" extrusionOk="0">
                  <a:moveTo>
                    <a:pt x="0" y="640149"/>
                  </a:moveTo>
                  <a:cubicBezTo>
                    <a:pt x="88411" y="253768"/>
                    <a:pt x="295464" y="50417"/>
                    <a:pt x="640149" y="0"/>
                  </a:cubicBezTo>
                  <a:cubicBezTo>
                    <a:pt x="782618" y="-13251"/>
                    <a:pt x="1074834" y="72623"/>
                    <a:pt x="1335519" y="0"/>
                  </a:cubicBezTo>
                  <a:cubicBezTo>
                    <a:pt x="1596204" y="-72623"/>
                    <a:pt x="1644639" y="9003"/>
                    <a:pt x="1896300" y="0"/>
                  </a:cubicBezTo>
                  <a:cubicBezTo>
                    <a:pt x="2147961" y="-9003"/>
                    <a:pt x="2104128" y="16770"/>
                    <a:pt x="2255201" y="0"/>
                  </a:cubicBezTo>
                  <a:cubicBezTo>
                    <a:pt x="2406274" y="-16770"/>
                    <a:pt x="2476902" y="11584"/>
                    <a:pt x="2614101" y="0"/>
                  </a:cubicBezTo>
                  <a:cubicBezTo>
                    <a:pt x="2751300" y="-11584"/>
                    <a:pt x="2935147" y="54233"/>
                    <a:pt x="3107589" y="0"/>
                  </a:cubicBezTo>
                  <a:cubicBezTo>
                    <a:pt x="3280031" y="-54233"/>
                    <a:pt x="3584127" y="65388"/>
                    <a:pt x="3802959" y="0"/>
                  </a:cubicBezTo>
                  <a:cubicBezTo>
                    <a:pt x="4021791" y="-65388"/>
                    <a:pt x="4080589" y="12072"/>
                    <a:pt x="4296447" y="0"/>
                  </a:cubicBezTo>
                  <a:cubicBezTo>
                    <a:pt x="4512305" y="-12072"/>
                    <a:pt x="4606432" y="22531"/>
                    <a:pt x="4857229" y="0"/>
                  </a:cubicBezTo>
                  <a:cubicBezTo>
                    <a:pt x="5108026" y="-22531"/>
                    <a:pt x="5306880" y="38998"/>
                    <a:pt x="5485305" y="0"/>
                  </a:cubicBezTo>
                  <a:cubicBezTo>
                    <a:pt x="5663730" y="-38998"/>
                    <a:pt x="6032901" y="17837"/>
                    <a:pt x="6180674" y="0"/>
                  </a:cubicBezTo>
                  <a:cubicBezTo>
                    <a:pt x="6328447" y="-17837"/>
                    <a:pt x="6504719" y="42742"/>
                    <a:pt x="6606869" y="0"/>
                  </a:cubicBezTo>
                  <a:cubicBezTo>
                    <a:pt x="6709020" y="-42742"/>
                    <a:pt x="7139082" y="4494"/>
                    <a:pt x="7369532" y="0"/>
                  </a:cubicBezTo>
                  <a:cubicBezTo>
                    <a:pt x="7722731" y="-23461"/>
                    <a:pt x="7960757" y="274357"/>
                    <a:pt x="8009681" y="640149"/>
                  </a:cubicBezTo>
                  <a:cubicBezTo>
                    <a:pt x="8060739" y="818549"/>
                    <a:pt x="7987118" y="1024222"/>
                    <a:pt x="8009681" y="1203463"/>
                  </a:cubicBezTo>
                  <a:cubicBezTo>
                    <a:pt x="8032244" y="1382704"/>
                    <a:pt x="7967676" y="1509545"/>
                    <a:pt x="8009681" y="1766777"/>
                  </a:cubicBezTo>
                  <a:cubicBezTo>
                    <a:pt x="8051686" y="2024009"/>
                    <a:pt x="7961852" y="2151423"/>
                    <a:pt x="8009681" y="2278881"/>
                  </a:cubicBezTo>
                  <a:cubicBezTo>
                    <a:pt x="8057510" y="2406339"/>
                    <a:pt x="7928542" y="3010966"/>
                    <a:pt x="8009681" y="3200667"/>
                  </a:cubicBezTo>
                  <a:cubicBezTo>
                    <a:pt x="7950868" y="3597128"/>
                    <a:pt x="7734233" y="3821370"/>
                    <a:pt x="7369532" y="3840816"/>
                  </a:cubicBezTo>
                  <a:cubicBezTo>
                    <a:pt x="7259987" y="3861828"/>
                    <a:pt x="7179396" y="3801289"/>
                    <a:pt x="7010632" y="3840816"/>
                  </a:cubicBezTo>
                  <a:cubicBezTo>
                    <a:pt x="6841868" y="3880343"/>
                    <a:pt x="6635568" y="3793837"/>
                    <a:pt x="6517143" y="3840816"/>
                  </a:cubicBezTo>
                  <a:cubicBezTo>
                    <a:pt x="6398718" y="3887795"/>
                    <a:pt x="6085442" y="3826950"/>
                    <a:pt x="5821774" y="3840816"/>
                  </a:cubicBezTo>
                  <a:cubicBezTo>
                    <a:pt x="5558106" y="3854682"/>
                    <a:pt x="5434494" y="3781666"/>
                    <a:pt x="5193698" y="3840816"/>
                  </a:cubicBezTo>
                  <a:cubicBezTo>
                    <a:pt x="4952902" y="3899966"/>
                    <a:pt x="4929388" y="3790089"/>
                    <a:pt x="4767504" y="3840816"/>
                  </a:cubicBezTo>
                  <a:cubicBezTo>
                    <a:pt x="4605620" y="3891543"/>
                    <a:pt x="4573925" y="3834532"/>
                    <a:pt x="4408603" y="3840816"/>
                  </a:cubicBezTo>
                  <a:cubicBezTo>
                    <a:pt x="4243281" y="3847100"/>
                    <a:pt x="4122617" y="3832072"/>
                    <a:pt x="3915115" y="3840816"/>
                  </a:cubicBezTo>
                  <a:cubicBezTo>
                    <a:pt x="3707613" y="3849560"/>
                    <a:pt x="3575255" y="3804188"/>
                    <a:pt x="3354333" y="3840816"/>
                  </a:cubicBezTo>
                  <a:cubicBezTo>
                    <a:pt x="3133411" y="3877444"/>
                    <a:pt x="3071657" y="3834019"/>
                    <a:pt x="2995433" y="3840816"/>
                  </a:cubicBezTo>
                  <a:cubicBezTo>
                    <a:pt x="2919209" y="3847613"/>
                    <a:pt x="2579461" y="3808715"/>
                    <a:pt x="2434651" y="3840816"/>
                  </a:cubicBezTo>
                  <a:cubicBezTo>
                    <a:pt x="2289841" y="3872917"/>
                    <a:pt x="2178409" y="3832530"/>
                    <a:pt x="2008457" y="3840816"/>
                  </a:cubicBezTo>
                  <a:cubicBezTo>
                    <a:pt x="1838505" y="3849102"/>
                    <a:pt x="1733073" y="3818278"/>
                    <a:pt x="1582263" y="3840816"/>
                  </a:cubicBezTo>
                  <a:cubicBezTo>
                    <a:pt x="1431453" y="3863354"/>
                    <a:pt x="833624" y="3811616"/>
                    <a:pt x="640149" y="3840816"/>
                  </a:cubicBezTo>
                  <a:cubicBezTo>
                    <a:pt x="224077" y="3892340"/>
                    <a:pt x="69010" y="3521243"/>
                    <a:pt x="0" y="3200667"/>
                  </a:cubicBezTo>
                  <a:cubicBezTo>
                    <a:pt x="-4408" y="3004173"/>
                    <a:pt x="13363" y="2920792"/>
                    <a:pt x="0" y="2765379"/>
                  </a:cubicBezTo>
                  <a:cubicBezTo>
                    <a:pt x="-13363" y="2609966"/>
                    <a:pt x="3343" y="2435006"/>
                    <a:pt x="0" y="2227670"/>
                  </a:cubicBezTo>
                  <a:cubicBezTo>
                    <a:pt x="-3343" y="2020334"/>
                    <a:pt x="4111" y="1973669"/>
                    <a:pt x="0" y="1792382"/>
                  </a:cubicBezTo>
                  <a:cubicBezTo>
                    <a:pt x="-4111" y="1611095"/>
                    <a:pt x="8640" y="1500150"/>
                    <a:pt x="0" y="1305884"/>
                  </a:cubicBezTo>
                  <a:cubicBezTo>
                    <a:pt x="-8640" y="1111618"/>
                    <a:pt x="75623" y="943846"/>
                    <a:pt x="0" y="640149"/>
                  </a:cubicBezTo>
                  <a:close/>
                </a:path>
              </a:pathLst>
            </a:custGeom>
            <a:solidFill>
              <a:srgbClr val="FA6F7A"/>
            </a:solidFill>
            <a:ln>
              <a:solidFill>
                <a:schemeClr val="tx1">
                  <a:lumMod val="75000"/>
                </a:schemeClr>
              </a:solidFill>
              <a:extLst>
                <a:ext uri="{C807C97D-BFC1-408E-A445-0C87EB9F89A2}">
                  <ask:lineSketchStyleProps xmlns:ask="http://schemas.microsoft.com/office/drawing/2018/sketchyshapes" sd="9171718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9700" indent="0">
                <a:buNone/>
              </a:pPr>
              <a:r>
                <a:rPr lang="vi-VN" sz="1400" dirty="0">
                  <a:solidFill>
                    <a:srgbClr val="202124"/>
                  </a:solidFill>
                  <a:effectLst/>
                  <a:latin typeface="iCiel Gotham Thin" pitchFamily="50" charset="0"/>
                  <a:ea typeface="Times New Roman" panose="02020603050405020304" pitchFamily="18" charset="0"/>
                  <a:cs typeface="iCiel Gotham Thin" pitchFamily="50" charset="0"/>
                </a:rPr>
                <a:t>.</a:t>
              </a:r>
              <a:endParaRPr lang="en-US" sz="1400" dirty="0">
                <a:effectLst/>
                <a:latin typeface="iCiel Gotham Thin" pitchFamily="50" charset="0"/>
                <a:ea typeface="Arial" panose="020B0604020202020204" pitchFamily="34" charset="0"/>
                <a:cs typeface="iCiel Gotham Thin" pitchFamily="50" charset="0"/>
              </a:endParaRPr>
            </a:p>
          </p:txBody>
        </p:sp>
        <p:sp>
          <p:nvSpPr>
            <p:cNvPr id="4" name="Subtitle 3">
              <a:extLst>
                <a:ext uri="{FF2B5EF4-FFF2-40B4-BE49-F238E27FC236}">
                  <a16:creationId xmlns:a16="http://schemas.microsoft.com/office/drawing/2014/main" id="{AEE6958A-C299-4FA6-8194-71734ACB0F9C}"/>
                </a:ext>
              </a:extLst>
            </p:cNvPr>
            <p:cNvSpPr txBox="1">
              <a:spLocks/>
            </p:cNvSpPr>
            <p:nvPr/>
          </p:nvSpPr>
          <p:spPr>
            <a:xfrm>
              <a:off x="711992" y="1030840"/>
              <a:ext cx="7720013" cy="3840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139700" indent="0">
                <a:buNone/>
              </a:pPr>
              <a:r>
                <a:rPr lang="vi-VN" sz="1800" dirty="0">
                  <a:solidFill>
                    <a:schemeClr val="tx2"/>
                  </a:solidFill>
                  <a:latin typeface="iCiel Gotham Medium" pitchFamily="50" charset="0"/>
                  <a:cs typeface="iCiel Gotham Medium" pitchFamily="50" charset="0"/>
                </a:rPr>
                <a:t>- Là tổ chức kinh tế tập thể, dựa trên hình thức sở hữu tập thể. </a:t>
              </a:r>
              <a:endParaRPr lang="en-US" sz="1800" dirty="0">
                <a:solidFill>
                  <a:schemeClr val="tx2"/>
                </a:solidFill>
                <a:latin typeface="iCiel Gotham Medium" pitchFamily="50" charset="0"/>
                <a:cs typeface="iCiel Gotham Medium" pitchFamily="50" charset="0"/>
              </a:endParaRPr>
            </a:p>
            <a:p>
              <a:pPr marL="139700" indent="0">
                <a:buNone/>
              </a:pPr>
              <a:r>
                <a:rPr lang="vi-VN" sz="1800" dirty="0">
                  <a:solidFill>
                    <a:schemeClr val="tx2"/>
                  </a:solidFill>
                  <a:latin typeface="iCiel Gotham Medium" pitchFamily="50" charset="0"/>
                  <a:cs typeface="iCiel Gotham Medium" pitchFamily="50" charset="0"/>
                </a:rPr>
                <a:t>- Do ít nhất 7 thành viên thành lập, có vị trí vai trò bình đẳng; có quyền hạn, trách nhiệm, nghĩa vụ ngang nhau. </a:t>
              </a:r>
              <a:endParaRPr lang="en-US" sz="1800" dirty="0">
                <a:solidFill>
                  <a:schemeClr val="tx2"/>
                </a:solidFill>
                <a:latin typeface="iCiel Gotham Medium" pitchFamily="50" charset="0"/>
                <a:cs typeface="iCiel Gotham Medium" pitchFamily="50" charset="0"/>
              </a:endParaRPr>
            </a:p>
            <a:p>
              <a:pPr marL="139700" indent="0">
                <a:buNone/>
              </a:pPr>
              <a:r>
                <a:rPr lang="vi-VN" sz="1800" dirty="0">
                  <a:solidFill>
                    <a:schemeClr val="tx2"/>
                  </a:solidFill>
                  <a:latin typeface="iCiel Gotham Medium" pitchFamily="50" charset="0"/>
                  <a:cs typeface="iCiel Gotham Medium" pitchFamily="50" charset="0"/>
                </a:rPr>
                <a:t>- Cá nhân, hộ gia đình có thể đăng ký nhiều hợp tác xã. </a:t>
              </a:r>
              <a:endParaRPr lang="en-US" sz="1800" dirty="0">
                <a:solidFill>
                  <a:schemeClr val="tx2"/>
                </a:solidFill>
                <a:latin typeface="iCiel Gotham Medium" pitchFamily="50" charset="0"/>
                <a:cs typeface="iCiel Gotham Medium" pitchFamily="50" charset="0"/>
              </a:endParaRPr>
            </a:p>
            <a:p>
              <a:pPr marL="139700" indent="0">
                <a:buNone/>
              </a:pPr>
              <a:r>
                <a:rPr lang="vi-VN" sz="1800" dirty="0">
                  <a:solidFill>
                    <a:schemeClr val="tx2"/>
                  </a:solidFill>
                  <a:latin typeface="iCiel Gotham Medium" pitchFamily="50" charset="0"/>
                  <a:cs typeface="iCiel Gotham Medium" pitchFamily="50" charset="0"/>
                </a:rPr>
                <a:t>- HTX đáp ứng nhu cầu chung của các thành viên, dựa trên cơ sở: tự chủ, tự chịu trách nhiệm, bình đẳng và dân chủ</a:t>
              </a:r>
              <a:endParaRPr lang="en-US" sz="2800" dirty="0">
                <a:solidFill>
                  <a:schemeClr val="tx2"/>
                </a:solidFill>
                <a:latin typeface="iCiel Gotham Medium" pitchFamily="50" charset="0"/>
                <a:cs typeface="iCiel Gotham Medium" pitchFamily="50" charset="0"/>
              </a:endParaRPr>
            </a:p>
          </p:txBody>
        </p:sp>
      </p:grpSp>
      <p:sp>
        <p:nvSpPr>
          <p:cNvPr id="5" name="Rectangle: Rounded Corners 1">
            <a:extLst>
              <a:ext uri="{FF2B5EF4-FFF2-40B4-BE49-F238E27FC236}">
                <a16:creationId xmlns:a16="http://schemas.microsoft.com/office/drawing/2014/main" id="{2A32D9DF-612D-412D-8A53-C5EE31BF52ED}"/>
              </a:ext>
            </a:extLst>
          </p:cNvPr>
          <p:cNvSpPr/>
          <p:nvPr/>
        </p:nvSpPr>
        <p:spPr>
          <a:xfrm>
            <a:off x="637009" y="687670"/>
            <a:ext cx="4593895" cy="793750"/>
          </a:xfrm>
          <a:custGeom>
            <a:avLst/>
            <a:gdLst>
              <a:gd name="connsiteX0" fmla="*/ 0 w 4593895"/>
              <a:gd name="connsiteY0" fmla="*/ 132294 h 793750"/>
              <a:gd name="connsiteX1" fmla="*/ 132294 w 4593895"/>
              <a:gd name="connsiteY1" fmla="*/ 0 h 793750"/>
              <a:gd name="connsiteX2" fmla="*/ 543578 w 4593895"/>
              <a:gd name="connsiteY2" fmla="*/ 0 h 793750"/>
              <a:gd name="connsiteX3" fmla="*/ 1084742 w 4593895"/>
              <a:gd name="connsiteY3" fmla="*/ 0 h 793750"/>
              <a:gd name="connsiteX4" fmla="*/ 1669198 w 4593895"/>
              <a:gd name="connsiteY4" fmla="*/ 0 h 793750"/>
              <a:gd name="connsiteX5" fmla="*/ 2123775 w 4593895"/>
              <a:gd name="connsiteY5" fmla="*/ 0 h 793750"/>
              <a:gd name="connsiteX6" fmla="*/ 2664939 w 4593895"/>
              <a:gd name="connsiteY6" fmla="*/ 0 h 793750"/>
              <a:gd name="connsiteX7" fmla="*/ 3206102 w 4593895"/>
              <a:gd name="connsiteY7" fmla="*/ 0 h 793750"/>
              <a:gd name="connsiteX8" fmla="*/ 3660679 w 4593895"/>
              <a:gd name="connsiteY8" fmla="*/ 0 h 793750"/>
              <a:gd name="connsiteX9" fmla="*/ 4461601 w 4593895"/>
              <a:gd name="connsiteY9" fmla="*/ 0 h 793750"/>
              <a:gd name="connsiteX10" fmla="*/ 4593895 w 4593895"/>
              <a:gd name="connsiteY10" fmla="*/ 132294 h 793750"/>
              <a:gd name="connsiteX11" fmla="*/ 4593895 w 4593895"/>
              <a:gd name="connsiteY11" fmla="*/ 661456 h 793750"/>
              <a:gd name="connsiteX12" fmla="*/ 4461601 w 4593895"/>
              <a:gd name="connsiteY12" fmla="*/ 793750 h 793750"/>
              <a:gd name="connsiteX13" fmla="*/ 4050317 w 4593895"/>
              <a:gd name="connsiteY13" fmla="*/ 793750 h 793750"/>
              <a:gd name="connsiteX14" fmla="*/ 3509153 w 4593895"/>
              <a:gd name="connsiteY14" fmla="*/ 793750 h 793750"/>
              <a:gd name="connsiteX15" fmla="*/ 2881404 w 4593895"/>
              <a:gd name="connsiteY15" fmla="*/ 793750 h 793750"/>
              <a:gd name="connsiteX16" fmla="*/ 2383534 w 4593895"/>
              <a:gd name="connsiteY16" fmla="*/ 793750 h 793750"/>
              <a:gd name="connsiteX17" fmla="*/ 1755784 w 4593895"/>
              <a:gd name="connsiteY17" fmla="*/ 793750 h 793750"/>
              <a:gd name="connsiteX18" fmla="*/ 1344500 w 4593895"/>
              <a:gd name="connsiteY18" fmla="*/ 793750 h 793750"/>
              <a:gd name="connsiteX19" fmla="*/ 933216 w 4593895"/>
              <a:gd name="connsiteY19" fmla="*/ 793750 h 793750"/>
              <a:gd name="connsiteX20" fmla="*/ 132294 w 4593895"/>
              <a:gd name="connsiteY20" fmla="*/ 793750 h 793750"/>
              <a:gd name="connsiteX21" fmla="*/ 0 w 4593895"/>
              <a:gd name="connsiteY21" fmla="*/ 661456 h 793750"/>
              <a:gd name="connsiteX22" fmla="*/ 0 w 4593895"/>
              <a:gd name="connsiteY22" fmla="*/ 132294 h 7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93895" h="793750" fill="none" extrusionOk="0">
                <a:moveTo>
                  <a:pt x="0" y="132294"/>
                </a:moveTo>
                <a:cubicBezTo>
                  <a:pt x="-9143" y="52863"/>
                  <a:pt x="58977" y="3187"/>
                  <a:pt x="132294" y="0"/>
                </a:cubicBezTo>
                <a:cubicBezTo>
                  <a:pt x="243630" y="-26776"/>
                  <a:pt x="382587" y="17664"/>
                  <a:pt x="543578" y="0"/>
                </a:cubicBezTo>
                <a:cubicBezTo>
                  <a:pt x="704569" y="-17664"/>
                  <a:pt x="819512" y="1087"/>
                  <a:pt x="1084742" y="0"/>
                </a:cubicBezTo>
                <a:cubicBezTo>
                  <a:pt x="1349972" y="-1087"/>
                  <a:pt x="1467694" y="11975"/>
                  <a:pt x="1669198" y="0"/>
                </a:cubicBezTo>
                <a:cubicBezTo>
                  <a:pt x="1870702" y="-11975"/>
                  <a:pt x="2015166" y="28624"/>
                  <a:pt x="2123775" y="0"/>
                </a:cubicBezTo>
                <a:cubicBezTo>
                  <a:pt x="2232384" y="-28624"/>
                  <a:pt x="2535800" y="61950"/>
                  <a:pt x="2664939" y="0"/>
                </a:cubicBezTo>
                <a:cubicBezTo>
                  <a:pt x="2794078" y="-61950"/>
                  <a:pt x="2978597" y="2251"/>
                  <a:pt x="3206102" y="0"/>
                </a:cubicBezTo>
                <a:cubicBezTo>
                  <a:pt x="3433607" y="-2251"/>
                  <a:pt x="3530658" y="36626"/>
                  <a:pt x="3660679" y="0"/>
                </a:cubicBezTo>
                <a:cubicBezTo>
                  <a:pt x="3790700" y="-36626"/>
                  <a:pt x="4148059" y="26521"/>
                  <a:pt x="4461601" y="0"/>
                </a:cubicBezTo>
                <a:cubicBezTo>
                  <a:pt x="4523228" y="1024"/>
                  <a:pt x="4587947" y="39664"/>
                  <a:pt x="4593895" y="132294"/>
                </a:cubicBezTo>
                <a:cubicBezTo>
                  <a:pt x="4627457" y="291998"/>
                  <a:pt x="4537807" y="554155"/>
                  <a:pt x="4593895" y="661456"/>
                </a:cubicBezTo>
                <a:cubicBezTo>
                  <a:pt x="4581863" y="718792"/>
                  <a:pt x="4547160" y="793445"/>
                  <a:pt x="4461601" y="793750"/>
                </a:cubicBezTo>
                <a:cubicBezTo>
                  <a:pt x="4329976" y="834252"/>
                  <a:pt x="4179352" y="791886"/>
                  <a:pt x="4050317" y="793750"/>
                </a:cubicBezTo>
                <a:cubicBezTo>
                  <a:pt x="3921282" y="795614"/>
                  <a:pt x="3761065" y="733545"/>
                  <a:pt x="3509153" y="793750"/>
                </a:cubicBezTo>
                <a:cubicBezTo>
                  <a:pt x="3257241" y="853955"/>
                  <a:pt x="3080406" y="734821"/>
                  <a:pt x="2881404" y="793750"/>
                </a:cubicBezTo>
                <a:cubicBezTo>
                  <a:pt x="2682402" y="852679"/>
                  <a:pt x="2560855" y="782448"/>
                  <a:pt x="2383534" y="793750"/>
                </a:cubicBezTo>
                <a:cubicBezTo>
                  <a:pt x="2206213" y="805052"/>
                  <a:pt x="1965666" y="760813"/>
                  <a:pt x="1755784" y="793750"/>
                </a:cubicBezTo>
                <a:cubicBezTo>
                  <a:pt x="1545902" y="826687"/>
                  <a:pt x="1500499" y="752352"/>
                  <a:pt x="1344500" y="793750"/>
                </a:cubicBezTo>
                <a:cubicBezTo>
                  <a:pt x="1188501" y="835148"/>
                  <a:pt x="1024852" y="771536"/>
                  <a:pt x="933216" y="793750"/>
                </a:cubicBezTo>
                <a:cubicBezTo>
                  <a:pt x="841580" y="815964"/>
                  <a:pt x="352926" y="783019"/>
                  <a:pt x="132294" y="793750"/>
                </a:cubicBezTo>
                <a:cubicBezTo>
                  <a:pt x="61379" y="786974"/>
                  <a:pt x="-19792" y="728618"/>
                  <a:pt x="0" y="661456"/>
                </a:cubicBezTo>
                <a:cubicBezTo>
                  <a:pt x="-6372" y="485750"/>
                  <a:pt x="25670" y="293641"/>
                  <a:pt x="0" y="132294"/>
                </a:cubicBezTo>
                <a:close/>
              </a:path>
              <a:path w="4593895" h="793750" stroke="0" extrusionOk="0">
                <a:moveTo>
                  <a:pt x="0" y="132294"/>
                </a:moveTo>
                <a:cubicBezTo>
                  <a:pt x="-2536" y="55478"/>
                  <a:pt x="62444" y="-6967"/>
                  <a:pt x="132294" y="0"/>
                </a:cubicBezTo>
                <a:cubicBezTo>
                  <a:pt x="277874" y="-41284"/>
                  <a:pt x="535517" y="15853"/>
                  <a:pt x="716750" y="0"/>
                </a:cubicBezTo>
                <a:cubicBezTo>
                  <a:pt x="897983" y="-15853"/>
                  <a:pt x="949063" y="43419"/>
                  <a:pt x="1171328" y="0"/>
                </a:cubicBezTo>
                <a:cubicBezTo>
                  <a:pt x="1393593" y="-43419"/>
                  <a:pt x="1481461" y="26247"/>
                  <a:pt x="1669198" y="0"/>
                </a:cubicBezTo>
                <a:cubicBezTo>
                  <a:pt x="1856935" y="-26247"/>
                  <a:pt x="1983954" y="57718"/>
                  <a:pt x="2296948" y="0"/>
                </a:cubicBezTo>
                <a:cubicBezTo>
                  <a:pt x="2609942" y="-57718"/>
                  <a:pt x="2649474" y="56438"/>
                  <a:pt x="2794818" y="0"/>
                </a:cubicBezTo>
                <a:cubicBezTo>
                  <a:pt x="2940162" y="-56438"/>
                  <a:pt x="3138711" y="56557"/>
                  <a:pt x="3422567" y="0"/>
                </a:cubicBezTo>
                <a:cubicBezTo>
                  <a:pt x="3706423" y="-56557"/>
                  <a:pt x="3689192" y="28577"/>
                  <a:pt x="3833851" y="0"/>
                </a:cubicBezTo>
                <a:cubicBezTo>
                  <a:pt x="3978510" y="-28577"/>
                  <a:pt x="4303561" y="53845"/>
                  <a:pt x="4461601" y="0"/>
                </a:cubicBezTo>
                <a:cubicBezTo>
                  <a:pt x="4531458" y="10604"/>
                  <a:pt x="4580831" y="54909"/>
                  <a:pt x="4593895" y="132294"/>
                </a:cubicBezTo>
                <a:cubicBezTo>
                  <a:pt x="4603233" y="340456"/>
                  <a:pt x="4536199" y="415838"/>
                  <a:pt x="4593895" y="661456"/>
                </a:cubicBezTo>
                <a:cubicBezTo>
                  <a:pt x="4601396" y="727165"/>
                  <a:pt x="4536377" y="800609"/>
                  <a:pt x="4461601" y="793750"/>
                </a:cubicBezTo>
                <a:cubicBezTo>
                  <a:pt x="4316729" y="815365"/>
                  <a:pt x="4246285" y="777904"/>
                  <a:pt x="4050317" y="793750"/>
                </a:cubicBezTo>
                <a:cubicBezTo>
                  <a:pt x="3854349" y="809596"/>
                  <a:pt x="3633631" y="749121"/>
                  <a:pt x="3509153" y="793750"/>
                </a:cubicBezTo>
                <a:cubicBezTo>
                  <a:pt x="3384675" y="838379"/>
                  <a:pt x="3085282" y="743987"/>
                  <a:pt x="2967990" y="793750"/>
                </a:cubicBezTo>
                <a:cubicBezTo>
                  <a:pt x="2850698" y="843513"/>
                  <a:pt x="2610953" y="792680"/>
                  <a:pt x="2513413" y="793750"/>
                </a:cubicBezTo>
                <a:cubicBezTo>
                  <a:pt x="2415873" y="794820"/>
                  <a:pt x="2226231" y="790619"/>
                  <a:pt x="2102129" y="793750"/>
                </a:cubicBezTo>
                <a:cubicBezTo>
                  <a:pt x="1978027" y="796881"/>
                  <a:pt x="1826173" y="792695"/>
                  <a:pt x="1690845" y="793750"/>
                </a:cubicBezTo>
                <a:cubicBezTo>
                  <a:pt x="1555517" y="794805"/>
                  <a:pt x="1259694" y="793201"/>
                  <a:pt x="1149681" y="793750"/>
                </a:cubicBezTo>
                <a:cubicBezTo>
                  <a:pt x="1039668" y="794299"/>
                  <a:pt x="504073" y="768112"/>
                  <a:pt x="132294" y="793750"/>
                </a:cubicBezTo>
                <a:cubicBezTo>
                  <a:pt x="65307" y="785643"/>
                  <a:pt x="-1949" y="716154"/>
                  <a:pt x="0" y="661456"/>
                </a:cubicBezTo>
                <a:cubicBezTo>
                  <a:pt x="-28750" y="475908"/>
                  <a:pt x="25239" y="292236"/>
                  <a:pt x="0" y="132294"/>
                </a:cubicBezTo>
                <a:close/>
              </a:path>
            </a:pathLst>
          </a:custGeom>
          <a:ln>
            <a:solidFill>
              <a:schemeClr val="tx1"/>
            </a:solidFill>
            <a:extLst>
              <a:ext uri="{C807C97D-BFC1-408E-A445-0C87EB9F89A2}">
                <ask:lineSketchStyleProps xmlns:ask="http://schemas.microsoft.com/office/drawing/2018/sketchyshapes" sd="315668429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GB" sz="2000" dirty="0" err="1">
                <a:solidFill>
                  <a:schemeClr val="tx2"/>
                </a:solidFill>
                <a:latin typeface="iCiel Gotham Ultra" pitchFamily="50" charset="0"/>
                <a:ea typeface="Calibri" panose="020F0502020204030204" pitchFamily="34" charset="0"/>
                <a:cs typeface="iCiel Gotham Ultra" pitchFamily="50" charset="0"/>
              </a:rPr>
              <a:t>Hợp</a:t>
            </a:r>
            <a:r>
              <a:rPr lang="en-GB" sz="2000" dirty="0">
                <a:solidFill>
                  <a:schemeClr val="tx2"/>
                </a:solidFill>
                <a:latin typeface="iCiel Gotham Ultra" pitchFamily="50" charset="0"/>
                <a:ea typeface="Calibri" panose="020F0502020204030204" pitchFamily="34" charset="0"/>
                <a:cs typeface="iCiel Gotham Ultra" pitchFamily="50" charset="0"/>
              </a:rPr>
              <a:t> </a:t>
            </a:r>
            <a:r>
              <a:rPr lang="en-GB" sz="2000" dirty="0" err="1">
                <a:solidFill>
                  <a:schemeClr val="tx2"/>
                </a:solidFill>
                <a:latin typeface="iCiel Gotham Ultra" pitchFamily="50" charset="0"/>
                <a:ea typeface="Calibri" panose="020F0502020204030204" pitchFamily="34" charset="0"/>
                <a:cs typeface="iCiel Gotham Ultra" pitchFamily="50" charset="0"/>
              </a:rPr>
              <a:t>tác</a:t>
            </a:r>
            <a:r>
              <a:rPr lang="en-GB" sz="2000" dirty="0">
                <a:solidFill>
                  <a:schemeClr val="tx2"/>
                </a:solidFill>
                <a:latin typeface="iCiel Gotham Ultra" pitchFamily="50" charset="0"/>
                <a:ea typeface="Calibri" panose="020F0502020204030204" pitchFamily="34" charset="0"/>
                <a:cs typeface="iCiel Gotham Ultra" pitchFamily="50" charset="0"/>
              </a:rPr>
              <a:t> </a:t>
            </a:r>
            <a:r>
              <a:rPr lang="en-GB" sz="2000" dirty="0" err="1">
                <a:solidFill>
                  <a:schemeClr val="tx2"/>
                </a:solidFill>
                <a:latin typeface="iCiel Gotham Ultra" pitchFamily="50" charset="0"/>
                <a:ea typeface="Calibri" panose="020F0502020204030204" pitchFamily="34" charset="0"/>
                <a:cs typeface="iCiel Gotham Ultra" pitchFamily="50" charset="0"/>
              </a:rPr>
              <a:t>xã</a:t>
            </a:r>
            <a:r>
              <a:rPr lang="en-GB" sz="2000" dirty="0">
                <a:solidFill>
                  <a:schemeClr val="tx2"/>
                </a:solidFill>
                <a:latin typeface="iCiel Gotham Ultra" pitchFamily="50" charset="0"/>
                <a:ea typeface="Calibri" panose="020F0502020204030204" pitchFamily="34" charset="0"/>
                <a:cs typeface="iCiel Gotham Ultra" pitchFamily="50" charset="0"/>
              </a:rPr>
              <a:t> </a:t>
            </a:r>
            <a:r>
              <a:rPr lang="en-GB" sz="2000" dirty="0" err="1">
                <a:solidFill>
                  <a:schemeClr val="tx2"/>
                </a:solidFill>
                <a:latin typeface="iCiel Gotham Ultra" pitchFamily="50" charset="0"/>
                <a:ea typeface="Calibri" panose="020F0502020204030204" pitchFamily="34" charset="0"/>
                <a:cs typeface="iCiel Gotham Ultra" pitchFamily="50" charset="0"/>
              </a:rPr>
              <a:t>sản</a:t>
            </a:r>
            <a:r>
              <a:rPr lang="en-GB" sz="2000" dirty="0">
                <a:solidFill>
                  <a:schemeClr val="tx2"/>
                </a:solidFill>
                <a:latin typeface="iCiel Gotham Ultra" pitchFamily="50" charset="0"/>
                <a:ea typeface="Calibri" panose="020F0502020204030204" pitchFamily="34" charset="0"/>
                <a:cs typeface="iCiel Gotham Ultra" pitchFamily="50" charset="0"/>
              </a:rPr>
              <a:t> </a:t>
            </a:r>
            <a:r>
              <a:rPr lang="en-GB" sz="2000" dirty="0" err="1">
                <a:solidFill>
                  <a:schemeClr val="tx2"/>
                </a:solidFill>
                <a:latin typeface="iCiel Gotham Ultra" pitchFamily="50" charset="0"/>
                <a:ea typeface="Calibri" panose="020F0502020204030204" pitchFamily="34" charset="0"/>
                <a:cs typeface="iCiel Gotham Ultra" pitchFamily="50" charset="0"/>
              </a:rPr>
              <a:t>xuất</a:t>
            </a:r>
            <a:r>
              <a:rPr lang="en-GB" sz="2000" dirty="0">
                <a:solidFill>
                  <a:schemeClr val="tx2"/>
                </a:solidFill>
                <a:latin typeface="iCiel Gotham Ultra" pitchFamily="50" charset="0"/>
                <a:ea typeface="Calibri" panose="020F0502020204030204" pitchFamily="34" charset="0"/>
                <a:cs typeface="iCiel Gotham Ultra" pitchFamily="50" charset="0"/>
              </a:rPr>
              <a:t> </a:t>
            </a:r>
            <a:r>
              <a:rPr lang="en-GB" sz="2000" dirty="0" err="1">
                <a:solidFill>
                  <a:schemeClr val="tx2"/>
                </a:solidFill>
                <a:latin typeface="iCiel Gotham Ultra" pitchFamily="50" charset="0"/>
                <a:ea typeface="Calibri" panose="020F0502020204030204" pitchFamily="34" charset="0"/>
                <a:cs typeface="iCiel Gotham Ultra" pitchFamily="50" charset="0"/>
              </a:rPr>
              <a:t>kinh</a:t>
            </a:r>
            <a:r>
              <a:rPr lang="en-GB" sz="2000" dirty="0">
                <a:solidFill>
                  <a:schemeClr val="tx2"/>
                </a:solidFill>
                <a:latin typeface="iCiel Gotham Ultra" pitchFamily="50" charset="0"/>
                <a:ea typeface="Calibri" panose="020F0502020204030204" pitchFamily="34" charset="0"/>
                <a:cs typeface="iCiel Gotham Ultra" pitchFamily="50" charset="0"/>
              </a:rPr>
              <a:t> </a:t>
            </a:r>
            <a:r>
              <a:rPr lang="en-GB" sz="2000" dirty="0" err="1">
                <a:solidFill>
                  <a:schemeClr val="tx2"/>
                </a:solidFill>
                <a:latin typeface="iCiel Gotham Ultra" pitchFamily="50" charset="0"/>
                <a:ea typeface="Calibri" panose="020F0502020204030204" pitchFamily="34" charset="0"/>
                <a:cs typeface="iCiel Gotham Ultra" pitchFamily="50" charset="0"/>
              </a:rPr>
              <a:t>doanh</a:t>
            </a:r>
            <a:endParaRPr lang="en-US" sz="2000" dirty="0">
              <a:solidFill>
                <a:schemeClr val="tx2"/>
              </a:solidFill>
              <a:effectLst/>
              <a:latin typeface="iCiel Gotham Ultra" pitchFamily="50" charset="0"/>
              <a:ea typeface="Calibri" panose="020F0502020204030204" pitchFamily="34" charset="0"/>
              <a:cs typeface="iCiel Gotham Ultra" pitchFamily="50" charset="0"/>
            </a:endParaRPr>
          </a:p>
        </p:txBody>
      </p:sp>
      <p:pic>
        <p:nvPicPr>
          <p:cNvPr id="6" name="Picture 2" descr="Pencil Yellow Sharp - Free vector graphic on Pixabay">
            <a:extLst>
              <a:ext uri="{FF2B5EF4-FFF2-40B4-BE49-F238E27FC236}">
                <a16:creationId xmlns:a16="http://schemas.microsoft.com/office/drawing/2014/main" id="{3030CAB1-C67C-4273-8E76-F2494B867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684" y="69451"/>
            <a:ext cx="844041" cy="84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014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DE26F-9F66-EEFE-F27E-794EF0AFC684}"/>
              </a:ext>
            </a:extLst>
          </p:cNvPr>
          <p:cNvPicPr>
            <a:picLocks noChangeAspect="1"/>
          </p:cNvPicPr>
          <p:nvPr/>
        </p:nvPicPr>
        <p:blipFill>
          <a:blip r:embed="rId3"/>
          <a:stretch>
            <a:fillRect/>
          </a:stretch>
        </p:blipFill>
        <p:spPr>
          <a:xfrm>
            <a:off x="108001" y="283250"/>
            <a:ext cx="8954904" cy="4622178"/>
          </a:xfrm>
          <a:prstGeom prst="rect">
            <a:avLst/>
          </a:prstGeom>
        </p:spPr>
      </p:pic>
    </p:spTree>
    <p:extLst>
      <p:ext uri="{BB962C8B-B14F-4D97-AF65-F5344CB8AC3E}">
        <p14:creationId xmlns:p14="http://schemas.microsoft.com/office/powerpoint/2010/main" val="38403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3"/>
        <p:cNvGrpSpPr/>
        <p:nvPr/>
      </p:nvGrpSpPr>
      <p:grpSpPr>
        <a:xfrm>
          <a:off x="0" y="0"/>
          <a:ext cx="0" cy="0"/>
          <a:chOff x="0" y="0"/>
          <a:chExt cx="0" cy="0"/>
        </a:xfrm>
      </p:grpSpPr>
      <p:sp>
        <p:nvSpPr>
          <p:cNvPr id="1310" name="Google Shape;1310;p64"/>
          <p:cNvSpPr txBox="1">
            <a:spLocks noGrp="1"/>
          </p:cNvSpPr>
          <p:nvPr>
            <p:ph type="ctrTitle" idx="4294967295"/>
          </p:nvPr>
        </p:nvSpPr>
        <p:spPr>
          <a:xfrm>
            <a:off x="1767644" y="583801"/>
            <a:ext cx="5608713" cy="530225"/>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sz="4800">
                <a:latin typeface="iCiel Gotham Ultra" pitchFamily="50" charset="0"/>
                <a:cs typeface="iCiel Gotham Ultra" pitchFamily="50" charset="0"/>
              </a:rPr>
              <a:t>LUYỆN TẬP</a:t>
            </a:r>
            <a:endParaRPr sz="4800" dirty="0">
              <a:latin typeface="iCiel Gotham Ultra" pitchFamily="50" charset="0"/>
              <a:cs typeface="iCiel Gotham Ultra" pitchFamily="50" charset="0"/>
            </a:endParaRPr>
          </a:p>
        </p:txBody>
      </p:sp>
      <p:grpSp>
        <p:nvGrpSpPr>
          <p:cNvPr id="1313" name="Google Shape;1313;p64"/>
          <p:cNvGrpSpPr/>
          <p:nvPr/>
        </p:nvGrpSpPr>
        <p:grpSpPr>
          <a:xfrm>
            <a:off x="3634642" y="2446240"/>
            <a:ext cx="1453643" cy="2751523"/>
            <a:chOff x="3974950" y="2395800"/>
            <a:chExt cx="1453643" cy="2751523"/>
          </a:xfrm>
        </p:grpSpPr>
        <p:sp>
          <p:nvSpPr>
            <p:cNvPr id="1314" name="Google Shape;1314;p64"/>
            <p:cNvSpPr/>
            <p:nvPr/>
          </p:nvSpPr>
          <p:spPr>
            <a:xfrm>
              <a:off x="5123968" y="2998995"/>
              <a:ext cx="206746" cy="186333"/>
            </a:xfrm>
            <a:custGeom>
              <a:avLst/>
              <a:gdLst/>
              <a:ahLst/>
              <a:cxnLst/>
              <a:rect l="l" t="t" r="r" b="b"/>
              <a:pathLst>
                <a:path w="4345" h="3916" extrusionOk="0">
                  <a:moveTo>
                    <a:pt x="1382" y="1"/>
                  </a:moveTo>
                  <a:lnTo>
                    <a:pt x="0" y="2304"/>
                  </a:lnTo>
                  <a:cubicBezTo>
                    <a:pt x="0" y="2304"/>
                    <a:pt x="2459" y="3915"/>
                    <a:pt x="3453" y="3915"/>
                  </a:cubicBezTo>
                  <a:cubicBezTo>
                    <a:pt x="3594" y="3915"/>
                    <a:pt x="3706" y="3883"/>
                    <a:pt x="3777" y="3808"/>
                  </a:cubicBezTo>
                  <a:cubicBezTo>
                    <a:pt x="4345" y="3209"/>
                    <a:pt x="1382" y="1"/>
                    <a:pt x="1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4"/>
            <p:cNvSpPr/>
            <p:nvPr/>
          </p:nvSpPr>
          <p:spPr>
            <a:xfrm>
              <a:off x="4664513" y="2808382"/>
              <a:ext cx="283449" cy="528166"/>
            </a:xfrm>
            <a:custGeom>
              <a:avLst/>
              <a:gdLst/>
              <a:ahLst/>
              <a:cxnLst/>
              <a:rect l="l" t="t" r="r" b="b"/>
              <a:pathLst>
                <a:path w="5957" h="11100" extrusionOk="0">
                  <a:moveTo>
                    <a:pt x="5957" y="0"/>
                  </a:moveTo>
                  <a:lnTo>
                    <a:pt x="0" y="1182"/>
                  </a:lnTo>
                  <a:lnTo>
                    <a:pt x="1290" y="10639"/>
                  </a:lnTo>
                  <a:cubicBezTo>
                    <a:pt x="1290" y="10639"/>
                    <a:pt x="2380" y="11069"/>
                    <a:pt x="4575" y="11099"/>
                  </a:cubicBezTo>
                  <a:lnTo>
                    <a:pt x="59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64"/>
            <p:cNvSpPr/>
            <p:nvPr/>
          </p:nvSpPr>
          <p:spPr>
            <a:xfrm>
              <a:off x="4833240" y="2708508"/>
              <a:ext cx="436855" cy="649216"/>
            </a:xfrm>
            <a:custGeom>
              <a:avLst/>
              <a:gdLst/>
              <a:ahLst/>
              <a:cxnLst/>
              <a:rect l="l" t="t" r="r" b="b"/>
              <a:pathLst>
                <a:path w="9181" h="13644" extrusionOk="0">
                  <a:moveTo>
                    <a:pt x="1795" y="1"/>
                  </a:moveTo>
                  <a:cubicBezTo>
                    <a:pt x="1317" y="1"/>
                    <a:pt x="840" y="104"/>
                    <a:pt x="400" y="319"/>
                  </a:cubicBezTo>
                  <a:cubicBezTo>
                    <a:pt x="31" y="641"/>
                    <a:pt x="0" y="1224"/>
                    <a:pt x="338" y="1593"/>
                  </a:cubicBezTo>
                  <a:cubicBezTo>
                    <a:pt x="338" y="1593"/>
                    <a:pt x="3562" y="3757"/>
                    <a:pt x="4022" y="5200"/>
                  </a:cubicBezTo>
                  <a:lnTo>
                    <a:pt x="4222" y="13367"/>
                  </a:lnTo>
                  <a:lnTo>
                    <a:pt x="7108" y="13643"/>
                  </a:lnTo>
                  <a:cubicBezTo>
                    <a:pt x="7108" y="13643"/>
                    <a:pt x="9181" y="6735"/>
                    <a:pt x="6310" y="2468"/>
                  </a:cubicBezTo>
                  <a:cubicBezTo>
                    <a:pt x="5389" y="1086"/>
                    <a:pt x="3869" y="180"/>
                    <a:pt x="2211" y="27"/>
                  </a:cubicBezTo>
                  <a:cubicBezTo>
                    <a:pt x="2073" y="10"/>
                    <a:pt x="1934" y="1"/>
                    <a:pt x="17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64"/>
            <p:cNvSpPr/>
            <p:nvPr/>
          </p:nvSpPr>
          <p:spPr>
            <a:xfrm>
              <a:off x="4656472" y="2707128"/>
              <a:ext cx="508419" cy="543392"/>
            </a:xfrm>
            <a:custGeom>
              <a:avLst/>
              <a:gdLst/>
              <a:ahLst/>
              <a:cxnLst/>
              <a:rect l="l" t="t" r="r" b="b"/>
              <a:pathLst>
                <a:path w="10685" h="11420" extrusionOk="0">
                  <a:moveTo>
                    <a:pt x="5815" y="0"/>
                  </a:moveTo>
                  <a:cubicBezTo>
                    <a:pt x="4602" y="0"/>
                    <a:pt x="3364" y="551"/>
                    <a:pt x="2426" y="1376"/>
                  </a:cubicBezTo>
                  <a:cubicBezTo>
                    <a:pt x="1152" y="2512"/>
                    <a:pt x="384" y="4185"/>
                    <a:pt x="215" y="5920"/>
                  </a:cubicBezTo>
                  <a:cubicBezTo>
                    <a:pt x="0" y="8223"/>
                    <a:pt x="952" y="10694"/>
                    <a:pt x="3286" y="11293"/>
                  </a:cubicBezTo>
                  <a:cubicBezTo>
                    <a:pt x="3604" y="11379"/>
                    <a:pt x="3926" y="11419"/>
                    <a:pt x="4246" y="11419"/>
                  </a:cubicBezTo>
                  <a:cubicBezTo>
                    <a:pt x="5532" y="11419"/>
                    <a:pt x="6788" y="10766"/>
                    <a:pt x="7661" y="9758"/>
                  </a:cubicBezTo>
                  <a:cubicBezTo>
                    <a:pt x="9626" y="7501"/>
                    <a:pt x="10685" y="2834"/>
                    <a:pt x="8029" y="747"/>
                  </a:cubicBezTo>
                  <a:cubicBezTo>
                    <a:pt x="7753" y="516"/>
                    <a:pt x="7430" y="348"/>
                    <a:pt x="7093" y="225"/>
                  </a:cubicBezTo>
                  <a:cubicBezTo>
                    <a:pt x="6680" y="71"/>
                    <a:pt x="6249" y="0"/>
                    <a:pt x="5815" y="0"/>
                  </a:cubicBezTo>
                  <a:close/>
                </a:path>
              </a:pathLst>
            </a:custGeom>
            <a:solidFill>
              <a:srgbClr val="FD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4"/>
            <p:cNvSpPr/>
            <p:nvPr/>
          </p:nvSpPr>
          <p:spPr>
            <a:xfrm>
              <a:off x="5053118" y="2964498"/>
              <a:ext cx="137371" cy="155975"/>
            </a:xfrm>
            <a:custGeom>
              <a:avLst/>
              <a:gdLst/>
              <a:ahLst/>
              <a:cxnLst/>
              <a:rect l="l" t="t" r="r" b="b"/>
              <a:pathLst>
                <a:path w="2887" h="3278" extrusionOk="0">
                  <a:moveTo>
                    <a:pt x="1636" y="0"/>
                  </a:moveTo>
                  <a:cubicBezTo>
                    <a:pt x="1287" y="0"/>
                    <a:pt x="934" y="154"/>
                    <a:pt x="752" y="450"/>
                  </a:cubicBezTo>
                  <a:lnTo>
                    <a:pt x="0" y="2921"/>
                  </a:lnTo>
                  <a:cubicBezTo>
                    <a:pt x="312" y="3157"/>
                    <a:pt x="688" y="3277"/>
                    <a:pt x="1067" y="3277"/>
                  </a:cubicBezTo>
                  <a:cubicBezTo>
                    <a:pt x="1303" y="3277"/>
                    <a:pt x="1541" y="3231"/>
                    <a:pt x="1766" y="3136"/>
                  </a:cubicBezTo>
                  <a:cubicBezTo>
                    <a:pt x="2334" y="2844"/>
                    <a:pt x="2717" y="2292"/>
                    <a:pt x="2809" y="1662"/>
                  </a:cubicBezTo>
                  <a:cubicBezTo>
                    <a:pt x="2886" y="1079"/>
                    <a:pt x="2671" y="465"/>
                    <a:pt x="2226" y="173"/>
                  </a:cubicBezTo>
                  <a:cubicBezTo>
                    <a:pt x="2058" y="57"/>
                    <a:pt x="1848" y="0"/>
                    <a:pt x="1636" y="0"/>
                  </a:cubicBezTo>
                  <a:close/>
                </a:path>
              </a:pathLst>
            </a:custGeom>
            <a:solidFill>
              <a:srgbClr val="FD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4"/>
            <p:cNvSpPr/>
            <p:nvPr/>
          </p:nvSpPr>
          <p:spPr>
            <a:xfrm>
              <a:off x="4823152" y="3029685"/>
              <a:ext cx="273837" cy="524740"/>
            </a:xfrm>
            <a:custGeom>
              <a:avLst/>
              <a:gdLst/>
              <a:ahLst/>
              <a:cxnLst/>
              <a:rect l="l" t="t" r="r" b="b"/>
              <a:pathLst>
                <a:path w="5755" h="11028" extrusionOk="0">
                  <a:moveTo>
                    <a:pt x="5294" y="1"/>
                  </a:moveTo>
                  <a:lnTo>
                    <a:pt x="197" y="630"/>
                  </a:lnTo>
                  <a:lnTo>
                    <a:pt x="44" y="8137"/>
                  </a:lnTo>
                  <a:cubicBezTo>
                    <a:pt x="1" y="9743"/>
                    <a:pt x="1310" y="11027"/>
                    <a:pt x="2871" y="11027"/>
                  </a:cubicBezTo>
                  <a:cubicBezTo>
                    <a:pt x="2982" y="11027"/>
                    <a:pt x="3093" y="11021"/>
                    <a:pt x="3206" y="11008"/>
                  </a:cubicBezTo>
                  <a:cubicBezTo>
                    <a:pt x="4680" y="10823"/>
                    <a:pt x="5754" y="9518"/>
                    <a:pt x="5662" y="8045"/>
                  </a:cubicBezTo>
                  <a:lnTo>
                    <a:pt x="5294" y="1"/>
                  </a:lnTo>
                  <a:close/>
                </a:path>
              </a:pathLst>
            </a:custGeom>
            <a:solidFill>
              <a:srgbClr val="FD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64"/>
            <p:cNvSpPr/>
            <p:nvPr/>
          </p:nvSpPr>
          <p:spPr>
            <a:xfrm>
              <a:off x="4827387" y="3172145"/>
              <a:ext cx="193613" cy="128615"/>
            </a:xfrm>
            <a:custGeom>
              <a:avLst/>
              <a:gdLst/>
              <a:ahLst/>
              <a:cxnLst/>
              <a:rect l="l" t="t" r="r" b="b"/>
              <a:pathLst>
                <a:path w="4069" h="2703" extrusionOk="0">
                  <a:moveTo>
                    <a:pt x="4069" y="0"/>
                  </a:moveTo>
                  <a:lnTo>
                    <a:pt x="4069" y="0"/>
                  </a:lnTo>
                  <a:cubicBezTo>
                    <a:pt x="2828" y="1421"/>
                    <a:pt x="1360" y="1641"/>
                    <a:pt x="571" y="1641"/>
                  </a:cubicBezTo>
                  <a:cubicBezTo>
                    <a:pt x="218" y="1641"/>
                    <a:pt x="1" y="1597"/>
                    <a:pt x="1" y="1597"/>
                  </a:cubicBezTo>
                  <a:lnTo>
                    <a:pt x="1" y="2702"/>
                  </a:lnTo>
                  <a:cubicBezTo>
                    <a:pt x="3147" y="2195"/>
                    <a:pt x="4069" y="1"/>
                    <a:pt x="40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4759440" y="2707366"/>
              <a:ext cx="390843" cy="261038"/>
            </a:xfrm>
            <a:custGeom>
              <a:avLst/>
              <a:gdLst/>
              <a:ahLst/>
              <a:cxnLst/>
              <a:rect l="l" t="t" r="r" b="b"/>
              <a:pathLst>
                <a:path w="8214" h="5486" extrusionOk="0">
                  <a:moveTo>
                    <a:pt x="3455" y="0"/>
                  </a:moveTo>
                  <a:cubicBezTo>
                    <a:pt x="1188" y="0"/>
                    <a:pt x="1" y="1647"/>
                    <a:pt x="1" y="1647"/>
                  </a:cubicBezTo>
                  <a:cubicBezTo>
                    <a:pt x="167" y="1655"/>
                    <a:pt x="324" y="1659"/>
                    <a:pt x="472" y="1659"/>
                  </a:cubicBezTo>
                  <a:cubicBezTo>
                    <a:pt x="1625" y="1659"/>
                    <a:pt x="2274" y="1444"/>
                    <a:pt x="2660" y="1444"/>
                  </a:cubicBezTo>
                  <a:cubicBezTo>
                    <a:pt x="2886" y="1444"/>
                    <a:pt x="3023" y="1518"/>
                    <a:pt x="3117" y="1755"/>
                  </a:cubicBezTo>
                  <a:cubicBezTo>
                    <a:pt x="3470" y="2615"/>
                    <a:pt x="3424" y="4933"/>
                    <a:pt x="7385" y="5485"/>
                  </a:cubicBezTo>
                  <a:cubicBezTo>
                    <a:pt x="7385" y="5485"/>
                    <a:pt x="8214" y="1171"/>
                    <a:pt x="4929" y="220"/>
                  </a:cubicBezTo>
                  <a:cubicBezTo>
                    <a:pt x="4396" y="65"/>
                    <a:pt x="3904" y="0"/>
                    <a:pt x="3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4615789" y="2703987"/>
              <a:ext cx="382563" cy="182336"/>
            </a:xfrm>
            <a:custGeom>
              <a:avLst/>
              <a:gdLst/>
              <a:ahLst/>
              <a:cxnLst/>
              <a:rect l="l" t="t" r="r" b="b"/>
              <a:pathLst>
                <a:path w="8040" h="3832" extrusionOk="0">
                  <a:moveTo>
                    <a:pt x="6107" y="0"/>
                  </a:moveTo>
                  <a:cubicBezTo>
                    <a:pt x="5803" y="0"/>
                    <a:pt x="5508" y="22"/>
                    <a:pt x="5261" y="60"/>
                  </a:cubicBezTo>
                  <a:cubicBezTo>
                    <a:pt x="4217" y="214"/>
                    <a:pt x="3020" y="1718"/>
                    <a:pt x="119" y="3683"/>
                  </a:cubicBezTo>
                  <a:cubicBezTo>
                    <a:pt x="0" y="3764"/>
                    <a:pt x="308" y="3832"/>
                    <a:pt x="840" y="3832"/>
                  </a:cubicBezTo>
                  <a:cubicBezTo>
                    <a:pt x="1825" y="3832"/>
                    <a:pt x="3575" y="3600"/>
                    <a:pt x="4801" y="2793"/>
                  </a:cubicBezTo>
                  <a:cubicBezTo>
                    <a:pt x="6198" y="1887"/>
                    <a:pt x="8040" y="1427"/>
                    <a:pt x="8040" y="782"/>
                  </a:cubicBezTo>
                  <a:cubicBezTo>
                    <a:pt x="8040" y="204"/>
                    <a:pt x="7031" y="0"/>
                    <a:pt x="6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4741216" y="3012889"/>
              <a:ext cx="37305" cy="51199"/>
            </a:xfrm>
            <a:custGeom>
              <a:avLst/>
              <a:gdLst/>
              <a:ahLst/>
              <a:cxnLst/>
              <a:rect l="l" t="t" r="r" b="b"/>
              <a:pathLst>
                <a:path w="784" h="1076" extrusionOk="0">
                  <a:moveTo>
                    <a:pt x="783" y="1"/>
                  </a:moveTo>
                  <a:cubicBezTo>
                    <a:pt x="676" y="108"/>
                    <a:pt x="584" y="200"/>
                    <a:pt x="491" y="292"/>
                  </a:cubicBezTo>
                  <a:cubicBezTo>
                    <a:pt x="399" y="384"/>
                    <a:pt x="307" y="446"/>
                    <a:pt x="184" y="492"/>
                  </a:cubicBezTo>
                  <a:lnTo>
                    <a:pt x="0" y="569"/>
                  </a:lnTo>
                  <a:lnTo>
                    <a:pt x="154" y="722"/>
                  </a:lnTo>
                  <a:cubicBezTo>
                    <a:pt x="215" y="799"/>
                    <a:pt x="292" y="860"/>
                    <a:pt x="369" y="922"/>
                  </a:cubicBezTo>
                  <a:cubicBezTo>
                    <a:pt x="445" y="983"/>
                    <a:pt x="537" y="1029"/>
                    <a:pt x="630" y="1075"/>
                  </a:cubicBezTo>
                  <a:lnTo>
                    <a:pt x="660" y="1075"/>
                  </a:lnTo>
                  <a:cubicBezTo>
                    <a:pt x="691" y="1075"/>
                    <a:pt x="691" y="1045"/>
                    <a:pt x="691" y="1014"/>
                  </a:cubicBezTo>
                  <a:cubicBezTo>
                    <a:pt x="645" y="922"/>
                    <a:pt x="599" y="830"/>
                    <a:pt x="537" y="753"/>
                  </a:cubicBezTo>
                  <a:cubicBezTo>
                    <a:pt x="510" y="719"/>
                    <a:pt x="483" y="684"/>
                    <a:pt x="454" y="650"/>
                  </a:cubicBezTo>
                  <a:lnTo>
                    <a:pt x="454" y="650"/>
                  </a:lnTo>
                  <a:cubicBezTo>
                    <a:pt x="533" y="587"/>
                    <a:pt x="598" y="510"/>
                    <a:pt x="645" y="415"/>
                  </a:cubicBezTo>
                  <a:cubicBezTo>
                    <a:pt x="722" y="292"/>
                    <a:pt x="768" y="139"/>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4747021" y="3070606"/>
              <a:ext cx="89170" cy="48820"/>
            </a:xfrm>
            <a:custGeom>
              <a:avLst/>
              <a:gdLst/>
              <a:ahLst/>
              <a:cxnLst/>
              <a:rect l="l" t="t" r="r" b="b"/>
              <a:pathLst>
                <a:path w="1874" h="1026" extrusionOk="0">
                  <a:moveTo>
                    <a:pt x="1874" y="0"/>
                  </a:moveTo>
                  <a:cubicBezTo>
                    <a:pt x="1797" y="62"/>
                    <a:pt x="1720" y="139"/>
                    <a:pt x="1659" y="215"/>
                  </a:cubicBezTo>
                  <a:cubicBezTo>
                    <a:pt x="1598" y="277"/>
                    <a:pt x="1521" y="338"/>
                    <a:pt x="1459" y="400"/>
                  </a:cubicBezTo>
                  <a:cubicBezTo>
                    <a:pt x="1337" y="522"/>
                    <a:pt x="1183" y="630"/>
                    <a:pt x="1030" y="691"/>
                  </a:cubicBezTo>
                  <a:cubicBezTo>
                    <a:pt x="906" y="736"/>
                    <a:pt x="782" y="765"/>
                    <a:pt x="659" y="765"/>
                  </a:cubicBezTo>
                  <a:cubicBezTo>
                    <a:pt x="613" y="765"/>
                    <a:pt x="568" y="761"/>
                    <a:pt x="523" y="753"/>
                  </a:cubicBezTo>
                  <a:cubicBezTo>
                    <a:pt x="339" y="722"/>
                    <a:pt x="170" y="645"/>
                    <a:pt x="1" y="568"/>
                  </a:cubicBezTo>
                  <a:lnTo>
                    <a:pt x="1" y="568"/>
                  </a:lnTo>
                  <a:cubicBezTo>
                    <a:pt x="108" y="737"/>
                    <a:pt x="277" y="891"/>
                    <a:pt x="462" y="967"/>
                  </a:cubicBezTo>
                  <a:cubicBezTo>
                    <a:pt x="569" y="1006"/>
                    <a:pt x="684" y="1025"/>
                    <a:pt x="797" y="1025"/>
                  </a:cubicBezTo>
                  <a:cubicBezTo>
                    <a:pt x="911" y="1025"/>
                    <a:pt x="1022" y="1006"/>
                    <a:pt x="1122" y="967"/>
                  </a:cubicBezTo>
                  <a:cubicBezTo>
                    <a:pt x="1321" y="875"/>
                    <a:pt x="1490" y="737"/>
                    <a:pt x="1613" y="553"/>
                  </a:cubicBezTo>
                  <a:cubicBezTo>
                    <a:pt x="1674" y="476"/>
                    <a:pt x="1720" y="384"/>
                    <a:pt x="1766" y="292"/>
                  </a:cubicBezTo>
                  <a:cubicBezTo>
                    <a:pt x="1812" y="200"/>
                    <a:pt x="1843" y="92"/>
                    <a:pt x="18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64"/>
            <p:cNvSpPr/>
            <p:nvPr/>
          </p:nvSpPr>
          <p:spPr>
            <a:xfrm>
              <a:off x="5104221" y="3014364"/>
              <a:ext cx="29263" cy="43157"/>
            </a:xfrm>
            <a:custGeom>
              <a:avLst/>
              <a:gdLst/>
              <a:ahLst/>
              <a:cxnLst/>
              <a:rect l="l" t="t" r="r" b="b"/>
              <a:pathLst>
                <a:path w="615" h="907" fill="none" extrusionOk="0">
                  <a:moveTo>
                    <a:pt x="1" y="906"/>
                  </a:moveTo>
                  <a:cubicBezTo>
                    <a:pt x="339" y="906"/>
                    <a:pt x="615" y="691"/>
                    <a:pt x="615" y="430"/>
                  </a:cubicBezTo>
                  <a:cubicBezTo>
                    <a:pt x="584" y="231"/>
                    <a:pt x="446" y="62"/>
                    <a:pt x="246" y="0"/>
                  </a:cubicBezTo>
                </a:path>
              </a:pathLst>
            </a:custGeom>
            <a:solidFill>
              <a:schemeClr val="accent1"/>
            </a:solidFill>
            <a:ln w="6150" cap="rnd" cmpd="sng">
              <a:solidFill>
                <a:schemeClr val="accent1"/>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64"/>
            <p:cNvSpPr/>
            <p:nvPr/>
          </p:nvSpPr>
          <p:spPr>
            <a:xfrm>
              <a:off x="4839806" y="2947464"/>
              <a:ext cx="69423" cy="65188"/>
            </a:xfrm>
            <a:custGeom>
              <a:avLst/>
              <a:gdLst/>
              <a:ahLst/>
              <a:cxnLst/>
              <a:rect l="l" t="t" r="r" b="b"/>
              <a:pathLst>
                <a:path w="1459" h="1370" extrusionOk="0">
                  <a:moveTo>
                    <a:pt x="1411" y="1"/>
                  </a:moveTo>
                  <a:cubicBezTo>
                    <a:pt x="1392" y="1"/>
                    <a:pt x="1374" y="13"/>
                    <a:pt x="1367" y="40"/>
                  </a:cubicBezTo>
                  <a:cubicBezTo>
                    <a:pt x="1321" y="286"/>
                    <a:pt x="1259" y="531"/>
                    <a:pt x="1152" y="762"/>
                  </a:cubicBezTo>
                  <a:cubicBezTo>
                    <a:pt x="1029" y="976"/>
                    <a:pt x="876" y="1207"/>
                    <a:pt x="645" y="1222"/>
                  </a:cubicBezTo>
                  <a:cubicBezTo>
                    <a:pt x="627" y="1225"/>
                    <a:pt x="610" y="1226"/>
                    <a:pt x="592" y="1226"/>
                  </a:cubicBezTo>
                  <a:cubicBezTo>
                    <a:pt x="503" y="1226"/>
                    <a:pt x="418" y="1194"/>
                    <a:pt x="354" y="1130"/>
                  </a:cubicBezTo>
                  <a:cubicBezTo>
                    <a:pt x="277" y="1053"/>
                    <a:pt x="216" y="946"/>
                    <a:pt x="200" y="823"/>
                  </a:cubicBezTo>
                  <a:cubicBezTo>
                    <a:pt x="139" y="577"/>
                    <a:pt x="139" y="316"/>
                    <a:pt x="169" y="55"/>
                  </a:cubicBezTo>
                  <a:lnTo>
                    <a:pt x="154" y="55"/>
                  </a:lnTo>
                  <a:cubicBezTo>
                    <a:pt x="154" y="40"/>
                    <a:pt x="139" y="25"/>
                    <a:pt x="108" y="9"/>
                  </a:cubicBezTo>
                  <a:cubicBezTo>
                    <a:pt x="93" y="9"/>
                    <a:pt x="77" y="25"/>
                    <a:pt x="62" y="55"/>
                  </a:cubicBezTo>
                  <a:cubicBezTo>
                    <a:pt x="16" y="316"/>
                    <a:pt x="1" y="577"/>
                    <a:pt x="47" y="854"/>
                  </a:cubicBezTo>
                  <a:cubicBezTo>
                    <a:pt x="77" y="992"/>
                    <a:pt x="139" y="1130"/>
                    <a:pt x="231" y="1237"/>
                  </a:cubicBezTo>
                  <a:cubicBezTo>
                    <a:pt x="329" y="1323"/>
                    <a:pt x="446" y="1370"/>
                    <a:pt x="567" y="1370"/>
                  </a:cubicBezTo>
                  <a:cubicBezTo>
                    <a:pt x="598" y="1370"/>
                    <a:pt x="629" y="1367"/>
                    <a:pt x="661" y="1360"/>
                  </a:cubicBezTo>
                  <a:cubicBezTo>
                    <a:pt x="814" y="1345"/>
                    <a:pt x="952" y="1284"/>
                    <a:pt x="1044" y="1176"/>
                  </a:cubicBezTo>
                  <a:cubicBezTo>
                    <a:pt x="1137" y="1069"/>
                    <a:pt x="1213" y="961"/>
                    <a:pt x="1275" y="823"/>
                  </a:cubicBezTo>
                  <a:cubicBezTo>
                    <a:pt x="1382" y="577"/>
                    <a:pt x="1444" y="316"/>
                    <a:pt x="1459" y="55"/>
                  </a:cubicBezTo>
                  <a:cubicBezTo>
                    <a:pt x="1459" y="21"/>
                    <a:pt x="1435" y="1"/>
                    <a:pt x="1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4"/>
            <p:cNvSpPr/>
            <p:nvPr/>
          </p:nvSpPr>
          <p:spPr>
            <a:xfrm>
              <a:off x="4687162" y="2938376"/>
              <a:ext cx="54101" cy="57908"/>
            </a:xfrm>
            <a:custGeom>
              <a:avLst/>
              <a:gdLst/>
              <a:ahLst/>
              <a:cxnLst/>
              <a:rect l="l" t="t" r="r" b="b"/>
              <a:pathLst>
                <a:path w="1137" h="1217" extrusionOk="0">
                  <a:moveTo>
                    <a:pt x="1105" y="1"/>
                  </a:moveTo>
                  <a:cubicBezTo>
                    <a:pt x="1075" y="1"/>
                    <a:pt x="1044" y="16"/>
                    <a:pt x="1044" y="47"/>
                  </a:cubicBezTo>
                  <a:cubicBezTo>
                    <a:pt x="1013" y="262"/>
                    <a:pt x="952" y="461"/>
                    <a:pt x="875" y="661"/>
                  </a:cubicBezTo>
                  <a:cubicBezTo>
                    <a:pt x="783" y="845"/>
                    <a:pt x="660" y="1045"/>
                    <a:pt x="491" y="1060"/>
                  </a:cubicBezTo>
                  <a:cubicBezTo>
                    <a:pt x="476" y="1063"/>
                    <a:pt x="460" y="1064"/>
                    <a:pt x="445" y="1064"/>
                  </a:cubicBezTo>
                  <a:cubicBezTo>
                    <a:pt x="373" y="1064"/>
                    <a:pt x="312" y="1034"/>
                    <a:pt x="261" y="983"/>
                  </a:cubicBezTo>
                  <a:cubicBezTo>
                    <a:pt x="215" y="891"/>
                    <a:pt x="169" y="799"/>
                    <a:pt x="154" y="707"/>
                  </a:cubicBezTo>
                  <a:cubicBezTo>
                    <a:pt x="123" y="492"/>
                    <a:pt x="108" y="292"/>
                    <a:pt x="123" y="78"/>
                  </a:cubicBezTo>
                  <a:lnTo>
                    <a:pt x="138" y="78"/>
                  </a:lnTo>
                  <a:cubicBezTo>
                    <a:pt x="138" y="43"/>
                    <a:pt x="109" y="23"/>
                    <a:pt x="84" y="23"/>
                  </a:cubicBezTo>
                  <a:cubicBezTo>
                    <a:pt x="64" y="23"/>
                    <a:pt x="46" y="35"/>
                    <a:pt x="46" y="62"/>
                  </a:cubicBezTo>
                  <a:cubicBezTo>
                    <a:pt x="0" y="277"/>
                    <a:pt x="0" y="507"/>
                    <a:pt x="31" y="738"/>
                  </a:cubicBezTo>
                  <a:cubicBezTo>
                    <a:pt x="31" y="860"/>
                    <a:pt x="77" y="968"/>
                    <a:pt x="154" y="1075"/>
                  </a:cubicBezTo>
                  <a:cubicBezTo>
                    <a:pt x="221" y="1169"/>
                    <a:pt x="335" y="1216"/>
                    <a:pt x="455" y="1216"/>
                  </a:cubicBezTo>
                  <a:cubicBezTo>
                    <a:pt x="472" y="1216"/>
                    <a:pt x="489" y="1215"/>
                    <a:pt x="507" y="1214"/>
                  </a:cubicBezTo>
                  <a:cubicBezTo>
                    <a:pt x="645" y="1198"/>
                    <a:pt x="752" y="1121"/>
                    <a:pt x="829" y="1029"/>
                  </a:cubicBezTo>
                  <a:cubicBezTo>
                    <a:pt x="906" y="937"/>
                    <a:pt x="967" y="830"/>
                    <a:pt x="998" y="722"/>
                  </a:cubicBezTo>
                  <a:cubicBezTo>
                    <a:pt x="1075" y="507"/>
                    <a:pt x="1121" y="277"/>
                    <a:pt x="1136" y="62"/>
                  </a:cubicBezTo>
                  <a:cubicBezTo>
                    <a:pt x="1136" y="31"/>
                    <a:pt x="1121" y="16"/>
                    <a:pt x="1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4"/>
            <p:cNvSpPr/>
            <p:nvPr/>
          </p:nvSpPr>
          <p:spPr>
            <a:xfrm>
              <a:off x="5018050" y="3123945"/>
              <a:ext cx="158545" cy="233773"/>
            </a:xfrm>
            <a:custGeom>
              <a:avLst/>
              <a:gdLst/>
              <a:ahLst/>
              <a:cxnLst/>
              <a:rect l="l" t="t" r="r" b="b"/>
              <a:pathLst>
                <a:path w="3332" h="4913" extrusionOk="0">
                  <a:moveTo>
                    <a:pt x="1520" y="0"/>
                  </a:moveTo>
                  <a:cubicBezTo>
                    <a:pt x="921" y="1842"/>
                    <a:pt x="0" y="4498"/>
                    <a:pt x="0" y="4498"/>
                  </a:cubicBezTo>
                  <a:lnTo>
                    <a:pt x="3224" y="4912"/>
                  </a:lnTo>
                  <a:lnTo>
                    <a:pt x="3332" y="261"/>
                  </a:lnTo>
                  <a:lnTo>
                    <a:pt x="15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4"/>
            <p:cNvSpPr/>
            <p:nvPr/>
          </p:nvSpPr>
          <p:spPr>
            <a:xfrm>
              <a:off x="4741929" y="2666969"/>
              <a:ext cx="534732" cy="332078"/>
            </a:xfrm>
            <a:custGeom>
              <a:avLst/>
              <a:gdLst/>
              <a:ahLst/>
              <a:cxnLst/>
              <a:rect l="l" t="t" r="r" b="b"/>
              <a:pathLst>
                <a:path w="11238" h="6979" extrusionOk="0">
                  <a:moveTo>
                    <a:pt x="4979" y="0"/>
                  </a:moveTo>
                  <a:cubicBezTo>
                    <a:pt x="4372" y="0"/>
                    <a:pt x="3777" y="79"/>
                    <a:pt x="3240" y="194"/>
                  </a:cubicBezTo>
                  <a:cubicBezTo>
                    <a:pt x="1858" y="470"/>
                    <a:pt x="676" y="1345"/>
                    <a:pt x="1" y="2573"/>
                  </a:cubicBezTo>
                  <a:lnTo>
                    <a:pt x="9411" y="6979"/>
                  </a:lnTo>
                  <a:cubicBezTo>
                    <a:pt x="9411" y="6979"/>
                    <a:pt x="11238" y="4339"/>
                    <a:pt x="8567" y="1422"/>
                  </a:cubicBezTo>
                  <a:cubicBezTo>
                    <a:pt x="7571" y="343"/>
                    <a:pt x="6246" y="0"/>
                    <a:pt x="4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4"/>
            <p:cNvSpPr/>
            <p:nvPr/>
          </p:nvSpPr>
          <p:spPr>
            <a:xfrm>
              <a:off x="4571014" y="3501792"/>
              <a:ext cx="352824" cy="1552760"/>
            </a:xfrm>
            <a:custGeom>
              <a:avLst/>
              <a:gdLst/>
              <a:ahLst/>
              <a:cxnLst/>
              <a:rect l="l" t="t" r="r" b="b"/>
              <a:pathLst>
                <a:path w="7415" h="32633" extrusionOk="0">
                  <a:moveTo>
                    <a:pt x="5435" y="1"/>
                  </a:moveTo>
                  <a:cubicBezTo>
                    <a:pt x="3551" y="1"/>
                    <a:pt x="2617" y="8452"/>
                    <a:pt x="2564" y="10020"/>
                  </a:cubicBezTo>
                  <a:cubicBezTo>
                    <a:pt x="2334" y="16114"/>
                    <a:pt x="507" y="28933"/>
                    <a:pt x="77" y="30990"/>
                  </a:cubicBezTo>
                  <a:lnTo>
                    <a:pt x="0" y="31297"/>
                  </a:lnTo>
                  <a:cubicBezTo>
                    <a:pt x="783" y="31788"/>
                    <a:pt x="1597" y="32233"/>
                    <a:pt x="2441" y="32632"/>
                  </a:cubicBezTo>
                  <a:cubicBezTo>
                    <a:pt x="2441" y="32279"/>
                    <a:pt x="2457" y="32049"/>
                    <a:pt x="2457" y="32049"/>
                  </a:cubicBezTo>
                  <a:cubicBezTo>
                    <a:pt x="2457" y="32049"/>
                    <a:pt x="7415" y="20459"/>
                    <a:pt x="7246" y="14103"/>
                  </a:cubicBezTo>
                  <a:cubicBezTo>
                    <a:pt x="7231" y="13367"/>
                    <a:pt x="7384" y="2129"/>
                    <a:pt x="6448" y="763"/>
                  </a:cubicBezTo>
                  <a:cubicBezTo>
                    <a:pt x="6084" y="232"/>
                    <a:pt x="5747" y="1"/>
                    <a:pt x="5435" y="1"/>
                  </a:cubicBezTo>
                  <a:close/>
                </a:path>
              </a:pathLst>
            </a:custGeom>
            <a:solidFill>
              <a:srgbClr val="FD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4"/>
            <p:cNvSpPr/>
            <p:nvPr/>
          </p:nvSpPr>
          <p:spPr>
            <a:xfrm>
              <a:off x="4618501" y="3423425"/>
              <a:ext cx="201655" cy="779401"/>
            </a:xfrm>
            <a:custGeom>
              <a:avLst/>
              <a:gdLst/>
              <a:ahLst/>
              <a:cxnLst/>
              <a:rect l="l" t="t" r="r" b="b"/>
              <a:pathLst>
                <a:path w="4238" h="16380" extrusionOk="0">
                  <a:moveTo>
                    <a:pt x="4237" y="0"/>
                  </a:moveTo>
                  <a:lnTo>
                    <a:pt x="4237" y="0"/>
                  </a:lnTo>
                  <a:cubicBezTo>
                    <a:pt x="3347" y="998"/>
                    <a:pt x="2733" y="2226"/>
                    <a:pt x="2472" y="3546"/>
                  </a:cubicBezTo>
                  <a:lnTo>
                    <a:pt x="0" y="15735"/>
                  </a:lnTo>
                  <a:lnTo>
                    <a:pt x="3976" y="16380"/>
                  </a:lnTo>
                  <a:lnTo>
                    <a:pt x="42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4"/>
            <p:cNvSpPr/>
            <p:nvPr/>
          </p:nvSpPr>
          <p:spPr>
            <a:xfrm>
              <a:off x="4533043" y="4546832"/>
              <a:ext cx="895550" cy="600491"/>
            </a:xfrm>
            <a:custGeom>
              <a:avLst/>
              <a:gdLst/>
              <a:ahLst/>
              <a:cxnLst/>
              <a:rect l="l" t="t" r="r" b="b"/>
              <a:pathLst>
                <a:path w="18821" h="12620" extrusionOk="0">
                  <a:moveTo>
                    <a:pt x="4605" y="0"/>
                  </a:moveTo>
                  <a:cubicBezTo>
                    <a:pt x="3423" y="2226"/>
                    <a:pt x="2395" y="4529"/>
                    <a:pt x="1520" y="6908"/>
                  </a:cubicBezTo>
                  <a:cubicBezTo>
                    <a:pt x="844" y="8766"/>
                    <a:pt x="338" y="10669"/>
                    <a:pt x="0" y="12619"/>
                  </a:cubicBezTo>
                  <a:lnTo>
                    <a:pt x="18821" y="12542"/>
                  </a:lnTo>
                  <a:cubicBezTo>
                    <a:pt x="18821" y="12542"/>
                    <a:pt x="17501" y="2717"/>
                    <a:pt x="16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64"/>
            <p:cNvSpPr/>
            <p:nvPr/>
          </p:nvSpPr>
          <p:spPr>
            <a:xfrm>
              <a:off x="4632347" y="3380316"/>
              <a:ext cx="773596" cy="1280540"/>
            </a:xfrm>
            <a:custGeom>
              <a:avLst/>
              <a:gdLst/>
              <a:ahLst/>
              <a:cxnLst/>
              <a:rect l="l" t="t" r="r" b="b"/>
              <a:pathLst>
                <a:path w="16258" h="26912" extrusionOk="0">
                  <a:moveTo>
                    <a:pt x="9580" y="0"/>
                  </a:moveTo>
                  <a:cubicBezTo>
                    <a:pt x="7930" y="773"/>
                    <a:pt x="6176" y="948"/>
                    <a:pt x="4951" y="948"/>
                  </a:cubicBezTo>
                  <a:cubicBezTo>
                    <a:pt x="4545" y="948"/>
                    <a:pt x="4198" y="929"/>
                    <a:pt x="3931" y="906"/>
                  </a:cubicBezTo>
                  <a:cubicBezTo>
                    <a:pt x="3132" y="5880"/>
                    <a:pt x="1" y="26758"/>
                    <a:pt x="1" y="26758"/>
                  </a:cubicBezTo>
                  <a:lnTo>
                    <a:pt x="16258" y="26911"/>
                  </a:lnTo>
                  <a:cubicBezTo>
                    <a:pt x="16258" y="26911"/>
                    <a:pt x="13986" y="11253"/>
                    <a:pt x="13157" y="5818"/>
                  </a:cubicBezTo>
                  <a:cubicBezTo>
                    <a:pt x="12405" y="829"/>
                    <a:pt x="9580" y="0"/>
                    <a:pt x="9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4"/>
            <p:cNvSpPr/>
            <p:nvPr/>
          </p:nvSpPr>
          <p:spPr>
            <a:xfrm>
              <a:off x="4798172" y="3689265"/>
              <a:ext cx="431002" cy="756134"/>
            </a:xfrm>
            <a:custGeom>
              <a:avLst/>
              <a:gdLst/>
              <a:ahLst/>
              <a:cxnLst/>
              <a:rect l="l" t="t" r="r" b="b"/>
              <a:pathLst>
                <a:path w="9058" h="15891" extrusionOk="0">
                  <a:moveTo>
                    <a:pt x="9058" y="1"/>
                  </a:moveTo>
                  <a:lnTo>
                    <a:pt x="1" y="15859"/>
                  </a:lnTo>
                  <a:cubicBezTo>
                    <a:pt x="139" y="15880"/>
                    <a:pt x="276" y="15891"/>
                    <a:pt x="411" y="15891"/>
                  </a:cubicBezTo>
                  <a:cubicBezTo>
                    <a:pt x="5687" y="15891"/>
                    <a:pt x="9058" y="2"/>
                    <a:pt x="90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4"/>
            <p:cNvSpPr/>
            <p:nvPr/>
          </p:nvSpPr>
          <p:spPr>
            <a:xfrm>
              <a:off x="4296987" y="3343963"/>
              <a:ext cx="854058" cy="1096063"/>
            </a:xfrm>
            <a:custGeom>
              <a:avLst/>
              <a:gdLst/>
              <a:ahLst/>
              <a:cxnLst/>
              <a:rect l="l" t="t" r="r" b="b"/>
              <a:pathLst>
                <a:path w="17949" h="23035" extrusionOk="0">
                  <a:moveTo>
                    <a:pt x="792" y="1"/>
                  </a:moveTo>
                  <a:cubicBezTo>
                    <a:pt x="775" y="1"/>
                    <a:pt x="763" y="9"/>
                    <a:pt x="755" y="27"/>
                  </a:cubicBezTo>
                  <a:cubicBezTo>
                    <a:pt x="709" y="150"/>
                    <a:pt x="755" y="27"/>
                    <a:pt x="1614" y="2315"/>
                  </a:cubicBezTo>
                  <a:cubicBezTo>
                    <a:pt x="1614" y="2315"/>
                    <a:pt x="524" y="931"/>
                    <a:pt x="302" y="931"/>
                  </a:cubicBezTo>
                  <a:cubicBezTo>
                    <a:pt x="276" y="931"/>
                    <a:pt x="262" y="950"/>
                    <a:pt x="264" y="995"/>
                  </a:cubicBezTo>
                  <a:cubicBezTo>
                    <a:pt x="279" y="1517"/>
                    <a:pt x="1046" y="2960"/>
                    <a:pt x="1046" y="2960"/>
                  </a:cubicBezTo>
                  <a:cubicBezTo>
                    <a:pt x="1046" y="2960"/>
                    <a:pt x="205" y="1911"/>
                    <a:pt x="33" y="1911"/>
                  </a:cubicBezTo>
                  <a:cubicBezTo>
                    <a:pt x="12" y="1911"/>
                    <a:pt x="1" y="1927"/>
                    <a:pt x="3" y="1962"/>
                  </a:cubicBezTo>
                  <a:cubicBezTo>
                    <a:pt x="33" y="2223"/>
                    <a:pt x="1400" y="4633"/>
                    <a:pt x="2014" y="5677"/>
                  </a:cubicBezTo>
                  <a:cubicBezTo>
                    <a:pt x="2781" y="8517"/>
                    <a:pt x="3840" y="12646"/>
                    <a:pt x="5222" y="16146"/>
                  </a:cubicBezTo>
                  <a:cubicBezTo>
                    <a:pt x="6235" y="18817"/>
                    <a:pt x="7586" y="21442"/>
                    <a:pt x="9213" y="22563"/>
                  </a:cubicBezTo>
                  <a:cubicBezTo>
                    <a:pt x="9539" y="22835"/>
                    <a:pt x="9913" y="23034"/>
                    <a:pt x="10314" y="23034"/>
                  </a:cubicBezTo>
                  <a:cubicBezTo>
                    <a:pt x="10366" y="23034"/>
                    <a:pt x="10419" y="23031"/>
                    <a:pt x="10472" y="23024"/>
                  </a:cubicBezTo>
                  <a:lnTo>
                    <a:pt x="10503" y="23024"/>
                  </a:lnTo>
                  <a:lnTo>
                    <a:pt x="10626" y="23008"/>
                  </a:lnTo>
                  <a:cubicBezTo>
                    <a:pt x="13819" y="22425"/>
                    <a:pt x="17948" y="11326"/>
                    <a:pt x="17948" y="11326"/>
                  </a:cubicBezTo>
                  <a:lnTo>
                    <a:pt x="13757" y="9530"/>
                  </a:lnTo>
                  <a:cubicBezTo>
                    <a:pt x="13757" y="9530"/>
                    <a:pt x="11823" y="13844"/>
                    <a:pt x="10580" y="16331"/>
                  </a:cubicBezTo>
                  <a:cubicBezTo>
                    <a:pt x="8615" y="12907"/>
                    <a:pt x="6143" y="8118"/>
                    <a:pt x="4593" y="4971"/>
                  </a:cubicBezTo>
                  <a:lnTo>
                    <a:pt x="4547" y="4832"/>
                  </a:lnTo>
                  <a:cubicBezTo>
                    <a:pt x="4547" y="4832"/>
                    <a:pt x="4378" y="2699"/>
                    <a:pt x="5022" y="1962"/>
                  </a:cubicBezTo>
                  <a:cubicBezTo>
                    <a:pt x="4929" y="1869"/>
                    <a:pt x="4808" y="1817"/>
                    <a:pt x="4687" y="1817"/>
                  </a:cubicBezTo>
                  <a:cubicBezTo>
                    <a:pt x="4629" y="1817"/>
                    <a:pt x="4571" y="1829"/>
                    <a:pt x="4516" y="1854"/>
                  </a:cubicBezTo>
                  <a:cubicBezTo>
                    <a:pt x="3871" y="2238"/>
                    <a:pt x="3718" y="3036"/>
                    <a:pt x="3718" y="3036"/>
                  </a:cubicBezTo>
                  <a:cubicBezTo>
                    <a:pt x="3718" y="3036"/>
                    <a:pt x="2114" y="198"/>
                    <a:pt x="1786" y="198"/>
                  </a:cubicBezTo>
                  <a:cubicBezTo>
                    <a:pt x="1773" y="198"/>
                    <a:pt x="1761" y="202"/>
                    <a:pt x="1753" y="212"/>
                  </a:cubicBezTo>
                  <a:cubicBezTo>
                    <a:pt x="1538" y="473"/>
                    <a:pt x="2275" y="2161"/>
                    <a:pt x="2275" y="2161"/>
                  </a:cubicBezTo>
                  <a:cubicBezTo>
                    <a:pt x="2275" y="2161"/>
                    <a:pt x="1052" y="1"/>
                    <a:pt x="792" y="1"/>
                  </a:cubicBezTo>
                  <a:close/>
                </a:path>
              </a:pathLst>
            </a:custGeom>
            <a:solidFill>
              <a:srgbClr val="FD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4"/>
            <p:cNvSpPr/>
            <p:nvPr/>
          </p:nvSpPr>
          <p:spPr>
            <a:xfrm>
              <a:off x="4883630" y="3431895"/>
              <a:ext cx="415681" cy="551101"/>
            </a:xfrm>
            <a:custGeom>
              <a:avLst/>
              <a:gdLst/>
              <a:ahLst/>
              <a:cxnLst/>
              <a:rect l="l" t="t" r="r" b="b"/>
              <a:pathLst>
                <a:path w="8736" h="11582" extrusionOk="0">
                  <a:moveTo>
                    <a:pt x="4157" y="1"/>
                  </a:moveTo>
                  <a:cubicBezTo>
                    <a:pt x="522" y="1"/>
                    <a:pt x="1" y="8697"/>
                    <a:pt x="1" y="8741"/>
                  </a:cubicBezTo>
                  <a:lnTo>
                    <a:pt x="7078" y="11581"/>
                  </a:lnTo>
                  <a:cubicBezTo>
                    <a:pt x="7078" y="11581"/>
                    <a:pt x="8736" y="881"/>
                    <a:pt x="4652" y="52"/>
                  </a:cubicBezTo>
                  <a:cubicBezTo>
                    <a:pt x="4481" y="18"/>
                    <a:pt x="4316" y="1"/>
                    <a:pt x="41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4"/>
            <p:cNvSpPr/>
            <p:nvPr/>
          </p:nvSpPr>
          <p:spPr>
            <a:xfrm>
              <a:off x="3974950" y="2395800"/>
              <a:ext cx="588072" cy="765222"/>
            </a:xfrm>
            <a:custGeom>
              <a:avLst/>
              <a:gdLst/>
              <a:ahLst/>
              <a:cxnLst/>
              <a:rect l="l" t="t" r="r" b="b"/>
              <a:pathLst>
                <a:path w="12359" h="16082" extrusionOk="0">
                  <a:moveTo>
                    <a:pt x="6257" y="0"/>
                  </a:moveTo>
                  <a:cubicBezTo>
                    <a:pt x="5982" y="0"/>
                    <a:pt x="5708" y="15"/>
                    <a:pt x="5435" y="44"/>
                  </a:cubicBezTo>
                  <a:lnTo>
                    <a:pt x="5420" y="44"/>
                  </a:lnTo>
                  <a:cubicBezTo>
                    <a:pt x="5082" y="90"/>
                    <a:pt x="4744" y="151"/>
                    <a:pt x="4422" y="243"/>
                  </a:cubicBezTo>
                  <a:cubicBezTo>
                    <a:pt x="4069" y="351"/>
                    <a:pt x="3746" y="489"/>
                    <a:pt x="3424" y="643"/>
                  </a:cubicBezTo>
                  <a:cubicBezTo>
                    <a:pt x="2810" y="965"/>
                    <a:pt x="2273" y="1410"/>
                    <a:pt x="1827" y="1932"/>
                  </a:cubicBezTo>
                  <a:cubicBezTo>
                    <a:pt x="1398" y="2439"/>
                    <a:pt x="1075" y="3007"/>
                    <a:pt x="845" y="3636"/>
                  </a:cubicBezTo>
                  <a:cubicBezTo>
                    <a:pt x="645" y="4219"/>
                    <a:pt x="492" y="4833"/>
                    <a:pt x="400" y="5463"/>
                  </a:cubicBezTo>
                  <a:cubicBezTo>
                    <a:pt x="308" y="6077"/>
                    <a:pt x="246" y="6676"/>
                    <a:pt x="169" y="7305"/>
                  </a:cubicBezTo>
                  <a:cubicBezTo>
                    <a:pt x="93" y="7934"/>
                    <a:pt x="47" y="8579"/>
                    <a:pt x="31" y="9255"/>
                  </a:cubicBezTo>
                  <a:cubicBezTo>
                    <a:pt x="1" y="9945"/>
                    <a:pt x="31" y="10636"/>
                    <a:pt x="108" y="11327"/>
                  </a:cubicBezTo>
                  <a:cubicBezTo>
                    <a:pt x="200" y="12095"/>
                    <a:pt x="415" y="12847"/>
                    <a:pt x="768" y="13553"/>
                  </a:cubicBezTo>
                  <a:cubicBezTo>
                    <a:pt x="983" y="13952"/>
                    <a:pt x="1259" y="14321"/>
                    <a:pt x="1597" y="14643"/>
                  </a:cubicBezTo>
                  <a:cubicBezTo>
                    <a:pt x="1966" y="14996"/>
                    <a:pt x="2395" y="15288"/>
                    <a:pt x="2871" y="15503"/>
                  </a:cubicBezTo>
                  <a:cubicBezTo>
                    <a:pt x="3710" y="15881"/>
                    <a:pt x="4621" y="16081"/>
                    <a:pt x="5540" y="16081"/>
                  </a:cubicBezTo>
                  <a:cubicBezTo>
                    <a:pt x="5664" y="16081"/>
                    <a:pt x="5787" y="16078"/>
                    <a:pt x="5911" y="16071"/>
                  </a:cubicBezTo>
                  <a:cubicBezTo>
                    <a:pt x="6417" y="16055"/>
                    <a:pt x="6924" y="15978"/>
                    <a:pt x="7415" y="15840"/>
                  </a:cubicBezTo>
                  <a:cubicBezTo>
                    <a:pt x="7876" y="15717"/>
                    <a:pt x="8306" y="15549"/>
                    <a:pt x="8736" y="15334"/>
                  </a:cubicBezTo>
                  <a:cubicBezTo>
                    <a:pt x="9472" y="14950"/>
                    <a:pt x="10117" y="14413"/>
                    <a:pt x="10654" y="13768"/>
                  </a:cubicBezTo>
                  <a:cubicBezTo>
                    <a:pt x="11084" y="13215"/>
                    <a:pt x="11407" y="12570"/>
                    <a:pt x="11576" y="11880"/>
                  </a:cubicBezTo>
                  <a:cubicBezTo>
                    <a:pt x="11729" y="11281"/>
                    <a:pt x="11760" y="10667"/>
                    <a:pt x="11683" y="10053"/>
                  </a:cubicBezTo>
                  <a:cubicBezTo>
                    <a:pt x="11622" y="9485"/>
                    <a:pt x="11468" y="8932"/>
                    <a:pt x="11253" y="8410"/>
                  </a:cubicBezTo>
                  <a:cubicBezTo>
                    <a:pt x="11069" y="7919"/>
                    <a:pt x="10854" y="7474"/>
                    <a:pt x="10685" y="7059"/>
                  </a:cubicBezTo>
                  <a:cubicBezTo>
                    <a:pt x="10332" y="6246"/>
                    <a:pt x="10132" y="5524"/>
                    <a:pt x="10179" y="4910"/>
                  </a:cubicBezTo>
                  <a:cubicBezTo>
                    <a:pt x="10179" y="4772"/>
                    <a:pt x="10209" y="4619"/>
                    <a:pt x="10240" y="4480"/>
                  </a:cubicBezTo>
                  <a:cubicBezTo>
                    <a:pt x="10271" y="4358"/>
                    <a:pt x="10332" y="4235"/>
                    <a:pt x="10393" y="4127"/>
                  </a:cubicBezTo>
                  <a:cubicBezTo>
                    <a:pt x="10532" y="3897"/>
                    <a:pt x="10700" y="3697"/>
                    <a:pt x="10900" y="3529"/>
                  </a:cubicBezTo>
                  <a:cubicBezTo>
                    <a:pt x="11207" y="3252"/>
                    <a:pt x="11545" y="3022"/>
                    <a:pt x="11929" y="2838"/>
                  </a:cubicBezTo>
                  <a:cubicBezTo>
                    <a:pt x="12190" y="2700"/>
                    <a:pt x="12358" y="2638"/>
                    <a:pt x="12343" y="2561"/>
                  </a:cubicBezTo>
                  <a:cubicBezTo>
                    <a:pt x="12358" y="2500"/>
                    <a:pt x="12205" y="2423"/>
                    <a:pt x="11913" y="2300"/>
                  </a:cubicBezTo>
                  <a:cubicBezTo>
                    <a:pt x="11514" y="2132"/>
                    <a:pt x="11130" y="1932"/>
                    <a:pt x="10762" y="1686"/>
                  </a:cubicBezTo>
                  <a:cubicBezTo>
                    <a:pt x="10547" y="1533"/>
                    <a:pt x="10332" y="1349"/>
                    <a:pt x="10040" y="1118"/>
                  </a:cubicBezTo>
                  <a:cubicBezTo>
                    <a:pt x="9887" y="996"/>
                    <a:pt x="9718" y="873"/>
                    <a:pt x="9534" y="765"/>
                  </a:cubicBezTo>
                  <a:cubicBezTo>
                    <a:pt x="9319" y="643"/>
                    <a:pt x="9104" y="535"/>
                    <a:pt x="8858" y="443"/>
                  </a:cubicBezTo>
                  <a:cubicBezTo>
                    <a:pt x="8027" y="150"/>
                    <a:pt x="7141" y="0"/>
                    <a:pt x="6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926938" y="3235768"/>
            <a:ext cx="1451038" cy="584775"/>
          </a:xfrm>
          <a:prstGeom prst="rect">
            <a:avLst/>
          </a:prstGeom>
          <a:noFill/>
        </p:spPr>
        <p:txBody>
          <a:bodyPr wrap="none" rtlCol="0">
            <a:spAutoFit/>
          </a:bodyPr>
          <a:lstStyle/>
          <a:p>
            <a:r>
              <a:rPr lang="en-US" sz="3200">
                <a:solidFill>
                  <a:srgbClr val="002060"/>
                </a:solidFill>
                <a:latin typeface="iCiel Gotham Ultra" pitchFamily="50" charset="0"/>
                <a:cs typeface="iCiel Gotham Ultra" pitchFamily="50" charset="0"/>
              </a:rPr>
              <a:t>GAME</a:t>
            </a:r>
          </a:p>
        </p:txBody>
      </p:sp>
      <p:sp>
        <p:nvSpPr>
          <p:cNvPr id="29" name="TextBox 28"/>
          <p:cNvSpPr txBox="1"/>
          <p:nvPr/>
        </p:nvSpPr>
        <p:spPr>
          <a:xfrm>
            <a:off x="2802124" y="1644563"/>
            <a:ext cx="3539752" cy="584775"/>
          </a:xfrm>
          <a:prstGeom prst="rect">
            <a:avLst/>
          </a:prstGeom>
          <a:noFill/>
        </p:spPr>
        <p:txBody>
          <a:bodyPr wrap="none" rtlCol="0">
            <a:spAutoFit/>
          </a:bodyPr>
          <a:lstStyle/>
          <a:p>
            <a:r>
              <a:rPr lang="en-US" sz="3200">
                <a:solidFill>
                  <a:srgbClr val="002060"/>
                </a:solidFill>
                <a:latin typeface="iCiel Gotham Ultra" pitchFamily="50" charset="0"/>
                <a:cs typeface="iCiel Gotham Ultra" pitchFamily="50" charset="0"/>
              </a:rPr>
              <a:t>PHIẾU SO SÁNH</a:t>
            </a:r>
          </a:p>
        </p:txBody>
      </p:sp>
      <p:sp>
        <p:nvSpPr>
          <p:cNvPr id="30" name="TextBox 29"/>
          <p:cNvSpPr txBox="1"/>
          <p:nvPr/>
        </p:nvSpPr>
        <p:spPr>
          <a:xfrm>
            <a:off x="5415031" y="3222585"/>
            <a:ext cx="2576346" cy="584775"/>
          </a:xfrm>
          <a:prstGeom prst="rect">
            <a:avLst/>
          </a:prstGeom>
          <a:noFill/>
        </p:spPr>
        <p:txBody>
          <a:bodyPr wrap="none" rtlCol="0">
            <a:spAutoFit/>
          </a:bodyPr>
          <a:lstStyle/>
          <a:p>
            <a:r>
              <a:rPr lang="en-US" sz="3200">
                <a:solidFill>
                  <a:srgbClr val="002060"/>
                </a:solidFill>
                <a:latin typeface="iCiel Gotham Ultra" pitchFamily="50" charset="0"/>
                <a:cs typeface="iCiel Gotham Ultra" pitchFamily="50" charset="0"/>
              </a:rPr>
              <a:t>XEM VIDEO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45"/>
        <p:cNvGrpSpPr/>
        <p:nvPr/>
      </p:nvGrpSpPr>
      <p:grpSpPr>
        <a:xfrm>
          <a:off x="0" y="0"/>
          <a:ext cx="0" cy="0"/>
          <a:chOff x="0" y="0"/>
          <a:chExt cx="0" cy="0"/>
        </a:xfrm>
      </p:grpSpPr>
      <p:pic>
        <p:nvPicPr>
          <p:cNvPr id="6" name="Graphic 5">
            <a:extLst>
              <a:ext uri="{FF2B5EF4-FFF2-40B4-BE49-F238E27FC236}">
                <a16:creationId xmlns:a16="http://schemas.microsoft.com/office/drawing/2014/main" id="{CFAE00A5-692D-495C-8118-28C90E22AD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5266" y="-26984"/>
            <a:ext cx="6513468" cy="5170484"/>
          </a:xfrm>
          <a:prstGeom prst="rect">
            <a:avLst/>
          </a:prstGeom>
        </p:spPr>
      </p:pic>
      <p:pic>
        <p:nvPicPr>
          <p:cNvPr id="3" name="Graphic 2">
            <a:extLst>
              <a:ext uri="{FF2B5EF4-FFF2-40B4-BE49-F238E27FC236}">
                <a16:creationId xmlns:a16="http://schemas.microsoft.com/office/drawing/2014/main" id="{97E0C826-78DF-44FC-B5DD-3FE01BBC34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9961957">
            <a:off x="6028778" y="-4532356"/>
            <a:ext cx="1749881" cy="4374701"/>
          </a:xfrm>
          <a:prstGeom prst="rect">
            <a:avLst/>
          </a:prstGeom>
        </p:spPr>
      </p:pic>
      <p:pic>
        <p:nvPicPr>
          <p:cNvPr id="4" name="Graphic 3">
            <a:extLst>
              <a:ext uri="{FF2B5EF4-FFF2-40B4-BE49-F238E27FC236}">
                <a16:creationId xmlns:a16="http://schemas.microsoft.com/office/drawing/2014/main" id="{503A524E-7B32-41A3-B360-9E9D40D634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42522">
            <a:off x="7714316" y="-2543234"/>
            <a:ext cx="3324771" cy="3674747"/>
          </a:xfrm>
          <a:prstGeom prst="rect">
            <a:avLst/>
          </a:prstGeom>
        </p:spPr>
      </p:pic>
      <p:sp>
        <p:nvSpPr>
          <p:cNvPr id="447" name="Google Shape;447;p40"/>
          <p:cNvSpPr txBox="1">
            <a:spLocks noGrp="1"/>
          </p:cNvSpPr>
          <p:nvPr>
            <p:ph type="subTitle" idx="4294967295"/>
          </p:nvPr>
        </p:nvSpPr>
        <p:spPr>
          <a:xfrm rot="154348">
            <a:off x="1688825" y="515927"/>
            <a:ext cx="5766349" cy="4001232"/>
          </a:xfrm>
          <a:prstGeom prst="rect">
            <a:avLst/>
          </a:prstGeom>
        </p:spPr>
        <p:txBody>
          <a:bodyPr spcFirstLastPara="1" wrap="square" lIns="91425" tIns="91425" rIns="91425" bIns="91425" anchor="t" anchorCtr="0">
            <a:noAutofit/>
          </a:bodyPr>
          <a:lstStyle/>
          <a:p>
            <a:pPr marL="0" indent="0" algn="just">
              <a:lnSpc>
                <a:spcPct val="150000"/>
              </a:lnSpc>
              <a:buNone/>
            </a:pPr>
            <a:r>
              <a:rPr lang="vi-VN" sz="1600" dirty="0">
                <a:solidFill>
                  <a:schemeClr val="tx2"/>
                </a:solidFill>
                <a:latin typeface="iCiel Gotham Book" pitchFamily="50" charset="0"/>
                <a:ea typeface="Arial" panose="020B0604020202020204" pitchFamily="34" charset="0"/>
                <a:cs typeface="iCiel Gotham Book" pitchFamily="50" charset="0"/>
              </a:rPr>
              <a:t>Nhiều người trong chúng ta đã và đang tham gia hoạt động sản xuất kinh doanh nhưng không phải ai cũng nhận thức được đầy đủ vai trò của sản xuất kinh doanh cũng như biết lựa chọn cho mình một mô hình phù hợp để đảm bảo kinh doanh hiệu quả, thành công. Bài học này giúp chúng ta hiểu rõ hơn về</a:t>
            </a:r>
          </a:p>
          <a:p>
            <a:pPr marL="342900" lvl="0" indent="-342900" algn="just">
              <a:lnSpc>
                <a:spcPct val="150000"/>
              </a:lnSpc>
              <a:buFont typeface="Times New Roman" panose="02020603050405020304" pitchFamily="18" charset="0"/>
              <a:buChar char="-"/>
            </a:pPr>
            <a:r>
              <a:rPr lang="vi-VN" sz="1600" dirty="0">
                <a:solidFill>
                  <a:schemeClr val="tx2"/>
                </a:solidFill>
                <a:latin typeface="iCiel Gotham Book" pitchFamily="50" charset="0"/>
                <a:ea typeface="Arial" panose="020B0604020202020204" pitchFamily="34" charset="0"/>
                <a:cs typeface="iCiel Gotham Book" pitchFamily="50" charset="0"/>
              </a:rPr>
              <a:t>Kinh doanh</a:t>
            </a:r>
          </a:p>
          <a:p>
            <a:pPr marL="342900" lvl="0" indent="-342900" algn="just">
              <a:lnSpc>
                <a:spcPct val="150000"/>
              </a:lnSpc>
              <a:buFont typeface="Times New Roman" panose="02020603050405020304" pitchFamily="18" charset="0"/>
              <a:buChar char="-"/>
            </a:pPr>
            <a:r>
              <a:rPr lang="vi-VN" sz="1600" dirty="0">
                <a:solidFill>
                  <a:schemeClr val="tx2"/>
                </a:solidFill>
                <a:latin typeface="iCiel Gotham Book" pitchFamily="50" charset="0"/>
                <a:ea typeface="Arial" panose="020B0604020202020204" pitchFamily="34" charset="0"/>
                <a:cs typeface="iCiel Gotham Book" pitchFamily="50" charset="0"/>
              </a:rPr>
              <a:t>Sản xuất kinh doanh</a:t>
            </a:r>
          </a:p>
          <a:p>
            <a:pPr marL="342900" lvl="0" indent="-342900" algn="just">
              <a:lnSpc>
                <a:spcPct val="150000"/>
              </a:lnSpc>
              <a:buFont typeface="Times New Roman" panose="02020603050405020304" pitchFamily="18" charset="0"/>
              <a:buChar char="-"/>
            </a:pPr>
            <a:r>
              <a:rPr lang="vi-VN" sz="1600" dirty="0">
                <a:solidFill>
                  <a:schemeClr val="tx2"/>
                </a:solidFill>
                <a:latin typeface="iCiel Gotham Book" pitchFamily="50" charset="0"/>
                <a:ea typeface="Arial" panose="020B0604020202020204" pitchFamily="34" charset="0"/>
                <a:cs typeface="iCiel Gotham Book" pitchFamily="50" charset="0"/>
              </a:rPr>
              <a:t> Vai trò của sản xuất kinh doanh, </a:t>
            </a:r>
          </a:p>
          <a:p>
            <a:pPr marL="342900" lvl="0" indent="-342900" algn="just">
              <a:lnSpc>
                <a:spcPct val="150000"/>
              </a:lnSpc>
              <a:buFont typeface="Times New Roman" panose="02020603050405020304" pitchFamily="18" charset="0"/>
              <a:buChar char="-"/>
            </a:pPr>
            <a:r>
              <a:rPr lang="vi-VN" sz="1600" dirty="0">
                <a:solidFill>
                  <a:schemeClr val="tx2"/>
                </a:solidFill>
                <a:latin typeface="iCiel Gotham Book" pitchFamily="50" charset="0"/>
                <a:ea typeface="Arial" panose="020B0604020202020204" pitchFamily="34" charset="0"/>
                <a:cs typeface="iCiel Gotham Book" pitchFamily="50" charset="0"/>
              </a:rPr>
              <a:t>Biết được một số mô hình sản xuất kinh doanh  để có thể lựa chọn cho bản thân và gia đình trong hiện tại và tương lai.</a:t>
            </a:r>
          </a:p>
        </p:txBody>
      </p:sp>
    </p:spTree>
    <p:extLst>
      <p:ext uri="{BB962C8B-B14F-4D97-AF65-F5344CB8AC3E}">
        <p14:creationId xmlns:p14="http://schemas.microsoft.com/office/powerpoint/2010/main" val="2380861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xEl>
                                              <p:pRg st="0" end="0"/>
                                            </p:txEl>
                                          </p:spTgt>
                                        </p:tgtEl>
                                        <p:attrNameLst>
                                          <p:attrName>style.visibility</p:attrName>
                                        </p:attrNameLst>
                                      </p:cBhvr>
                                      <p:to>
                                        <p:strVal val="visible"/>
                                      </p:to>
                                    </p:set>
                                    <p:animEffect transition="in" filter="fade">
                                      <p:cBhvr>
                                        <p:cTn id="7" dur="500"/>
                                        <p:tgtEl>
                                          <p:spTgt spid="44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7">
                                            <p:txEl>
                                              <p:pRg st="1" end="1"/>
                                            </p:txEl>
                                          </p:spTgt>
                                        </p:tgtEl>
                                        <p:attrNameLst>
                                          <p:attrName>style.visibility</p:attrName>
                                        </p:attrNameLst>
                                      </p:cBhvr>
                                      <p:to>
                                        <p:strVal val="visible"/>
                                      </p:to>
                                    </p:set>
                                    <p:animEffect transition="in" filter="fade">
                                      <p:cBhvr>
                                        <p:cTn id="10" dur="500"/>
                                        <p:tgtEl>
                                          <p:spTgt spid="44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7">
                                            <p:txEl>
                                              <p:pRg st="2" end="2"/>
                                            </p:txEl>
                                          </p:spTgt>
                                        </p:tgtEl>
                                        <p:attrNameLst>
                                          <p:attrName>style.visibility</p:attrName>
                                        </p:attrNameLst>
                                      </p:cBhvr>
                                      <p:to>
                                        <p:strVal val="visible"/>
                                      </p:to>
                                    </p:set>
                                    <p:animEffect transition="in" filter="fade">
                                      <p:cBhvr>
                                        <p:cTn id="13" dur="500"/>
                                        <p:tgtEl>
                                          <p:spTgt spid="44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7">
                                            <p:txEl>
                                              <p:pRg st="3" end="3"/>
                                            </p:txEl>
                                          </p:spTgt>
                                        </p:tgtEl>
                                        <p:attrNameLst>
                                          <p:attrName>style.visibility</p:attrName>
                                        </p:attrNameLst>
                                      </p:cBhvr>
                                      <p:to>
                                        <p:strVal val="visible"/>
                                      </p:to>
                                    </p:set>
                                    <p:animEffect transition="in" filter="fade">
                                      <p:cBhvr>
                                        <p:cTn id="16" dur="500"/>
                                        <p:tgtEl>
                                          <p:spTgt spid="447">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7">
                                            <p:txEl>
                                              <p:pRg st="4" end="4"/>
                                            </p:txEl>
                                          </p:spTgt>
                                        </p:tgtEl>
                                        <p:attrNameLst>
                                          <p:attrName>style.visibility</p:attrName>
                                        </p:attrNameLst>
                                      </p:cBhvr>
                                      <p:to>
                                        <p:strVal val="visible"/>
                                      </p:to>
                                    </p:set>
                                    <p:animEffect transition="in" filter="fade">
                                      <p:cBhvr>
                                        <p:cTn id="19" dur="500"/>
                                        <p:tgtEl>
                                          <p:spTgt spid="4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25701"/>
            <a:ext cx="9212580" cy="5169201"/>
          </a:xfrm>
          <a:prstGeom prst="rect">
            <a:avLst/>
          </a:prstGeom>
        </p:spPr>
      </p:pic>
      <p:pic>
        <p:nvPicPr>
          <p:cNvPr id="2" name="triệu phu s gdc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131" y="471268"/>
            <a:ext cx="8776736" cy="4050801"/>
          </a:xfrm>
          <a:prstGeom prst="rect">
            <a:avLst/>
          </a:prstGeom>
        </p:spPr>
      </p:pic>
    </p:spTree>
    <p:extLst>
      <p:ext uri="{BB962C8B-B14F-4D97-AF65-F5344CB8AC3E}">
        <p14:creationId xmlns:p14="http://schemas.microsoft.com/office/powerpoint/2010/main" val="184732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0"/>
          <a:stretch>
            <a:fillRect/>
          </a:stretch>
        </p:blipFill>
        <p:spPr>
          <a:xfrm>
            <a:off x="0" y="-25701"/>
            <a:ext cx="9212580" cy="5169201"/>
          </a:xfrm>
          <a:prstGeom prst="rect">
            <a:avLst/>
          </a:prstGeom>
        </p:spPr>
      </p:pic>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4056" y="2873297"/>
            <a:ext cx="7037773" cy="600164"/>
          </a:xfrm>
          <a:prstGeom prst="rect">
            <a:avLst/>
          </a:prstGeom>
          <a:noFill/>
        </p:spPr>
        <p:txBody>
          <a:bodyPr wrap="square" rtlCol="0">
            <a:spAutoFit/>
          </a:bodyPr>
          <a:lstStyle/>
          <a:p>
            <a:pPr lvl="0">
              <a:defRPr/>
            </a:pPr>
            <a:r>
              <a:rPr lang="en-US" sz="1500" kern="1200" dirty="0" err="1">
                <a:solidFill>
                  <a:prstClr val="white"/>
                </a:solidFill>
                <a:latin typeface="#9Slide02 Noi dung dai" panose="02000000000000000000" pitchFamily="2" charset="0"/>
                <a:ea typeface="#9Slide02 Noi dung dai" panose="02000000000000000000" pitchFamily="2" charset="0"/>
              </a:rPr>
              <a:t>Câu</a:t>
            </a:r>
            <a:r>
              <a:rPr lang="en-US" sz="1500" kern="1200" dirty="0">
                <a:solidFill>
                  <a:prstClr val="white"/>
                </a:solidFill>
                <a:latin typeface="#9Slide02 Noi dung dai" panose="02000000000000000000" pitchFamily="2" charset="0"/>
                <a:ea typeface="#9Slide02 Noi dung dai" panose="02000000000000000000" pitchFamily="2" charset="0"/>
              </a:rPr>
              <a:t> </a:t>
            </a:r>
            <a:r>
              <a:rPr lang="en-US" sz="1500" kern="1200" dirty="0" err="1">
                <a:solidFill>
                  <a:prstClr val="white"/>
                </a:solidFill>
                <a:latin typeface="#9Slide02 Noi dung dai" panose="02000000000000000000" pitchFamily="2" charset="0"/>
                <a:ea typeface="#9Slide02 Noi dung dai" panose="02000000000000000000" pitchFamily="2" charset="0"/>
              </a:rPr>
              <a:t>hỏi</a:t>
            </a:r>
            <a:r>
              <a:rPr lang="en-US" sz="1500" kern="1200" dirty="0">
                <a:solidFill>
                  <a:prstClr val="white"/>
                </a:solidFill>
                <a:latin typeface="#9Slide02 Noi dung dai" panose="02000000000000000000" pitchFamily="2" charset="0"/>
                <a:ea typeface="#9Slide02 Noi dung dai" panose="02000000000000000000" pitchFamily="2" charset="0"/>
              </a:rPr>
              <a:t> 1: </a:t>
            </a:r>
            <a:r>
              <a:rPr lang="en-US" sz="1500" dirty="0" err="1">
                <a:solidFill>
                  <a:schemeClr val="tx2"/>
                </a:solidFill>
                <a:latin typeface="#9Slide02 Noi dung dai" panose="02000000000000000000" pitchFamily="2" charset="0"/>
                <a:ea typeface="#9Slide02 Noi dung dai" panose="02000000000000000000" pitchFamily="2" charset="0"/>
              </a:rPr>
              <a:t>Sản</a:t>
            </a:r>
            <a:r>
              <a:rPr lang="en-US" sz="1500" dirty="0">
                <a:solidFill>
                  <a:schemeClr val="tx2"/>
                </a:solidFill>
                <a:latin typeface="#9Slide02 Noi dung dai" panose="02000000000000000000" pitchFamily="2" charset="0"/>
                <a:ea typeface="#9Slide02 Noi dung dai" panose="02000000000000000000" pitchFamily="2" charset="0"/>
              </a:rPr>
              <a:t> </a:t>
            </a:r>
            <a:r>
              <a:rPr lang="en-US" sz="1500" dirty="0" err="1">
                <a:solidFill>
                  <a:schemeClr val="tx2"/>
                </a:solidFill>
                <a:latin typeface="#9Slide02 Noi dung dai" panose="02000000000000000000" pitchFamily="2" charset="0"/>
                <a:ea typeface="#9Slide02 Noi dung dai" panose="02000000000000000000" pitchFamily="2" charset="0"/>
              </a:rPr>
              <a:t>xuất</a:t>
            </a:r>
            <a:r>
              <a:rPr lang="en-US" sz="1500" dirty="0">
                <a:solidFill>
                  <a:schemeClr val="tx2"/>
                </a:solidFill>
                <a:latin typeface="#9Slide02 Noi dung dai" panose="02000000000000000000" pitchFamily="2" charset="0"/>
                <a:ea typeface="#9Slide02 Noi dung dai" panose="02000000000000000000" pitchFamily="2" charset="0"/>
              </a:rPr>
              <a:t> </a:t>
            </a:r>
            <a:r>
              <a:rPr lang="en-US" sz="1500" dirty="0" err="1">
                <a:solidFill>
                  <a:schemeClr val="tx2"/>
                </a:solidFill>
                <a:latin typeface="#9Slide02 Noi dung dai" panose="02000000000000000000" pitchFamily="2" charset="0"/>
                <a:ea typeface="#9Slide02 Noi dung dai" panose="02000000000000000000" pitchFamily="2" charset="0"/>
              </a:rPr>
              <a:t>kinh</a:t>
            </a:r>
            <a:r>
              <a:rPr lang="en-US" sz="1500" dirty="0">
                <a:solidFill>
                  <a:schemeClr val="tx2"/>
                </a:solidFill>
                <a:latin typeface="#9Slide02 Noi dung dai" panose="02000000000000000000" pitchFamily="2" charset="0"/>
                <a:ea typeface="#9Slide02 Noi dung dai" panose="02000000000000000000" pitchFamily="2" charset="0"/>
              </a:rPr>
              <a:t> </a:t>
            </a:r>
            <a:r>
              <a:rPr lang="en-US" sz="1500" dirty="0" err="1">
                <a:solidFill>
                  <a:schemeClr val="tx2"/>
                </a:solidFill>
                <a:latin typeface="#9Slide02 Noi dung dai" panose="02000000000000000000" pitchFamily="2" charset="0"/>
                <a:ea typeface="#9Slide02 Noi dung dai" panose="02000000000000000000" pitchFamily="2" charset="0"/>
              </a:rPr>
              <a:t>doanh</a:t>
            </a:r>
            <a:r>
              <a:rPr lang="en-US" sz="1500" dirty="0">
                <a:solidFill>
                  <a:schemeClr val="tx2"/>
                </a:solidFill>
                <a:latin typeface="#9Slide02 Noi dung dai" panose="02000000000000000000" pitchFamily="2" charset="0"/>
                <a:ea typeface="#9Slide02 Noi dung dai" panose="02000000000000000000" pitchFamily="2" charset="0"/>
              </a:rPr>
              <a:t> </a:t>
            </a:r>
            <a:r>
              <a:rPr lang="en-US" sz="1500" dirty="0" err="1">
                <a:solidFill>
                  <a:schemeClr val="tx2"/>
                </a:solidFill>
                <a:latin typeface="#9Slide02 Noi dung dai" panose="02000000000000000000" pitchFamily="2" charset="0"/>
                <a:ea typeface="#9Slide02 Noi dung dai" panose="02000000000000000000" pitchFamily="2" charset="0"/>
              </a:rPr>
              <a:t>có</a:t>
            </a:r>
            <a:r>
              <a:rPr lang="en-US" sz="1500" dirty="0">
                <a:solidFill>
                  <a:schemeClr val="tx2"/>
                </a:solidFill>
                <a:latin typeface="#9Slide02 Noi dung dai" panose="02000000000000000000" pitchFamily="2" charset="0"/>
                <a:ea typeface="#9Slide02 Noi dung dai" panose="02000000000000000000" pitchFamily="2" charset="0"/>
              </a:rPr>
              <a:t> </a:t>
            </a:r>
            <a:r>
              <a:rPr lang="en-US" sz="1500" dirty="0" err="1">
                <a:solidFill>
                  <a:schemeClr val="tx2"/>
                </a:solidFill>
                <a:latin typeface="#9Slide02 Noi dung dai" panose="02000000000000000000" pitchFamily="2" charset="0"/>
                <a:ea typeface="#9Slide02 Noi dung dai" panose="02000000000000000000" pitchFamily="2" charset="0"/>
              </a:rPr>
              <a:t>vai</a:t>
            </a:r>
            <a:r>
              <a:rPr lang="en-US" sz="1500" dirty="0">
                <a:solidFill>
                  <a:schemeClr val="tx2"/>
                </a:solidFill>
                <a:latin typeface="#9Slide02 Noi dung dai" panose="02000000000000000000" pitchFamily="2" charset="0"/>
                <a:ea typeface="#9Slide02 Noi dung dai" panose="02000000000000000000" pitchFamily="2" charset="0"/>
              </a:rPr>
              <a:t> </a:t>
            </a:r>
            <a:r>
              <a:rPr lang="en-US" sz="1500" dirty="0" err="1">
                <a:solidFill>
                  <a:schemeClr val="tx2"/>
                </a:solidFill>
                <a:latin typeface="#9Slide02 Noi dung dai" panose="02000000000000000000" pitchFamily="2" charset="0"/>
                <a:ea typeface="#9Slide02 Noi dung dai" panose="02000000000000000000" pitchFamily="2" charset="0"/>
              </a:rPr>
              <a:t>trò</a:t>
            </a:r>
            <a:br>
              <a:rPr lang="en-US" sz="1800" dirty="0"/>
            </a:br>
            <a:endParaRPr lang="en-US" sz="1800" kern="1200" dirty="0">
              <a:solidFill>
                <a:prstClr val="white"/>
              </a:solidFill>
              <a:latin typeface="Calibri" panose="020F0502020204030204"/>
              <a:ea typeface="+mn-ea"/>
              <a:cs typeface="+mn-cs"/>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541440" y="3770990"/>
            <a:ext cx="4073511" cy="507831"/>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Tạo</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ra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sản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phẩm</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đáp</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ứng</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nhu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cầu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của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thị</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trường</a:t>
            </a:r>
            <a:endParaRPr lang="en-US" sz="1500" kern="12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129" y="4448378"/>
            <a:ext cx="3877248" cy="507831"/>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Tạo</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ra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sản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phẩm</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đáp</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ứng</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nhu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cầu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tiêu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dùng</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sản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xuất</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của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XH</a:t>
            </a:r>
            <a:endParaRPr lang="en-US" sz="1500" kern="12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80704" y="38407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4454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7165" y="3827588"/>
            <a:ext cx="3487814" cy="507831"/>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Tạo</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ra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sản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phẩm</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đáp</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ứng</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nhu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cầu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tiêu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dung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sinh</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hoạt</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của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XH</a:t>
            </a:r>
            <a:endParaRPr lang="en-US" sz="1500" kern="12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36675" y="4441078"/>
            <a:ext cx="3487814" cy="507831"/>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Tạo</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ra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sản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phẩm</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đáp</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ứng</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nhu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cầu</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của</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cá</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nhân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người</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sản</a:t>
            </a:r>
            <a:r>
              <a:rPr lang="en-US" sz="120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20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xuất</a:t>
            </a:r>
            <a:endParaRPr lang="en-US" sz="1500" kern="12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4040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0"/>
          <a:stretch>
            <a:fillRect/>
          </a:stretch>
        </p:blipFill>
        <p:spPr>
          <a:xfrm>
            <a:off x="0" y="-25701"/>
            <a:ext cx="9212580" cy="5169201"/>
          </a:xfrm>
          <a:prstGeom prst="rect">
            <a:avLst/>
          </a:prstGeom>
        </p:spPr>
      </p:pic>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68156"/>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869143"/>
            <a:ext cx="7037773" cy="346249"/>
          </a:xfrm>
          <a:prstGeom prst="rect">
            <a:avLst/>
          </a:prstGeom>
          <a:noFill/>
        </p:spPr>
        <p:txBody>
          <a:bodyPr wrap="square" rtlCol="0">
            <a:spAutoFit/>
          </a:bodyPr>
          <a:lstStyle/>
          <a:p>
            <a:pPr lvl="0">
              <a:defRPr/>
            </a:pPr>
            <a:r>
              <a:rPr lang="en-US" sz="1650" kern="1200" dirty="0" err="1">
                <a:solidFill>
                  <a:prstClr val="white"/>
                </a:solidFill>
                <a:latin typeface="#9Slide02 Noi dung dai" panose="02000000000000000000" pitchFamily="2" charset="0"/>
                <a:ea typeface="#9Slide02 Noi dung dai" panose="02000000000000000000" pitchFamily="2" charset="0"/>
              </a:rPr>
              <a:t>Câu</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hỏi</a:t>
            </a:r>
            <a:r>
              <a:rPr lang="en-US" sz="1650" kern="1200" dirty="0">
                <a:solidFill>
                  <a:prstClr val="white"/>
                </a:solidFill>
                <a:latin typeface="#9Slide02 Noi dung dai" panose="02000000000000000000" pitchFamily="2" charset="0"/>
                <a:ea typeface="#9Slide02 Noi dung dai" panose="02000000000000000000" pitchFamily="2" charset="0"/>
              </a:rPr>
              <a:t> 2: </a:t>
            </a:r>
            <a:r>
              <a:rPr lang="en-US" sz="1650" kern="1200" dirty="0" err="1">
                <a:solidFill>
                  <a:prstClr val="white"/>
                </a:solidFill>
                <a:latin typeface="#9Slide02 Noi dung dai" panose="02000000000000000000" pitchFamily="2" charset="0"/>
                <a:ea typeface="#9Slide02 Noi dung dai" panose="02000000000000000000" pitchFamily="2" charset="0"/>
              </a:rPr>
              <a:t>Sản</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xuất</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kinh</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doanh</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có</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vai</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trò</a:t>
            </a:r>
            <a:endParaRPr lang="en-US" sz="1650" kern="1200" dirty="0">
              <a:solidFill>
                <a:prstClr val="white"/>
              </a:solidFill>
              <a:latin typeface="#9Slide02 Noi dung dai" panose="02000000000000000000" pitchFamily="2" charset="0"/>
              <a:ea typeface="#9Slide02 Noi dung dai" panose="02000000000000000000" pitchFamily="2"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66836" y="4470558"/>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Thực</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hiện</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mục</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tiêu</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dân</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giàu</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nước</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mạnh</a:t>
            </a:r>
            <a:r>
              <a:rPr lang="vi-VN" sz="1500" dirty="0">
                <a:solidFill>
                  <a:prstClr val="white"/>
                </a:solidFill>
                <a:latin typeface="Calibri" panose="020F0502020204030204"/>
                <a:ea typeface="Tahoma" panose="020B0604030504040204" pitchFamily="34" charset="0"/>
                <a:cs typeface="Tahoma" panose="020B0604030504040204" pitchFamily="34" charset="0"/>
              </a:rPr>
              <a:t>.</a:t>
            </a:r>
            <a:endParaRPr lang="en-US" sz="1500" kern="12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97871"/>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Phá</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hoại</a:t>
            </a:r>
            <a:r>
              <a:rPr lang="vi-VN"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môi trường.</a:t>
            </a:r>
            <a:endParaRPr lang="vi-VN" sz="15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Phát</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sinh</a:t>
            </a:r>
            <a:r>
              <a:rPr lang="vi-VN"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thất nghiệp.</a:t>
            </a:r>
            <a:endParaRPr lang="vi-VN" sz="15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r>
              <a:rPr lang="en-US" sz="1050" dirty="0" err="1">
                <a:solidFill>
                  <a:schemeClr val="tx2"/>
                </a:solidFill>
                <a:latin typeface="#9Slide01 Noi dung ngan" panose="00000600000000000000" pitchFamily="2" charset="0"/>
                <a:ea typeface="Tahoma" panose="020B0604030504040204" pitchFamily="34" charset="0"/>
                <a:cs typeface="Tahoma" panose="020B0604030504040204" pitchFamily="34" charset="0"/>
              </a:rPr>
              <a:t>Thúc</a:t>
            </a:r>
            <a:r>
              <a:rPr lang="en-US" sz="1050" dirty="0">
                <a:solidFill>
                  <a:schemeClr val="tx2"/>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schemeClr val="tx2"/>
                </a:solidFill>
                <a:latin typeface="#9Slide01 Noi dung ngan" panose="00000600000000000000" pitchFamily="2" charset="0"/>
                <a:ea typeface="Tahoma" panose="020B0604030504040204" pitchFamily="34" charset="0"/>
                <a:cs typeface="Tahoma" panose="020B0604030504040204" pitchFamily="34" charset="0"/>
              </a:rPr>
              <a:t>đẩy</a:t>
            </a:r>
            <a:r>
              <a:rPr lang="en-US" sz="1050" dirty="0">
                <a:solidFill>
                  <a:schemeClr val="tx2"/>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schemeClr val="tx2"/>
                </a:solidFill>
                <a:latin typeface="#9Slide01 Noi dung ngan" panose="00000600000000000000" pitchFamily="2" charset="0"/>
                <a:ea typeface="Tahoma" panose="020B0604030504040204" pitchFamily="34" charset="0"/>
                <a:cs typeface="Tahoma" panose="020B0604030504040204" pitchFamily="34" charset="0"/>
              </a:rPr>
              <a:t>khủng</a:t>
            </a:r>
            <a:r>
              <a:rPr lang="en-US" sz="1050" dirty="0">
                <a:solidFill>
                  <a:schemeClr val="tx2"/>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schemeClr val="tx2"/>
                </a:solidFill>
                <a:latin typeface="#9Slide01 Noi dung ngan" panose="00000600000000000000" pitchFamily="2" charset="0"/>
                <a:ea typeface="Tahoma" panose="020B0604030504040204" pitchFamily="34" charset="0"/>
                <a:cs typeface="Tahoma" panose="020B0604030504040204" pitchFamily="34" charset="0"/>
              </a:rPr>
              <a:t>hoảng</a:t>
            </a:r>
            <a:r>
              <a:rPr lang="en-US" sz="1050" dirty="0">
                <a:solidFill>
                  <a:schemeClr val="tx2"/>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schemeClr val="tx2"/>
                </a:solidFill>
                <a:latin typeface="#9Slide01 Noi dung ngan" panose="00000600000000000000" pitchFamily="2" charset="0"/>
                <a:ea typeface="Tahoma" panose="020B0604030504040204" pitchFamily="34" charset="0"/>
                <a:cs typeface="Tahoma" panose="020B0604030504040204" pitchFamily="34" charset="0"/>
              </a:rPr>
              <a:t>kinh</a:t>
            </a:r>
            <a:r>
              <a:rPr lang="en-US" sz="1050" dirty="0">
                <a:solidFill>
                  <a:schemeClr val="tx2"/>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schemeClr val="tx2"/>
                </a:solidFill>
                <a:latin typeface="#9Slide01 Noi dung ngan" panose="00000600000000000000" pitchFamily="2" charset="0"/>
                <a:ea typeface="Tahoma" panose="020B0604030504040204" pitchFamily="34" charset="0"/>
                <a:cs typeface="Tahoma" panose="020B0604030504040204" pitchFamily="34" charset="0"/>
              </a:rPr>
              <a:t>tế</a:t>
            </a:r>
            <a:endParaRPr lang="vi-VN" sz="1500" dirty="0">
              <a:solidFill>
                <a:schemeClr val="tx2"/>
              </a:solidFill>
              <a:latin typeface="#9Slide01 Noi dung ngan" panose="00000600000000000000" pitchFamily="2" charset="0"/>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0495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0"/>
          <a:stretch>
            <a:fillRect/>
          </a:stretch>
        </p:blipFill>
        <p:spPr>
          <a:xfrm>
            <a:off x="0" y="-25701"/>
            <a:ext cx="9212580" cy="5169201"/>
          </a:xfrm>
          <a:prstGeom prst="rect">
            <a:avLst/>
          </a:prstGeom>
        </p:spPr>
      </p:pic>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984365"/>
            <a:ext cx="7037773" cy="346249"/>
          </a:xfrm>
          <a:prstGeom prst="rect">
            <a:avLst/>
          </a:prstGeom>
          <a:noFill/>
        </p:spPr>
        <p:txBody>
          <a:bodyPr wrap="square" rtlCol="0">
            <a:spAutoFit/>
          </a:bodyPr>
          <a:lstStyle/>
          <a:p>
            <a:pPr lvl="0">
              <a:defRPr/>
            </a:pPr>
            <a:r>
              <a:rPr lang="en-US" sz="1650" kern="1200" dirty="0" err="1">
                <a:solidFill>
                  <a:prstClr val="white"/>
                </a:solidFill>
                <a:latin typeface="#9Slide02 Noi dung dai" panose="02000000000000000000" pitchFamily="2" charset="0"/>
                <a:ea typeface="#9Slide02 Noi dung dai" panose="02000000000000000000" pitchFamily="2" charset="0"/>
              </a:rPr>
              <a:t>Câu</a:t>
            </a:r>
            <a:r>
              <a:rPr lang="en-US" sz="1650" kern="1200" dirty="0">
                <a:solidFill>
                  <a:prstClr val="white"/>
                </a:solidFill>
                <a:latin typeface="#9Slide02 Noi dung dai" panose="02000000000000000000" pitchFamily="2" charset="0"/>
                <a:ea typeface="#9Slide02 Noi dung dai" panose="02000000000000000000" pitchFamily="2" charset="0"/>
              </a:rPr>
              <a:t> </a:t>
            </a:r>
            <a:r>
              <a:rPr lang="en-US" sz="1650" kern="1200" dirty="0" err="1">
                <a:solidFill>
                  <a:prstClr val="white"/>
                </a:solidFill>
                <a:latin typeface="#9Slide02 Noi dung dai" panose="02000000000000000000" pitchFamily="2" charset="0"/>
                <a:ea typeface="#9Slide02 Noi dung dai" panose="02000000000000000000" pitchFamily="2" charset="0"/>
              </a:rPr>
              <a:t>hỏi</a:t>
            </a:r>
            <a:r>
              <a:rPr lang="en-US" sz="1650" kern="1200" dirty="0">
                <a:solidFill>
                  <a:prstClr val="white"/>
                </a:solidFill>
                <a:latin typeface="#9Slide02 Noi dung dai" panose="02000000000000000000" pitchFamily="2" charset="0"/>
                <a:ea typeface="#9Slide02 Noi dung dai" panose="02000000000000000000" pitchFamily="2" charset="0"/>
              </a:rPr>
              <a:t> 3: </a:t>
            </a:r>
            <a:r>
              <a:rPr lang="vi-VN" sz="1650" dirty="0">
                <a:solidFill>
                  <a:prstClr val="white"/>
                </a:solidFill>
                <a:latin typeface="#9Slide02 Noi dung dai" panose="02000000000000000000" pitchFamily="2" charset="0"/>
                <a:ea typeface="#9Slide02 Noi dung dai" panose="02000000000000000000" pitchFamily="2" charset="0"/>
              </a:rPr>
              <a:t>Sản xuất kinh doanh không có vai trò nào dưới đây</a:t>
            </a:r>
            <a:endParaRPr lang="en-US" sz="1650" kern="1200" dirty="0">
              <a:solidFill>
                <a:prstClr val="white"/>
              </a:solidFill>
              <a:latin typeface="#9Slide02 Noi dung dai" panose="02000000000000000000" pitchFamily="2" charset="0"/>
              <a:ea typeface="#9Slide02 Noi dung dai" panose="02000000000000000000" pitchFamily="2"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429724"/>
            <a:ext cx="3773706" cy="484748"/>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Làm</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hạn</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chế</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các</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nghề</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truyền</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thống</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ở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địa</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phương</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a:t>
            </a:r>
            <a:endParaRPr lang="en-US" sz="1500" kern="12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688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Làm</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giảm</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tệ</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nạn</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xã</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 </a:t>
            </a:r>
            <a:r>
              <a:rPr lang="en-US" sz="1050" dirty="0" err="1">
                <a:solidFill>
                  <a:prstClr val="white"/>
                </a:solidFill>
                <a:latin typeface="#9Slide01 Noi dung ngan" panose="00000600000000000000" pitchFamily="2" charset="0"/>
                <a:ea typeface="Tahoma" panose="020B0604030504040204" pitchFamily="34" charset="0"/>
                <a:cs typeface="Tahoma" panose="020B0604030504040204" pitchFamily="34" charset="0"/>
              </a:rPr>
              <a:t>hội</a:t>
            </a:r>
            <a:r>
              <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rPr>
              <a:t>.</a:t>
            </a:r>
            <a:endParaRPr lang="en-US" sz="15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a:t>
            </a:r>
            <a:r>
              <a:rPr lang="en-US" sz="1500" kern="1200">
                <a:solidFill>
                  <a:srgbClr val="FFC000"/>
                </a:solidFill>
                <a:latin typeface="Calibri" panose="020F0502020204030204"/>
                <a:ea typeface="Tahoma" panose="020B0604030504040204" pitchFamily="34" charset="0"/>
                <a:cs typeface="Tahoma" panose="020B0604030504040204" pitchFamily="34" charset="0"/>
              </a:rPr>
              <a:t>. </a:t>
            </a:r>
            <a:r>
              <a:rPr lang="en-US" sz="1050">
                <a:solidFill>
                  <a:schemeClr val="tx2"/>
                </a:solidFill>
                <a:latin typeface="#9Slide01 Noi dung ngan" panose="00000600000000000000" pitchFamily="2" charset="0"/>
                <a:ea typeface="Tahoma" panose="020B0604030504040204" pitchFamily="34" charset="0"/>
                <a:cs typeface="Tahoma" panose="020B0604030504040204" pitchFamily="34" charset="0"/>
              </a:rPr>
              <a:t>Tạo ra sản phẩm hàng hóa</a:t>
            </a:r>
            <a:r>
              <a:rPr lang="en-US" sz="1050">
                <a:solidFill>
                  <a:schemeClr val="bg1"/>
                </a:solidFill>
                <a:latin typeface="#9Slide01 Noi dung ngan" panose="00000600000000000000" pitchFamily="2" charset="0"/>
                <a:ea typeface="Tahoma" panose="020B0604030504040204" pitchFamily="34" charset="0"/>
                <a:cs typeface="Tahoma" panose="020B0604030504040204" pitchFamily="34" charset="0"/>
              </a:rPr>
              <a:t>.</a:t>
            </a:r>
            <a:endParaRPr lang="en-US" sz="1500" dirty="0">
              <a:solidFill>
                <a:schemeClr val="bg1"/>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a:t>
            </a:r>
            <a:r>
              <a:rPr lang="en-US" sz="1500" kern="1200">
                <a:solidFill>
                  <a:srgbClr val="FFC000"/>
                </a:solidFill>
                <a:latin typeface="Calibri" panose="020F0502020204030204"/>
                <a:ea typeface="Tahoma" panose="020B0604030504040204" pitchFamily="34" charset="0"/>
                <a:cs typeface="Tahoma" panose="020B0604030504040204" pitchFamily="34" charset="0"/>
              </a:rPr>
              <a:t>.</a:t>
            </a:r>
            <a:r>
              <a:rPr lang="en-US" sz="1500">
                <a:solidFill>
                  <a:prstClr val="white"/>
                </a:solidFill>
                <a:ea typeface="Tahoma" panose="020B0604030504040204" pitchFamily="34" charset="0"/>
                <a:cs typeface="Tahoma" panose="020B0604030504040204" pitchFamily="34" charset="0"/>
              </a:rPr>
              <a:t> </a:t>
            </a:r>
            <a:r>
              <a:rPr lang="en-US" sz="1050">
                <a:solidFill>
                  <a:prstClr val="white"/>
                </a:solidFill>
                <a:latin typeface="#9Slide01 Noi dung ngan" panose="00000600000000000000" pitchFamily="2" charset="0"/>
                <a:ea typeface="Tahoma" panose="020B0604030504040204" pitchFamily="34" charset="0"/>
                <a:cs typeface="Tahoma" panose="020B0604030504040204" pitchFamily="34" charset="0"/>
              </a:rPr>
              <a:t>Tạo việc làm cho xã hội.</a:t>
            </a:r>
            <a:endParaRPr lang="en-US" sz="15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50657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0"/>
          <a:stretch>
            <a:fillRect/>
          </a:stretch>
        </p:blipFill>
        <p:spPr>
          <a:xfrm>
            <a:off x="0" y="-25701"/>
            <a:ext cx="9212580" cy="5169201"/>
          </a:xfrm>
          <a:prstGeom prst="rect">
            <a:avLst/>
          </a:prstGeom>
        </p:spPr>
      </p:pic>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972907"/>
            <a:ext cx="7037773" cy="369332"/>
          </a:xfrm>
          <a:prstGeom prst="rect">
            <a:avLst/>
          </a:prstGeom>
          <a:noFill/>
        </p:spPr>
        <p:txBody>
          <a:bodyPr wrap="square" rtlCol="0">
            <a:spAutoFit/>
          </a:bodyPr>
          <a:lstStyle/>
          <a:p>
            <a:pPr>
              <a:defRPr/>
            </a:pPr>
            <a:r>
              <a:rPr lang="en-US" sz="1800" dirty="0" err="1">
                <a:solidFill>
                  <a:prstClr val="white"/>
                </a:solidFill>
                <a:latin typeface="#9Slide02 Noi dung dai" panose="02000000000000000000" pitchFamily="2" charset="0"/>
                <a:ea typeface="#9Slide02 Noi dung dai" panose="02000000000000000000" pitchFamily="2" charset="0"/>
              </a:rPr>
              <a:t>Câu</a:t>
            </a:r>
            <a:r>
              <a:rPr lang="en-US" sz="1800" dirty="0">
                <a:solidFill>
                  <a:prstClr val="white"/>
                </a:solidFill>
                <a:latin typeface="#9Slide02 Noi dung dai" panose="02000000000000000000" pitchFamily="2" charset="0"/>
                <a:ea typeface="#9Slide02 Noi dung dai" panose="02000000000000000000" pitchFamily="2" charset="0"/>
              </a:rPr>
              <a:t> </a:t>
            </a:r>
            <a:r>
              <a:rPr lang="en-US" sz="1800" dirty="0" err="1">
                <a:solidFill>
                  <a:prstClr val="white"/>
                </a:solidFill>
                <a:latin typeface="#9Slide02 Noi dung dai" panose="02000000000000000000" pitchFamily="2" charset="0"/>
                <a:ea typeface="#9Slide02 Noi dung dai" panose="02000000000000000000" pitchFamily="2" charset="0"/>
              </a:rPr>
              <a:t>hỏi</a:t>
            </a:r>
            <a:r>
              <a:rPr lang="en-US" sz="1800" dirty="0">
                <a:solidFill>
                  <a:prstClr val="white"/>
                </a:solidFill>
                <a:latin typeface="#9Slide02 Noi dung dai" panose="02000000000000000000" pitchFamily="2" charset="0"/>
                <a:ea typeface="#9Slide02 Noi dung dai" panose="02000000000000000000" pitchFamily="2" charset="0"/>
              </a:rPr>
              <a:t> 4 : </a:t>
            </a:r>
            <a:r>
              <a:rPr lang="vi-VN" sz="1800" dirty="0">
                <a:solidFill>
                  <a:prstClr val="white"/>
                </a:solidFill>
                <a:latin typeface="#9Slide02 Noi dung dai" panose="02000000000000000000" pitchFamily="2" charset="0"/>
                <a:ea typeface="#9Slide02 Noi dung dai" panose="02000000000000000000" pitchFamily="2" charset="0"/>
              </a:rPr>
              <a:t>Sản xuất kinh doanh không có vai trò nào dưới đây</a:t>
            </a:r>
            <a:endParaRPr lang="en-US" sz="1800" dirty="0">
              <a:solidFill>
                <a:prstClr val="white"/>
              </a:solidFill>
              <a:latin typeface="#9Slide02 Noi dung dai" panose="02000000000000000000" pitchFamily="2" charset="0"/>
              <a:ea typeface="#9Slide02 Noi dung dai" panose="02000000000000000000" pitchFamily="2"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9699" y="3879489"/>
            <a:ext cx="4073511"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dirty="0">
                <a:solidFill>
                  <a:srgbClr val="FFC000"/>
                </a:solidFill>
                <a:ea typeface="Tahoma" panose="020B0604030504040204" pitchFamily="34" charset="0"/>
                <a:cs typeface="Tahoma" panose="020B0604030504040204" pitchFamily="34" charset="0"/>
              </a:rPr>
              <a:t>B</a:t>
            </a:r>
            <a:r>
              <a:rPr lang="en-US" sz="1500">
                <a:solidFill>
                  <a:srgbClr val="FFC000"/>
                </a:solidFill>
                <a:ea typeface="Tahoma" panose="020B0604030504040204" pitchFamily="34" charset="0"/>
                <a:cs typeface="Tahoma" panose="020B0604030504040204" pitchFamily="34" charset="0"/>
              </a:rPr>
              <a:t>. </a:t>
            </a:r>
            <a:r>
              <a:rPr lang="vi-VN" sz="1050">
                <a:solidFill>
                  <a:prstClr val="white"/>
                </a:solidFill>
                <a:latin typeface="#9Slide01 Noi dung ngan" panose="00000600000000000000" pitchFamily="2" charset="0"/>
                <a:ea typeface="Tahoma" panose="020B0604030504040204" pitchFamily="34" charset="0"/>
                <a:cs typeface="Tahoma" panose="020B0604030504040204" pitchFamily="34" charset="0"/>
              </a:rPr>
              <a:t>Hủy hoại môi trường.</a:t>
            </a:r>
            <a:endParaRPr lang="en-US" sz="15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6" y="4545319"/>
            <a:ext cx="3877248"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dirty="0">
                <a:solidFill>
                  <a:srgbClr val="FFC000"/>
                </a:solidFill>
                <a:ea typeface="Tahoma" panose="020B0604030504040204" pitchFamily="34" charset="0"/>
                <a:cs typeface="Tahoma" panose="020B0604030504040204" pitchFamily="34" charset="0"/>
              </a:rPr>
              <a:t>C</a:t>
            </a:r>
            <a:r>
              <a:rPr lang="en-US" sz="1500">
                <a:solidFill>
                  <a:srgbClr val="FFC000"/>
                </a:solidFill>
                <a:ea typeface="Tahoma" panose="020B0604030504040204" pitchFamily="34" charset="0"/>
                <a:cs typeface="Tahoma" panose="020B0604030504040204" pitchFamily="34" charset="0"/>
              </a:rPr>
              <a:t>. </a:t>
            </a:r>
            <a:r>
              <a:rPr lang="vi-VN" sz="1050">
                <a:solidFill>
                  <a:prstClr val="white"/>
                </a:solidFill>
                <a:latin typeface="#9Slide01 Noi dung ngan" panose="00000600000000000000" pitchFamily="2" charset="0"/>
                <a:ea typeface="Tahoma" panose="020B0604030504040204" pitchFamily="34" charset="0"/>
                <a:cs typeface="Tahoma" panose="020B0604030504040204" pitchFamily="34" charset="0"/>
              </a:rPr>
              <a:t>Thúc đẩy phát triển kinh tế. </a:t>
            </a:r>
            <a:r>
              <a:rPr lang="vi-VN" sz="1500" dirty="0">
                <a:solidFill>
                  <a:prstClr val="white"/>
                </a:solidFill>
                <a:latin typeface="Calibri" panose="020F0502020204030204"/>
                <a:ea typeface="Tahoma" panose="020B0604030504040204" pitchFamily="34" charset="0"/>
                <a:cs typeface="Tahoma" panose="020B0604030504040204" pitchFamily="34" charset="0"/>
              </a:rPr>
              <a:t>	</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dirty="0">
                <a:solidFill>
                  <a:srgbClr val="FFC000"/>
                </a:solidFill>
                <a:ea typeface="Tahoma" panose="020B0604030504040204" pitchFamily="34" charset="0"/>
                <a:cs typeface="Tahoma" panose="020B0604030504040204" pitchFamily="34" charset="0"/>
              </a:rPr>
              <a:t>A</a:t>
            </a:r>
            <a:r>
              <a:rPr lang="en-US" sz="1500">
                <a:solidFill>
                  <a:srgbClr val="FFC000"/>
                </a:solidFill>
                <a:ea typeface="Tahoma" panose="020B0604030504040204" pitchFamily="34" charset="0"/>
                <a:cs typeface="Tahoma" panose="020B0604030504040204" pitchFamily="34" charset="0"/>
              </a:rPr>
              <a:t>. </a:t>
            </a:r>
            <a:r>
              <a:rPr lang="en-US" sz="1050">
                <a:solidFill>
                  <a:prstClr val="white"/>
                </a:solidFill>
                <a:latin typeface="#9Slide01 Noi dung ngan" panose="00000600000000000000" pitchFamily="2" charset="0"/>
                <a:ea typeface="Tahoma" panose="020B0604030504040204" pitchFamily="34" charset="0"/>
                <a:cs typeface="Tahoma" panose="020B0604030504040204" pitchFamily="34" charset="0"/>
              </a:rPr>
              <a:t>Đem lại cuộc sống ấm no</a:t>
            </a:r>
            <a:endParaRPr lang="en-US" sz="150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66597" y="4545319"/>
            <a:ext cx="3487814" cy="323165"/>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dirty="0">
                <a:solidFill>
                  <a:srgbClr val="FFC000"/>
                </a:solidFill>
                <a:ea typeface="Tahoma" panose="020B0604030504040204" pitchFamily="34" charset="0"/>
                <a:cs typeface="Tahoma" panose="020B0604030504040204" pitchFamily="34" charset="0"/>
              </a:rPr>
              <a:t>D</a:t>
            </a:r>
            <a:r>
              <a:rPr lang="en-US" sz="1500">
                <a:solidFill>
                  <a:srgbClr val="FFC000"/>
                </a:solidFill>
                <a:ea typeface="Tahoma" panose="020B0604030504040204" pitchFamily="34" charset="0"/>
                <a:cs typeface="Tahoma" panose="020B0604030504040204" pitchFamily="34" charset="0"/>
              </a:rPr>
              <a:t>. </a:t>
            </a:r>
            <a:r>
              <a:rPr lang="en-US" sz="1050">
                <a:solidFill>
                  <a:prstClr val="white"/>
                </a:solidFill>
                <a:latin typeface="#9Slide01 Noi dung ngan" panose="00000600000000000000" pitchFamily="2" charset="0"/>
                <a:ea typeface="Tahoma" panose="020B0604030504040204" pitchFamily="34" charset="0"/>
                <a:cs typeface="Tahoma" panose="020B0604030504040204" pitchFamily="34" charset="0"/>
              </a:rPr>
              <a:t>Phát triển văn hóa, xã hội.</a:t>
            </a:r>
            <a:endParaRPr lang="en-US" sz="1050" dirty="0">
              <a:solidFill>
                <a:prstClr val="white"/>
              </a:solidFill>
              <a:latin typeface="#9Slide01 Noi dung ngan" panose="00000600000000000000" pitchFamily="2" charset="0"/>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52637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5701"/>
            <a:ext cx="9212580" cy="5169201"/>
          </a:xfrm>
          <a:prstGeom prst="rect">
            <a:avLst/>
          </a:prstGeom>
        </p:spPr>
      </p:pic>
      <p:pic>
        <p:nvPicPr>
          <p:cNvPr id="3" name="Picture 2"/>
          <p:cNvPicPr>
            <a:picLocks noChangeAspect="1"/>
          </p:cNvPicPr>
          <p:nvPr/>
        </p:nvPicPr>
        <p:blipFill>
          <a:blip r:embed="rId3"/>
          <a:stretch>
            <a:fillRect/>
          </a:stretch>
        </p:blipFill>
        <p:spPr>
          <a:xfrm>
            <a:off x="2652626" y="202130"/>
            <a:ext cx="3962232" cy="3962232"/>
          </a:xfrm>
          <a:prstGeom prst="rect">
            <a:avLst/>
          </a:prstGeom>
        </p:spPr>
      </p:pic>
      <p:sp>
        <p:nvSpPr>
          <p:cNvPr id="5" name="bang a">
            <a:extLst>
              <a:ext uri="{FF2B5EF4-FFF2-40B4-BE49-F238E27FC236}">
                <a16:creationId xmlns:a16="http://schemas.microsoft.com/office/drawing/2014/main" id="{D0E6AFB4-275F-4728-9A13-27E00F9EA3A2}"/>
              </a:ext>
            </a:extLst>
          </p:cNvPr>
          <p:cNvSpPr/>
          <p:nvPr/>
        </p:nvSpPr>
        <p:spPr>
          <a:xfrm flipH="1">
            <a:off x="1471022" y="4232702"/>
            <a:ext cx="6224375" cy="562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dap an a">
            <a:extLst>
              <a:ext uri="{FF2B5EF4-FFF2-40B4-BE49-F238E27FC236}">
                <a16:creationId xmlns:a16="http://schemas.microsoft.com/office/drawing/2014/main" id="{9897B1B9-EB78-41AF-AC33-1E8F7714B11F}"/>
              </a:ext>
            </a:extLst>
          </p:cNvPr>
          <p:cNvSpPr txBox="1"/>
          <p:nvPr/>
        </p:nvSpPr>
        <p:spPr>
          <a:xfrm>
            <a:off x="3400809" y="4232702"/>
            <a:ext cx="6224375" cy="553998"/>
          </a:xfrm>
          <a:prstGeom prst="rect">
            <a:avLst/>
          </a:prstGeom>
          <a:noFill/>
        </p:spPr>
        <p:txBody>
          <a:bodyPr wrap="square" rtlCol="0">
            <a:spAutoFit/>
          </a:bodyPr>
          <a:lstStyle/>
          <a:p>
            <a:pPr>
              <a:buClr>
                <a:schemeClr val="bg1"/>
              </a:buClr>
            </a:pPr>
            <a:r>
              <a:rPr lang="en-US" sz="3000">
                <a:solidFill>
                  <a:schemeClr val="accent4"/>
                </a:solidFill>
                <a:ea typeface="Tahoma" panose="020B0604030504040204" pitchFamily="34" charset="0"/>
                <a:cs typeface="Tahoma" panose="020B0604030504040204" pitchFamily="34" charset="0"/>
              </a:rPr>
              <a:t>Thank you</a:t>
            </a:r>
            <a:r>
              <a:rPr lang="en-US" sz="3000" dirty="0">
                <a:solidFill>
                  <a:schemeClr val="accent4"/>
                </a:solidFill>
                <a:ea typeface="Tahoma" panose="020B0604030504040204" pitchFamily="34" charset="0"/>
                <a:cs typeface="Tahoma" panose="020B0604030504040204" pitchFamily="34" charset="0"/>
              </a:rPr>
              <a:t>!</a:t>
            </a:r>
            <a:endParaRPr lang="vi-VN" sz="3000" dirty="0">
              <a:solidFill>
                <a:schemeClr val="accent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59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9" presetClass="emph" presetSubtype="0" repeatCount="4000" fill="hold" grpId="2" nodeType="withEffect">
                                  <p:stCondLst>
                                    <p:cond delay="3000"/>
                                  </p:stCondLst>
                                  <p:childTnLst>
                                    <p:animClr clrSpc="rgb" dir="cw">
                                      <p:cBhvr override="childStyle">
                                        <p:cTn id="9" dur="500" fill="hold"/>
                                        <p:tgtEl>
                                          <p:spTgt spid="5"/>
                                        </p:tgtEl>
                                        <p:attrNameLst>
                                          <p:attrName>style.color</p:attrName>
                                        </p:attrNameLst>
                                      </p:cBhvr>
                                      <p:to>
                                        <a:srgbClr val="92D050"/>
                                      </p:to>
                                    </p:animClr>
                                    <p:animClr clrSpc="rgb" dir="cw">
                                      <p:cBhvr>
                                        <p:cTn id="10" dur="500" fill="hold"/>
                                        <p:tgtEl>
                                          <p:spTgt spid="5"/>
                                        </p:tgtEl>
                                        <p:attrNameLst>
                                          <p:attrName>fillcolor</p:attrName>
                                        </p:attrNameLst>
                                      </p:cBhvr>
                                      <p:to>
                                        <a:srgbClr val="92D050"/>
                                      </p:to>
                                    </p:animClr>
                                    <p:set>
                                      <p:cBhvr>
                                        <p:cTn id="11" dur="500" fill="hold"/>
                                        <p:tgtEl>
                                          <p:spTgt spid="5"/>
                                        </p:tgtEl>
                                        <p:attrNameLst>
                                          <p:attrName>fill.type</p:attrName>
                                        </p:attrNameLst>
                                      </p:cBhvr>
                                      <p:to>
                                        <p:strVal val="solid"/>
                                      </p:to>
                                    </p:set>
                                    <p:set>
                                      <p:cBhvr>
                                        <p:cTn id="12" dur="500" fill="hold"/>
                                        <p:tgtEl>
                                          <p:spTgt spid="5"/>
                                        </p:tgtEl>
                                        <p:attrNameLst>
                                          <p:attrName>fill.on</p:attrName>
                                        </p:attrNameLst>
                                      </p:cBhvr>
                                      <p:to>
                                        <p:strVal val="true"/>
                                      </p:to>
                                    </p:set>
                                  </p:childTnLst>
                                </p:cTn>
                              </p:par>
                              <p:par>
                                <p:cTn id="13" presetID="24" presetClass="emph" presetSubtype="0" fill="hold" grpId="3" nodeType="withEffect">
                                  <p:stCondLst>
                                    <p:cond delay="3000"/>
                                  </p:stCondLst>
                                  <p:childTnLst>
                                    <p:animClr clrSpc="hsl" dir="cw">
                                      <p:cBhvr override="childStyle">
                                        <p:cTn id="14" dur="500" fill="hold"/>
                                        <p:tgtEl>
                                          <p:spTgt spid="6"/>
                                        </p:tgtEl>
                                        <p:attrNameLst>
                                          <p:attrName>style.color</p:attrName>
                                        </p:attrNameLst>
                                      </p:cBhvr>
                                      <p:by>
                                        <p:hsl h="0" s="-12549" l="-25098"/>
                                      </p:by>
                                    </p:animClr>
                                    <p:animClr clrSpc="hsl" dir="cw">
                                      <p:cBhvr>
                                        <p:cTn id="15" dur="500" fill="hold"/>
                                        <p:tgtEl>
                                          <p:spTgt spid="6"/>
                                        </p:tgtEl>
                                        <p:attrNameLst>
                                          <p:attrName>fillcolor</p:attrName>
                                        </p:attrNameLst>
                                      </p:cBhvr>
                                      <p:by>
                                        <p:hsl h="0" s="-12549" l="-25098"/>
                                      </p:by>
                                    </p:animClr>
                                    <p:animClr clrSpc="hsl" dir="cw">
                                      <p:cBhvr>
                                        <p:cTn id="16" dur="500" fill="hold"/>
                                        <p:tgtEl>
                                          <p:spTgt spid="6"/>
                                        </p:tgtEl>
                                        <p:attrNameLst>
                                          <p:attrName>stroke.color</p:attrName>
                                        </p:attrNameLst>
                                      </p:cBhvr>
                                      <p:by>
                                        <p:hsl h="0" s="-12549" l="-25098"/>
                                      </p:by>
                                    </p:animClr>
                                    <p:set>
                                      <p:cBhvr>
                                        <p:cTn id="17" dur="500" fill="hold"/>
                                        <p:tgtEl>
                                          <p:spTgt spid="6"/>
                                        </p:tgtEl>
                                        <p:attrNameLst>
                                          <p:attrName>fill.type</p:attrName>
                                        </p:attrNameLst>
                                      </p:cBhvr>
                                      <p:to>
                                        <p:strVal val="solid"/>
                                      </p:to>
                                    </p:set>
                                  </p:childTnLst>
                                </p:cTn>
                              </p:par>
                              <p:par>
                                <p:cTn id="18" presetID="19" presetClass="emph" presetSubtype="0" repeatCount="4000" fill="hold" grpId="3" nodeType="withEffect">
                                  <p:stCondLst>
                                    <p:cond delay="3500"/>
                                  </p:stCondLst>
                                  <p:childTnLst>
                                    <p:animClr clrSpc="rgb" dir="cw">
                                      <p:cBhvr override="childStyle">
                                        <p:cTn id="19" dur="500" fill="hold"/>
                                        <p:tgtEl>
                                          <p:spTgt spid="5"/>
                                        </p:tgtEl>
                                        <p:attrNameLst>
                                          <p:attrName>style.color</p:attrName>
                                        </p:attrNameLst>
                                      </p:cBhvr>
                                      <p:to>
                                        <a:srgbClr val="92D050"/>
                                      </p:to>
                                    </p:animClr>
                                    <p:animClr clrSpc="rgb" dir="cw">
                                      <p:cBhvr>
                                        <p:cTn id="20" dur="500" fill="hold"/>
                                        <p:tgtEl>
                                          <p:spTgt spid="5"/>
                                        </p:tgtEl>
                                        <p:attrNameLst>
                                          <p:attrName>fillcolor</p:attrName>
                                        </p:attrNameLst>
                                      </p:cBhvr>
                                      <p:to>
                                        <a:srgbClr val="92D050"/>
                                      </p:to>
                                    </p:animClr>
                                    <p:set>
                                      <p:cBhvr>
                                        <p:cTn id="21" dur="500" fill="hold"/>
                                        <p:tgtEl>
                                          <p:spTgt spid="5"/>
                                        </p:tgtEl>
                                        <p:attrNameLst>
                                          <p:attrName>fill.type</p:attrName>
                                        </p:attrNameLst>
                                      </p:cBhvr>
                                      <p:to>
                                        <p:strVal val="solid"/>
                                      </p:to>
                                    </p:set>
                                    <p:set>
                                      <p:cBhvr>
                                        <p:cTn id="22" dur="500" fill="hold"/>
                                        <p:tgtEl>
                                          <p:spTgt spid="5"/>
                                        </p:tgtEl>
                                        <p:attrNameLst>
                                          <p:attrName>fill.on</p:attrName>
                                        </p:attrNameLst>
                                      </p:cBhvr>
                                      <p:to>
                                        <p:strVal val="true"/>
                                      </p:to>
                                    </p:set>
                                  </p:childTnLst>
                                </p:cTn>
                              </p:par>
                              <p:par>
                                <p:cTn id="23" presetID="24" presetClass="emph" presetSubtype="0" fill="hold" grpId="4" nodeType="withEffect">
                                  <p:stCondLst>
                                    <p:cond delay="3500"/>
                                  </p:stCondLst>
                                  <p:childTnLst>
                                    <p:animClr clrSpc="hsl" dir="cw">
                                      <p:cBhvr override="childStyle">
                                        <p:cTn id="24" dur="500" fill="hold"/>
                                        <p:tgtEl>
                                          <p:spTgt spid="6"/>
                                        </p:tgtEl>
                                        <p:attrNameLst>
                                          <p:attrName>style.color</p:attrName>
                                        </p:attrNameLst>
                                      </p:cBhvr>
                                      <p:by>
                                        <p:hsl h="0" s="-12549" l="-25098"/>
                                      </p:by>
                                    </p:animClr>
                                    <p:animClr clrSpc="hsl" dir="cw">
                                      <p:cBhvr>
                                        <p:cTn id="25" dur="500" fill="hold"/>
                                        <p:tgtEl>
                                          <p:spTgt spid="6"/>
                                        </p:tgtEl>
                                        <p:attrNameLst>
                                          <p:attrName>fillcolor</p:attrName>
                                        </p:attrNameLst>
                                      </p:cBhvr>
                                      <p:by>
                                        <p:hsl h="0" s="-12549" l="-25098"/>
                                      </p:by>
                                    </p:animClr>
                                    <p:animClr clrSpc="hsl" dir="cw">
                                      <p:cBhvr>
                                        <p:cTn id="26" dur="500" fill="hold"/>
                                        <p:tgtEl>
                                          <p:spTgt spid="6"/>
                                        </p:tgtEl>
                                        <p:attrNameLst>
                                          <p:attrName>stroke.color</p:attrName>
                                        </p:attrNameLst>
                                      </p:cBhvr>
                                      <p:by>
                                        <p:hsl h="0" s="-12549" l="-25098"/>
                                      </p:by>
                                    </p:animClr>
                                    <p:set>
                                      <p:cBhvr>
                                        <p:cTn id="27" dur="500" fill="hold"/>
                                        <p:tgtEl>
                                          <p:spTgt spid="6"/>
                                        </p:tgtEl>
                                        <p:attrNameLst>
                                          <p:attrName>fill.type</p:attrName>
                                        </p:attrNameLst>
                                      </p:cBhvr>
                                      <p:to>
                                        <p:strVal val="solid"/>
                                      </p:to>
                                    </p:set>
                                  </p:childTnLst>
                                </p:cTn>
                              </p:par>
                              <p:par>
                                <p:cTn id="28" presetID="19" presetClass="emph" presetSubtype="0" repeatCount="4000" fill="hold" grpId="4" nodeType="withEffect">
                                  <p:stCondLst>
                                    <p:cond delay="3000"/>
                                  </p:stCondLst>
                                  <p:childTnLst>
                                    <p:animClr clrSpc="rgb" dir="cw">
                                      <p:cBhvr override="childStyle">
                                        <p:cTn id="29" dur="500" fill="hold"/>
                                        <p:tgtEl>
                                          <p:spTgt spid="5"/>
                                        </p:tgtEl>
                                        <p:attrNameLst>
                                          <p:attrName>style.color</p:attrName>
                                        </p:attrNameLst>
                                      </p:cBhvr>
                                      <p:to>
                                        <a:srgbClr val="92D050"/>
                                      </p:to>
                                    </p:animClr>
                                    <p:animClr clrSpc="rgb" dir="cw">
                                      <p:cBhvr>
                                        <p:cTn id="30" dur="500" fill="hold"/>
                                        <p:tgtEl>
                                          <p:spTgt spid="5"/>
                                        </p:tgtEl>
                                        <p:attrNameLst>
                                          <p:attrName>fillcolor</p:attrName>
                                        </p:attrNameLst>
                                      </p:cBhvr>
                                      <p:to>
                                        <a:srgbClr val="92D050"/>
                                      </p:to>
                                    </p:animClr>
                                    <p:set>
                                      <p:cBhvr>
                                        <p:cTn id="31" dur="500" fill="hold"/>
                                        <p:tgtEl>
                                          <p:spTgt spid="5"/>
                                        </p:tgtEl>
                                        <p:attrNameLst>
                                          <p:attrName>fill.type</p:attrName>
                                        </p:attrNameLst>
                                      </p:cBhvr>
                                      <p:to>
                                        <p:strVal val="solid"/>
                                      </p:to>
                                    </p:set>
                                    <p:set>
                                      <p:cBhvr>
                                        <p:cTn id="32" dur="500" fill="hold"/>
                                        <p:tgtEl>
                                          <p:spTgt spid="5"/>
                                        </p:tgtEl>
                                        <p:attrNameLst>
                                          <p:attrName>fill.on</p:attrName>
                                        </p:attrNameLst>
                                      </p:cBhvr>
                                      <p:to>
                                        <p:strVal val="true"/>
                                      </p:to>
                                    </p:set>
                                  </p:childTnLst>
                                </p:cTn>
                              </p:par>
                              <p:par>
                                <p:cTn id="33" presetID="24" presetClass="emph" presetSubtype="0" fill="hold" grpId="5" nodeType="withEffect">
                                  <p:stCondLst>
                                    <p:cond delay="3000"/>
                                  </p:stCondLst>
                                  <p:childTnLst>
                                    <p:animClr clrSpc="hsl" dir="cw">
                                      <p:cBhvr override="childStyle">
                                        <p:cTn id="34" dur="500" fill="hold"/>
                                        <p:tgtEl>
                                          <p:spTgt spid="6"/>
                                        </p:tgtEl>
                                        <p:attrNameLst>
                                          <p:attrName>style.color</p:attrName>
                                        </p:attrNameLst>
                                      </p:cBhvr>
                                      <p:by>
                                        <p:hsl h="0" s="-12549" l="-25098"/>
                                      </p:by>
                                    </p:animClr>
                                    <p:animClr clrSpc="hsl" dir="cw">
                                      <p:cBhvr>
                                        <p:cTn id="35" dur="500" fill="hold"/>
                                        <p:tgtEl>
                                          <p:spTgt spid="6"/>
                                        </p:tgtEl>
                                        <p:attrNameLst>
                                          <p:attrName>fillcolor</p:attrName>
                                        </p:attrNameLst>
                                      </p:cBhvr>
                                      <p:by>
                                        <p:hsl h="0" s="-12549" l="-25098"/>
                                      </p:by>
                                    </p:animClr>
                                    <p:animClr clrSpc="hsl" dir="cw">
                                      <p:cBhvr>
                                        <p:cTn id="36" dur="500" fill="hold"/>
                                        <p:tgtEl>
                                          <p:spTgt spid="6"/>
                                        </p:tgtEl>
                                        <p:attrNameLst>
                                          <p:attrName>stroke.color</p:attrName>
                                        </p:attrNameLst>
                                      </p:cBhvr>
                                      <p:by>
                                        <p:hsl h="0" s="-12549" l="-25098"/>
                                      </p:by>
                                    </p:animClr>
                                    <p:set>
                                      <p:cBhvr>
                                        <p:cTn id="37"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24" presetClass="emph" presetSubtype="0" fill="hold" grpId="1" nodeType="clickEffect">
                                  <p:stCondLst>
                                    <p:cond delay="0"/>
                                  </p:stCondLst>
                                  <p:childTnLst>
                                    <p:animClr clrSpc="hsl" dir="cw">
                                      <p:cBhvr override="childStyle">
                                        <p:cTn id="42" dur="500" fill="hold"/>
                                        <p:tgtEl>
                                          <p:spTgt spid="6"/>
                                        </p:tgtEl>
                                        <p:attrNameLst>
                                          <p:attrName>style.color</p:attrName>
                                        </p:attrNameLst>
                                      </p:cBhvr>
                                      <p:by>
                                        <p:hsl h="0" s="-12549" l="-25098"/>
                                      </p:by>
                                    </p:animClr>
                                    <p:animClr clrSpc="hsl" dir="cw">
                                      <p:cBhvr>
                                        <p:cTn id="43" dur="500" fill="hold"/>
                                        <p:tgtEl>
                                          <p:spTgt spid="6"/>
                                        </p:tgtEl>
                                        <p:attrNameLst>
                                          <p:attrName>fillcolor</p:attrName>
                                        </p:attrNameLst>
                                      </p:cBhvr>
                                      <p:by>
                                        <p:hsl h="0" s="-12549" l="-25098"/>
                                      </p:by>
                                    </p:animClr>
                                    <p:animClr clrSpc="hsl" dir="cw">
                                      <p:cBhvr>
                                        <p:cTn id="44" dur="500" fill="hold"/>
                                        <p:tgtEl>
                                          <p:spTgt spid="6"/>
                                        </p:tgtEl>
                                        <p:attrNameLst>
                                          <p:attrName>stroke.color</p:attrName>
                                        </p:attrNameLst>
                                      </p:cBhvr>
                                      <p:by>
                                        <p:hsl h="0" s="-12549" l="-25098"/>
                                      </p:by>
                                    </p:animClr>
                                    <p:set>
                                      <p:cBhvr>
                                        <p:cTn id="45" dur="500" fill="hold"/>
                                        <p:tgtEl>
                                          <p:spTgt spid="6"/>
                                        </p:tgtEl>
                                        <p:attrNameLst>
                                          <p:attrName>fill.type</p:attrName>
                                        </p:attrNameLst>
                                      </p:cBhvr>
                                      <p:to>
                                        <p:strVal val="solid"/>
                                      </p:to>
                                    </p:set>
                                  </p:childTnLst>
                                </p:cTn>
                              </p:par>
                              <p:par>
                                <p:cTn id="46" presetID="19" presetClass="emph" presetSubtype="0" fill="hold" grpId="0" nodeType="withEffect">
                                  <p:stCondLst>
                                    <p:cond delay="0"/>
                                  </p:stCondLst>
                                  <p:childTnLst>
                                    <p:animClr clrSpc="rgb" dir="cw">
                                      <p:cBhvr override="childStyle">
                                        <p:cTn id="47" dur="500" fill="hold"/>
                                        <p:tgtEl>
                                          <p:spTgt spid="5"/>
                                        </p:tgtEl>
                                        <p:attrNameLst>
                                          <p:attrName>style.color</p:attrName>
                                        </p:attrNameLst>
                                      </p:cBhvr>
                                      <p:to>
                                        <a:srgbClr val="FFC000"/>
                                      </p:to>
                                    </p:animClr>
                                    <p:animClr clrSpc="rgb" dir="cw">
                                      <p:cBhvr>
                                        <p:cTn id="48" dur="500" fill="hold"/>
                                        <p:tgtEl>
                                          <p:spTgt spid="5"/>
                                        </p:tgtEl>
                                        <p:attrNameLst>
                                          <p:attrName>fillcolor</p:attrName>
                                        </p:attrNameLst>
                                      </p:cBhvr>
                                      <p:to>
                                        <a:srgbClr val="FFC000"/>
                                      </p:to>
                                    </p:animClr>
                                    <p:set>
                                      <p:cBhvr>
                                        <p:cTn id="49" dur="500" fill="hold"/>
                                        <p:tgtEl>
                                          <p:spTgt spid="5"/>
                                        </p:tgtEl>
                                        <p:attrNameLst>
                                          <p:attrName>fill.type</p:attrName>
                                        </p:attrNameLst>
                                      </p:cBhvr>
                                      <p:to>
                                        <p:strVal val="solid"/>
                                      </p:to>
                                    </p:set>
                                    <p:set>
                                      <p:cBhvr>
                                        <p:cTn id="50" dur="500" fill="hold"/>
                                        <p:tgtEl>
                                          <p:spTgt spid="5"/>
                                        </p:tgtEl>
                                        <p:attrNameLst>
                                          <p:attrName>fill.on</p:attrName>
                                        </p:attrNameLst>
                                      </p:cBhvr>
                                      <p:to>
                                        <p:strVal val="true"/>
                                      </p:to>
                                    </p:set>
                                  </p:childTnLst>
                                </p:cTn>
                              </p:par>
                              <p:par>
                                <p:cTn id="51" presetID="19" presetClass="emph" presetSubtype="0" repeatCount="4000" fill="hold" grpId="1" nodeType="withEffect">
                                  <p:stCondLst>
                                    <p:cond delay="3000"/>
                                  </p:stCondLst>
                                  <p:childTnLst>
                                    <p:animClr clrSpc="rgb" dir="cw">
                                      <p:cBhvr override="childStyle">
                                        <p:cTn id="52" dur="500" fill="hold"/>
                                        <p:tgtEl>
                                          <p:spTgt spid="5"/>
                                        </p:tgtEl>
                                        <p:attrNameLst>
                                          <p:attrName>style.color</p:attrName>
                                        </p:attrNameLst>
                                      </p:cBhvr>
                                      <p:to>
                                        <a:srgbClr val="92D050"/>
                                      </p:to>
                                    </p:animClr>
                                    <p:animClr clrSpc="rgb" dir="cw">
                                      <p:cBhvr>
                                        <p:cTn id="53" dur="500" fill="hold"/>
                                        <p:tgtEl>
                                          <p:spTgt spid="5"/>
                                        </p:tgtEl>
                                        <p:attrNameLst>
                                          <p:attrName>fillcolor</p:attrName>
                                        </p:attrNameLst>
                                      </p:cBhvr>
                                      <p:to>
                                        <a:srgbClr val="92D050"/>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cTn>
                              </p:par>
                              <p:par>
                                <p:cTn id="56" presetID="24" presetClass="emph" presetSubtype="0" fill="hold" grpId="2" nodeType="withEffect">
                                  <p:stCondLst>
                                    <p:cond delay="3000"/>
                                  </p:stCondLst>
                                  <p:childTnLst>
                                    <p:animClr clrSpc="hsl" dir="cw">
                                      <p:cBhvr override="childStyle">
                                        <p:cTn id="57" dur="500" fill="hold"/>
                                        <p:tgtEl>
                                          <p:spTgt spid="6"/>
                                        </p:tgtEl>
                                        <p:attrNameLst>
                                          <p:attrName>style.color</p:attrName>
                                        </p:attrNameLst>
                                      </p:cBhvr>
                                      <p:by>
                                        <p:hsl h="0" s="-12549" l="-25098"/>
                                      </p:by>
                                    </p:animClr>
                                    <p:animClr clrSpc="hsl" dir="cw">
                                      <p:cBhvr>
                                        <p:cTn id="58" dur="500" fill="hold"/>
                                        <p:tgtEl>
                                          <p:spTgt spid="6"/>
                                        </p:tgtEl>
                                        <p:attrNameLst>
                                          <p:attrName>fillcolor</p:attrName>
                                        </p:attrNameLst>
                                      </p:cBhvr>
                                      <p:by>
                                        <p:hsl h="0" s="-12549" l="-25098"/>
                                      </p:by>
                                    </p:animClr>
                                    <p:animClr clrSpc="hsl" dir="cw">
                                      <p:cBhvr>
                                        <p:cTn id="59" dur="500" fill="hold"/>
                                        <p:tgtEl>
                                          <p:spTgt spid="6"/>
                                        </p:tgtEl>
                                        <p:attrNameLst>
                                          <p:attrName>stroke.color</p:attrName>
                                        </p:attrNameLst>
                                      </p:cBhvr>
                                      <p:by>
                                        <p:hsl h="0" s="-12549" l="-25098"/>
                                      </p:by>
                                    </p:animClr>
                                    <p:set>
                                      <p:cBhvr>
                                        <p:cTn id="60" dur="500" fill="hold"/>
                                        <p:tgtEl>
                                          <p:spTgt spid="6"/>
                                        </p:tgtEl>
                                        <p:attrNameLst>
                                          <p:attrName>fill.type</p:attrName>
                                        </p:attrNameLst>
                                      </p:cBhvr>
                                      <p:to>
                                        <p:strVal val="solid"/>
                                      </p:to>
                                    </p:set>
                                  </p:childTnLst>
                                </p:cTn>
                              </p:par>
                            </p:childTnLst>
                          </p:cTn>
                        </p:par>
                      </p:childTnLst>
                    </p:cTn>
                  </p:par>
                </p:childTnLst>
              </p:cTn>
              <p:nextCondLst>
                <p:cond evt="onClick" delay="0">
                  <p:tgtEl>
                    <p:spTgt spid="6"/>
                  </p:tgtEl>
                </p:cond>
              </p:nextCondLst>
            </p:seq>
          </p:childTnLst>
        </p:cTn>
      </p:par>
    </p:tnLst>
    <p:bldLst>
      <p:bldP spid="5" grpId="0" animBg="1"/>
      <p:bldP spid="5" grpId="1" animBg="1"/>
      <p:bldP spid="5" grpId="2" animBg="1"/>
      <p:bldP spid="5" grpId="3" animBg="1"/>
      <p:bldP spid="5" grpId="4" animBg="1"/>
      <p:bldP spid="6" grpId="0"/>
      <p:bldP spid="6" grpId="1"/>
      <p:bldP spid="6" grpId="2"/>
      <p:bldP spid="6" grpId="3"/>
      <p:bldP spid="6" grpId="4"/>
      <p:bldP spid="6" grpId="5"/>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94471D7-DF17-4036-A6C9-F168A6E91850}"/>
              </a:ext>
            </a:extLst>
          </p:cNvPr>
          <p:cNvSpPr>
            <a:spLocks noGrp="1"/>
          </p:cNvSpPr>
          <p:nvPr>
            <p:ph type="title" idx="4294967295"/>
          </p:nvPr>
        </p:nvSpPr>
        <p:spPr>
          <a:xfrm>
            <a:off x="3376238" y="926276"/>
            <a:ext cx="5334000" cy="2295525"/>
          </a:xfrm>
        </p:spPr>
        <p:txBody>
          <a:bodyPr/>
          <a:lstStyle/>
          <a:p>
            <a:pPr algn="r"/>
            <a:r>
              <a:rPr lang="en-US" sz="5400" dirty="0">
                <a:solidFill>
                  <a:srgbClr val="002060"/>
                </a:solidFill>
                <a:effectLst/>
                <a:latin typeface="iCiel Gotham Ultra" pitchFamily="50" charset="0"/>
                <a:ea typeface="Times New Roman" panose="02020603050405020304" pitchFamily="18" charset="0"/>
                <a:cs typeface="iCiel Gotham Ultra" pitchFamily="50" charset="0"/>
              </a:rPr>
              <a:t>Cùng so </a:t>
            </a:r>
            <a:r>
              <a:rPr lang="en-US" sz="5400" dirty="0" err="1">
                <a:solidFill>
                  <a:srgbClr val="002060"/>
                </a:solidFill>
                <a:effectLst/>
                <a:latin typeface="iCiel Gotham Ultra" pitchFamily="50" charset="0"/>
                <a:ea typeface="Times New Roman" panose="02020603050405020304" pitchFamily="18" charset="0"/>
                <a:cs typeface="iCiel Gotham Ultra" pitchFamily="50" charset="0"/>
              </a:rPr>
              <a:t>sánh</a:t>
            </a:r>
            <a:r>
              <a:rPr lang="en-US" sz="5400" dirty="0">
                <a:solidFill>
                  <a:srgbClr val="002060"/>
                </a:solidFill>
                <a:effectLst/>
                <a:latin typeface="iCiel Gotham Ultra" pitchFamily="50" charset="0"/>
                <a:ea typeface="Times New Roman" panose="02020603050405020304" pitchFamily="18" charset="0"/>
                <a:cs typeface="iCiel Gotham Ultra" pitchFamily="50" charset="0"/>
              </a:rPr>
              <a:t> sự </a:t>
            </a:r>
            <a:r>
              <a:rPr lang="en-US" sz="5400" dirty="0" err="1">
                <a:solidFill>
                  <a:srgbClr val="002060"/>
                </a:solidFill>
                <a:effectLst/>
                <a:latin typeface="iCiel Gotham Ultra" pitchFamily="50" charset="0"/>
                <a:ea typeface="Times New Roman" panose="02020603050405020304" pitchFamily="18" charset="0"/>
                <a:cs typeface="iCiel Gotham Ultra" pitchFamily="50" charset="0"/>
              </a:rPr>
              <a:t>khác</a:t>
            </a:r>
            <a:r>
              <a:rPr lang="en-US" sz="5400" dirty="0">
                <a:solidFill>
                  <a:srgbClr val="002060"/>
                </a:solidFill>
                <a:effectLst/>
                <a:latin typeface="iCiel Gotham Ultra" pitchFamily="50" charset="0"/>
                <a:ea typeface="Times New Roman" panose="02020603050405020304" pitchFamily="18" charset="0"/>
                <a:cs typeface="iCiel Gotham Ultra" pitchFamily="50" charset="0"/>
              </a:rPr>
              <a:t> nhau</a:t>
            </a:r>
            <a:br>
              <a:rPr lang="en-US" sz="5400" dirty="0">
                <a:solidFill>
                  <a:srgbClr val="002060"/>
                </a:solidFill>
                <a:effectLst/>
                <a:latin typeface="iCiel Gotham Ultra" pitchFamily="50" charset="0"/>
                <a:ea typeface="Arial" panose="020B0604020202020204" pitchFamily="34" charset="0"/>
                <a:cs typeface="iCiel Gotham Ultra" pitchFamily="50" charset="0"/>
              </a:rPr>
            </a:br>
            <a:endParaRPr lang="en-US" sz="8000" dirty="0">
              <a:solidFill>
                <a:srgbClr val="002060"/>
              </a:solidFill>
              <a:latin typeface="iCiel Gotham Ultra" pitchFamily="50" charset="0"/>
              <a:cs typeface="iCiel Gotham Ultra" pitchFamily="50" charset="0"/>
            </a:endParaRPr>
          </a:p>
        </p:txBody>
      </p:sp>
    </p:spTree>
    <p:extLst>
      <p:ext uri="{BB962C8B-B14F-4D97-AF65-F5344CB8AC3E}">
        <p14:creationId xmlns:p14="http://schemas.microsoft.com/office/powerpoint/2010/main" val="50626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9AC0E3-F960-4AAC-91F5-916027FD40B5}"/>
              </a:ext>
            </a:extLst>
          </p:cNvPr>
          <p:cNvGraphicFramePr>
            <a:graphicFrameLocks noGrp="1"/>
          </p:cNvGraphicFramePr>
          <p:nvPr>
            <p:extLst>
              <p:ext uri="{D42A27DB-BD31-4B8C-83A1-F6EECF244321}">
                <p14:modId xmlns:p14="http://schemas.microsoft.com/office/powerpoint/2010/main" val="2486537258"/>
              </p:ext>
            </p:extLst>
          </p:nvPr>
        </p:nvGraphicFramePr>
        <p:xfrm>
          <a:off x="809638" y="712350"/>
          <a:ext cx="7524724" cy="3941387"/>
        </p:xfrm>
        <a:graphic>
          <a:graphicData uri="http://schemas.openxmlformats.org/drawingml/2006/table">
            <a:tbl>
              <a:tblPr firstRow="1" firstCol="1" bandRow="1">
                <a:tableStyleId>{3C2FFA5D-87B4-456A-9821-1D502468CF0F}</a:tableStyleId>
              </a:tblPr>
              <a:tblGrid>
                <a:gridCol w="2040159">
                  <a:extLst>
                    <a:ext uri="{9D8B030D-6E8A-4147-A177-3AD203B41FA5}">
                      <a16:colId xmlns:a16="http://schemas.microsoft.com/office/drawing/2014/main" val="4239494777"/>
                    </a:ext>
                  </a:extLst>
                </a:gridCol>
                <a:gridCol w="2174652">
                  <a:extLst>
                    <a:ext uri="{9D8B030D-6E8A-4147-A177-3AD203B41FA5}">
                      <a16:colId xmlns:a16="http://schemas.microsoft.com/office/drawing/2014/main" val="4053851500"/>
                    </a:ext>
                  </a:extLst>
                </a:gridCol>
                <a:gridCol w="3309913">
                  <a:extLst>
                    <a:ext uri="{9D8B030D-6E8A-4147-A177-3AD203B41FA5}">
                      <a16:colId xmlns:a16="http://schemas.microsoft.com/office/drawing/2014/main" val="1420673543"/>
                    </a:ext>
                  </a:extLst>
                </a:gridCol>
              </a:tblGrid>
              <a:tr h="384732">
                <a:tc>
                  <a:txBody>
                    <a:bodyPr/>
                    <a:lstStyle/>
                    <a:p>
                      <a:pPr marL="0" marR="0" algn="just">
                        <a:lnSpc>
                          <a:spcPct val="150000"/>
                        </a:lnSpc>
                        <a:spcBef>
                          <a:spcPts val="0"/>
                        </a:spcBef>
                        <a:spcAft>
                          <a:spcPts val="0"/>
                        </a:spcAft>
                      </a:pPr>
                      <a:r>
                        <a:rPr lang="vi-VN" sz="1400" dirty="0">
                          <a:effectLst/>
                        </a:rPr>
                        <a:t> </a:t>
                      </a:r>
                      <a:endParaRPr lang="en-US" sz="1400" dirty="0">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ctr">
                        <a:lnSpc>
                          <a:spcPct val="150000"/>
                        </a:lnSpc>
                        <a:spcBef>
                          <a:spcPts val="0"/>
                        </a:spcBef>
                        <a:spcAft>
                          <a:spcPts val="0"/>
                        </a:spcAft>
                      </a:pPr>
                      <a:r>
                        <a:rPr lang="vi-VN" sz="1400" dirty="0">
                          <a:solidFill>
                            <a:schemeClr val="tx2"/>
                          </a:solidFill>
                          <a:effectLst/>
                        </a:rPr>
                        <a:t>Hộ sản xuất kinh doanh</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ctr">
                        <a:lnSpc>
                          <a:spcPct val="150000"/>
                        </a:lnSpc>
                        <a:spcBef>
                          <a:spcPts val="0"/>
                        </a:spcBef>
                        <a:spcAft>
                          <a:spcPts val="0"/>
                        </a:spcAft>
                      </a:pPr>
                      <a:r>
                        <a:rPr lang="vi-VN" sz="1400">
                          <a:solidFill>
                            <a:schemeClr val="tx2"/>
                          </a:solidFill>
                          <a:effectLst/>
                        </a:rPr>
                        <a:t>Hợp tác xã</a:t>
                      </a:r>
                      <a:endParaRPr lang="en-US" sz="140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extLst>
                  <a:ext uri="{0D108BD9-81ED-4DB2-BD59-A6C34878D82A}">
                    <a16:rowId xmlns:a16="http://schemas.microsoft.com/office/drawing/2014/main" val="1602339242"/>
                  </a:ext>
                </a:extLst>
              </a:tr>
              <a:tr h="594731">
                <a:tc>
                  <a:txBody>
                    <a:bodyPr/>
                    <a:lstStyle/>
                    <a:p>
                      <a:pPr marL="0" marR="0" algn="just">
                        <a:lnSpc>
                          <a:spcPct val="150000"/>
                        </a:lnSpc>
                        <a:spcBef>
                          <a:spcPts val="0"/>
                        </a:spcBef>
                        <a:spcAft>
                          <a:spcPts val="0"/>
                        </a:spcAft>
                      </a:pPr>
                      <a:r>
                        <a:rPr lang="vi-VN" sz="1400" dirty="0">
                          <a:solidFill>
                            <a:schemeClr val="tx2"/>
                          </a:solidFill>
                          <a:effectLst/>
                        </a:rPr>
                        <a:t>Hình thức sở hữu</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extLst>
                  <a:ext uri="{0D108BD9-81ED-4DB2-BD59-A6C34878D82A}">
                    <a16:rowId xmlns:a16="http://schemas.microsoft.com/office/drawing/2014/main" val="1114589776"/>
                  </a:ext>
                </a:extLst>
              </a:tr>
              <a:tr h="854082">
                <a:tc>
                  <a:txBody>
                    <a:bodyPr/>
                    <a:lstStyle/>
                    <a:p>
                      <a:pPr marL="0" marR="0" algn="just">
                        <a:lnSpc>
                          <a:spcPct val="150000"/>
                        </a:lnSpc>
                        <a:spcBef>
                          <a:spcPts val="0"/>
                        </a:spcBef>
                        <a:spcAft>
                          <a:spcPts val="0"/>
                        </a:spcAft>
                      </a:pPr>
                      <a:r>
                        <a:rPr lang="vi-VN" sz="1400" dirty="0">
                          <a:solidFill>
                            <a:schemeClr val="tx2"/>
                          </a:solidFill>
                          <a:effectLst/>
                        </a:rPr>
                        <a:t>Quyền hạn đăng ký tham gia</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extLst>
                  <a:ext uri="{0D108BD9-81ED-4DB2-BD59-A6C34878D82A}">
                    <a16:rowId xmlns:a16="http://schemas.microsoft.com/office/drawing/2014/main" val="3868491421"/>
                  </a:ext>
                </a:extLst>
              </a:tr>
              <a:tr h="854082">
                <a:tc>
                  <a:txBody>
                    <a:bodyPr/>
                    <a:lstStyle/>
                    <a:p>
                      <a:pPr marL="0" marR="0" algn="just">
                        <a:lnSpc>
                          <a:spcPct val="150000"/>
                        </a:lnSpc>
                        <a:spcBef>
                          <a:spcPts val="0"/>
                        </a:spcBef>
                        <a:spcAft>
                          <a:spcPts val="0"/>
                        </a:spcAft>
                      </a:pPr>
                      <a:r>
                        <a:rPr lang="vi-VN" sz="1400" dirty="0">
                          <a:solidFill>
                            <a:schemeClr val="tx2"/>
                          </a:solidFill>
                          <a:effectLst/>
                        </a:rPr>
                        <a:t>Quyền hạn quyết định của các thành viên</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a:solidFill>
                            <a:schemeClr val="tx2"/>
                          </a:solidFill>
                          <a:effectLst/>
                        </a:rPr>
                        <a:t> </a:t>
                      </a:r>
                      <a:endParaRPr lang="en-US" sz="140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extLst>
                  <a:ext uri="{0D108BD9-81ED-4DB2-BD59-A6C34878D82A}">
                    <a16:rowId xmlns:a16="http://schemas.microsoft.com/office/drawing/2014/main" val="3423144983"/>
                  </a:ext>
                </a:extLst>
              </a:tr>
              <a:tr h="854082">
                <a:tc>
                  <a:txBody>
                    <a:bodyPr/>
                    <a:lstStyle/>
                    <a:p>
                      <a:pPr marL="0" marR="0" algn="just">
                        <a:lnSpc>
                          <a:spcPct val="150000"/>
                        </a:lnSpc>
                        <a:spcBef>
                          <a:spcPts val="0"/>
                        </a:spcBef>
                        <a:spcAft>
                          <a:spcPts val="0"/>
                        </a:spcAft>
                      </a:pPr>
                      <a:r>
                        <a:rPr lang="vi-VN" sz="1400" dirty="0">
                          <a:solidFill>
                            <a:schemeClr val="tx2"/>
                          </a:solidFill>
                          <a:effectLst/>
                        </a:rPr>
                        <a:t>Trách nhiệm về tài sản</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a:solidFill>
                            <a:schemeClr val="tx2"/>
                          </a:solidFill>
                          <a:effectLst/>
                        </a:rPr>
                        <a:t> </a:t>
                      </a:r>
                      <a:endParaRPr lang="en-US" sz="140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extLst>
                  <a:ext uri="{0D108BD9-81ED-4DB2-BD59-A6C34878D82A}">
                    <a16:rowId xmlns:a16="http://schemas.microsoft.com/office/drawing/2014/main" val="1438478499"/>
                  </a:ext>
                </a:extLst>
              </a:tr>
              <a:tr h="399678">
                <a:tc>
                  <a:txBody>
                    <a:bodyPr/>
                    <a:lstStyle/>
                    <a:p>
                      <a:pPr marL="0" marR="0" algn="just">
                        <a:lnSpc>
                          <a:spcPct val="150000"/>
                        </a:lnSpc>
                        <a:spcBef>
                          <a:spcPts val="0"/>
                        </a:spcBef>
                        <a:spcAft>
                          <a:spcPts val="0"/>
                        </a:spcAft>
                      </a:pPr>
                      <a:r>
                        <a:rPr lang="vi-VN" sz="1400" dirty="0">
                          <a:solidFill>
                            <a:schemeClr val="tx2"/>
                          </a:solidFill>
                          <a:effectLst/>
                        </a:rPr>
                        <a:t>Cơ cấu tổ chức</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a:solidFill>
                            <a:schemeClr val="tx2"/>
                          </a:solidFill>
                          <a:effectLst/>
                        </a:rPr>
                        <a:t> </a:t>
                      </a:r>
                      <a:endParaRPr lang="en-US" sz="140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tc>
                  <a:txBody>
                    <a:bodyPr/>
                    <a:lstStyle/>
                    <a:p>
                      <a:pPr marL="0" marR="0" algn="just">
                        <a:lnSpc>
                          <a:spcPct val="150000"/>
                        </a:lnSpc>
                        <a:spcBef>
                          <a:spcPts val="0"/>
                        </a:spcBef>
                        <a:spcAft>
                          <a:spcPts val="0"/>
                        </a:spcAft>
                      </a:pPr>
                      <a:r>
                        <a:rPr lang="vi-VN" sz="1400" dirty="0">
                          <a:solidFill>
                            <a:schemeClr val="tx2"/>
                          </a:solidFill>
                          <a:effectLst/>
                        </a:rPr>
                        <a:t> </a:t>
                      </a:r>
                      <a:endParaRPr lang="en-US" sz="1400" dirty="0">
                        <a:solidFill>
                          <a:schemeClr val="tx2"/>
                        </a:solidFill>
                        <a:effectLst/>
                        <a:latin typeface="iCiel Gotham Book" pitchFamily="50" charset="0"/>
                        <a:ea typeface="Calibri" panose="020F0502020204030204" pitchFamily="34" charset="0"/>
                        <a:cs typeface="iCiel Gotham Book" pitchFamily="50" charset="0"/>
                      </a:endParaRPr>
                    </a:p>
                  </a:txBody>
                  <a:tcPr marL="68580" marR="68580" marT="0" marB="0"/>
                </a:tc>
                <a:extLst>
                  <a:ext uri="{0D108BD9-81ED-4DB2-BD59-A6C34878D82A}">
                    <a16:rowId xmlns:a16="http://schemas.microsoft.com/office/drawing/2014/main" val="3103750249"/>
                  </a:ext>
                </a:extLst>
              </a:tr>
            </a:tbl>
          </a:graphicData>
        </a:graphic>
      </p:graphicFrame>
    </p:spTree>
    <p:extLst>
      <p:ext uri="{BB962C8B-B14F-4D97-AF65-F5344CB8AC3E}">
        <p14:creationId xmlns:p14="http://schemas.microsoft.com/office/powerpoint/2010/main" val="7055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5D7EAA-8B64-49D6-AC5B-F7AB39A6A8F7}"/>
              </a:ext>
            </a:extLst>
          </p:cNvPr>
          <p:cNvSpPr/>
          <p:nvPr/>
        </p:nvSpPr>
        <p:spPr>
          <a:xfrm>
            <a:off x="763929" y="89976"/>
            <a:ext cx="7627717" cy="4984074"/>
          </a:xfrm>
          <a:custGeom>
            <a:avLst/>
            <a:gdLst>
              <a:gd name="connsiteX0" fmla="*/ 0 w 7627717"/>
              <a:gd name="connsiteY0" fmla="*/ 0 h 4984074"/>
              <a:gd name="connsiteX1" fmla="*/ 434193 w 7627717"/>
              <a:gd name="connsiteY1" fmla="*/ 0 h 4984074"/>
              <a:gd name="connsiteX2" fmla="*/ 1020941 w 7627717"/>
              <a:gd name="connsiteY2" fmla="*/ 0 h 4984074"/>
              <a:gd name="connsiteX3" fmla="*/ 1760242 w 7627717"/>
              <a:gd name="connsiteY3" fmla="*/ 0 h 4984074"/>
              <a:gd name="connsiteX4" fmla="*/ 2346990 w 7627717"/>
              <a:gd name="connsiteY4" fmla="*/ 0 h 4984074"/>
              <a:gd name="connsiteX5" fmla="*/ 2704906 w 7627717"/>
              <a:gd name="connsiteY5" fmla="*/ 0 h 4984074"/>
              <a:gd name="connsiteX6" fmla="*/ 3139099 w 7627717"/>
              <a:gd name="connsiteY6" fmla="*/ 0 h 4984074"/>
              <a:gd name="connsiteX7" fmla="*/ 3573292 w 7627717"/>
              <a:gd name="connsiteY7" fmla="*/ 0 h 4984074"/>
              <a:gd name="connsiteX8" fmla="*/ 4312594 w 7627717"/>
              <a:gd name="connsiteY8" fmla="*/ 0 h 4984074"/>
              <a:gd name="connsiteX9" fmla="*/ 4746787 w 7627717"/>
              <a:gd name="connsiteY9" fmla="*/ 0 h 4984074"/>
              <a:gd name="connsiteX10" fmla="*/ 5333534 w 7627717"/>
              <a:gd name="connsiteY10" fmla="*/ 0 h 4984074"/>
              <a:gd name="connsiteX11" fmla="*/ 6072836 w 7627717"/>
              <a:gd name="connsiteY11" fmla="*/ 0 h 4984074"/>
              <a:gd name="connsiteX12" fmla="*/ 6507029 w 7627717"/>
              <a:gd name="connsiteY12" fmla="*/ 0 h 4984074"/>
              <a:gd name="connsiteX13" fmla="*/ 7017500 w 7627717"/>
              <a:gd name="connsiteY13" fmla="*/ 0 h 4984074"/>
              <a:gd name="connsiteX14" fmla="*/ 7627717 w 7627717"/>
              <a:gd name="connsiteY14" fmla="*/ 0 h 4984074"/>
              <a:gd name="connsiteX15" fmla="*/ 7627717 w 7627717"/>
              <a:gd name="connsiteY15" fmla="*/ 553786 h 4984074"/>
              <a:gd name="connsiteX16" fmla="*/ 7627717 w 7627717"/>
              <a:gd name="connsiteY16" fmla="*/ 1007891 h 4984074"/>
              <a:gd name="connsiteX17" fmla="*/ 7627717 w 7627717"/>
              <a:gd name="connsiteY17" fmla="*/ 1511836 h 4984074"/>
              <a:gd name="connsiteX18" fmla="*/ 7627717 w 7627717"/>
              <a:gd name="connsiteY18" fmla="*/ 2065622 h 4984074"/>
              <a:gd name="connsiteX19" fmla="*/ 7627717 w 7627717"/>
              <a:gd name="connsiteY19" fmla="*/ 2519726 h 4984074"/>
              <a:gd name="connsiteX20" fmla="*/ 7627717 w 7627717"/>
              <a:gd name="connsiteY20" fmla="*/ 3073512 h 4984074"/>
              <a:gd name="connsiteX21" fmla="*/ 7627717 w 7627717"/>
              <a:gd name="connsiteY21" fmla="*/ 3477776 h 4984074"/>
              <a:gd name="connsiteX22" fmla="*/ 7627717 w 7627717"/>
              <a:gd name="connsiteY22" fmla="*/ 4081403 h 4984074"/>
              <a:gd name="connsiteX23" fmla="*/ 7627717 w 7627717"/>
              <a:gd name="connsiteY23" fmla="*/ 4984074 h 4984074"/>
              <a:gd name="connsiteX24" fmla="*/ 6888415 w 7627717"/>
              <a:gd name="connsiteY24" fmla="*/ 4984074 h 4984074"/>
              <a:gd name="connsiteX25" fmla="*/ 6225391 w 7627717"/>
              <a:gd name="connsiteY25" fmla="*/ 4984074 h 4984074"/>
              <a:gd name="connsiteX26" fmla="*/ 5714920 w 7627717"/>
              <a:gd name="connsiteY26" fmla="*/ 4984074 h 4984074"/>
              <a:gd name="connsiteX27" fmla="*/ 5128173 w 7627717"/>
              <a:gd name="connsiteY27" fmla="*/ 4984074 h 4984074"/>
              <a:gd name="connsiteX28" fmla="*/ 4465148 w 7627717"/>
              <a:gd name="connsiteY28" fmla="*/ 4984074 h 4984074"/>
              <a:gd name="connsiteX29" fmla="*/ 3725846 w 7627717"/>
              <a:gd name="connsiteY29" fmla="*/ 4984074 h 4984074"/>
              <a:gd name="connsiteX30" fmla="*/ 3367930 w 7627717"/>
              <a:gd name="connsiteY30" fmla="*/ 4984074 h 4984074"/>
              <a:gd name="connsiteX31" fmla="*/ 2704906 w 7627717"/>
              <a:gd name="connsiteY31" fmla="*/ 4984074 h 4984074"/>
              <a:gd name="connsiteX32" fmla="*/ 2118158 w 7627717"/>
              <a:gd name="connsiteY32" fmla="*/ 4984074 h 4984074"/>
              <a:gd name="connsiteX33" fmla="*/ 1607688 w 7627717"/>
              <a:gd name="connsiteY33" fmla="*/ 4984074 h 4984074"/>
              <a:gd name="connsiteX34" fmla="*/ 1020941 w 7627717"/>
              <a:gd name="connsiteY34" fmla="*/ 4984074 h 4984074"/>
              <a:gd name="connsiteX35" fmla="*/ 586747 w 7627717"/>
              <a:gd name="connsiteY35" fmla="*/ 4984074 h 4984074"/>
              <a:gd name="connsiteX36" fmla="*/ 0 w 7627717"/>
              <a:gd name="connsiteY36" fmla="*/ 4984074 h 4984074"/>
              <a:gd name="connsiteX37" fmla="*/ 0 w 7627717"/>
              <a:gd name="connsiteY37" fmla="*/ 4380447 h 4984074"/>
              <a:gd name="connsiteX38" fmla="*/ 0 w 7627717"/>
              <a:gd name="connsiteY38" fmla="*/ 3776821 h 4984074"/>
              <a:gd name="connsiteX39" fmla="*/ 0 w 7627717"/>
              <a:gd name="connsiteY39" fmla="*/ 3372557 h 4984074"/>
              <a:gd name="connsiteX40" fmla="*/ 0 w 7627717"/>
              <a:gd name="connsiteY40" fmla="*/ 2818771 h 4984074"/>
              <a:gd name="connsiteX41" fmla="*/ 0 w 7627717"/>
              <a:gd name="connsiteY41" fmla="*/ 2264985 h 4984074"/>
              <a:gd name="connsiteX42" fmla="*/ 0 w 7627717"/>
              <a:gd name="connsiteY42" fmla="*/ 1810880 h 4984074"/>
              <a:gd name="connsiteX43" fmla="*/ 0 w 7627717"/>
              <a:gd name="connsiteY43" fmla="*/ 1257094 h 4984074"/>
              <a:gd name="connsiteX44" fmla="*/ 0 w 7627717"/>
              <a:gd name="connsiteY44" fmla="*/ 603627 h 4984074"/>
              <a:gd name="connsiteX45" fmla="*/ 0 w 7627717"/>
              <a:gd name="connsiteY45" fmla="*/ 0 h 498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627717" h="4984074" fill="none" extrusionOk="0">
                <a:moveTo>
                  <a:pt x="0" y="0"/>
                </a:moveTo>
                <a:cubicBezTo>
                  <a:pt x="147750" y="-30285"/>
                  <a:pt x="283873" y="42706"/>
                  <a:pt x="434193" y="0"/>
                </a:cubicBezTo>
                <a:cubicBezTo>
                  <a:pt x="584513" y="-42706"/>
                  <a:pt x="751595" y="54553"/>
                  <a:pt x="1020941" y="0"/>
                </a:cubicBezTo>
                <a:cubicBezTo>
                  <a:pt x="1290287" y="-54553"/>
                  <a:pt x="1539718" y="29146"/>
                  <a:pt x="1760242" y="0"/>
                </a:cubicBezTo>
                <a:cubicBezTo>
                  <a:pt x="1980766" y="-29146"/>
                  <a:pt x="2087075" y="59847"/>
                  <a:pt x="2346990" y="0"/>
                </a:cubicBezTo>
                <a:cubicBezTo>
                  <a:pt x="2606905" y="-59847"/>
                  <a:pt x="2591516" y="1057"/>
                  <a:pt x="2704906" y="0"/>
                </a:cubicBezTo>
                <a:cubicBezTo>
                  <a:pt x="2818296" y="-1057"/>
                  <a:pt x="2927306" y="13560"/>
                  <a:pt x="3139099" y="0"/>
                </a:cubicBezTo>
                <a:cubicBezTo>
                  <a:pt x="3350892" y="-13560"/>
                  <a:pt x="3464528" y="40986"/>
                  <a:pt x="3573292" y="0"/>
                </a:cubicBezTo>
                <a:cubicBezTo>
                  <a:pt x="3682056" y="-40986"/>
                  <a:pt x="4132128" y="56243"/>
                  <a:pt x="4312594" y="0"/>
                </a:cubicBezTo>
                <a:cubicBezTo>
                  <a:pt x="4493060" y="-56243"/>
                  <a:pt x="4551233" y="37052"/>
                  <a:pt x="4746787" y="0"/>
                </a:cubicBezTo>
                <a:cubicBezTo>
                  <a:pt x="4942341" y="-37052"/>
                  <a:pt x="5210370" y="49591"/>
                  <a:pt x="5333534" y="0"/>
                </a:cubicBezTo>
                <a:cubicBezTo>
                  <a:pt x="5456698" y="-49591"/>
                  <a:pt x="5810576" y="85502"/>
                  <a:pt x="6072836" y="0"/>
                </a:cubicBezTo>
                <a:cubicBezTo>
                  <a:pt x="6335096" y="-85502"/>
                  <a:pt x="6371909" y="37483"/>
                  <a:pt x="6507029" y="0"/>
                </a:cubicBezTo>
                <a:cubicBezTo>
                  <a:pt x="6642149" y="-37483"/>
                  <a:pt x="6860347" y="60530"/>
                  <a:pt x="7017500" y="0"/>
                </a:cubicBezTo>
                <a:cubicBezTo>
                  <a:pt x="7174653" y="-60530"/>
                  <a:pt x="7455435" y="36695"/>
                  <a:pt x="7627717" y="0"/>
                </a:cubicBezTo>
                <a:cubicBezTo>
                  <a:pt x="7634861" y="271356"/>
                  <a:pt x="7574668" y="284288"/>
                  <a:pt x="7627717" y="553786"/>
                </a:cubicBezTo>
                <a:cubicBezTo>
                  <a:pt x="7680766" y="823284"/>
                  <a:pt x="7616879" y="792980"/>
                  <a:pt x="7627717" y="1007891"/>
                </a:cubicBezTo>
                <a:cubicBezTo>
                  <a:pt x="7638555" y="1222802"/>
                  <a:pt x="7582281" y="1356521"/>
                  <a:pt x="7627717" y="1511836"/>
                </a:cubicBezTo>
                <a:cubicBezTo>
                  <a:pt x="7673153" y="1667152"/>
                  <a:pt x="7618183" y="1816022"/>
                  <a:pt x="7627717" y="2065622"/>
                </a:cubicBezTo>
                <a:cubicBezTo>
                  <a:pt x="7637251" y="2315222"/>
                  <a:pt x="7596995" y="2396562"/>
                  <a:pt x="7627717" y="2519726"/>
                </a:cubicBezTo>
                <a:cubicBezTo>
                  <a:pt x="7658439" y="2642890"/>
                  <a:pt x="7577974" y="2924415"/>
                  <a:pt x="7627717" y="3073512"/>
                </a:cubicBezTo>
                <a:cubicBezTo>
                  <a:pt x="7677460" y="3222609"/>
                  <a:pt x="7589558" y="3282747"/>
                  <a:pt x="7627717" y="3477776"/>
                </a:cubicBezTo>
                <a:cubicBezTo>
                  <a:pt x="7665876" y="3672805"/>
                  <a:pt x="7561648" y="3960640"/>
                  <a:pt x="7627717" y="4081403"/>
                </a:cubicBezTo>
                <a:cubicBezTo>
                  <a:pt x="7693786" y="4202166"/>
                  <a:pt x="7577754" y="4578285"/>
                  <a:pt x="7627717" y="4984074"/>
                </a:cubicBezTo>
                <a:cubicBezTo>
                  <a:pt x="7471308" y="4984836"/>
                  <a:pt x="7056643" y="4918837"/>
                  <a:pt x="6888415" y="4984074"/>
                </a:cubicBezTo>
                <a:cubicBezTo>
                  <a:pt x="6720187" y="5049311"/>
                  <a:pt x="6362175" y="4906228"/>
                  <a:pt x="6225391" y="4984074"/>
                </a:cubicBezTo>
                <a:cubicBezTo>
                  <a:pt x="6088607" y="5061920"/>
                  <a:pt x="5896852" y="4944273"/>
                  <a:pt x="5714920" y="4984074"/>
                </a:cubicBezTo>
                <a:cubicBezTo>
                  <a:pt x="5532988" y="5023875"/>
                  <a:pt x="5374916" y="4938914"/>
                  <a:pt x="5128173" y="4984074"/>
                </a:cubicBezTo>
                <a:cubicBezTo>
                  <a:pt x="4881430" y="5029234"/>
                  <a:pt x="4775867" y="4909385"/>
                  <a:pt x="4465148" y="4984074"/>
                </a:cubicBezTo>
                <a:cubicBezTo>
                  <a:pt x="4154429" y="5058763"/>
                  <a:pt x="3911302" y="4944470"/>
                  <a:pt x="3725846" y="4984074"/>
                </a:cubicBezTo>
                <a:cubicBezTo>
                  <a:pt x="3540390" y="5023678"/>
                  <a:pt x="3507970" y="4962298"/>
                  <a:pt x="3367930" y="4984074"/>
                </a:cubicBezTo>
                <a:cubicBezTo>
                  <a:pt x="3227890" y="5005850"/>
                  <a:pt x="2909917" y="4918294"/>
                  <a:pt x="2704906" y="4984074"/>
                </a:cubicBezTo>
                <a:cubicBezTo>
                  <a:pt x="2499895" y="5049854"/>
                  <a:pt x="2353586" y="4928579"/>
                  <a:pt x="2118158" y="4984074"/>
                </a:cubicBezTo>
                <a:cubicBezTo>
                  <a:pt x="1882730" y="5039569"/>
                  <a:pt x="1811127" y="4961492"/>
                  <a:pt x="1607688" y="4984074"/>
                </a:cubicBezTo>
                <a:cubicBezTo>
                  <a:pt x="1404249" y="5006656"/>
                  <a:pt x="1216074" y="4918097"/>
                  <a:pt x="1020941" y="4984074"/>
                </a:cubicBezTo>
                <a:cubicBezTo>
                  <a:pt x="825808" y="5050051"/>
                  <a:pt x="802030" y="4955874"/>
                  <a:pt x="586747" y="4984074"/>
                </a:cubicBezTo>
                <a:cubicBezTo>
                  <a:pt x="371464" y="5012274"/>
                  <a:pt x="216085" y="4941121"/>
                  <a:pt x="0" y="4984074"/>
                </a:cubicBezTo>
                <a:cubicBezTo>
                  <a:pt x="-50725" y="4730715"/>
                  <a:pt x="64840" y="4664977"/>
                  <a:pt x="0" y="4380447"/>
                </a:cubicBezTo>
                <a:cubicBezTo>
                  <a:pt x="-64840" y="4095917"/>
                  <a:pt x="48840" y="4034158"/>
                  <a:pt x="0" y="3776821"/>
                </a:cubicBezTo>
                <a:cubicBezTo>
                  <a:pt x="-48840" y="3519484"/>
                  <a:pt x="40297" y="3534451"/>
                  <a:pt x="0" y="3372557"/>
                </a:cubicBezTo>
                <a:cubicBezTo>
                  <a:pt x="-40297" y="3210663"/>
                  <a:pt x="22557" y="3025394"/>
                  <a:pt x="0" y="2818771"/>
                </a:cubicBezTo>
                <a:cubicBezTo>
                  <a:pt x="-22557" y="2612148"/>
                  <a:pt x="8981" y="2438668"/>
                  <a:pt x="0" y="2264985"/>
                </a:cubicBezTo>
                <a:cubicBezTo>
                  <a:pt x="-8981" y="2091302"/>
                  <a:pt x="19404" y="1901860"/>
                  <a:pt x="0" y="1810880"/>
                </a:cubicBezTo>
                <a:cubicBezTo>
                  <a:pt x="-19404" y="1719900"/>
                  <a:pt x="379" y="1373672"/>
                  <a:pt x="0" y="1257094"/>
                </a:cubicBezTo>
                <a:cubicBezTo>
                  <a:pt x="-379" y="1140516"/>
                  <a:pt x="10376" y="926946"/>
                  <a:pt x="0" y="603627"/>
                </a:cubicBezTo>
                <a:cubicBezTo>
                  <a:pt x="-10376" y="280308"/>
                  <a:pt x="37174" y="278984"/>
                  <a:pt x="0" y="0"/>
                </a:cubicBezTo>
                <a:close/>
              </a:path>
              <a:path w="7627717" h="4984074" stroke="0" extrusionOk="0">
                <a:moveTo>
                  <a:pt x="0" y="0"/>
                </a:moveTo>
                <a:cubicBezTo>
                  <a:pt x="209453" y="-32029"/>
                  <a:pt x="334679" y="42798"/>
                  <a:pt x="434193" y="0"/>
                </a:cubicBezTo>
                <a:cubicBezTo>
                  <a:pt x="533707" y="-42798"/>
                  <a:pt x="1004243" y="68590"/>
                  <a:pt x="1173495" y="0"/>
                </a:cubicBezTo>
                <a:cubicBezTo>
                  <a:pt x="1342747" y="-68590"/>
                  <a:pt x="1671952" y="19456"/>
                  <a:pt x="1912797" y="0"/>
                </a:cubicBezTo>
                <a:cubicBezTo>
                  <a:pt x="2153642" y="-19456"/>
                  <a:pt x="2264138" y="46683"/>
                  <a:pt x="2423267" y="0"/>
                </a:cubicBezTo>
                <a:cubicBezTo>
                  <a:pt x="2582396" y="-46683"/>
                  <a:pt x="2677039" y="2697"/>
                  <a:pt x="2781183" y="0"/>
                </a:cubicBezTo>
                <a:cubicBezTo>
                  <a:pt x="2885327" y="-2697"/>
                  <a:pt x="3150726" y="34844"/>
                  <a:pt x="3291653" y="0"/>
                </a:cubicBezTo>
                <a:cubicBezTo>
                  <a:pt x="3432580" y="-34844"/>
                  <a:pt x="3518044" y="26357"/>
                  <a:pt x="3649569" y="0"/>
                </a:cubicBezTo>
                <a:cubicBezTo>
                  <a:pt x="3781094" y="-26357"/>
                  <a:pt x="4230162" y="69775"/>
                  <a:pt x="4388871" y="0"/>
                </a:cubicBezTo>
                <a:cubicBezTo>
                  <a:pt x="4547580" y="-69775"/>
                  <a:pt x="4796314" y="27536"/>
                  <a:pt x="5128173" y="0"/>
                </a:cubicBezTo>
                <a:cubicBezTo>
                  <a:pt x="5460032" y="-27536"/>
                  <a:pt x="5415131" y="10345"/>
                  <a:pt x="5638643" y="0"/>
                </a:cubicBezTo>
                <a:cubicBezTo>
                  <a:pt x="5862155" y="-10345"/>
                  <a:pt x="6034849" y="50277"/>
                  <a:pt x="6377945" y="0"/>
                </a:cubicBezTo>
                <a:cubicBezTo>
                  <a:pt x="6721041" y="-50277"/>
                  <a:pt x="6709643" y="2579"/>
                  <a:pt x="6964692" y="0"/>
                </a:cubicBezTo>
                <a:cubicBezTo>
                  <a:pt x="7219741" y="-2579"/>
                  <a:pt x="7462616" y="34903"/>
                  <a:pt x="7627717" y="0"/>
                </a:cubicBezTo>
                <a:cubicBezTo>
                  <a:pt x="7641546" y="94793"/>
                  <a:pt x="7608388" y="251518"/>
                  <a:pt x="7627717" y="454105"/>
                </a:cubicBezTo>
                <a:cubicBezTo>
                  <a:pt x="7647046" y="656693"/>
                  <a:pt x="7602346" y="836367"/>
                  <a:pt x="7627717" y="1107572"/>
                </a:cubicBezTo>
                <a:cubicBezTo>
                  <a:pt x="7653088" y="1378777"/>
                  <a:pt x="7622079" y="1515181"/>
                  <a:pt x="7627717" y="1761039"/>
                </a:cubicBezTo>
                <a:cubicBezTo>
                  <a:pt x="7633355" y="2006897"/>
                  <a:pt x="7595713" y="2051401"/>
                  <a:pt x="7627717" y="2165303"/>
                </a:cubicBezTo>
                <a:cubicBezTo>
                  <a:pt x="7659721" y="2279205"/>
                  <a:pt x="7614605" y="2601801"/>
                  <a:pt x="7627717" y="2818771"/>
                </a:cubicBezTo>
                <a:cubicBezTo>
                  <a:pt x="7640829" y="3035741"/>
                  <a:pt x="7587437" y="3131172"/>
                  <a:pt x="7627717" y="3272875"/>
                </a:cubicBezTo>
                <a:cubicBezTo>
                  <a:pt x="7667997" y="3414578"/>
                  <a:pt x="7591097" y="3611899"/>
                  <a:pt x="7627717" y="3776821"/>
                </a:cubicBezTo>
                <a:cubicBezTo>
                  <a:pt x="7664337" y="3941743"/>
                  <a:pt x="7598332" y="4179648"/>
                  <a:pt x="7627717" y="4380447"/>
                </a:cubicBezTo>
                <a:cubicBezTo>
                  <a:pt x="7657102" y="4581246"/>
                  <a:pt x="7570912" y="4725609"/>
                  <a:pt x="7627717" y="4984074"/>
                </a:cubicBezTo>
                <a:cubicBezTo>
                  <a:pt x="7318425" y="4985430"/>
                  <a:pt x="7178155" y="4917101"/>
                  <a:pt x="6888415" y="4984074"/>
                </a:cubicBezTo>
                <a:cubicBezTo>
                  <a:pt x="6598675" y="5051047"/>
                  <a:pt x="6455969" y="4965304"/>
                  <a:pt x="6225391" y="4984074"/>
                </a:cubicBezTo>
                <a:cubicBezTo>
                  <a:pt x="5994813" y="5002844"/>
                  <a:pt x="6006924" y="4957121"/>
                  <a:pt x="5791197" y="4984074"/>
                </a:cubicBezTo>
                <a:cubicBezTo>
                  <a:pt x="5575470" y="5011027"/>
                  <a:pt x="5343068" y="4967746"/>
                  <a:pt x="5051896" y="4984074"/>
                </a:cubicBezTo>
                <a:cubicBezTo>
                  <a:pt x="4760724" y="5000402"/>
                  <a:pt x="4821298" y="4954494"/>
                  <a:pt x="4693980" y="4984074"/>
                </a:cubicBezTo>
                <a:cubicBezTo>
                  <a:pt x="4566662" y="5013654"/>
                  <a:pt x="4359587" y="4941813"/>
                  <a:pt x="4259787" y="4984074"/>
                </a:cubicBezTo>
                <a:cubicBezTo>
                  <a:pt x="4159987" y="5026335"/>
                  <a:pt x="3792876" y="4923356"/>
                  <a:pt x="3673039" y="4984074"/>
                </a:cubicBezTo>
                <a:cubicBezTo>
                  <a:pt x="3553202" y="5044792"/>
                  <a:pt x="3169440" y="4976199"/>
                  <a:pt x="3010014" y="4984074"/>
                </a:cubicBezTo>
                <a:cubicBezTo>
                  <a:pt x="2850588" y="4991949"/>
                  <a:pt x="2786047" y="4956865"/>
                  <a:pt x="2575821" y="4984074"/>
                </a:cubicBezTo>
                <a:cubicBezTo>
                  <a:pt x="2365595" y="5011283"/>
                  <a:pt x="2082185" y="4949433"/>
                  <a:pt x="1912797" y="4984074"/>
                </a:cubicBezTo>
                <a:cubicBezTo>
                  <a:pt x="1743409" y="5018715"/>
                  <a:pt x="1494722" y="4932692"/>
                  <a:pt x="1173495" y="4984074"/>
                </a:cubicBezTo>
                <a:cubicBezTo>
                  <a:pt x="852268" y="5035456"/>
                  <a:pt x="957939" y="4982183"/>
                  <a:pt x="815579" y="4984074"/>
                </a:cubicBezTo>
                <a:cubicBezTo>
                  <a:pt x="673219" y="4985965"/>
                  <a:pt x="305496" y="4891391"/>
                  <a:pt x="0" y="4984074"/>
                </a:cubicBezTo>
                <a:cubicBezTo>
                  <a:pt x="-25480" y="4794443"/>
                  <a:pt x="46149" y="4539182"/>
                  <a:pt x="0" y="4380447"/>
                </a:cubicBezTo>
                <a:cubicBezTo>
                  <a:pt x="-46149" y="4221712"/>
                  <a:pt x="35459" y="4011465"/>
                  <a:pt x="0" y="3776821"/>
                </a:cubicBezTo>
                <a:cubicBezTo>
                  <a:pt x="-35459" y="3542177"/>
                  <a:pt x="45973" y="3543655"/>
                  <a:pt x="0" y="3322716"/>
                </a:cubicBezTo>
                <a:cubicBezTo>
                  <a:pt x="-45973" y="3101778"/>
                  <a:pt x="41435" y="2989122"/>
                  <a:pt x="0" y="2719089"/>
                </a:cubicBezTo>
                <a:cubicBezTo>
                  <a:pt x="-41435" y="2449056"/>
                  <a:pt x="34607" y="2249398"/>
                  <a:pt x="0" y="2115463"/>
                </a:cubicBezTo>
                <a:cubicBezTo>
                  <a:pt x="-34607" y="1981528"/>
                  <a:pt x="11826" y="1803116"/>
                  <a:pt x="0" y="1661358"/>
                </a:cubicBezTo>
                <a:cubicBezTo>
                  <a:pt x="-11826" y="1519601"/>
                  <a:pt x="1261" y="1225452"/>
                  <a:pt x="0" y="1007891"/>
                </a:cubicBezTo>
                <a:cubicBezTo>
                  <a:pt x="-1261" y="790330"/>
                  <a:pt x="45535" y="686650"/>
                  <a:pt x="0" y="553786"/>
                </a:cubicBezTo>
                <a:cubicBezTo>
                  <a:pt x="-45535" y="420923"/>
                  <a:pt x="5449" y="138010"/>
                  <a:pt x="0" y="0"/>
                </a:cubicBezTo>
                <a:close/>
              </a:path>
            </a:pathLst>
          </a:custGeom>
          <a:solidFill>
            <a:schemeClr val="tx2"/>
          </a:solidFill>
          <a:ln>
            <a:solidFill>
              <a:schemeClr val="accent4">
                <a:lumMod val="10000"/>
              </a:schemeClr>
            </a:solidFill>
            <a:extLst>
              <a:ext uri="{C807C97D-BFC1-408E-A445-0C87EB9F89A2}">
                <ask:lineSketchStyleProps xmlns:ask="http://schemas.microsoft.com/office/drawing/2018/sketchyshapes" sd="3815417488">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B538A042-6C95-4D48-AD9B-D7B7B0D59F15}"/>
              </a:ext>
            </a:extLst>
          </p:cNvPr>
          <p:cNvGraphicFramePr>
            <a:graphicFrameLocks noGrp="1"/>
          </p:cNvGraphicFramePr>
          <p:nvPr>
            <p:extLst>
              <p:ext uri="{D42A27DB-BD31-4B8C-83A1-F6EECF244321}">
                <p14:modId xmlns:p14="http://schemas.microsoft.com/office/powerpoint/2010/main" val="236825477"/>
              </p:ext>
            </p:extLst>
          </p:nvPr>
        </p:nvGraphicFramePr>
        <p:xfrm>
          <a:off x="863612" y="234659"/>
          <a:ext cx="7405200" cy="4674416"/>
        </p:xfrm>
        <a:graphic>
          <a:graphicData uri="http://schemas.openxmlformats.org/drawingml/2006/table">
            <a:tbl>
              <a:tblPr firstRow="1" firstCol="1" bandRow="1">
                <a:tableStyleId>{8799B23B-EC83-4686-B30A-512413B5E67A}</a:tableStyleId>
              </a:tblPr>
              <a:tblGrid>
                <a:gridCol w="2012633">
                  <a:extLst>
                    <a:ext uri="{9D8B030D-6E8A-4147-A177-3AD203B41FA5}">
                      <a16:colId xmlns:a16="http://schemas.microsoft.com/office/drawing/2014/main" val="549004131"/>
                    </a:ext>
                  </a:extLst>
                </a:gridCol>
                <a:gridCol w="2625967">
                  <a:extLst>
                    <a:ext uri="{9D8B030D-6E8A-4147-A177-3AD203B41FA5}">
                      <a16:colId xmlns:a16="http://schemas.microsoft.com/office/drawing/2014/main" val="1209753524"/>
                    </a:ext>
                  </a:extLst>
                </a:gridCol>
                <a:gridCol w="2766600">
                  <a:extLst>
                    <a:ext uri="{9D8B030D-6E8A-4147-A177-3AD203B41FA5}">
                      <a16:colId xmlns:a16="http://schemas.microsoft.com/office/drawing/2014/main" val="1159551640"/>
                    </a:ext>
                  </a:extLst>
                </a:gridCol>
              </a:tblGrid>
              <a:tr h="565080">
                <a:tc>
                  <a:txBody>
                    <a:bodyPr/>
                    <a:lstStyle/>
                    <a:p>
                      <a:pPr marL="0" marR="0" algn="just">
                        <a:lnSpc>
                          <a:spcPct val="150000"/>
                        </a:lnSpc>
                        <a:spcBef>
                          <a:spcPts val="0"/>
                        </a:spcBef>
                        <a:spcAft>
                          <a:spcPts val="0"/>
                        </a:spcAft>
                      </a:pPr>
                      <a:r>
                        <a:rPr lang="en-US" sz="1400" dirty="0">
                          <a:solidFill>
                            <a:schemeClr val="tx2"/>
                          </a:solidFill>
                          <a:effectLst/>
                        </a:rPr>
                        <a:t> </a:t>
                      </a:r>
                      <a:endParaRPr lang="en-US" sz="1400" dirty="0">
                        <a:solidFill>
                          <a:schemeClr val="tx2"/>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7903" marR="47903" marT="0" marB="0"/>
                </a:tc>
                <a:tc>
                  <a:txBody>
                    <a:bodyPr/>
                    <a:lstStyle/>
                    <a:p>
                      <a:pPr marL="0" marR="0" algn="ctr">
                        <a:lnSpc>
                          <a:spcPct val="150000"/>
                        </a:lnSpc>
                        <a:spcBef>
                          <a:spcPts val="0"/>
                        </a:spcBef>
                        <a:spcAft>
                          <a:spcPts val="0"/>
                        </a:spcAft>
                      </a:pPr>
                      <a:r>
                        <a:rPr lang="en-US" sz="1200" dirty="0" err="1">
                          <a:solidFill>
                            <a:schemeClr val="tx1"/>
                          </a:solidFill>
                          <a:effectLst/>
                        </a:rPr>
                        <a:t>Hộ</a:t>
                      </a:r>
                      <a:r>
                        <a:rPr lang="en-US" sz="1200" dirty="0">
                          <a:solidFill>
                            <a:schemeClr val="tx1"/>
                          </a:solidFill>
                          <a:effectLst/>
                        </a:rPr>
                        <a:t> sản xuất kinh doanh</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tc>
                  <a:txBody>
                    <a:bodyPr/>
                    <a:lstStyle/>
                    <a:p>
                      <a:pPr marL="0" marR="0" algn="ctr">
                        <a:lnSpc>
                          <a:spcPct val="150000"/>
                        </a:lnSpc>
                        <a:spcBef>
                          <a:spcPts val="0"/>
                        </a:spcBef>
                        <a:spcAft>
                          <a:spcPts val="0"/>
                        </a:spcAft>
                      </a:pPr>
                      <a:r>
                        <a:rPr lang="en-US" sz="1200" dirty="0">
                          <a:solidFill>
                            <a:schemeClr val="tx1"/>
                          </a:solidFill>
                          <a:effectLst/>
                        </a:rPr>
                        <a:t>Hợp </a:t>
                      </a:r>
                      <a:r>
                        <a:rPr lang="en-US" sz="1200" dirty="0" err="1">
                          <a:solidFill>
                            <a:schemeClr val="tx1"/>
                          </a:solidFill>
                          <a:effectLst/>
                        </a:rPr>
                        <a:t>tác</a:t>
                      </a:r>
                      <a:r>
                        <a:rPr lang="en-US" sz="1200" dirty="0">
                          <a:solidFill>
                            <a:schemeClr val="tx1"/>
                          </a:solidFill>
                          <a:effectLst/>
                        </a:rPr>
                        <a:t> xã</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extLst>
                  <a:ext uri="{0D108BD9-81ED-4DB2-BD59-A6C34878D82A}">
                    <a16:rowId xmlns:a16="http://schemas.microsoft.com/office/drawing/2014/main" val="1579566382"/>
                  </a:ext>
                </a:extLst>
              </a:tr>
              <a:tr h="208565">
                <a:tc>
                  <a:txBody>
                    <a:bodyPr/>
                    <a:lstStyle/>
                    <a:p>
                      <a:pPr marL="0" marR="0" algn="just">
                        <a:lnSpc>
                          <a:spcPct val="150000"/>
                        </a:lnSpc>
                        <a:spcBef>
                          <a:spcPts val="0"/>
                        </a:spcBef>
                        <a:spcAft>
                          <a:spcPts val="0"/>
                        </a:spcAft>
                      </a:pPr>
                      <a:r>
                        <a:rPr lang="en-US" sz="1400" dirty="0">
                          <a:solidFill>
                            <a:schemeClr val="tx1"/>
                          </a:solidFill>
                          <a:effectLst/>
                        </a:rPr>
                        <a:t>Hình thức </a:t>
                      </a:r>
                      <a:r>
                        <a:rPr lang="en-US" sz="1400" dirty="0" err="1">
                          <a:solidFill>
                            <a:schemeClr val="tx1"/>
                          </a:solidFill>
                          <a:effectLst/>
                        </a:rPr>
                        <a:t>sở</a:t>
                      </a:r>
                      <a:r>
                        <a:rPr lang="en-US" sz="1400" dirty="0">
                          <a:solidFill>
                            <a:schemeClr val="tx1"/>
                          </a:solidFill>
                          <a:effectLst/>
                        </a:rPr>
                        <a:t> </a:t>
                      </a:r>
                      <a:r>
                        <a:rPr lang="en-US" sz="1400" dirty="0" err="1">
                          <a:solidFill>
                            <a:schemeClr val="tx1"/>
                          </a:solidFill>
                          <a:effectLst/>
                        </a:rPr>
                        <a:t>hữu</a:t>
                      </a:r>
                      <a:endParaRPr lang="en-U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7903" marR="47903" marT="0" marB="0"/>
                </a:tc>
                <a:tc>
                  <a:txBody>
                    <a:bodyPr/>
                    <a:lstStyle/>
                    <a:p>
                      <a:pPr marL="0" marR="0" algn="just">
                        <a:lnSpc>
                          <a:spcPct val="150000"/>
                        </a:lnSpc>
                        <a:spcBef>
                          <a:spcPts val="0"/>
                        </a:spcBef>
                        <a:spcAft>
                          <a:spcPts val="0"/>
                        </a:spcAft>
                      </a:pPr>
                      <a:r>
                        <a:rPr lang="en-US" sz="1200" dirty="0" err="1">
                          <a:solidFill>
                            <a:schemeClr val="tx1"/>
                          </a:solidFill>
                          <a:effectLst/>
                        </a:rPr>
                        <a:t>sở</a:t>
                      </a:r>
                      <a:r>
                        <a:rPr lang="en-US" sz="1200" dirty="0">
                          <a:solidFill>
                            <a:schemeClr val="tx1"/>
                          </a:solidFill>
                          <a:effectLst/>
                        </a:rPr>
                        <a:t> </a:t>
                      </a:r>
                      <a:r>
                        <a:rPr lang="en-US" sz="1200" dirty="0" err="1">
                          <a:solidFill>
                            <a:schemeClr val="tx1"/>
                          </a:solidFill>
                          <a:effectLst/>
                        </a:rPr>
                        <a:t>hữu</a:t>
                      </a:r>
                      <a:r>
                        <a:rPr lang="en-US" sz="1200" dirty="0">
                          <a:solidFill>
                            <a:schemeClr val="tx1"/>
                          </a:solidFill>
                          <a:effectLst/>
                        </a:rPr>
                        <a:t> tư nhân</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tc>
                  <a:txBody>
                    <a:bodyPr/>
                    <a:lstStyle/>
                    <a:p>
                      <a:pPr marL="0" marR="0" algn="just">
                        <a:lnSpc>
                          <a:spcPct val="150000"/>
                        </a:lnSpc>
                        <a:spcBef>
                          <a:spcPts val="0"/>
                        </a:spcBef>
                        <a:spcAft>
                          <a:spcPts val="0"/>
                        </a:spcAft>
                      </a:pPr>
                      <a:r>
                        <a:rPr lang="en-US" sz="1200" dirty="0" err="1">
                          <a:solidFill>
                            <a:schemeClr val="tx1"/>
                          </a:solidFill>
                          <a:effectLst/>
                        </a:rPr>
                        <a:t>sở</a:t>
                      </a:r>
                      <a:r>
                        <a:rPr lang="en-US" sz="1200" dirty="0">
                          <a:solidFill>
                            <a:schemeClr val="tx1"/>
                          </a:solidFill>
                          <a:effectLst/>
                        </a:rPr>
                        <a:t> </a:t>
                      </a:r>
                      <a:r>
                        <a:rPr lang="en-US" sz="1200" dirty="0" err="1">
                          <a:solidFill>
                            <a:schemeClr val="tx1"/>
                          </a:solidFill>
                          <a:effectLst/>
                        </a:rPr>
                        <a:t>hữu</a:t>
                      </a:r>
                      <a:r>
                        <a:rPr lang="en-US" sz="1200" dirty="0">
                          <a:solidFill>
                            <a:schemeClr val="tx1"/>
                          </a:solidFill>
                          <a:effectLst/>
                        </a:rPr>
                        <a:t> </a:t>
                      </a:r>
                      <a:r>
                        <a:rPr lang="en-US" sz="1200" dirty="0" err="1">
                          <a:solidFill>
                            <a:schemeClr val="tx1"/>
                          </a:solidFill>
                          <a:effectLst/>
                        </a:rPr>
                        <a:t>tập</a:t>
                      </a:r>
                      <a:r>
                        <a:rPr lang="en-US" sz="1200" dirty="0">
                          <a:solidFill>
                            <a:schemeClr val="tx1"/>
                          </a:solidFill>
                          <a:effectLst/>
                        </a:rPr>
                        <a:t> </a:t>
                      </a:r>
                      <a:r>
                        <a:rPr lang="en-US" sz="1200" dirty="0" err="1">
                          <a:solidFill>
                            <a:schemeClr val="tx1"/>
                          </a:solidFill>
                          <a:effectLst/>
                        </a:rPr>
                        <a:t>thể</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extLst>
                  <a:ext uri="{0D108BD9-81ED-4DB2-BD59-A6C34878D82A}">
                    <a16:rowId xmlns:a16="http://schemas.microsoft.com/office/drawing/2014/main" val="3741895599"/>
                  </a:ext>
                </a:extLst>
              </a:tr>
              <a:tr h="920029">
                <a:tc>
                  <a:txBody>
                    <a:bodyPr/>
                    <a:lstStyle/>
                    <a:p>
                      <a:pPr marL="0" marR="0" algn="just">
                        <a:lnSpc>
                          <a:spcPct val="150000"/>
                        </a:lnSpc>
                        <a:spcBef>
                          <a:spcPts val="0"/>
                        </a:spcBef>
                        <a:spcAft>
                          <a:spcPts val="0"/>
                        </a:spcAft>
                      </a:pPr>
                      <a:r>
                        <a:rPr lang="en-US" sz="1400" dirty="0">
                          <a:solidFill>
                            <a:schemeClr val="tx1"/>
                          </a:solidFill>
                          <a:effectLst/>
                        </a:rPr>
                        <a:t>Quyền hạn đăng </a:t>
                      </a:r>
                      <a:r>
                        <a:rPr lang="en-US" sz="1400" dirty="0" err="1">
                          <a:solidFill>
                            <a:schemeClr val="tx1"/>
                          </a:solidFill>
                          <a:effectLst/>
                        </a:rPr>
                        <a:t>ký</a:t>
                      </a:r>
                      <a:r>
                        <a:rPr lang="en-US" sz="1400" dirty="0">
                          <a:solidFill>
                            <a:schemeClr val="tx1"/>
                          </a:solidFill>
                          <a:effectLst/>
                        </a:rPr>
                        <a:t> </a:t>
                      </a:r>
                      <a:r>
                        <a:rPr lang="en-US" sz="1400" dirty="0" err="1">
                          <a:solidFill>
                            <a:schemeClr val="tx1"/>
                          </a:solidFill>
                          <a:effectLst/>
                        </a:rPr>
                        <a:t>tham</a:t>
                      </a:r>
                      <a:r>
                        <a:rPr lang="en-US" sz="1400" dirty="0">
                          <a:solidFill>
                            <a:schemeClr val="tx1"/>
                          </a:solidFill>
                          <a:effectLst/>
                        </a:rPr>
                        <a:t> </a:t>
                      </a:r>
                      <a:r>
                        <a:rPr lang="en-US" sz="1400" dirty="0" err="1">
                          <a:solidFill>
                            <a:schemeClr val="tx1"/>
                          </a:solidFill>
                          <a:effectLst/>
                        </a:rPr>
                        <a:t>gia</a:t>
                      </a:r>
                      <a:endParaRPr lang="en-U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7903" marR="47903" marT="0" marB="0"/>
                </a:tc>
                <a:tc>
                  <a:txBody>
                    <a:bodyPr/>
                    <a:lstStyle/>
                    <a:p>
                      <a:pPr marL="0" marR="0" algn="just">
                        <a:lnSpc>
                          <a:spcPct val="150000"/>
                        </a:lnSpc>
                        <a:spcBef>
                          <a:spcPts val="0"/>
                        </a:spcBef>
                        <a:spcAft>
                          <a:spcPts val="0"/>
                        </a:spcAft>
                      </a:pPr>
                      <a:r>
                        <a:rPr lang="en-US" sz="1200" dirty="0" err="1">
                          <a:solidFill>
                            <a:schemeClr val="tx1"/>
                          </a:solidFill>
                          <a:effectLst/>
                        </a:rPr>
                        <a:t>Hộ</a:t>
                      </a:r>
                      <a:r>
                        <a:rPr lang="en-US" sz="1200" dirty="0">
                          <a:solidFill>
                            <a:schemeClr val="tx1"/>
                          </a:solidFill>
                          <a:effectLst/>
                        </a:rPr>
                        <a:t> </a:t>
                      </a:r>
                      <a:r>
                        <a:rPr lang="en-US" sz="1200" dirty="0" err="1">
                          <a:solidFill>
                            <a:schemeClr val="tx1"/>
                          </a:solidFill>
                          <a:effectLst/>
                        </a:rPr>
                        <a:t>chỉ</a:t>
                      </a:r>
                      <a:r>
                        <a:rPr lang="en-US" sz="1200" dirty="0">
                          <a:solidFill>
                            <a:schemeClr val="tx1"/>
                          </a:solidFill>
                          <a:effectLst/>
                        </a:rPr>
                        <a:t> được đăng </a:t>
                      </a:r>
                      <a:r>
                        <a:rPr lang="en-US" sz="1200" dirty="0" err="1">
                          <a:solidFill>
                            <a:schemeClr val="tx1"/>
                          </a:solidFill>
                          <a:effectLst/>
                        </a:rPr>
                        <a:t>kí</a:t>
                      </a:r>
                      <a:r>
                        <a:rPr lang="en-US" sz="1200" dirty="0">
                          <a:solidFill>
                            <a:schemeClr val="tx1"/>
                          </a:solidFill>
                          <a:effectLst/>
                        </a:rPr>
                        <a:t> một </a:t>
                      </a:r>
                      <a:r>
                        <a:rPr lang="en-US" sz="1200" dirty="0" err="1">
                          <a:solidFill>
                            <a:schemeClr val="tx1"/>
                          </a:solidFill>
                          <a:effectLst/>
                        </a:rPr>
                        <a:t>Hộ</a:t>
                      </a:r>
                      <a:r>
                        <a:rPr lang="en-US" sz="1200" dirty="0">
                          <a:solidFill>
                            <a:schemeClr val="tx1"/>
                          </a:solidFill>
                          <a:effectLst/>
                        </a:rPr>
                        <a:t> kinh doanh </a:t>
                      </a:r>
                      <a:r>
                        <a:rPr lang="en-US" sz="1200" dirty="0" err="1">
                          <a:solidFill>
                            <a:schemeClr val="tx1"/>
                          </a:solidFill>
                          <a:effectLst/>
                        </a:rPr>
                        <a:t>cá</a:t>
                      </a:r>
                      <a:r>
                        <a:rPr lang="en-US" sz="1200" dirty="0">
                          <a:solidFill>
                            <a:schemeClr val="tx1"/>
                          </a:solidFill>
                          <a:effectLst/>
                        </a:rPr>
                        <a:t> </a:t>
                      </a:r>
                      <a:r>
                        <a:rPr lang="en-US" sz="1200" dirty="0" err="1">
                          <a:solidFill>
                            <a:schemeClr val="tx1"/>
                          </a:solidFill>
                          <a:effectLst/>
                        </a:rPr>
                        <a:t>thể</a:t>
                      </a:r>
                      <a:r>
                        <a:rPr lang="en-US" sz="1200" dirty="0">
                          <a:solidFill>
                            <a:schemeClr val="tx1"/>
                          </a:solidFill>
                          <a:effectLst/>
                        </a:rPr>
                        <a:t> duy nhất trên </a:t>
                      </a:r>
                      <a:r>
                        <a:rPr lang="en-US" sz="1200" dirty="0" err="1">
                          <a:solidFill>
                            <a:schemeClr val="tx1"/>
                          </a:solidFill>
                          <a:effectLst/>
                        </a:rPr>
                        <a:t>lãnh</a:t>
                      </a:r>
                      <a:r>
                        <a:rPr lang="en-US" sz="1200" dirty="0">
                          <a:solidFill>
                            <a:schemeClr val="tx1"/>
                          </a:solidFill>
                          <a:effectLst/>
                        </a:rPr>
                        <a:t> </a:t>
                      </a:r>
                      <a:r>
                        <a:rPr lang="en-US" sz="1200" dirty="0" err="1">
                          <a:solidFill>
                            <a:schemeClr val="tx1"/>
                          </a:solidFill>
                          <a:effectLst/>
                        </a:rPr>
                        <a:t>thổ</a:t>
                      </a:r>
                      <a:r>
                        <a:rPr lang="en-US" sz="1200" dirty="0">
                          <a:solidFill>
                            <a:schemeClr val="tx1"/>
                          </a:solidFill>
                          <a:effectLst/>
                        </a:rPr>
                        <a:t> </a:t>
                      </a:r>
                      <a:r>
                        <a:rPr lang="en-US" sz="1200" dirty="0" err="1">
                          <a:solidFill>
                            <a:schemeClr val="tx1"/>
                          </a:solidFill>
                          <a:effectLst/>
                        </a:rPr>
                        <a:t>Việt</a:t>
                      </a:r>
                      <a:r>
                        <a:rPr lang="en-US" sz="1200" dirty="0">
                          <a:solidFill>
                            <a:schemeClr val="tx1"/>
                          </a:solidFill>
                          <a:effectLst/>
                        </a:rPr>
                        <a:t> Nam</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tc>
                  <a:txBody>
                    <a:bodyPr/>
                    <a:lstStyle/>
                    <a:p>
                      <a:pPr marL="0" marR="0" algn="just">
                        <a:lnSpc>
                          <a:spcPct val="150000"/>
                        </a:lnSpc>
                        <a:spcBef>
                          <a:spcPts val="0"/>
                        </a:spcBef>
                        <a:spcAft>
                          <a:spcPts val="0"/>
                        </a:spcAft>
                      </a:pPr>
                      <a:r>
                        <a:rPr lang="en-US" sz="1200" dirty="0" err="1">
                          <a:solidFill>
                            <a:schemeClr val="tx1"/>
                          </a:solidFill>
                          <a:effectLst/>
                        </a:rPr>
                        <a:t>cá</a:t>
                      </a:r>
                      <a:r>
                        <a:rPr lang="en-US" sz="1200" dirty="0">
                          <a:solidFill>
                            <a:schemeClr val="tx1"/>
                          </a:solidFill>
                          <a:effectLst/>
                        </a:rPr>
                        <a:t> nhân, </a:t>
                      </a:r>
                      <a:r>
                        <a:rPr lang="en-US" sz="1200" dirty="0" err="1">
                          <a:solidFill>
                            <a:schemeClr val="tx1"/>
                          </a:solidFill>
                          <a:effectLst/>
                        </a:rPr>
                        <a:t>hộ</a:t>
                      </a:r>
                      <a:r>
                        <a:rPr lang="en-US" sz="1200" dirty="0">
                          <a:solidFill>
                            <a:schemeClr val="tx1"/>
                          </a:solidFill>
                          <a:effectLst/>
                        </a:rPr>
                        <a:t> </a:t>
                      </a:r>
                      <a:r>
                        <a:rPr lang="en-US" sz="1200" dirty="0" err="1">
                          <a:solidFill>
                            <a:schemeClr val="tx1"/>
                          </a:solidFill>
                          <a:effectLst/>
                        </a:rPr>
                        <a:t>gia</a:t>
                      </a:r>
                      <a:r>
                        <a:rPr lang="en-US" sz="1200" dirty="0">
                          <a:solidFill>
                            <a:schemeClr val="tx1"/>
                          </a:solidFill>
                          <a:effectLst/>
                        </a:rPr>
                        <a:t> đình </a:t>
                      </a:r>
                      <a:r>
                        <a:rPr lang="en-US" sz="1200" dirty="0" err="1">
                          <a:solidFill>
                            <a:schemeClr val="tx1"/>
                          </a:solidFill>
                          <a:effectLst/>
                        </a:rPr>
                        <a:t>có</a:t>
                      </a:r>
                      <a:r>
                        <a:rPr lang="en-US" sz="1200" dirty="0">
                          <a:solidFill>
                            <a:schemeClr val="tx1"/>
                          </a:solidFill>
                          <a:effectLst/>
                        </a:rPr>
                        <a:t> </a:t>
                      </a:r>
                      <a:r>
                        <a:rPr lang="en-US" sz="1200" dirty="0" err="1">
                          <a:solidFill>
                            <a:schemeClr val="tx1"/>
                          </a:solidFill>
                          <a:effectLst/>
                        </a:rPr>
                        <a:t>thể</a:t>
                      </a:r>
                      <a:r>
                        <a:rPr lang="en-US" sz="1200" dirty="0">
                          <a:solidFill>
                            <a:schemeClr val="tx1"/>
                          </a:solidFill>
                          <a:effectLst/>
                        </a:rPr>
                        <a:t> đăng </a:t>
                      </a:r>
                      <a:r>
                        <a:rPr lang="en-US" sz="1200" dirty="0" err="1">
                          <a:solidFill>
                            <a:schemeClr val="tx1"/>
                          </a:solidFill>
                          <a:effectLst/>
                        </a:rPr>
                        <a:t>kí</a:t>
                      </a:r>
                      <a:r>
                        <a:rPr lang="en-US" sz="1200" dirty="0">
                          <a:solidFill>
                            <a:schemeClr val="tx1"/>
                          </a:solidFill>
                          <a:effectLst/>
                        </a:rPr>
                        <a:t> </a:t>
                      </a:r>
                      <a:r>
                        <a:rPr lang="en-US" sz="1200" dirty="0" err="1">
                          <a:solidFill>
                            <a:schemeClr val="tx1"/>
                          </a:solidFill>
                          <a:effectLst/>
                        </a:rPr>
                        <a:t>tham</a:t>
                      </a:r>
                      <a:r>
                        <a:rPr lang="en-US" sz="1200" dirty="0">
                          <a:solidFill>
                            <a:schemeClr val="tx1"/>
                          </a:solidFill>
                          <a:effectLst/>
                        </a:rPr>
                        <a:t> </a:t>
                      </a:r>
                      <a:r>
                        <a:rPr lang="en-US" sz="1200" dirty="0" err="1">
                          <a:solidFill>
                            <a:schemeClr val="tx1"/>
                          </a:solidFill>
                          <a:effectLst/>
                        </a:rPr>
                        <a:t>gia</a:t>
                      </a:r>
                      <a:r>
                        <a:rPr lang="en-US" sz="1200" dirty="0">
                          <a:solidFill>
                            <a:schemeClr val="tx1"/>
                          </a:solidFill>
                          <a:effectLst/>
                        </a:rPr>
                        <a:t> nhiều HTX </a:t>
                      </a:r>
                      <a:r>
                        <a:rPr lang="en-US" sz="1200" dirty="0" err="1">
                          <a:solidFill>
                            <a:schemeClr val="tx1"/>
                          </a:solidFill>
                          <a:effectLst/>
                        </a:rPr>
                        <a:t>khác</a:t>
                      </a:r>
                      <a:r>
                        <a:rPr lang="en-US" sz="1200" dirty="0">
                          <a:solidFill>
                            <a:schemeClr val="tx1"/>
                          </a:solidFill>
                          <a:effectLst/>
                        </a:rPr>
                        <a:t> nhau.</a:t>
                      </a:r>
                    </a:p>
                    <a:p>
                      <a:pPr marL="0" marR="0" algn="just">
                        <a:lnSpc>
                          <a:spcPct val="150000"/>
                        </a:lnSpc>
                        <a:spcBef>
                          <a:spcPts val="0"/>
                        </a:spcBef>
                        <a:spcAft>
                          <a:spcPts val="0"/>
                        </a:spcAft>
                      </a:pPr>
                      <a:r>
                        <a:rPr lang="en-US" sz="1200" dirty="0">
                          <a:solidFill>
                            <a:schemeClr val="tx1"/>
                          </a:solidFill>
                          <a:effectLst/>
                        </a:rPr>
                        <a:t> </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extLst>
                  <a:ext uri="{0D108BD9-81ED-4DB2-BD59-A6C34878D82A}">
                    <a16:rowId xmlns:a16="http://schemas.microsoft.com/office/drawing/2014/main" val="1578670696"/>
                  </a:ext>
                </a:extLst>
              </a:tr>
              <a:tr h="920029">
                <a:tc>
                  <a:txBody>
                    <a:bodyPr/>
                    <a:lstStyle/>
                    <a:p>
                      <a:pPr marL="0" marR="0" algn="just">
                        <a:lnSpc>
                          <a:spcPct val="150000"/>
                        </a:lnSpc>
                        <a:spcBef>
                          <a:spcPts val="0"/>
                        </a:spcBef>
                        <a:spcAft>
                          <a:spcPts val="0"/>
                        </a:spcAft>
                      </a:pPr>
                      <a:r>
                        <a:rPr lang="en-US" sz="1400" dirty="0">
                          <a:solidFill>
                            <a:schemeClr val="tx1"/>
                          </a:solidFill>
                          <a:effectLst/>
                        </a:rPr>
                        <a:t>Quyền hạn </a:t>
                      </a:r>
                      <a:r>
                        <a:rPr lang="en-US" sz="1400" dirty="0" err="1">
                          <a:solidFill>
                            <a:schemeClr val="tx1"/>
                          </a:solidFill>
                          <a:effectLst/>
                        </a:rPr>
                        <a:t>quyết</a:t>
                      </a:r>
                      <a:r>
                        <a:rPr lang="en-US" sz="1400" dirty="0">
                          <a:solidFill>
                            <a:schemeClr val="tx1"/>
                          </a:solidFill>
                          <a:effectLst/>
                        </a:rPr>
                        <a:t> định </a:t>
                      </a:r>
                      <a:r>
                        <a:rPr lang="en-US" sz="1400" dirty="0" err="1">
                          <a:solidFill>
                            <a:schemeClr val="tx1"/>
                          </a:solidFill>
                          <a:effectLst/>
                        </a:rPr>
                        <a:t>của</a:t>
                      </a:r>
                      <a:r>
                        <a:rPr lang="en-US" sz="1400" dirty="0">
                          <a:solidFill>
                            <a:schemeClr val="tx1"/>
                          </a:solidFill>
                          <a:effectLst/>
                        </a:rPr>
                        <a:t> các </a:t>
                      </a:r>
                      <a:r>
                        <a:rPr lang="en-US" sz="1400" dirty="0" err="1">
                          <a:solidFill>
                            <a:schemeClr val="tx1"/>
                          </a:solidFill>
                          <a:effectLst/>
                        </a:rPr>
                        <a:t>thành</a:t>
                      </a:r>
                      <a:r>
                        <a:rPr lang="en-US" sz="1400" dirty="0">
                          <a:solidFill>
                            <a:schemeClr val="tx1"/>
                          </a:solidFill>
                          <a:effectLst/>
                        </a:rPr>
                        <a:t> viên</a:t>
                      </a:r>
                      <a:endParaRPr lang="en-U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7903" marR="47903" marT="0" marB="0"/>
                </a:tc>
                <a:tc>
                  <a:txBody>
                    <a:bodyPr/>
                    <a:lstStyle/>
                    <a:p>
                      <a:pPr marL="0" marR="0" algn="just">
                        <a:lnSpc>
                          <a:spcPct val="150000"/>
                        </a:lnSpc>
                        <a:spcBef>
                          <a:spcPts val="0"/>
                        </a:spcBef>
                        <a:spcAft>
                          <a:spcPts val="0"/>
                        </a:spcAft>
                      </a:pPr>
                      <a:r>
                        <a:rPr lang="en-US" sz="1200" dirty="0">
                          <a:solidFill>
                            <a:schemeClr val="tx1"/>
                          </a:solidFill>
                          <a:effectLst/>
                        </a:rPr>
                        <a:t>do </a:t>
                      </a:r>
                      <a:r>
                        <a:rPr lang="en-US" sz="1200" dirty="0" err="1">
                          <a:solidFill>
                            <a:schemeClr val="tx1"/>
                          </a:solidFill>
                          <a:effectLst/>
                        </a:rPr>
                        <a:t>chủ</a:t>
                      </a:r>
                      <a:r>
                        <a:rPr lang="en-US" sz="1200" dirty="0">
                          <a:solidFill>
                            <a:schemeClr val="tx1"/>
                          </a:solidFill>
                          <a:effectLst/>
                        </a:rPr>
                        <a:t> </a:t>
                      </a:r>
                      <a:r>
                        <a:rPr lang="en-US" sz="1200" dirty="0" err="1">
                          <a:solidFill>
                            <a:schemeClr val="tx1"/>
                          </a:solidFill>
                          <a:effectLst/>
                        </a:rPr>
                        <a:t>hộ</a:t>
                      </a:r>
                      <a:r>
                        <a:rPr lang="en-US" sz="1200" dirty="0">
                          <a:solidFill>
                            <a:schemeClr val="tx1"/>
                          </a:solidFill>
                          <a:effectLst/>
                        </a:rPr>
                        <a:t> KD hoặc </a:t>
                      </a:r>
                      <a:r>
                        <a:rPr lang="en-US" sz="1200" dirty="0" err="1">
                          <a:solidFill>
                            <a:schemeClr val="tx1"/>
                          </a:solidFill>
                          <a:effectLst/>
                        </a:rPr>
                        <a:t>theo</a:t>
                      </a:r>
                      <a:r>
                        <a:rPr lang="en-US" sz="1200" dirty="0">
                          <a:solidFill>
                            <a:schemeClr val="tx1"/>
                          </a:solidFill>
                          <a:effectLst/>
                        </a:rPr>
                        <a:t> </a:t>
                      </a:r>
                      <a:r>
                        <a:rPr lang="en-US" sz="1200" dirty="0" err="1">
                          <a:solidFill>
                            <a:schemeClr val="tx1"/>
                          </a:solidFill>
                          <a:effectLst/>
                        </a:rPr>
                        <a:t>thỏa</a:t>
                      </a:r>
                      <a:r>
                        <a:rPr lang="en-US" sz="1200" dirty="0">
                          <a:solidFill>
                            <a:schemeClr val="tx1"/>
                          </a:solidFill>
                          <a:effectLst/>
                        </a:rPr>
                        <a:t> </a:t>
                      </a:r>
                      <a:r>
                        <a:rPr lang="en-US" sz="1200" dirty="0" err="1">
                          <a:solidFill>
                            <a:schemeClr val="tx1"/>
                          </a:solidFill>
                          <a:effectLst/>
                        </a:rPr>
                        <a:t>thuận</a:t>
                      </a:r>
                      <a:r>
                        <a:rPr lang="en-US" sz="1200" dirty="0">
                          <a:solidFill>
                            <a:schemeClr val="tx1"/>
                          </a:solidFill>
                          <a:effectLst/>
                        </a:rPr>
                        <a:t> </a:t>
                      </a:r>
                      <a:r>
                        <a:rPr lang="en-US" sz="1200" dirty="0" err="1">
                          <a:solidFill>
                            <a:schemeClr val="tx1"/>
                          </a:solidFill>
                          <a:effectLst/>
                        </a:rPr>
                        <a:t>giữa</a:t>
                      </a:r>
                      <a:r>
                        <a:rPr lang="en-US" sz="1200" dirty="0">
                          <a:solidFill>
                            <a:schemeClr val="tx1"/>
                          </a:solidFill>
                          <a:effectLst/>
                        </a:rPr>
                        <a:t> các </a:t>
                      </a:r>
                      <a:r>
                        <a:rPr lang="en-US" sz="1200" dirty="0" err="1">
                          <a:solidFill>
                            <a:schemeClr val="tx1"/>
                          </a:solidFill>
                          <a:effectLst/>
                        </a:rPr>
                        <a:t>thành</a:t>
                      </a:r>
                      <a:r>
                        <a:rPr lang="en-US" sz="1200" dirty="0">
                          <a:solidFill>
                            <a:schemeClr val="tx1"/>
                          </a:solidFill>
                          <a:effectLst/>
                        </a:rPr>
                        <a:t> viên </a:t>
                      </a:r>
                      <a:r>
                        <a:rPr lang="en-US" sz="1200" dirty="0" err="1">
                          <a:solidFill>
                            <a:schemeClr val="tx1"/>
                          </a:solidFill>
                          <a:effectLst/>
                        </a:rPr>
                        <a:t>trong</a:t>
                      </a:r>
                      <a:r>
                        <a:rPr lang="en-US" sz="1200" dirty="0">
                          <a:solidFill>
                            <a:schemeClr val="tx1"/>
                          </a:solidFill>
                          <a:effectLst/>
                        </a:rPr>
                        <a:t> </a:t>
                      </a:r>
                      <a:r>
                        <a:rPr lang="en-US" sz="1200" dirty="0" err="1">
                          <a:solidFill>
                            <a:schemeClr val="tx1"/>
                          </a:solidFill>
                          <a:effectLst/>
                        </a:rPr>
                        <a:t>hộ</a:t>
                      </a:r>
                      <a:r>
                        <a:rPr lang="en-US" sz="1200" dirty="0">
                          <a:solidFill>
                            <a:schemeClr val="tx1"/>
                          </a:solidFill>
                          <a:effectLst/>
                        </a:rPr>
                        <a:t> </a:t>
                      </a:r>
                      <a:r>
                        <a:rPr lang="en-US" sz="1200" dirty="0" err="1">
                          <a:solidFill>
                            <a:schemeClr val="tx1"/>
                          </a:solidFill>
                          <a:effectLst/>
                        </a:rPr>
                        <a:t>gia</a:t>
                      </a:r>
                      <a:r>
                        <a:rPr lang="en-US" sz="1200" dirty="0">
                          <a:solidFill>
                            <a:schemeClr val="tx1"/>
                          </a:solidFill>
                          <a:effectLst/>
                        </a:rPr>
                        <a:t> đình</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tc>
                  <a:txBody>
                    <a:bodyPr/>
                    <a:lstStyle/>
                    <a:p>
                      <a:pPr marL="0" marR="0">
                        <a:lnSpc>
                          <a:spcPct val="150000"/>
                        </a:lnSpc>
                        <a:spcBef>
                          <a:spcPts val="0"/>
                        </a:spcBef>
                        <a:spcAft>
                          <a:spcPts val="0"/>
                        </a:spcAft>
                      </a:pPr>
                      <a:r>
                        <a:rPr lang="en-US" sz="1200" dirty="0" err="1">
                          <a:solidFill>
                            <a:schemeClr val="tx1"/>
                          </a:solidFill>
                          <a:effectLst/>
                        </a:rPr>
                        <a:t>còn</a:t>
                      </a:r>
                      <a:r>
                        <a:rPr lang="en-US" sz="1200" dirty="0">
                          <a:solidFill>
                            <a:schemeClr val="tx1"/>
                          </a:solidFill>
                          <a:effectLst/>
                        </a:rPr>
                        <a:t> HTX </a:t>
                      </a:r>
                      <a:r>
                        <a:rPr lang="en-US" sz="1200" dirty="0" err="1">
                          <a:solidFill>
                            <a:schemeClr val="tx1"/>
                          </a:solidFill>
                          <a:effectLst/>
                        </a:rPr>
                        <a:t>thì</a:t>
                      </a:r>
                      <a:r>
                        <a:rPr lang="en-US" sz="1200" dirty="0">
                          <a:solidFill>
                            <a:schemeClr val="tx1"/>
                          </a:solidFill>
                          <a:effectLst/>
                        </a:rPr>
                        <a:t> các </a:t>
                      </a:r>
                      <a:r>
                        <a:rPr lang="en-US" sz="1200" dirty="0" err="1">
                          <a:solidFill>
                            <a:schemeClr val="tx1"/>
                          </a:solidFill>
                          <a:effectLst/>
                        </a:rPr>
                        <a:t>thành</a:t>
                      </a:r>
                      <a:r>
                        <a:rPr lang="en-US" sz="1200" dirty="0">
                          <a:solidFill>
                            <a:schemeClr val="tx1"/>
                          </a:solidFill>
                          <a:effectLst/>
                        </a:rPr>
                        <a:t> viên </a:t>
                      </a:r>
                      <a:r>
                        <a:rPr lang="en-US" sz="1200" dirty="0" err="1">
                          <a:solidFill>
                            <a:schemeClr val="tx1"/>
                          </a:solidFill>
                          <a:effectLst/>
                        </a:rPr>
                        <a:t>có</a:t>
                      </a:r>
                      <a:r>
                        <a:rPr lang="en-US" sz="1200" dirty="0">
                          <a:solidFill>
                            <a:schemeClr val="tx1"/>
                          </a:solidFill>
                          <a:effectLst/>
                        </a:rPr>
                        <a:t> quyền bình </a:t>
                      </a:r>
                      <a:r>
                        <a:rPr lang="en-US" sz="1200" dirty="0" err="1">
                          <a:solidFill>
                            <a:schemeClr val="tx1"/>
                          </a:solidFill>
                          <a:effectLst/>
                        </a:rPr>
                        <a:t>đẳng</a:t>
                      </a:r>
                      <a:r>
                        <a:rPr lang="en-US" sz="1200" dirty="0">
                          <a:solidFill>
                            <a:schemeClr val="tx1"/>
                          </a:solidFill>
                          <a:effectLst/>
                        </a:rPr>
                        <a:t> </a:t>
                      </a:r>
                      <a:r>
                        <a:rPr lang="en-US" sz="1200" dirty="0" err="1">
                          <a:solidFill>
                            <a:schemeClr val="tx1"/>
                          </a:solidFill>
                          <a:effectLst/>
                        </a:rPr>
                        <a:t>trong</a:t>
                      </a:r>
                      <a:r>
                        <a:rPr lang="en-US" sz="1200" dirty="0">
                          <a:solidFill>
                            <a:schemeClr val="tx1"/>
                          </a:solidFill>
                          <a:effectLst/>
                        </a:rPr>
                        <a:t> mọi </a:t>
                      </a:r>
                      <a:r>
                        <a:rPr lang="en-US" sz="1200" dirty="0" err="1">
                          <a:solidFill>
                            <a:schemeClr val="tx1"/>
                          </a:solidFill>
                          <a:effectLst/>
                        </a:rPr>
                        <a:t>quyết</a:t>
                      </a:r>
                      <a:r>
                        <a:rPr lang="en-US" sz="1200" dirty="0">
                          <a:solidFill>
                            <a:schemeClr val="tx1"/>
                          </a:solidFill>
                          <a:effectLst/>
                        </a:rPr>
                        <a:t> định </a:t>
                      </a:r>
                      <a:r>
                        <a:rPr lang="en-US" sz="1200" dirty="0" err="1">
                          <a:solidFill>
                            <a:schemeClr val="tx1"/>
                          </a:solidFill>
                          <a:effectLst/>
                        </a:rPr>
                        <a:t>hoạt</a:t>
                      </a:r>
                      <a:r>
                        <a:rPr lang="en-US" sz="1200" dirty="0">
                          <a:solidFill>
                            <a:schemeClr val="tx1"/>
                          </a:solidFill>
                          <a:effectLst/>
                        </a:rPr>
                        <a:t> </a:t>
                      </a:r>
                      <a:r>
                        <a:rPr lang="en-US" sz="1200" dirty="0" err="1">
                          <a:solidFill>
                            <a:schemeClr val="tx1"/>
                          </a:solidFill>
                          <a:effectLst/>
                        </a:rPr>
                        <a:t>động</a:t>
                      </a:r>
                      <a:r>
                        <a:rPr lang="en-US" sz="1200" dirty="0">
                          <a:solidFill>
                            <a:schemeClr val="tx1"/>
                          </a:solidFill>
                          <a:effectLst/>
                        </a:rPr>
                        <a:t> </a:t>
                      </a:r>
                      <a:r>
                        <a:rPr lang="en-US" sz="1200" dirty="0" err="1">
                          <a:solidFill>
                            <a:schemeClr val="tx1"/>
                          </a:solidFill>
                          <a:effectLst/>
                        </a:rPr>
                        <a:t>của</a:t>
                      </a:r>
                      <a:r>
                        <a:rPr lang="en-US" sz="1200" dirty="0">
                          <a:solidFill>
                            <a:schemeClr val="tx1"/>
                          </a:solidFill>
                          <a:effectLst/>
                        </a:rPr>
                        <a:t> HTX</a:t>
                      </a:r>
                    </a:p>
                    <a:p>
                      <a:pPr marL="0" marR="0" algn="just">
                        <a:lnSpc>
                          <a:spcPct val="150000"/>
                        </a:lnSpc>
                        <a:spcBef>
                          <a:spcPts val="0"/>
                        </a:spcBef>
                        <a:spcAft>
                          <a:spcPts val="0"/>
                        </a:spcAft>
                      </a:pPr>
                      <a:r>
                        <a:rPr lang="en-US" sz="1200" dirty="0">
                          <a:solidFill>
                            <a:schemeClr val="tx1"/>
                          </a:solidFill>
                          <a:effectLst/>
                        </a:rPr>
                        <a:t> </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extLst>
                  <a:ext uri="{0D108BD9-81ED-4DB2-BD59-A6C34878D82A}">
                    <a16:rowId xmlns:a16="http://schemas.microsoft.com/office/drawing/2014/main" val="346404355"/>
                  </a:ext>
                </a:extLst>
              </a:tr>
              <a:tr h="920029">
                <a:tc>
                  <a:txBody>
                    <a:bodyPr/>
                    <a:lstStyle/>
                    <a:p>
                      <a:pPr marL="0" marR="0" algn="just">
                        <a:lnSpc>
                          <a:spcPct val="150000"/>
                        </a:lnSpc>
                        <a:spcBef>
                          <a:spcPts val="0"/>
                        </a:spcBef>
                        <a:spcAft>
                          <a:spcPts val="0"/>
                        </a:spcAft>
                      </a:pPr>
                      <a:r>
                        <a:rPr lang="en-US" sz="1400" dirty="0" err="1">
                          <a:solidFill>
                            <a:schemeClr val="tx1"/>
                          </a:solidFill>
                          <a:effectLst/>
                        </a:rPr>
                        <a:t>Trách</a:t>
                      </a:r>
                      <a:r>
                        <a:rPr lang="en-US" sz="1400" dirty="0">
                          <a:solidFill>
                            <a:schemeClr val="tx1"/>
                          </a:solidFill>
                          <a:effectLst/>
                        </a:rPr>
                        <a:t> </a:t>
                      </a:r>
                      <a:r>
                        <a:rPr lang="en-US" sz="1400" dirty="0" err="1">
                          <a:solidFill>
                            <a:schemeClr val="tx1"/>
                          </a:solidFill>
                          <a:effectLst/>
                        </a:rPr>
                        <a:t>nhiệm</a:t>
                      </a:r>
                      <a:r>
                        <a:rPr lang="en-US" sz="1400" dirty="0">
                          <a:solidFill>
                            <a:schemeClr val="tx1"/>
                          </a:solidFill>
                          <a:effectLst/>
                        </a:rPr>
                        <a:t> </a:t>
                      </a:r>
                      <a:r>
                        <a:rPr lang="en-US" sz="1400" dirty="0" err="1">
                          <a:solidFill>
                            <a:schemeClr val="tx1"/>
                          </a:solidFill>
                          <a:effectLst/>
                        </a:rPr>
                        <a:t>về</a:t>
                      </a:r>
                      <a:r>
                        <a:rPr lang="en-US" sz="1400" dirty="0">
                          <a:solidFill>
                            <a:schemeClr val="tx1"/>
                          </a:solidFill>
                          <a:effectLst/>
                        </a:rPr>
                        <a:t> tài sản</a:t>
                      </a:r>
                      <a:endParaRPr lang="en-U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7903" marR="47903" marT="0" marB="0"/>
                </a:tc>
                <a:tc>
                  <a:txBody>
                    <a:bodyPr/>
                    <a:lstStyle/>
                    <a:p>
                      <a:pPr marL="0" marR="0" algn="just">
                        <a:lnSpc>
                          <a:spcPct val="150000"/>
                        </a:lnSpc>
                        <a:spcBef>
                          <a:spcPts val="0"/>
                        </a:spcBef>
                        <a:spcAft>
                          <a:spcPts val="0"/>
                        </a:spcAft>
                      </a:pPr>
                      <a:r>
                        <a:rPr lang="en-US" sz="1200">
                          <a:solidFill>
                            <a:schemeClr val="tx1"/>
                          </a:solidFill>
                          <a:effectLst/>
                        </a:rPr>
                        <a:t>Hộ thì do chủ hộ tự tổ chức</a:t>
                      </a:r>
                      <a:endParaRPr lang="en-US" sz="120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tc>
                  <a:txBody>
                    <a:bodyPr/>
                    <a:lstStyle/>
                    <a:p>
                      <a:pPr marL="0" marR="0" algn="just">
                        <a:lnSpc>
                          <a:spcPct val="150000"/>
                        </a:lnSpc>
                        <a:spcBef>
                          <a:spcPts val="0"/>
                        </a:spcBef>
                        <a:spcAft>
                          <a:spcPts val="0"/>
                        </a:spcAft>
                      </a:pPr>
                      <a:r>
                        <a:rPr lang="en-US" sz="1200" dirty="0">
                          <a:solidFill>
                            <a:schemeClr val="tx1"/>
                          </a:solidFill>
                          <a:effectLst/>
                        </a:rPr>
                        <a:t>HTX do </a:t>
                      </a:r>
                      <a:r>
                        <a:rPr lang="en-US" sz="1200" dirty="0" err="1">
                          <a:solidFill>
                            <a:schemeClr val="tx1"/>
                          </a:solidFill>
                          <a:effectLst/>
                        </a:rPr>
                        <a:t>Đại</a:t>
                      </a:r>
                      <a:r>
                        <a:rPr lang="en-US" sz="1200" dirty="0">
                          <a:solidFill>
                            <a:schemeClr val="tx1"/>
                          </a:solidFill>
                          <a:effectLst/>
                        </a:rPr>
                        <a:t> </a:t>
                      </a:r>
                      <a:r>
                        <a:rPr lang="en-US" sz="1200" dirty="0" err="1">
                          <a:solidFill>
                            <a:schemeClr val="tx1"/>
                          </a:solidFill>
                          <a:effectLst/>
                        </a:rPr>
                        <a:t>hội</a:t>
                      </a:r>
                      <a:r>
                        <a:rPr lang="en-US" sz="1200" dirty="0">
                          <a:solidFill>
                            <a:schemeClr val="tx1"/>
                          </a:solidFill>
                          <a:effectLst/>
                        </a:rPr>
                        <a:t> </a:t>
                      </a:r>
                      <a:r>
                        <a:rPr lang="en-US" sz="1200" dirty="0" err="1">
                          <a:solidFill>
                            <a:schemeClr val="tx1"/>
                          </a:solidFill>
                          <a:effectLst/>
                        </a:rPr>
                        <a:t>thành</a:t>
                      </a:r>
                      <a:r>
                        <a:rPr lang="en-US" sz="1200" dirty="0">
                          <a:solidFill>
                            <a:schemeClr val="tx1"/>
                          </a:solidFill>
                          <a:effectLst/>
                        </a:rPr>
                        <a:t> viên, </a:t>
                      </a:r>
                      <a:r>
                        <a:rPr lang="en-US" sz="1200" dirty="0" err="1">
                          <a:solidFill>
                            <a:schemeClr val="tx1"/>
                          </a:solidFill>
                          <a:effectLst/>
                        </a:rPr>
                        <a:t>có</a:t>
                      </a:r>
                      <a:r>
                        <a:rPr lang="en-US" sz="1200" dirty="0">
                          <a:solidFill>
                            <a:schemeClr val="tx1"/>
                          </a:solidFill>
                          <a:effectLst/>
                        </a:rPr>
                        <a:t> </a:t>
                      </a:r>
                      <a:r>
                        <a:rPr lang="en-US" sz="1200" dirty="0" err="1">
                          <a:solidFill>
                            <a:schemeClr val="tx1"/>
                          </a:solidFill>
                          <a:effectLst/>
                        </a:rPr>
                        <a:t>hội</a:t>
                      </a:r>
                      <a:r>
                        <a:rPr lang="en-US" sz="1200" dirty="0">
                          <a:solidFill>
                            <a:schemeClr val="tx1"/>
                          </a:solidFill>
                          <a:effectLst/>
                        </a:rPr>
                        <a:t> đồng quản </a:t>
                      </a:r>
                      <a:r>
                        <a:rPr lang="en-US" sz="1200" dirty="0" err="1">
                          <a:solidFill>
                            <a:schemeClr val="tx1"/>
                          </a:solidFill>
                          <a:effectLst/>
                        </a:rPr>
                        <a:t>trị</a:t>
                      </a:r>
                      <a:r>
                        <a:rPr lang="en-US" sz="1200" dirty="0">
                          <a:solidFill>
                            <a:schemeClr val="tx1"/>
                          </a:solidFill>
                          <a:effectLst/>
                        </a:rPr>
                        <a:t>, </a:t>
                      </a:r>
                      <a:r>
                        <a:rPr lang="en-US" sz="1200" dirty="0" err="1">
                          <a:solidFill>
                            <a:schemeClr val="tx1"/>
                          </a:solidFill>
                          <a:effectLst/>
                        </a:rPr>
                        <a:t>giám</a:t>
                      </a:r>
                      <a:r>
                        <a:rPr lang="en-US" sz="1200" dirty="0">
                          <a:solidFill>
                            <a:schemeClr val="tx1"/>
                          </a:solidFill>
                          <a:effectLst/>
                        </a:rPr>
                        <a:t> </a:t>
                      </a:r>
                      <a:r>
                        <a:rPr lang="en-US" sz="1200" dirty="0" err="1">
                          <a:solidFill>
                            <a:schemeClr val="tx1"/>
                          </a:solidFill>
                          <a:effectLst/>
                        </a:rPr>
                        <a:t>đốc</a:t>
                      </a:r>
                      <a:r>
                        <a:rPr lang="en-US" sz="1200" dirty="0">
                          <a:solidFill>
                            <a:schemeClr val="tx1"/>
                          </a:solidFill>
                          <a:effectLst/>
                        </a:rPr>
                        <a:t>, ban </a:t>
                      </a:r>
                      <a:r>
                        <a:rPr lang="en-US" sz="1200" dirty="0" err="1">
                          <a:solidFill>
                            <a:schemeClr val="tx1"/>
                          </a:solidFill>
                          <a:effectLst/>
                        </a:rPr>
                        <a:t>kiểm</a:t>
                      </a:r>
                      <a:r>
                        <a:rPr lang="en-US" sz="1200" dirty="0">
                          <a:solidFill>
                            <a:schemeClr val="tx1"/>
                          </a:solidFill>
                          <a:effectLst/>
                        </a:rPr>
                        <a:t> </a:t>
                      </a:r>
                      <a:r>
                        <a:rPr lang="en-US" sz="1200" dirty="0" err="1">
                          <a:solidFill>
                            <a:schemeClr val="tx1"/>
                          </a:solidFill>
                          <a:effectLst/>
                        </a:rPr>
                        <a:t>soát</a:t>
                      </a:r>
                      <a:r>
                        <a:rPr lang="en-US" sz="1200" dirty="0">
                          <a:solidFill>
                            <a:schemeClr val="tx1"/>
                          </a:solidFill>
                          <a:effectLst/>
                        </a:rPr>
                        <a:t>... </a:t>
                      </a:r>
                    </a:p>
                    <a:p>
                      <a:pPr marL="0" marR="0" algn="just">
                        <a:lnSpc>
                          <a:spcPct val="150000"/>
                        </a:lnSpc>
                        <a:spcBef>
                          <a:spcPts val="0"/>
                        </a:spcBef>
                        <a:spcAft>
                          <a:spcPts val="0"/>
                        </a:spcAft>
                      </a:pPr>
                      <a:r>
                        <a:rPr lang="en-US" sz="1200" dirty="0">
                          <a:solidFill>
                            <a:schemeClr val="tx1"/>
                          </a:solidFill>
                          <a:effectLst/>
                        </a:rPr>
                        <a:t> </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extLst>
                  <a:ext uri="{0D108BD9-81ED-4DB2-BD59-A6C34878D82A}">
                    <a16:rowId xmlns:a16="http://schemas.microsoft.com/office/drawing/2014/main" val="3867637252"/>
                  </a:ext>
                </a:extLst>
              </a:tr>
              <a:tr h="920029">
                <a:tc>
                  <a:txBody>
                    <a:bodyPr/>
                    <a:lstStyle/>
                    <a:p>
                      <a:pPr marL="0" marR="0" algn="just">
                        <a:lnSpc>
                          <a:spcPct val="150000"/>
                        </a:lnSpc>
                        <a:spcBef>
                          <a:spcPts val="0"/>
                        </a:spcBef>
                        <a:spcAft>
                          <a:spcPts val="0"/>
                        </a:spcAft>
                      </a:pPr>
                      <a:r>
                        <a:rPr lang="en-US" sz="1400" dirty="0" err="1">
                          <a:solidFill>
                            <a:schemeClr val="tx1"/>
                          </a:solidFill>
                          <a:effectLst/>
                        </a:rPr>
                        <a:t>Cơ</a:t>
                      </a:r>
                      <a:r>
                        <a:rPr lang="en-US" sz="1400" dirty="0">
                          <a:solidFill>
                            <a:schemeClr val="tx1"/>
                          </a:solidFill>
                          <a:effectLst/>
                        </a:rPr>
                        <a:t> </a:t>
                      </a:r>
                      <a:r>
                        <a:rPr lang="en-US" sz="1400" dirty="0" err="1">
                          <a:solidFill>
                            <a:schemeClr val="tx1"/>
                          </a:solidFill>
                          <a:effectLst/>
                        </a:rPr>
                        <a:t>cấu</a:t>
                      </a:r>
                      <a:r>
                        <a:rPr lang="en-US" sz="1400" dirty="0">
                          <a:solidFill>
                            <a:schemeClr val="tx1"/>
                          </a:solidFill>
                          <a:effectLst/>
                        </a:rPr>
                        <a:t> </a:t>
                      </a:r>
                      <a:r>
                        <a:rPr lang="en-US" sz="1400" dirty="0" err="1">
                          <a:solidFill>
                            <a:schemeClr val="tx1"/>
                          </a:solidFill>
                          <a:effectLst/>
                        </a:rPr>
                        <a:t>tổ</a:t>
                      </a:r>
                      <a:r>
                        <a:rPr lang="en-US" sz="1400" dirty="0">
                          <a:solidFill>
                            <a:schemeClr val="tx1"/>
                          </a:solidFill>
                          <a:effectLst/>
                        </a:rPr>
                        <a:t> </a:t>
                      </a:r>
                      <a:r>
                        <a:rPr lang="en-US" sz="1400" dirty="0" err="1">
                          <a:solidFill>
                            <a:schemeClr val="tx1"/>
                          </a:solidFill>
                          <a:effectLst/>
                        </a:rPr>
                        <a:t>chức</a:t>
                      </a:r>
                      <a:endParaRPr lang="en-US" sz="14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7903" marR="47903" marT="0" marB="0"/>
                </a:tc>
                <a:tc>
                  <a:txBody>
                    <a:bodyPr/>
                    <a:lstStyle/>
                    <a:p>
                      <a:pPr marL="0" marR="0" algn="just">
                        <a:lnSpc>
                          <a:spcPct val="150000"/>
                        </a:lnSpc>
                        <a:spcBef>
                          <a:spcPts val="0"/>
                        </a:spcBef>
                        <a:spcAft>
                          <a:spcPts val="0"/>
                        </a:spcAft>
                      </a:pPr>
                      <a:r>
                        <a:rPr lang="en-US" sz="1200">
                          <a:solidFill>
                            <a:schemeClr val="tx1"/>
                          </a:solidFill>
                          <a:effectLst/>
                        </a:rPr>
                        <a:t>Hộ phải chịu trách nhiệm vô hạn về tài sản</a:t>
                      </a:r>
                      <a:endParaRPr lang="en-US" sz="120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tc>
                  <a:txBody>
                    <a:bodyPr/>
                    <a:lstStyle/>
                    <a:p>
                      <a:pPr marL="0" marR="0" algn="just">
                        <a:lnSpc>
                          <a:spcPct val="150000"/>
                        </a:lnSpc>
                        <a:spcBef>
                          <a:spcPts val="0"/>
                        </a:spcBef>
                        <a:spcAft>
                          <a:spcPts val="0"/>
                        </a:spcAft>
                      </a:pPr>
                      <a:r>
                        <a:rPr lang="en-US" sz="1200" dirty="0">
                          <a:solidFill>
                            <a:schemeClr val="tx1"/>
                          </a:solidFill>
                          <a:effectLst/>
                        </a:rPr>
                        <a:t>HTX </a:t>
                      </a:r>
                      <a:r>
                        <a:rPr lang="en-US" sz="1200" dirty="0" err="1">
                          <a:solidFill>
                            <a:schemeClr val="tx1"/>
                          </a:solidFill>
                          <a:effectLst/>
                        </a:rPr>
                        <a:t>chịu</a:t>
                      </a:r>
                      <a:r>
                        <a:rPr lang="en-US" sz="1200" dirty="0">
                          <a:solidFill>
                            <a:schemeClr val="tx1"/>
                          </a:solidFill>
                          <a:effectLst/>
                        </a:rPr>
                        <a:t> </a:t>
                      </a:r>
                      <a:r>
                        <a:rPr lang="en-US" sz="1200" dirty="0" err="1">
                          <a:solidFill>
                            <a:schemeClr val="tx1"/>
                          </a:solidFill>
                          <a:effectLst/>
                        </a:rPr>
                        <a:t>trách</a:t>
                      </a:r>
                      <a:r>
                        <a:rPr lang="en-US" sz="1200" dirty="0">
                          <a:solidFill>
                            <a:schemeClr val="tx1"/>
                          </a:solidFill>
                          <a:effectLst/>
                        </a:rPr>
                        <a:t> </a:t>
                      </a:r>
                      <a:r>
                        <a:rPr lang="en-US" sz="1200" dirty="0" err="1">
                          <a:solidFill>
                            <a:schemeClr val="tx1"/>
                          </a:solidFill>
                          <a:effectLst/>
                        </a:rPr>
                        <a:t>nhiệm</a:t>
                      </a:r>
                      <a:r>
                        <a:rPr lang="en-US" sz="1200" dirty="0">
                          <a:solidFill>
                            <a:schemeClr val="tx1"/>
                          </a:solidFill>
                          <a:effectLst/>
                        </a:rPr>
                        <a:t> </a:t>
                      </a:r>
                      <a:r>
                        <a:rPr lang="en-US" sz="1200" dirty="0" err="1">
                          <a:solidFill>
                            <a:schemeClr val="tx1"/>
                          </a:solidFill>
                          <a:effectLst/>
                        </a:rPr>
                        <a:t>hữu</a:t>
                      </a:r>
                      <a:r>
                        <a:rPr lang="en-US" sz="1200" dirty="0">
                          <a:solidFill>
                            <a:schemeClr val="tx1"/>
                          </a:solidFill>
                          <a:effectLst/>
                        </a:rPr>
                        <a:t> hạn </a:t>
                      </a:r>
                      <a:r>
                        <a:rPr lang="en-US" sz="1200" dirty="0" err="1">
                          <a:solidFill>
                            <a:schemeClr val="tx1"/>
                          </a:solidFill>
                          <a:effectLst/>
                        </a:rPr>
                        <a:t>theo</a:t>
                      </a:r>
                      <a:r>
                        <a:rPr lang="en-US" sz="1200" dirty="0">
                          <a:solidFill>
                            <a:schemeClr val="tx1"/>
                          </a:solidFill>
                          <a:effectLst/>
                        </a:rPr>
                        <a:t> số tài sản </a:t>
                      </a:r>
                      <a:r>
                        <a:rPr lang="en-US" sz="1200" dirty="0" err="1">
                          <a:solidFill>
                            <a:schemeClr val="tx1"/>
                          </a:solidFill>
                          <a:effectLst/>
                        </a:rPr>
                        <a:t>đóng</a:t>
                      </a:r>
                      <a:r>
                        <a:rPr lang="en-US" sz="1200" dirty="0">
                          <a:solidFill>
                            <a:schemeClr val="tx1"/>
                          </a:solidFill>
                          <a:effectLst/>
                        </a:rPr>
                        <a:t> </a:t>
                      </a:r>
                      <a:r>
                        <a:rPr lang="en-US" sz="1200" dirty="0" err="1">
                          <a:solidFill>
                            <a:schemeClr val="tx1"/>
                          </a:solidFill>
                          <a:effectLst/>
                        </a:rPr>
                        <a:t>góp</a:t>
                      </a:r>
                      <a:r>
                        <a:rPr lang="en-US" sz="1200" dirty="0">
                          <a:solidFill>
                            <a:schemeClr val="tx1"/>
                          </a:solidFill>
                          <a:effectLst/>
                        </a:rPr>
                        <a:t> </a:t>
                      </a:r>
                      <a:r>
                        <a:rPr lang="en-US" sz="1200" dirty="0" err="1">
                          <a:solidFill>
                            <a:schemeClr val="tx1"/>
                          </a:solidFill>
                          <a:effectLst/>
                        </a:rPr>
                        <a:t>của</a:t>
                      </a:r>
                      <a:r>
                        <a:rPr lang="en-US" sz="1200" dirty="0">
                          <a:solidFill>
                            <a:schemeClr val="tx1"/>
                          </a:solidFill>
                          <a:effectLst/>
                        </a:rPr>
                        <a:t> các </a:t>
                      </a:r>
                      <a:r>
                        <a:rPr lang="en-US" sz="1200" dirty="0" err="1">
                          <a:solidFill>
                            <a:schemeClr val="tx1"/>
                          </a:solidFill>
                          <a:effectLst/>
                        </a:rPr>
                        <a:t>thành</a:t>
                      </a:r>
                      <a:r>
                        <a:rPr lang="en-US" sz="1200" dirty="0">
                          <a:solidFill>
                            <a:schemeClr val="tx1"/>
                          </a:solidFill>
                          <a:effectLst/>
                        </a:rPr>
                        <a:t> viên</a:t>
                      </a:r>
                    </a:p>
                    <a:p>
                      <a:pPr marL="0" marR="0" algn="just">
                        <a:lnSpc>
                          <a:spcPct val="150000"/>
                        </a:lnSpc>
                        <a:spcBef>
                          <a:spcPts val="0"/>
                        </a:spcBef>
                        <a:spcAft>
                          <a:spcPts val="0"/>
                        </a:spcAft>
                      </a:pPr>
                      <a:r>
                        <a:rPr lang="en-US" sz="1200" dirty="0">
                          <a:solidFill>
                            <a:schemeClr val="tx1"/>
                          </a:solidFill>
                          <a:effectLst/>
                        </a:rPr>
                        <a:t> </a:t>
                      </a:r>
                      <a:endParaRPr lang="en-US" sz="1200" dirty="0">
                        <a:solidFill>
                          <a:schemeClr val="tx1"/>
                        </a:solidFill>
                        <a:effectLst/>
                        <a:latin typeface="iCiel Gotham Book" pitchFamily="50" charset="0"/>
                        <a:ea typeface="Arial" panose="020B0604020202020204" pitchFamily="34" charset="0"/>
                        <a:cs typeface="iCiel Gotham Book" pitchFamily="50" charset="0"/>
                      </a:endParaRPr>
                    </a:p>
                  </a:txBody>
                  <a:tcPr marL="47903" marR="47903" marT="0" marB="0"/>
                </a:tc>
                <a:extLst>
                  <a:ext uri="{0D108BD9-81ED-4DB2-BD59-A6C34878D82A}">
                    <a16:rowId xmlns:a16="http://schemas.microsoft.com/office/drawing/2014/main" val="1402568359"/>
                  </a:ext>
                </a:extLst>
              </a:tr>
            </a:tbl>
          </a:graphicData>
        </a:graphic>
      </p:graphicFrame>
    </p:spTree>
    <p:extLst>
      <p:ext uri="{BB962C8B-B14F-4D97-AF65-F5344CB8AC3E}">
        <p14:creationId xmlns:p14="http://schemas.microsoft.com/office/powerpoint/2010/main" val="4097310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E9BB5C-B356-4C81-B620-3DD685567364}"/>
              </a:ext>
            </a:extLst>
          </p:cNvPr>
          <p:cNvSpPr>
            <a:spLocks noGrp="1"/>
          </p:cNvSpPr>
          <p:nvPr>
            <p:ph type="title" idx="4294967295"/>
          </p:nvPr>
        </p:nvSpPr>
        <p:spPr>
          <a:xfrm>
            <a:off x="2708475" y="950350"/>
            <a:ext cx="6354502" cy="2339975"/>
          </a:xfrm>
        </p:spPr>
        <p:txBody>
          <a:bodyPr/>
          <a:lstStyle/>
          <a:p>
            <a:r>
              <a:rPr lang="en-US" sz="3200" dirty="0">
                <a:solidFill>
                  <a:schemeClr val="tx1"/>
                </a:solidFill>
                <a:latin typeface="iCiel Gotham Ultra" pitchFamily="50" charset="0"/>
                <a:cs typeface="iCiel Gotham Ultra" pitchFamily="50" charset="0"/>
              </a:rPr>
              <a:t>THEO DÕI VIDEO</a:t>
            </a:r>
            <a:br>
              <a:rPr lang="en-US" sz="3200" dirty="0">
                <a:solidFill>
                  <a:schemeClr val="tx1"/>
                </a:solidFill>
                <a:latin typeface="iCiel Gotham Ultra" pitchFamily="50" charset="0"/>
                <a:cs typeface="iCiel Gotham Ultra" pitchFamily="50" charset="0"/>
              </a:rPr>
            </a:br>
            <a:r>
              <a:rPr lang="en-US" sz="3200" dirty="0">
                <a:solidFill>
                  <a:schemeClr val="tx1"/>
                </a:solidFill>
                <a:latin typeface="iCiel Gotham Ultra" pitchFamily="50" charset="0"/>
                <a:cs typeface="iCiel Gotham Ultra" pitchFamily="50" charset="0"/>
              </a:rPr>
              <a:t>CÙNG ĐƯA RA LỜI KHUYÊN</a:t>
            </a:r>
          </a:p>
        </p:txBody>
      </p:sp>
      <p:sp>
        <p:nvSpPr>
          <p:cNvPr id="2" name="Rectangle 4">
            <a:extLst>
              <a:ext uri="{FF2B5EF4-FFF2-40B4-BE49-F238E27FC236}">
                <a16:creationId xmlns:a16="http://schemas.microsoft.com/office/drawing/2014/main" id="{C8B2B2EC-4658-1F0D-8148-E06555F073D6}"/>
              </a:ext>
            </a:extLst>
          </p:cNvPr>
          <p:cNvSpPr/>
          <p:nvPr/>
        </p:nvSpPr>
        <p:spPr>
          <a:xfrm>
            <a:off x="2708475" y="2619604"/>
            <a:ext cx="4876582" cy="1341442"/>
          </a:xfrm>
          <a:custGeom>
            <a:avLst/>
            <a:gdLst>
              <a:gd name="connsiteX0" fmla="*/ 0 w 4876582"/>
              <a:gd name="connsiteY0" fmla="*/ 0 h 1341442"/>
              <a:gd name="connsiteX1" fmla="*/ 639374 w 4876582"/>
              <a:gd name="connsiteY1" fmla="*/ 0 h 1341442"/>
              <a:gd name="connsiteX2" fmla="*/ 1132451 w 4876582"/>
              <a:gd name="connsiteY2" fmla="*/ 0 h 1341442"/>
              <a:gd name="connsiteX3" fmla="*/ 1723059 w 4876582"/>
              <a:gd name="connsiteY3" fmla="*/ 0 h 1341442"/>
              <a:gd name="connsiteX4" fmla="*/ 2216136 w 4876582"/>
              <a:gd name="connsiteY4" fmla="*/ 0 h 1341442"/>
              <a:gd name="connsiteX5" fmla="*/ 2855510 w 4876582"/>
              <a:gd name="connsiteY5" fmla="*/ 0 h 1341442"/>
              <a:gd name="connsiteX6" fmla="*/ 3251055 w 4876582"/>
              <a:gd name="connsiteY6" fmla="*/ 0 h 1341442"/>
              <a:gd name="connsiteX7" fmla="*/ 3695365 w 4876582"/>
              <a:gd name="connsiteY7" fmla="*/ 0 h 1341442"/>
              <a:gd name="connsiteX8" fmla="*/ 4139676 w 4876582"/>
              <a:gd name="connsiteY8" fmla="*/ 0 h 1341442"/>
              <a:gd name="connsiteX9" fmla="*/ 4876582 w 4876582"/>
              <a:gd name="connsiteY9" fmla="*/ 0 h 1341442"/>
              <a:gd name="connsiteX10" fmla="*/ 4876582 w 4876582"/>
              <a:gd name="connsiteY10" fmla="*/ 473976 h 1341442"/>
              <a:gd name="connsiteX11" fmla="*/ 4876582 w 4876582"/>
              <a:gd name="connsiteY11" fmla="*/ 921124 h 1341442"/>
              <a:gd name="connsiteX12" fmla="*/ 4876582 w 4876582"/>
              <a:gd name="connsiteY12" fmla="*/ 1341442 h 1341442"/>
              <a:gd name="connsiteX13" fmla="*/ 4481037 w 4876582"/>
              <a:gd name="connsiteY13" fmla="*/ 1341442 h 1341442"/>
              <a:gd name="connsiteX14" fmla="*/ 4036726 w 4876582"/>
              <a:gd name="connsiteY14" fmla="*/ 1341442 h 1341442"/>
              <a:gd name="connsiteX15" fmla="*/ 3641181 w 4876582"/>
              <a:gd name="connsiteY15" fmla="*/ 1341442 h 1341442"/>
              <a:gd name="connsiteX16" fmla="*/ 3196870 w 4876582"/>
              <a:gd name="connsiteY16" fmla="*/ 1341442 h 1341442"/>
              <a:gd name="connsiteX17" fmla="*/ 2606262 w 4876582"/>
              <a:gd name="connsiteY17" fmla="*/ 1341442 h 1341442"/>
              <a:gd name="connsiteX18" fmla="*/ 2161951 w 4876582"/>
              <a:gd name="connsiteY18" fmla="*/ 1341442 h 1341442"/>
              <a:gd name="connsiteX19" fmla="*/ 1620109 w 4876582"/>
              <a:gd name="connsiteY19" fmla="*/ 1341442 h 1341442"/>
              <a:gd name="connsiteX20" fmla="*/ 1078266 w 4876582"/>
              <a:gd name="connsiteY20" fmla="*/ 1341442 h 1341442"/>
              <a:gd name="connsiteX21" fmla="*/ 536424 w 4876582"/>
              <a:gd name="connsiteY21" fmla="*/ 1341442 h 1341442"/>
              <a:gd name="connsiteX22" fmla="*/ 0 w 4876582"/>
              <a:gd name="connsiteY22" fmla="*/ 1341442 h 1341442"/>
              <a:gd name="connsiteX23" fmla="*/ 0 w 4876582"/>
              <a:gd name="connsiteY23" fmla="*/ 907709 h 1341442"/>
              <a:gd name="connsiteX24" fmla="*/ 0 w 4876582"/>
              <a:gd name="connsiteY24" fmla="*/ 500805 h 1341442"/>
              <a:gd name="connsiteX25" fmla="*/ 0 w 4876582"/>
              <a:gd name="connsiteY25" fmla="*/ 0 h 13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582" h="1341442" fill="none" extrusionOk="0">
                <a:moveTo>
                  <a:pt x="0" y="0"/>
                </a:moveTo>
                <a:cubicBezTo>
                  <a:pt x="238796" y="-52258"/>
                  <a:pt x="491371" y="7137"/>
                  <a:pt x="639374" y="0"/>
                </a:cubicBezTo>
                <a:cubicBezTo>
                  <a:pt x="787377" y="-7137"/>
                  <a:pt x="1022697" y="10654"/>
                  <a:pt x="1132451" y="0"/>
                </a:cubicBezTo>
                <a:cubicBezTo>
                  <a:pt x="1242205" y="-10654"/>
                  <a:pt x="1564480" y="2011"/>
                  <a:pt x="1723059" y="0"/>
                </a:cubicBezTo>
                <a:cubicBezTo>
                  <a:pt x="1881638" y="-2011"/>
                  <a:pt x="2057948" y="1378"/>
                  <a:pt x="2216136" y="0"/>
                </a:cubicBezTo>
                <a:cubicBezTo>
                  <a:pt x="2374324" y="-1378"/>
                  <a:pt x="2555482" y="71602"/>
                  <a:pt x="2855510" y="0"/>
                </a:cubicBezTo>
                <a:cubicBezTo>
                  <a:pt x="3155538" y="-71602"/>
                  <a:pt x="3086804" y="41086"/>
                  <a:pt x="3251055" y="0"/>
                </a:cubicBezTo>
                <a:cubicBezTo>
                  <a:pt x="3415307" y="-41086"/>
                  <a:pt x="3528616" y="10727"/>
                  <a:pt x="3695365" y="0"/>
                </a:cubicBezTo>
                <a:cubicBezTo>
                  <a:pt x="3862114" y="-10727"/>
                  <a:pt x="3990669" y="8896"/>
                  <a:pt x="4139676" y="0"/>
                </a:cubicBezTo>
                <a:cubicBezTo>
                  <a:pt x="4288683" y="-8896"/>
                  <a:pt x="4644623" y="6863"/>
                  <a:pt x="4876582" y="0"/>
                </a:cubicBezTo>
                <a:cubicBezTo>
                  <a:pt x="4906361" y="159986"/>
                  <a:pt x="4848267" y="345588"/>
                  <a:pt x="4876582" y="473976"/>
                </a:cubicBezTo>
                <a:cubicBezTo>
                  <a:pt x="4904897" y="602364"/>
                  <a:pt x="4832511" y="755061"/>
                  <a:pt x="4876582" y="921124"/>
                </a:cubicBezTo>
                <a:cubicBezTo>
                  <a:pt x="4920653" y="1087187"/>
                  <a:pt x="4827583" y="1233236"/>
                  <a:pt x="4876582" y="1341442"/>
                </a:cubicBezTo>
                <a:cubicBezTo>
                  <a:pt x="4720849" y="1357386"/>
                  <a:pt x="4593967" y="1307264"/>
                  <a:pt x="4481037" y="1341442"/>
                </a:cubicBezTo>
                <a:cubicBezTo>
                  <a:pt x="4368108" y="1375620"/>
                  <a:pt x="4191984" y="1341147"/>
                  <a:pt x="4036726" y="1341442"/>
                </a:cubicBezTo>
                <a:cubicBezTo>
                  <a:pt x="3881468" y="1341737"/>
                  <a:pt x="3798832" y="1330141"/>
                  <a:pt x="3641181" y="1341442"/>
                </a:cubicBezTo>
                <a:cubicBezTo>
                  <a:pt x="3483531" y="1352743"/>
                  <a:pt x="3326985" y="1290572"/>
                  <a:pt x="3196870" y="1341442"/>
                </a:cubicBezTo>
                <a:cubicBezTo>
                  <a:pt x="3066755" y="1392312"/>
                  <a:pt x="2732406" y="1288536"/>
                  <a:pt x="2606262" y="1341442"/>
                </a:cubicBezTo>
                <a:cubicBezTo>
                  <a:pt x="2480118" y="1394348"/>
                  <a:pt x="2344504" y="1337339"/>
                  <a:pt x="2161951" y="1341442"/>
                </a:cubicBezTo>
                <a:cubicBezTo>
                  <a:pt x="1979398" y="1345545"/>
                  <a:pt x="1747006" y="1310806"/>
                  <a:pt x="1620109" y="1341442"/>
                </a:cubicBezTo>
                <a:cubicBezTo>
                  <a:pt x="1493212" y="1372078"/>
                  <a:pt x="1341668" y="1292554"/>
                  <a:pt x="1078266" y="1341442"/>
                </a:cubicBezTo>
                <a:cubicBezTo>
                  <a:pt x="814864" y="1390330"/>
                  <a:pt x="664907" y="1293949"/>
                  <a:pt x="536424" y="1341442"/>
                </a:cubicBezTo>
                <a:cubicBezTo>
                  <a:pt x="407941" y="1388935"/>
                  <a:pt x="250682" y="1284709"/>
                  <a:pt x="0" y="1341442"/>
                </a:cubicBezTo>
                <a:cubicBezTo>
                  <a:pt x="-45327" y="1168606"/>
                  <a:pt x="34876" y="1110812"/>
                  <a:pt x="0" y="907709"/>
                </a:cubicBezTo>
                <a:cubicBezTo>
                  <a:pt x="-34876" y="704606"/>
                  <a:pt x="33191" y="624083"/>
                  <a:pt x="0" y="500805"/>
                </a:cubicBezTo>
                <a:cubicBezTo>
                  <a:pt x="-33191" y="377527"/>
                  <a:pt x="38879" y="186433"/>
                  <a:pt x="0" y="0"/>
                </a:cubicBezTo>
                <a:close/>
              </a:path>
              <a:path w="4876582" h="1341442" stroke="0" extrusionOk="0">
                <a:moveTo>
                  <a:pt x="0" y="0"/>
                </a:moveTo>
                <a:cubicBezTo>
                  <a:pt x="137594" y="-58335"/>
                  <a:pt x="381615" y="43694"/>
                  <a:pt x="590608" y="0"/>
                </a:cubicBezTo>
                <a:cubicBezTo>
                  <a:pt x="799601" y="-43694"/>
                  <a:pt x="829801" y="43336"/>
                  <a:pt x="986153" y="0"/>
                </a:cubicBezTo>
                <a:cubicBezTo>
                  <a:pt x="1142505" y="-43336"/>
                  <a:pt x="1363478" y="72190"/>
                  <a:pt x="1625527" y="0"/>
                </a:cubicBezTo>
                <a:cubicBezTo>
                  <a:pt x="1887576" y="-72190"/>
                  <a:pt x="1980377" y="39552"/>
                  <a:pt x="2069838" y="0"/>
                </a:cubicBezTo>
                <a:cubicBezTo>
                  <a:pt x="2159299" y="-39552"/>
                  <a:pt x="2359159" y="33187"/>
                  <a:pt x="2465383" y="0"/>
                </a:cubicBezTo>
                <a:cubicBezTo>
                  <a:pt x="2571608" y="-33187"/>
                  <a:pt x="2805084" y="24290"/>
                  <a:pt x="2909694" y="0"/>
                </a:cubicBezTo>
                <a:cubicBezTo>
                  <a:pt x="3014304" y="-24290"/>
                  <a:pt x="3210594" y="55850"/>
                  <a:pt x="3402771" y="0"/>
                </a:cubicBezTo>
                <a:cubicBezTo>
                  <a:pt x="3594948" y="-55850"/>
                  <a:pt x="3745803" y="1780"/>
                  <a:pt x="3993379" y="0"/>
                </a:cubicBezTo>
                <a:cubicBezTo>
                  <a:pt x="4240955" y="-1780"/>
                  <a:pt x="4690357" y="11739"/>
                  <a:pt x="4876582" y="0"/>
                </a:cubicBezTo>
                <a:cubicBezTo>
                  <a:pt x="4888007" y="165142"/>
                  <a:pt x="4851794" y="302619"/>
                  <a:pt x="4876582" y="473976"/>
                </a:cubicBezTo>
                <a:cubicBezTo>
                  <a:pt x="4901370" y="645333"/>
                  <a:pt x="4861511" y="729373"/>
                  <a:pt x="4876582" y="894295"/>
                </a:cubicBezTo>
                <a:cubicBezTo>
                  <a:pt x="4891653" y="1059217"/>
                  <a:pt x="4853354" y="1203460"/>
                  <a:pt x="4876582" y="1341442"/>
                </a:cubicBezTo>
                <a:cubicBezTo>
                  <a:pt x="4774599" y="1371767"/>
                  <a:pt x="4633616" y="1338144"/>
                  <a:pt x="4432271" y="1341442"/>
                </a:cubicBezTo>
                <a:cubicBezTo>
                  <a:pt x="4230926" y="1344740"/>
                  <a:pt x="4120308" y="1334375"/>
                  <a:pt x="3987960" y="1341442"/>
                </a:cubicBezTo>
                <a:cubicBezTo>
                  <a:pt x="3855612" y="1348509"/>
                  <a:pt x="3662296" y="1314570"/>
                  <a:pt x="3446118" y="1341442"/>
                </a:cubicBezTo>
                <a:cubicBezTo>
                  <a:pt x="3229940" y="1368314"/>
                  <a:pt x="3134466" y="1339225"/>
                  <a:pt x="3050573" y="1341442"/>
                </a:cubicBezTo>
                <a:cubicBezTo>
                  <a:pt x="2966680" y="1343659"/>
                  <a:pt x="2579230" y="1286011"/>
                  <a:pt x="2459965" y="1341442"/>
                </a:cubicBezTo>
                <a:cubicBezTo>
                  <a:pt x="2340700" y="1396873"/>
                  <a:pt x="2060408" y="1300317"/>
                  <a:pt x="1869356" y="1341442"/>
                </a:cubicBezTo>
                <a:cubicBezTo>
                  <a:pt x="1678304" y="1382567"/>
                  <a:pt x="1531996" y="1308242"/>
                  <a:pt x="1278748" y="1341442"/>
                </a:cubicBezTo>
                <a:cubicBezTo>
                  <a:pt x="1025500" y="1374642"/>
                  <a:pt x="935940" y="1326709"/>
                  <a:pt x="785672" y="1341442"/>
                </a:cubicBezTo>
                <a:cubicBezTo>
                  <a:pt x="635404" y="1356175"/>
                  <a:pt x="290402" y="1255495"/>
                  <a:pt x="0" y="1341442"/>
                </a:cubicBezTo>
                <a:cubicBezTo>
                  <a:pt x="-22401" y="1234607"/>
                  <a:pt x="40633" y="1006048"/>
                  <a:pt x="0" y="894295"/>
                </a:cubicBezTo>
                <a:cubicBezTo>
                  <a:pt x="-40633" y="782542"/>
                  <a:pt x="39840" y="642161"/>
                  <a:pt x="0" y="420318"/>
                </a:cubicBezTo>
                <a:cubicBezTo>
                  <a:pt x="-39840" y="198475"/>
                  <a:pt x="17618" y="106941"/>
                  <a:pt x="0" y="0"/>
                </a:cubicBezTo>
                <a:close/>
              </a:path>
            </a:pathLst>
          </a:custGeom>
          <a:ln>
            <a:solidFill>
              <a:schemeClr val="tx1"/>
            </a:solidFill>
            <a:extLst>
              <a:ext uri="{C807C97D-BFC1-408E-A445-0C87EB9F89A2}">
                <ask:lineSketchStyleProps xmlns:ask="http://schemas.microsoft.com/office/drawing/2018/sketchyshapes" sd="233429593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559;p43">
            <a:extLst>
              <a:ext uri="{FF2B5EF4-FFF2-40B4-BE49-F238E27FC236}">
                <a16:creationId xmlns:a16="http://schemas.microsoft.com/office/drawing/2014/main" id="{51A4CD4D-CD8F-439A-7178-C30097C04907}"/>
              </a:ext>
            </a:extLst>
          </p:cNvPr>
          <p:cNvSpPr txBox="1">
            <a:spLocks/>
          </p:cNvSpPr>
          <p:nvPr/>
        </p:nvSpPr>
        <p:spPr>
          <a:xfrm>
            <a:off x="2999237" y="2782452"/>
            <a:ext cx="4133658" cy="1416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Font typeface="Lato"/>
              <a:buNone/>
            </a:pPr>
            <a:r>
              <a:rPr lang="en-US" dirty="0">
                <a:solidFill>
                  <a:schemeClr val="tx2"/>
                </a:solidFill>
                <a:latin typeface="iCiel Gotham Medium" pitchFamily="50" charset="0"/>
                <a:cs typeface="iCiel Gotham Medium" pitchFamily="50" charset="0"/>
              </a:rPr>
              <a:t>Video: “BÀI TOÁN KINH DOANH”</a:t>
            </a:r>
          </a:p>
          <a:p>
            <a:pPr marL="0" indent="0">
              <a:buFont typeface="Lato"/>
              <a:buNone/>
            </a:pP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Chuyển</a:t>
            </a: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thể</a:t>
            </a: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từ</a:t>
            </a: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tình</a:t>
            </a: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huống</a:t>
            </a:r>
            <a:r>
              <a:rPr lang="en-US" b="1" dirty="0">
                <a:solidFill>
                  <a:schemeClr val="tx2"/>
                </a:solidFill>
                <a:latin typeface="iCiel Gotham Thin" pitchFamily="50" charset="0"/>
                <a:cs typeface="iCiel Gotham Thin" pitchFamily="50" charset="0"/>
              </a:rPr>
              <a:t> SGK tr 47)</a:t>
            </a:r>
          </a:p>
          <a:p>
            <a:pPr marL="0" indent="0">
              <a:buFont typeface="Lato"/>
              <a:buNone/>
            </a:pPr>
            <a:endParaRPr lang="en-US" dirty="0">
              <a:solidFill>
                <a:schemeClr val="tx2"/>
              </a:solidFill>
              <a:latin typeface="iCiel Gotham Medium" pitchFamily="50" charset="0"/>
              <a:cs typeface="iCiel Gotham Medium" pitchFamily="50" charset="0"/>
            </a:endParaRPr>
          </a:p>
        </p:txBody>
      </p:sp>
    </p:spTree>
    <p:extLst>
      <p:ext uri="{BB962C8B-B14F-4D97-AF65-F5344CB8AC3E}">
        <p14:creationId xmlns:p14="http://schemas.microsoft.com/office/powerpoint/2010/main" val="241134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2"/>
        <p:cNvGrpSpPr/>
        <p:nvPr/>
      </p:nvGrpSpPr>
      <p:grpSpPr>
        <a:xfrm>
          <a:off x="0" y="0"/>
          <a:ext cx="0" cy="0"/>
          <a:chOff x="0" y="0"/>
          <a:chExt cx="0" cy="0"/>
        </a:xfrm>
      </p:grpSpPr>
      <p:sp>
        <p:nvSpPr>
          <p:cNvPr id="473" name="Google Shape;473;p42"/>
          <p:cNvSpPr/>
          <p:nvPr/>
        </p:nvSpPr>
        <p:spPr>
          <a:xfrm rot="10800000" flipH="1">
            <a:off x="3476741" y="661650"/>
            <a:ext cx="1131985" cy="1313972"/>
          </a:xfrm>
          <a:custGeom>
            <a:avLst/>
            <a:gdLst/>
            <a:ahLst/>
            <a:cxnLst/>
            <a:rect l="l" t="t" r="r" b="b"/>
            <a:pathLst>
              <a:path w="16427" h="19067" extrusionOk="0">
                <a:moveTo>
                  <a:pt x="7425" y="0"/>
                </a:moveTo>
                <a:cubicBezTo>
                  <a:pt x="6189" y="0"/>
                  <a:pt x="4962" y="234"/>
                  <a:pt x="3808" y="701"/>
                </a:cubicBezTo>
                <a:cubicBezTo>
                  <a:pt x="3194" y="946"/>
                  <a:pt x="2626" y="1284"/>
                  <a:pt x="2119" y="1714"/>
                </a:cubicBezTo>
                <a:cubicBezTo>
                  <a:pt x="1690" y="2082"/>
                  <a:pt x="1321" y="2512"/>
                  <a:pt x="1014" y="3003"/>
                </a:cubicBezTo>
                <a:cubicBezTo>
                  <a:pt x="554" y="3817"/>
                  <a:pt x="262" y="4707"/>
                  <a:pt x="154" y="5644"/>
                </a:cubicBezTo>
                <a:cubicBezTo>
                  <a:pt x="32" y="6457"/>
                  <a:pt x="1" y="7286"/>
                  <a:pt x="32" y="8100"/>
                </a:cubicBezTo>
                <a:cubicBezTo>
                  <a:pt x="62" y="8898"/>
                  <a:pt x="139" y="9666"/>
                  <a:pt x="231" y="10403"/>
                </a:cubicBezTo>
                <a:cubicBezTo>
                  <a:pt x="308" y="11140"/>
                  <a:pt x="415" y="11861"/>
                  <a:pt x="538" y="12583"/>
                </a:cubicBezTo>
                <a:cubicBezTo>
                  <a:pt x="646" y="13335"/>
                  <a:pt x="845" y="14056"/>
                  <a:pt x="1122" y="14747"/>
                </a:cubicBezTo>
                <a:cubicBezTo>
                  <a:pt x="1429" y="15499"/>
                  <a:pt x="1874" y="16175"/>
                  <a:pt x="2426" y="16758"/>
                </a:cubicBezTo>
                <a:cubicBezTo>
                  <a:pt x="3025" y="17403"/>
                  <a:pt x="3747" y="17925"/>
                  <a:pt x="4560" y="18293"/>
                </a:cubicBezTo>
                <a:cubicBezTo>
                  <a:pt x="4975" y="18493"/>
                  <a:pt x="5420" y="18646"/>
                  <a:pt x="5865" y="18769"/>
                </a:cubicBezTo>
                <a:cubicBezTo>
                  <a:pt x="6310" y="18877"/>
                  <a:pt x="6756" y="18953"/>
                  <a:pt x="7216" y="18999"/>
                </a:cubicBezTo>
                <a:cubicBezTo>
                  <a:pt x="7615" y="19044"/>
                  <a:pt x="8013" y="19067"/>
                  <a:pt x="8412" y="19067"/>
                </a:cubicBezTo>
                <a:cubicBezTo>
                  <a:pt x="8842" y="19067"/>
                  <a:pt x="9273" y="19040"/>
                  <a:pt x="9703" y="18984"/>
                </a:cubicBezTo>
                <a:cubicBezTo>
                  <a:pt x="10409" y="18907"/>
                  <a:pt x="11100" y="18754"/>
                  <a:pt x="11775" y="18539"/>
                </a:cubicBezTo>
                <a:cubicBezTo>
                  <a:pt x="12098" y="18431"/>
                  <a:pt x="12389" y="18309"/>
                  <a:pt x="12681" y="18155"/>
                </a:cubicBezTo>
                <a:cubicBezTo>
                  <a:pt x="12911" y="18017"/>
                  <a:pt x="13142" y="17879"/>
                  <a:pt x="13357" y="17725"/>
                </a:cubicBezTo>
                <a:cubicBezTo>
                  <a:pt x="13740" y="17464"/>
                  <a:pt x="14017" y="17234"/>
                  <a:pt x="14308" y="17065"/>
                </a:cubicBezTo>
                <a:cubicBezTo>
                  <a:pt x="14800" y="16773"/>
                  <a:pt x="15306" y="16528"/>
                  <a:pt x="15828" y="16344"/>
                </a:cubicBezTo>
                <a:cubicBezTo>
                  <a:pt x="16212" y="16190"/>
                  <a:pt x="16427" y="16098"/>
                  <a:pt x="16412" y="16021"/>
                </a:cubicBezTo>
                <a:cubicBezTo>
                  <a:pt x="16427" y="15944"/>
                  <a:pt x="16197" y="15868"/>
                  <a:pt x="15844" y="15699"/>
                </a:cubicBezTo>
                <a:cubicBezTo>
                  <a:pt x="15352" y="15484"/>
                  <a:pt x="14907" y="15208"/>
                  <a:pt x="14493" y="14885"/>
                </a:cubicBezTo>
                <a:cubicBezTo>
                  <a:pt x="14232" y="14686"/>
                  <a:pt x="14001" y="14440"/>
                  <a:pt x="13817" y="14179"/>
                </a:cubicBezTo>
                <a:cubicBezTo>
                  <a:pt x="13725" y="14056"/>
                  <a:pt x="13664" y="13918"/>
                  <a:pt x="13618" y="13765"/>
                </a:cubicBezTo>
                <a:cubicBezTo>
                  <a:pt x="13572" y="13596"/>
                  <a:pt x="13541" y="13427"/>
                  <a:pt x="13525" y="13243"/>
                </a:cubicBezTo>
                <a:cubicBezTo>
                  <a:pt x="13464" y="12521"/>
                  <a:pt x="13725" y="11661"/>
                  <a:pt x="14201" y="10694"/>
                </a:cubicBezTo>
                <a:cubicBezTo>
                  <a:pt x="14431" y="10203"/>
                  <a:pt x="14723" y="9681"/>
                  <a:pt x="14969" y="9098"/>
                </a:cubicBezTo>
                <a:cubicBezTo>
                  <a:pt x="15260" y="8484"/>
                  <a:pt x="15444" y="7824"/>
                  <a:pt x="15537" y="7164"/>
                </a:cubicBezTo>
                <a:cubicBezTo>
                  <a:pt x="15767" y="5552"/>
                  <a:pt x="15260" y="3940"/>
                  <a:pt x="14155" y="2742"/>
                </a:cubicBezTo>
                <a:cubicBezTo>
                  <a:pt x="13449" y="1959"/>
                  <a:pt x="12589" y="1330"/>
                  <a:pt x="11622" y="900"/>
                </a:cubicBezTo>
                <a:cubicBezTo>
                  <a:pt x="11054" y="639"/>
                  <a:pt x="10471" y="440"/>
                  <a:pt x="9857" y="286"/>
                </a:cubicBezTo>
                <a:cubicBezTo>
                  <a:pt x="9212" y="133"/>
                  <a:pt x="8536" y="41"/>
                  <a:pt x="7861" y="10"/>
                </a:cubicBezTo>
                <a:cubicBezTo>
                  <a:pt x="7715" y="3"/>
                  <a:pt x="7570" y="0"/>
                  <a:pt x="74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2060"/>
              </a:solidFill>
            </a:endParaRPr>
          </a:p>
        </p:txBody>
      </p:sp>
      <p:sp>
        <p:nvSpPr>
          <p:cNvPr id="474" name="Google Shape;474;p42"/>
          <p:cNvSpPr txBox="1">
            <a:spLocks noGrp="1"/>
          </p:cNvSpPr>
          <p:nvPr>
            <p:ph type="title" idx="4294967295"/>
          </p:nvPr>
        </p:nvSpPr>
        <p:spPr>
          <a:xfrm>
            <a:off x="4768041" y="742953"/>
            <a:ext cx="4347598" cy="795337"/>
          </a:xfrm>
          <a:prstGeom prst="rect">
            <a:avLst/>
          </a:prstGeom>
        </p:spPr>
        <p:txBody>
          <a:bodyPr spcFirstLastPara="1" wrap="square" lIns="91425" tIns="91425" rIns="91425" bIns="91425" anchor="t" anchorCtr="0">
            <a:noAutofit/>
          </a:bodyPr>
          <a:lstStyle/>
          <a:p>
            <a:r>
              <a:rPr lang="vi-VN" sz="3200" dirty="0">
                <a:solidFill>
                  <a:srgbClr val="002060"/>
                </a:solidFill>
                <a:effectLst/>
                <a:latin typeface="iCiel Gotham Ultra" pitchFamily="50" charset="0"/>
                <a:ea typeface="Arial" panose="020B0604020202020204" pitchFamily="34" charset="0"/>
                <a:cs typeface="iCiel Gotham Ultra" pitchFamily="50" charset="0"/>
              </a:rPr>
              <a:t>Vai trò của sản xuất kinh doanh</a:t>
            </a:r>
            <a:br>
              <a:rPr lang="en-US" sz="2800" dirty="0">
                <a:solidFill>
                  <a:srgbClr val="002060"/>
                </a:solidFill>
                <a:effectLst/>
                <a:latin typeface="iCiel Gotham Ultra" pitchFamily="50" charset="0"/>
                <a:ea typeface="Arial" panose="020B0604020202020204" pitchFamily="34" charset="0"/>
                <a:cs typeface="iCiel Gotham Ultra" pitchFamily="50" charset="0"/>
              </a:rPr>
            </a:br>
            <a:endParaRPr sz="5400" dirty="0">
              <a:solidFill>
                <a:srgbClr val="002060"/>
              </a:solidFill>
              <a:latin typeface="iCiel Gotham Ultra" pitchFamily="50" charset="0"/>
              <a:cs typeface="iCiel Gotham Ultra" pitchFamily="50" charset="0"/>
            </a:endParaRPr>
          </a:p>
        </p:txBody>
      </p:sp>
      <p:sp>
        <p:nvSpPr>
          <p:cNvPr id="475" name="Google Shape;475;p42"/>
          <p:cNvSpPr txBox="1">
            <a:spLocks noGrp="1"/>
          </p:cNvSpPr>
          <p:nvPr>
            <p:ph type="title" idx="4294967295"/>
          </p:nvPr>
        </p:nvSpPr>
        <p:spPr>
          <a:xfrm>
            <a:off x="3419565" y="1010731"/>
            <a:ext cx="997624" cy="811763"/>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 sz="4800" dirty="0">
                <a:solidFill>
                  <a:schemeClr val="accent3">
                    <a:lumMod val="75000"/>
                  </a:schemeClr>
                </a:solidFill>
                <a:latin typeface="iCiel Gotham Book" pitchFamily="50" charset="0"/>
                <a:cs typeface="iCiel Gotham Book" pitchFamily="50" charset="0"/>
              </a:rPr>
              <a:t>01</a:t>
            </a:r>
            <a:endParaRPr sz="4800" dirty="0">
              <a:solidFill>
                <a:schemeClr val="accent3">
                  <a:lumMod val="75000"/>
                </a:schemeClr>
              </a:solidFill>
              <a:latin typeface="iCiel Gotham Book" pitchFamily="50" charset="0"/>
              <a:cs typeface="iCiel Gotham Book" pitchFamily="50" charset="0"/>
            </a:endParaRPr>
          </a:p>
        </p:txBody>
      </p:sp>
      <p:grpSp>
        <p:nvGrpSpPr>
          <p:cNvPr id="477" name="Google Shape;477;p42"/>
          <p:cNvGrpSpPr/>
          <p:nvPr/>
        </p:nvGrpSpPr>
        <p:grpSpPr>
          <a:xfrm>
            <a:off x="913456" y="1784865"/>
            <a:ext cx="2475331" cy="3433430"/>
            <a:chOff x="2256572" y="1915675"/>
            <a:chExt cx="2494539" cy="3460073"/>
          </a:xfrm>
        </p:grpSpPr>
        <p:sp>
          <p:nvSpPr>
            <p:cNvPr id="478" name="Google Shape;478;p42"/>
            <p:cNvSpPr/>
            <p:nvPr/>
          </p:nvSpPr>
          <p:spPr>
            <a:xfrm>
              <a:off x="2750360" y="1915675"/>
              <a:ext cx="635409" cy="544757"/>
            </a:xfrm>
            <a:custGeom>
              <a:avLst/>
              <a:gdLst/>
              <a:ahLst/>
              <a:cxnLst/>
              <a:rect l="l" t="t" r="r" b="b"/>
              <a:pathLst>
                <a:path w="16612" h="14242" extrusionOk="0">
                  <a:moveTo>
                    <a:pt x="6642" y="0"/>
                  </a:moveTo>
                  <a:cubicBezTo>
                    <a:pt x="6071" y="0"/>
                    <a:pt x="5503" y="44"/>
                    <a:pt x="4944" y="117"/>
                  </a:cubicBezTo>
                  <a:cubicBezTo>
                    <a:pt x="4146" y="224"/>
                    <a:pt x="3363" y="485"/>
                    <a:pt x="2657" y="885"/>
                  </a:cubicBezTo>
                  <a:cubicBezTo>
                    <a:pt x="2242" y="1146"/>
                    <a:pt x="1858" y="1468"/>
                    <a:pt x="1536" y="1852"/>
                  </a:cubicBezTo>
                  <a:cubicBezTo>
                    <a:pt x="1168" y="2282"/>
                    <a:pt x="876" y="2788"/>
                    <a:pt x="661" y="3310"/>
                  </a:cubicBezTo>
                  <a:cubicBezTo>
                    <a:pt x="201" y="4415"/>
                    <a:pt x="1" y="5613"/>
                    <a:pt x="47" y="6810"/>
                  </a:cubicBezTo>
                  <a:cubicBezTo>
                    <a:pt x="62" y="7393"/>
                    <a:pt x="154" y="7977"/>
                    <a:pt x="293" y="8545"/>
                  </a:cubicBezTo>
                  <a:cubicBezTo>
                    <a:pt x="415" y="9067"/>
                    <a:pt x="584" y="9589"/>
                    <a:pt x="815" y="10080"/>
                  </a:cubicBezTo>
                  <a:cubicBezTo>
                    <a:pt x="1198" y="10909"/>
                    <a:pt x="1751" y="11661"/>
                    <a:pt x="2426" y="12275"/>
                  </a:cubicBezTo>
                  <a:cubicBezTo>
                    <a:pt x="2979" y="12782"/>
                    <a:pt x="3639" y="13150"/>
                    <a:pt x="4361" y="13350"/>
                  </a:cubicBezTo>
                  <a:cubicBezTo>
                    <a:pt x="4783" y="13466"/>
                    <a:pt x="5220" y="13524"/>
                    <a:pt x="5656" y="13524"/>
                  </a:cubicBezTo>
                  <a:cubicBezTo>
                    <a:pt x="5854" y="13524"/>
                    <a:pt x="6052" y="13512"/>
                    <a:pt x="6249" y="13488"/>
                  </a:cubicBezTo>
                  <a:cubicBezTo>
                    <a:pt x="6832" y="13396"/>
                    <a:pt x="7400" y="13242"/>
                    <a:pt x="7938" y="12981"/>
                  </a:cubicBezTo>
                  <a:cubicBezTo>
                    <a:pt x="8444" y="12766"/>
                    <a:pt x="8889" y="12521"/>
                    <a:pt x="9319" y="12321"/>
                  </a:cubicBezTo>
                  <a:cubicBezTo>
                    <a:pt x="10092" y="11942"/>
                    <a:pt x="10775" y="11717"/>
                    <a:pt x="11368" y="11717"/>
                  </a:cubicBezTo>
                  <a:cubicBezTo>
                    <a:pt x="11423" y="11717"/>
                    <a:pt x="11477" y="11719"/>
                    <a:pt x="11530" y="11723"/>
                  </a:cubicBezTo>
                  <a:cubicBezTo>
                    <a:pt x="11683" y="11738"/>
                    <a:pt x="11837" y="11769"/>
                    <a:pt x="11990" y="11815"/>
                  </a:cubicBezTo>
                  <a:cubicBezTo>
                    <a:pt x="12113" y="11845"/>
                    <a:pt x="12236" y="11907"/>
                    <a:pt x="12343" y="11984"/>
                  </a:cubicBezTo>
                  <a:cubicBezTo>
                    <a:pt x="12589" y="12137"/>
                    <a:pt x="12789" y="12337"/>
                    <a:pt x="12973" y="12567"/>
                  </a:cubicBezTo>
                  <a:cubicBezTo>
                    <a:pt x="13249" y="12920"/>
                    <a:pt x="13495" y="13319"/>
                    <a:pt x="13679" y="13749"/>
                  </a:cubicBezTo>
                  <a:cubicBezTo>
                    <a:pt x="13817" y="14056"/>
                    <a:pt x="13879" y="14240"/>
                    <a:pt x="13955" y="14240"/>
                  </a:cubicBezTo>
                  <a:cubicBezTo>
                    <a:pt x="13958" y="14241"/>
                    <a:pt x="13960" y="14241"/>
                    <a:pt x="13963" y="14241"/>
                  </a:cubicBezTo>
                  <a:cubicBezTo>
                    <a:pt x="14024" y="14241"/>
                    <a:pt x="14114" y="14058"/>
                    <a:pt x="14232" y="13734"/>
                  </a:cubicBezTo>
                  <a:cubicBezTo>
                    <a:pt x="14401" y="13273"/>
                    <a:pt x="14600" y="12843"/>
                    <a:pt x="14861" y="12413"/>
                  </a:cubicBezTo>
                  <a:cubicBezTo>
                    <a:pt x="15015" y="12152"/>
                    <a:pt x="15199" y="11907"/>
                    <a:pt x="15429" y="11584"/>
                  </a:cubicBezTo>
                  <a:cubicBezTo>
                    <a:pt x="15567" y="11400"/>
                    <a:pt x="15690" y="11201"/>
                    <a:pt x="15797" y="11001"/>
                  </a:cubicBezTo>
                  <a:cubicBezTo>
                    <a:pt x="15920" y="10755"/>
                    <a:pt x="16043" y="10494"/>
                    <a:pt x="16120" y="10218"/>
                  </a:cubicBezTo>
                  <a:cubicBezTo>
                    <a:pt x="16304" y="9635"/>
                    <a:pt x="16442" y="9036"/>
                    <a:pt x="16504" y="8422"/>
                  </a:cubicBezTo>
                  <a:cubicBezTo>
                    <a:pt x="16611" y="7701"/>
                    <a:pt x="16611" y="6979"/>
                    <a:pt x="16550" y="6257"/>
                  </a:cubicBezTo>
                  <a:cubicBezTo>
                    <a:pt x="16504" y="5858"/>
                    <a:pt x="16442" y="5475"/>
                    <a:pt x="16335" y="5091"/>
                  </a:cubicBezTo>
                  <a:cubicBezTo>
                    <a:pt x="16243" y="4692"/>
                    <a:pt x="16105" y="4308"/>
                    <a:pt x="15936" y="3939"/>
                  </a:cubicBezTo>
                  <a:cubicBezTo>
                    <a:pt x="15613" y="3233"/>
                    <a:pt x="15153" y="2604"/>
                    <a:pt x="14600" y="2082"/>
                  </a:cubicBezTo>
                  <a:cubicBezTo>
                    <a:pt x="14093" y="1606"/>
                    <a:pt x="13510" y="1222"/>
                    <a:pt x="12865" y="961"/>
                  </a:cubicBezTo>
                  <a:cubicBezTo>
                    <a:pt x="12251" y="716"/>
                    <a:pt x="11622" y="547"/>
                    <a:pt x="10993" y="455"/>
                  </a:cubicBezTo>
                  <a:cubicBezTo>
                    <a:pt x="10348" y="347"/>
                    <a:pt x="9734" y="270"/>
                    <a:pt x="9089" y="194"/>
                  </a:cubicBezTo>
                  <a:cubicBezTo>
                    <a:pt x="8444" y="117"/>
                    <a:pt x="7784" y="40"/>
                    <a:pt x="7093" y="10"/>
                  </a:cubicBezTo>
                  <a:cubicBezTo>
                    <a:pt x="6943" y="3"/>
                    <a:pt x="6792" y="0"/>
                    <a:pt x="6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9" name="Google Shape;479;p42"/>
            <p:cNvGrpSpPr/>
            <p:nvPr/>
          </p:nvGrpSpPr>
          <p:grpSpPr>
            <a:xfrm>
              <a:off x="2256572" y="2457020"/>
              <a:ext cx="2494539" cy="2918728"/>
              <a:chOff x="2298869" y="2186788"/>
              <a:chExt cx="1548441" cy="1811749"/>
            </a:xfrm>
          </p:grpSpPr>
          <p:sp>
            <p:nvSpPr>
              <p:cNvPr id="480" name="Google Shape;480;p42"/>
              <p:cNvSpPr/>
              <p:nvPr/>
            </p:nvSpPr>
            <p:spPr>
              <a:xfrm>
                <a:off x="2707521" y="3448063"/>
                <a:ext cx="611312" cy="550473"/>
              </a:xfrm>
              <a:custGeom>
                <a:avLst/>
                <a:gdLst/>
                <a:ahLst/>
                <a:cxnLst/>
                <a:rect l="l" t="t" r="r" b="b"/>
                <a:pathLst>
                  <a:path w="15982" h="10731" extrusionOk="0">
                    <a:moveTo>
                      <a:pt x="3915" y="0"/>
                    </a:moveTo>
                    <a:cubicBezTo>
                      <a:pt x="2917" y="1889"/>
                      <a:pt x="2042" y="3854"/>
                      <a:pt x="1290" y="5865"/>
                    </a:cubicBezTo>
                    <a:cubicBezTo>
                      <a:pt x="722" y="7446"/>
                      <a:pt x="292" y="9073"/>
                      <a:pt x="1" y="10731"/>
                    </a:cubicBezTo>
                    <a:lnTo>
                      <a:pt x="15981" y="10639"/>
                    </a:lnTo>
                    <a:cubicBezTo>
                      <a:pt x="15981" y="10639"/>
                      <a:pt x="14861" y="2303"/>
                      <a:pt x="139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2"/>
              <p:cNvSpPr/>
              <p:nvPr/>
            </p:nvSpPr>
            <p:spPr>
              <a:xfrm>
                <a:off x="2758637" y="2650677"/>
                <a:ext cx="553210" cy="384642"/>
              </a:xfrm>
              <a:custGeom>
                <a:avLst/>
                <a:gdLst/>
                <a:ahLst/>
                <a:cxnLst/>
                <a:rect l="l" t="t" r="r" b="b"/>
                <a:pathLst>
                  <a:path w="14463" h="10056" extrusionOk="0">
                    <a:moveTo>
                      <a:pt x="6156" y="0"/>
                    </a:moveTo>
                    <a:cubicBezTo>
                      <a:pt x="4314" y="538"/>
                      <a:pt x="0" y="3055"/>
                      <a:pt x="0" y="3055"/>
                    </a:cubicBezTo>
                    <a:lnTo>
                      <a:pt x="1904" y="10055"/>
                    </a:lnTo>
                    <a:lnTo>
                      <a:pt x="13187" y="10055"/>
                    </a:lnTo>
                    <a:lnTo>
                      <a:pt x="12266" y="3101"/>
                    </a:lnTo>
                    <a:lnTo>
                      <a:pt x="12266" y="3101"/>
                    </a:lnTo>
                    <a:cubicBezTo>
                      <a:pt x="12266" y="3101"/>
                      <a:pt x="14384" y="4382"/>
                      <a:pt x="14437" y="4382"/>
                    </a:cubicBezTo>
                    <a:cubicBezTo>
                      <a:pt x="14463" y="4382"/>
                      <a:pt x="13995" y="4075"/>
                      <a:pt x="12542" y="3163"/>
                    </a:cubicBezTo>
                    <a:cubicBezTo>
                      <a:pt x="8121" y="384"/>
                      <a:pt x="6156" y="0"/>
                      <a:pt x="6156" y="0"/>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2"/>
              <p:cNvSpPr/>
              <p:nvPr/>
            </p:nvSpPr>
            <p:spPr>
              <a:xfrm>
                <a:off x="2765675" y="2237086"/>
                <a:ext cx="529686" cy="406597"/>
              </a:xfrm>
              <a:custGeom>
                <a:avLst/>
                <a:gdLst/>
                <a:ahLst/>
                <a:cxnLst/>
                <a:rect l="l" t="t" r="r" b="b"/>
                <a:pathLst>
                  <a:path w="13848" h="10630" extrusionOk="0">
                    <a:moveTo>
                      <a:pt x="6808" y="1"/>
                    </a:moveTo>
                    <a:cubicBezTo>
                      <a:pt x="1755" y="1"/>
                      <a:pt x="0" y="10353"/>
                      <a:pt x="0" y="10353"/>
                    </a:cubicBezTo>
                    <a:lnTo>
                      <a:pt x="5757" y="10353"/>
                    </a:lnTo>
                    <a:lnTo>
                      <a:pt x="8091" y="10629"/>
                    </a:lnTo>
                    <a:cubicBezTo>
                      <a:pt x="8091" y="10629"/>
                      <a:pt x="13847" y="1741"/>
                      <a:pt x="7860" y="144"/>
                    </a:cubicBezTo>
                    <a:cubicBezTo>
                      <a:pt x="7495" y="47"/>
                      <a:pt x="7144" y="1"/>
                      <a:pt x="6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2"/>
              <p:cNvSpPr/>
              <p:nvPr/>
            </p:nvSpPr>
            <p:spPr>
              <a:xfrm>
                <a:off x="2869027" y="2253265"/>
                <a:ext cx="347042" cy="370795"/>
              </a:xfrm>
              <a:custGeom>
                <a:avLst/>
                <a:gdLst/>
                <a:ahLst/>
                <a:cxnLst/>
                <a:rect l="l" t="t" r="r" b="b"/>
                <a:pathLst>
                  <a:path w="9073" h="9694" extrusionOk="0">
                    <a:moveTo>
                      <a:pt x="4120" y="1"/>
                    </a:moveTo>
                    <a:cubicBezTo>
                      <a:pt x="3758" y="1"/>
                      <a:pt x="3399" y="58"/>
                      <a:pt x="3055" y="182"/>
                    </a:cubicBezTo>
                    <a:cubicBezTo>
                      <a:pt x="2763" y="289"/>
                      <a:pt x="2503" y="443"/>
                      <a:pt x="2257" y="642"/>
                    </a:cubicBezTo>
                    <a:cubicBezTo>
                      <a:pt x="0" y="2408"/>
                      <a:pt x="921" y="6368"/>
                      <a:pt x="2579" y="8287"/>
                    </a:cubicBezTo>
                    <a:cubicBezTo>
                      <a:pt x="3320" y="9140"/>
                      <a:pt x="4390" y="9694"/>
                      <a:pt x="5483" y="9694"/>
                    </a:cubicBezTo>
                    <a:cubicBezTo>
                      <a:pt x="5748" y="9694"/>
                      <a:pt x="6015" y="9661"/>
                      <a:pt x="6279" y="9592"/>
                    </a:cubicBezTo>
                    <a:cubicBezTo>
                      <a:pt x="8259" y="9070"/>
                      <a:pt x="9073" y="6982"/>
                      <a:pt x="8889" y="5017"/>
                    </a:cubicBezTo>
                    <a:cubicBezTo>
                      <a:pt x="8751" y="3559"/>
                      <a:pt x="8090" y="2177"/>
                      <a:pt x="7000" y="1180"/>
                    </a:cubicBezTo>
                    <a:cubicBezTo>
                      <a:pt x="6205" y="464"/>
                      <a:pt x="5150" y="1"/>
                      <a:pt x="4120" y="1"/>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2"/>
              <p:cNvSpPr/>
              <p:nvPr/>
            </p:nvSpPr>
            <p:spPr>
              <a:xfrm>
                <a:off x="2851393" y="2429136"/>
                <a:ext cx="94592" cy="106144"/>
              </a:xfrm>
              <a:custGeom>
                <a:avLst/>
                <a:gdLst/>
                <a:ahLst/>
                <a:cxnLst/>
                <a:rect l="l" t="t" r="r" b="b"/>
                <a:pathLst>
                  <a:path w="2473" h="2775" extrusionOk="0">
                    <a:moveTo>
                      <a:pt x="1067" y="0"/>
                    </a:moveTo>
                    <a:cubicBezTo>
                      <a:pt x="896" y="0"/>
                      <a:pt x="723" y="46"/>
                      <a:pt x="569" y="143"/>
                    </a:cubicBezTo>
                    <a:cubicBezTo>
                      <a:pt x="200" y="450"/>
                      <a:pt x="1" y="926"/>
                      <a:pt x="93" y="1402"/>
                    </a:cubicBezTo>
                    <a:cubicBezTo>
                      <a:pt x="154" y="1939"/>
                      <a:pt x="492" y="2415"/>
                      <a:pt x="968" y="2661"/>
                    </a:cubicBezTo>
                    <a:cubicBezTo>
                      <a:pt x="1154" y="2736"/>
                      <a:pt x="1353" y="2774"/>
                      <a:pt x="1551" y="2774"/>
                    </a:cubicBezTo>
                    <a:cubicBezTo>
                      <a:pt x="1878" y="2774"/>
                      <a:pt x="2205" y="2671"/>
                      <a:pt x="2472" y="2461"/>
                    </a:cubicBezTo>
                    <a:lnTo>
                      <a:pt x="1828" y="373"/>
                    </a:lnTo>
                    <a:cubicBezTo>
                      <a:pt x="1644" y="132"/>
                      <a:pt x="1358" y="0"/>
                      <a:pt x="1067" y="0"/>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2"/>
              <p:cNvSpPr/>
              <p:nvPr/>
            </p:nvSpPr>
            <p:spPr>
              <a:xfrm>
                <a:off x="2915998" y="2473353"/>
                <a:ext cx="186660" cy="357676"/>
              </a:xfrm>
              <a:custGeom>
                <a:avLst/>
                <a:gdLst/>
                <a:ahLst/>
                <a:cxnLst/>
                <a:rect l="l" t="t" r="r" b="b"/>
                <a:pathLst>
                  <a:path w="4880" h="9351" extrusionOk="0">
                    <a:moveTo>
                      <a:pt x="384" y="0"/>
                    </a:moveTo>
                    <a:lnTo>
                      <a:pt x="77" y="6816"/>
                    </a:lnTo>
                    <a:cubicBezTo>
                      <a:pt x="0" y="8075"/>
                      <a:pt x="921" y="9180"/>
                      <a:pt x="2165" y="9334"/>
                    </a:cubicBezTo>
                    <a:cubicBezTo>
                      <a:pt x="2261" y="9345"/>
                      <a:pt x="2356" y="9350"/>
                      <a:pt x="2450" y="9350"/>
                    </a:cubicBezTo>
                    <a:cubicBezTo>
                      <a:pt x="3771" y="9350"/>
                      <a:pt x="4879" y="8270"/>
                      <a:pt x="4836" y="6908"/>
                    </a:cubicBezTo>
                    <a:lnTo>
                      <a:pt x="4713" y="538"/>
                    </a:lnTo>
                    <a:lnTo>
                      <a:pt x="384" y="0"/>
                    </a:ln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2"/>
              <p:cNvSpPr/>
              <p:nvPr/>
            </p:nvSpPr>
            <p:spPr>
              <a:xfrm>
                <a:off x="2967062" y="2570239"/>
                <a:ext cx="132154" cy="88090"/>
              </a:xfrm>
              <a:custGeom>
                <a:avLst/>
                <a:gdLst/>
                <a:ahLst/>
                <a:cxnLst/>
                <a:rect l="l" t="t" r="r" b="b"/>
                <a:pathLst>
                  <a:path w="3455" h="2303" extrusionOk="0">
                    <a:moveTo>
                      <a:pt x="1" y="0"/>
                    </a:moveTo>
                    <a:lnTo>
                      <a:pt x="1" y="0"/>
                    </a:lnTo>
                    <a:cubicBezTo>
                      <a:pt x="1" y="0"/>
                      <a:pt x="799" y="1873"/>
                      <a:pt x="3455" y="2303"/>
                    </a:cubicBezTo>
                    <a:lnTo>
                      <a:pt x="3455" y="1366"/>
                    </a:lnTo>
                    <a:cubicBezTo>
                      <a:pt x="3293" y="1387"/>
                      <a:pt x="3130" y="1398"/>
                      <a:pt x="2969" y="1398"/>
                    </a:cubicBezTo>
                    <a:cubicBezTo>
                      <a:pt x="1832" y="1398"/>
                      <a:pt x="740" y="88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2"/>
              <p:cNvSpPr/>
              <p:nvPr/>
            </p:nvSpPr>
            <p:spPr>
              <a:xfrm>
                <a:off x="3052819" y="2452621"/>
                <a:ext cx="23485" cy="18360"/>
              </a:xfrm>
              <a:custGeom>
                <a:avLst/>
                <a:gdLst/>
                <a:ahLst/>
                <a:cxnLst/>
                <a:rect l="l" t="t" r="r" b="b"/>
                <a:pathLst>
                  <a:path w="614" h="480" extrusionOk="0">
                    <a:moveTo>
                      <a:pt x="345" y="0"/>
                    </a:moveTo>
                    <a:cubicBezTo>
                      <a:pt x="164" y="0"/>
                      <a:pt x="1" y="216"/>
                      <a:pt x="154" y="404"/>
                    </a:cubicBezTo>
                    <a:cubicBezTo>
                      <a:pt x="200" y="457"/>
                      <a:pt x="254" y="479"/>
                      <a:pt x="307" y="479"/>
                    </a:cubicBezTo>
                    <a:cubicBezTo>
                      <a:pt x="383" y="479"/>
                      <a:pt x="457" y="435"/>
                      <a:pt x="501" y="372"/>
                    </a:cubicBezTo>
                    <a:lnTo>
                      <a:pt x="501" y="372"/>
                    </a:lnTo>
                    <a:cubicBezTo>
                      <a:pt x="584" y="302"/>
                      <a:pt x="613" y="181"/>
                      <a:pt x="507" y="66"/>
                    </a:cubicBezTo>
                    <a:cubicBezTo>
                      <a:pt x="457" y="20"/>
                      <a:pt x="400"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2"/>
              <p:cNvSpPr/>
              <p:nvPr/>
            </p:nvSpPr>
            <p:spPr>
              <a:xfrm>
                <a:off x="3023443" y="2406990"/>
                <a:ext cx="69538" cy="39933"/>
              </a:xfrm>
              <a:custGeom>
                <a:avLst/>
                <a:gdLst/>
                <a:ahLst/>
                <a:cxnLst/>
                <a:rect l="l" t="t" r="r" b="b"/>
                <a:pathLst>
                  <a:path w="1818" h="1044" extrusionOk="0">
                    <a:moveTo>
                      <a:pt x="1577" y="0"/>
                    </a:moveTo>
                    <a:cubicBezTo>
                      <a:pt x="1555" y="0"/>
                      <a:pt x="1531" y="5"/>
                      <a:pt x="1505" y="16"/>
                    </a:cubicBezTo>
                    <a:lnTo>
                      <a:pt x="1520" y="16"/>
                    </a:lnTo>
                    <a:cubicBezTo>
                      <a:pt x="1045" y="200"/>
                      <a:pt x="584" y="430"/>
                      <a:pt x="154" y="722"/>
                    </a:cubicBezTo>
                    <a:cubicBezTo>
                      <a:pt x="1" y="824"/>
                      <a:pt x="113" y="1043"/>
                      <a:pt x="261" y="1043"/>
                    </a:cubicBezTo>
                    <a:cubicBezTo>
                      <a:pt x="291" y="1043"/>
                      <a:pt x="323" y="1034"/>
                      <a:pt x="354" y="1014"/>
                    </a:cubicBezTo>
                    <a:cubicBezTo>
                      <a:pt x="753" y="737"/>
                      <a:pt x="1183" y="522"/>
                      <a:pt x="1628" y="338"/>
                    </a:cubicBezTo>
                    <a:cubicBezTo>
                      <a:pt x="1817" y="271"/>
                      <a:pt x="1744" y="0"/>
                      <a:pt x="15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2"/>
              <p:cNvSpPr/>
              <p:nvPr/>
            </p:nvSpPr>
            <p:spPr>
              <a:xfrm>
                <a:off x="3167417" y="2429787"/>
                <a:ext cx="23944" cy="18283"/>
              </a:xfrm>
              <a:custGeom>
                <a:avLst/>
                <a:gdLst/>
                <a:ahLst/>
                <a:cxnLst/>
                <a:rect l="l" t="t" r="r" b="b"/>
                <a:pathLst>
                  <a:path w="626" h="478" extrusionOk="0">
                    <a:moveTo>
                      <a:pt x="342" y="1"/>
                    </a:moveTo>
                    <a:cubicBezTo>
                      <a:pt x="157" y="1"/>
                      <a:pt x="0" y="228"/>
                      <a:pt x="151" y="402"/>
                    </a:cubicBezTo>
                    <a:cubicBezTo>
                      <a:pt x="201" y="456"/>
                      <a:pt x="258" y="478"/>
                      <a:pt x="314" y="478"/>
                    </a:cubicBezTo>
                    <a:cubicBezTo>
                      <a:pt x="391" y="478"/>
                      <a:pt x="464" y="436"/>
                      <a:pt x="509" y="377"/>
                    </a:cubicBezTo>
                    <a:lnTo>
                      <a:pt x="509" y="377"/>
                    </a:lnTo>
                    <a:cubicBezTo>
                      <a:pt x="594" y="305"/>
                      <a:pt x="625" y="185"/>
                      <a:pt x="520" y="80"/>
                    </a:cubicBezTo>
                    <a:cubicBezTo>
                      <a:pt x="464" y="24"/>
                      <a:pt x="4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2"/>
              <p:cNvSpPr/>
              <p:nvPr/>
            </p:nvSpPr>
            <p:spPr>
              <a:xfrm>
                <a:off x="3132647" y="2461610"/>
                <a:ext cx="25895" cy="34922"/>
              </a:xfrm>
              <a:custGeom>
                <a:avLst/>
                <a:gdLst/>
                <a:ahLst/>
                <a:cxnLst/>
                <a:rect l="l" t="t" r="r" b="b"/>
                <a:pathLst>
                  <a:path w="677" h="913" extrusionOk="0">
                    <a:moveTo>
                      <a:pt x="1" y="0"/>
                    </a:moveTo>
                    <a:lnTo>
                      <a:pt x="1" y="0"/>
                    </a:lnTo>
                    <a:cubicBezTo>
                      <a:pt x="16" y="123"/>
                      <a:pt x="47" y="246"/>
                      <a:pt x="124" y="353"/>
                    </a:cubicBezTo>
                    <a:cubicBezTo>
                      <a:pt x="161" y="428"/>
                      <a:pt x="215" y="491"/>
                      <a:pt x="280" y="543"/>
                    </a:cubicBezTo>
                    <a:lnTo>
                      <a:pt x="280" y="543"/>
                    </a:lnTo>
                    <a:cubicBezTo>
                      <a:pt x="255" y="572"/>
                      <a:pt x="229" y="601"/>
                      <a:pt x="201" y="630"/>
                    </a:cubicBezTo>
                    <a:cubicBezTo>
                      <a:pt x="155" y="706"/>
                      <a:pt x="108" y="783"/>
                      <a:pt x="78" y="860"/>
                    </a:cubicBezTo>
                    <a:cubicBezTo>
                      <a:pt x="78" y="860"/>
                      <a:pt x="62" y="875"/>
                      <a:pt x="78" y="891"/>
                    </a:cubicBezTo>
                    <a:cubicBezTo>
                      <a:pt x="78" y="901"/>
                      <a:pt x="93" y="912"/>
                      <a:pt x="108" y="912"/>
                    </a:cubicBezTo>
                    <a:cubicBezTo>
                      <a:pt x="113" y="912"/>
                      <a:pt x="119" y="910"/>
                      <a:pt x="124" y="906"/>
                    </a:cubicBezTo>
                    <a:cubicBezTo>
                      <a:pt x="201" y="875"/>
                      <a:pt x="277" y="829"/>
                      <a:pt x="354" y="783"/>
                    </a:cubicBezTo>
                    <a:cubicBezTo>
                      <a:pt x="415" y="722"/>
                      <a:pt x="477" y="676"/>
                      <a:pt x="538" y="614"/>
                    </a:cubicBezTo>
                    <a:lnTo>
                      <a:pt x="676" y="476"/>
                    </a:lnTo>
                    <a:lnTo>
                      <a:pt x="508" y="415"/>
                    </a:lnTo>
                    <a:cubicBezTo>
                      <a:pt x="415" y="369"/>
                      <a:pt x="323" y="323"/>
                      <a:pt x="262" y="246"/>
                    </a:cubicBezTo>
                    <a:cubicBezTo>
                      <a:pt x="170" y="169"/>
                      <a:pt x="93" y="77"/>
                      <a:pt x="1" y="0"/>
                    </a:cubicBezTo>
                    <a:close/>
                  </a:path>
                </a:pathLst>
              </a:custGeom>
              <a:solidFill>
                <a:srgbClr val="E5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2"/>
              <p:cNvSpPr/>
              <p:nvPr/>
            </p:nvSpPr>
            <p:spPr>
              <a:xfrm>
                <a:off x="3093326" y="2500931"/>
                <a:ext cx="61085" cy="33354"/>
              </a:xfrm>
              <a:custGeom>
                <a:avLst/>
                <a:gdLst/>
                <a:ahLst/>
                <a:cxnLst/>
                <a:rect l="l" t="t" r="r" b="b"/>
                <a:pathLst>
                  <a:path w="1597" h="872" extrusionOk="0">
                    <a:moveTo>
                      <a:pt x="0" y="1"/>
                    </a:moveTo>
                    <a:cubicBezTo>
                      <a:pt x="31" y="93"/>
                      <a:pt x="62" y="170"/>
                      <a:pt x="93" y="246"/>
                    </a:cubicBezTo>
                    <a:cubicBezTo>
                      <a:pt x="123" y="323"/>
                      <a:pt x="169" y="400"/>
                      <a:pt x="215" y="477"/>
                    </a:cubicBezTo>
                    <a:cubicBezTo>
                      <a:pt x="323" y="630"/>
                      <a:pt x="461" y="753"/>
                      <a:pt x="630" y="814"/>
                    </a:cubicBezTo>
                    <a:cubicBezTo>
                      <a:pt x="722" y="853"/>
                      <a:pt x="818" y="872"/>
                      <a:pt x="914" y="872"/>
                    </a:cubicBezTo>
                    <a:cubicBezTo>
                      <a:pt x="1010" y="872"/>
                      <a:pt x="1106" y="853"/>
                      <a:pt x="1198" y="814"/>
                    </a:cubicBezTo>
                    <a:cubicBezTo>
                      <a:pt x="1367" y="753"/>
                      <a:pt x="1505" y="630"/>
                      <a:pt x="1597" y="477"/>
                    </a:cubicBezTo>
                    <a:lnTo>
                      <a:pt x="1597" y="477"/>
                    </a:lnTo>
                    <a:cubicBezTo>
                      <a:pt x="1459" y="569"/>
                      <a:pt x="1305" y="615"/>
                      <a:pt x="1152" y="645"/>
                    </a:cubicBezTo>
                    <a:cubicBezTo>
                      <a:pt x="1101" y="656"/>
                      <a:pt x="1051" y="661"/>
                      <a:pt x="1003" y="661"/>
                    </a:cubicBezTo>
                    <a:cubicBezTo>
                      <a:pt x="906" y="661"/>
                      <a:pt x="814" y="640"/>
                      <a:pt x="722" y="599"/>
                    </a:cubicBezTo>
                    <a:cubicBezTo>
                      <a:pt x="584" y="538"/>
                      <a:pt x="461" y="461"/>
                      <a:pt x="354" y="354"/>
                    </a:cubicBezTo>
                    <a:cubicBezTo>
                      <a:pt x="307" y="292"/>
                      <a:pt x="246" y="246"/>
                      <a:pt x="185" y="185"/>
                    </a:cubicBezTo>
                    <a:cubicBezTo>
                      <a:pt x="123" y="124"/>
                      <a:pt x="77" y="62"/>
                      <a:pt x="0" y="1"/>
                    </a:cubicBezTo>
                    <a:close/>
                  </a:path>
                </a:pathLst>
              </a:custGeom>
              <a:solidFill>
                <a:srgbClr val="E5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p:nvPr/>
            </p:nvSpPr>
            <p:spPr>
              <a:xfrm>
                <a:off x="3132647" y="2461610"/>
                <a:ext cx="25895" cy="34922"/>
              </a:xfrm>
              <a:custGeom>
                <a:avLst/>
                <a:gdLst/>
                <a:ahLst/>
                <a:cxnLst/>
                <a:rect l="l" t="t" r="r" b="b"/>
                <a:pathLst>
                  <a:path w="677" h="913" extrusionOk="0">
                    <a:moveTo>
                      <a:pt x="1" y="0"/>
                    </a:moveTo>
                    <a:lnTo>
                      <a:pt x="1" y="0"/>
                    </a:lnTo>
                    <a:cubicBezTo>
                      <a:pt x="16" y="123"/>
                      <a:pt x="47" y="246"/>
                      <a:pt x="124" y="353"/>
                    </a:cubicBezTo>
                    <a:cubicBezTo>
                      <a:pt x="161" y="428"/>
                      <a:pt x="215" y="491"/>
                      <a:pt x="280" y="543"/>
                    </a:cubicBezTo>
                    <a:lnTo>
                      <a:pt x="280" y="543"/>
                    </a:lnTo>
                    <a:cubicBezTo>
                      <a:pt x="255" y="572"/>
                      <a:pt x="229" y="601"/>
                      <a:pt x="201" y="630"/>
                    </a:cubicBezTo>
                    <a:cubicBezTo>
                      <a:pt x="155" y="706"/>
                      <a:pt x="108" y="783"/>
                      <a:pt x="78" y="860"/>
                    </a:cubicBezTo>
                    <a:cubicBezTo>
                      <a:pt x="78" y="860"/>
                      <a:pt x="62" y="875"/>
                      <a:pt x="78" y="891"/>
                    </a:cubicBezTo>
                    <a:cubicBezTo>
                      <a:pt x="78" y="901"/>
                      <a:pt x="93" y="912"/>
                      <a:pt x="108" y="912"/>
                    </a:cubicBezTo>
                    <a:cubicBezTo>
                      <a:pt x="113" y="912"/>
                      <a:pt x="119" y="910"/>
                      <a:pt x="124" y="906"/>
                    </a:cubicBezTo>
                    <a:cubicBezTo>
                      <a:pt x="201" y="875"/>
                      <a:pt x="277" y="829"/>
                      <a:pt x="354" y="783"/>
                    </a:cubicBezTo>
                    <a:cubicBezTo>
                      <a:pt x="415" y="722"/>
                      <a:pt x="477" y="676"/>
                      <a:pt x="538" y="614"/>
                    </a:cubicBezTo>
                    <a:lnTo>
                      <a:pt x="676" y="476"/>
                    </a:lnTo>
                    <a:lnTo>
                      <a:pt x="508" y="415"/>
                    </a:lnTo>
                    <a:cubicBezTo>
                      <a:pt x="415" y="369"/>
                      <a:pt x="323" y="323"/>
                      <a:pt x="262" y="246"/>
                    </a:cubicBezTo>
                    <a:cubicBezTo>
                      <a:pt x="170" y="169"/>
                      <a:pt x="93" y="77"/>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2"/>
              <p:cNvSpPr/>
              <p:nvPr/>
            </p:nvSpPr>
            <p:spPr>
              <a:xfrm>
                <a:off x="3093326" y="2500931"/>
                <a:ext cx="61085" cy="33354"/>
              </a:xfrm>
              <a:custGeom>
                <a:avLst/>
                <a:gdLst/>
                <a:ahLst/>
                <a:cxnLst/>
                <a:rect l="l" t="t" r="r" b="b"/>
                <a:pathLst>
                  <a:path w="1597" h="872" extrusionOk="0">
                    <a:moveTo>
                      <a:pt x="0" y="1"/>
                    </a:moveTo>
                    <a:cubicBezTo>
                      <a:pt x="31" y="93"/>
                      <a:pt x="62" y="170"/>
                      <a:pt x="93" y="246"/>
                    </a:cubicBezTo>
                    <a:cubicBezTo>
                      <a:pt x="123" y="323"/>
                      <a:pt x="169" y="400"/>
                      <a:pt x="215" y="477"/>
                    </a:cubicBezTo>
                    <a:cubicBezTo>
                      <a:pt x="323" y="630"/>
                      <a:pt x="461" y="753"/>
                      <a:pt x="630" y="814"/>
                    </a:cubicBezTo>
                    <a:cubicBezTo>
                      <a:pt x="722" y="853"/>
                      <a:pt x="818" y="872"/>
                      <a:pt x="914" y="872"/>
                    </a:cubicBezTo>
                    <a:cubicBezTo>
                      <a:pt x="1010" y="872"/>
                      <a:pt x="1106" y="853"/>
                      <a:pt x="1198" y="814"/>
                    </a:cubicBezTo>
                    <a:cubicBezTo>
                      <a:pt x="1367" y="753"/>
                      <a:pt x="1505" y="630"/>
                      <a:pt x="1597" y="477"/>
                    </a:cubicBezTo>
                    <a:lnTo>
                      <a:pt x="1597" y="477"/>
                    </a:lnTo>
                    <a:cubicBezTo>
                      <a:pt x="1459" y="569"/>
                      <a:pt x="1305" y="615"/>
                      <a:pt x="1152" y="645"/>
                    </a:cubicBezTo>
                    <a:cubicBezTo>
                      <a:pt x="1101" y="656"/>
                      <a:pt x="1051" y="661"/>
                      <a:pt x="1003" y="661"/>
                    </a:cubicBezTo>
                    <a:cubicBezTo>
                      <a:pt x="906" y="661"/>
                      <a:pt x="814" y="640"/>
                      <a:pt x="722" y="599"/>
                    </a:cubicBezTo>
                    <a:cubicBezTo>
                      <a:pt x="584" y="538"/>
                      <a:pt x="461" y="461"/>
                      <a:pt x="354" y="354"/>
                    </a:cubicBezTo>
                    <a:cubicBezTo>
                      <a:pt x="307" y="292"/>
                      <a:pt x="246" y="246"/>
                      <a:pt x="185" y="185"/>
                    </a:cubicBezTo>
                    <a:cubicBezTo>
                      <a:pt x="123" y="124"/>
                      <a:pt x="77" y="6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2"/>
              <p:cNvSpPr/>
              <p:nvPr/>
            </p:nvSpPr>
            <p:spPr>
              <a:xfrm>
                <a:off x="3136893" y="2395171"/>
                <a:ext cx="67703" cy="25666"/>
              </a:xfrm>
              <a:custGeom>
                <a:avLst/>
                <a:gdLst/>
                <a:ahLst/>
                <a:cxnLst/>
                <a:rect l="l" t="t" r="r" b="b"/>
                <a:pathLst>
                  <a:path w="1770" h="671" extrusionOk="0">
                    <a:moveTo>
                      <a:pt x="1527" y="1"/>
                    </a:moveTo>
                    <a:cubicBezTo>
                      <a:pt x="1519" y="1"/>
                      <a:pt x="1511" y="1"/>
                      <a:pt x="1502" y="3"/>
                    </a:cubicBezTo>
                    <a:cubicBezTo>
                      <a:pt x="1041" y="64"/>
                      <a:pt x="596" y="187"/>
                      <a:pt x="182" y="340"/>
                    </a:cubicBezTo>
                    <a:cubicBezTo>
                      <a:pt x="0" y="410"/>
                      <a:pt x="111" y="671"/>
                      <a:pt x="271" y="671"/>
                    </a:cubicBezTo>
                    <a:cubicBezTo>
                      <a:pt x="287" y="671"/>
                      <a:pt x="303" y="668"/>
                      <a:pt x="320" y="663"/>
                    </a:cubicBezTo>
                    <a:cubicBezTo>
                      <a:pt x="734" y="494"/>
                      <a:pt x="1149" y="386"/>
                      <a:pt x="1579" y="340"/>
                    </a:cubicBezTo>
                    <a:cubicBezTo>
                      <a:pt x="1770" y="311"/>
                      <a:pt x="1708" y="1"/>
                      <a:pt x="15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p:nvPr/>
            </p:nvSpPr>
            <p:spPr>
              <a:xfrm>
                <a:off x="2890753" y="2463370"/>
                <a:ext cx="20005" cy="29988"/>
              </a:xfrm>
              <a:custGeom>
                <a:avLst/>
                <a:gdLst/>
                <a:ahLst/>
                <a:cxnLst/>
                <a:rect l="l" t="t" r="r" b="b"/>
                <a:pathLst>
                  <a:path w="523" h="784" fill="none" extrusionOk="0">
                    <a:moveTo>
                      <a:pt x="522" y="752"/>
                    </a:moveTo>
                    <a:cubicBezTo>
                      <a:pt x="261" y="783"/>
                      <a:pt x="46" y="599"/>
                      <a:pt x="0" y="353"/>
                    </a:cubicBezTo>
                    <a:cubicBezTo>
                      <a:pt x="16" y="184"/>
                      <a:pt x="138" y="31"/>
                      <a:pt x="323" y="0"/>
                    </a:cubicBezTo>
                  </a:path>
                </a:pathLst>
              </a:custGeom>
              <a:solidFill>
                <a:schemeClr val="accent1"/>
              </a:solidFill>
              <a:ln w="5375" cap="rnd" cmpd="sng">
                <a:solidFill>
                  <a:srgbClr val="E57F7E"/>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2"/>
              <p:cNvSpPr/>
              <p:nvPr/>
            </p:nvSpPr>
            <p:spPr>
              <a:xfrm>
                <a:off x="2879584" y="2238004"/>
                <a:ext cx="302443" cy="207621"/>
              </a:xfrm>
              <a:custGeom>
                <a:avLst/>
                <a:gdLst/>
                <a:ahLst/>
                <a:cxnLst/>
                <a:rect l="l" t="t" r="r" b="b"/>
                <a:pathLst>
                  <a:path w="7907" h="5428" extrusionOk="0">
                    <a:moveTo>
                      <a:pt x="3903" y="1"/>
                    </a:moveTo>
                    <a:cubicBezTo>
                      <a:pt x="662" y="1"/>
                      <a:pt x="1" y="4465"/>
                      <a:pt x="1" y="4465"/>
                    </a:cubicBezTo>
                    <a:cubicBezTo>
                      <a:pt x="1" y="4465"/>
                      <a:pt x="737" y="5079"/>
                      <a:pt x="783" y="5248"/>
                    </a:cubicBezTo>
                    <a:cubicBezTo>
                      <a:pt x="1120" y="5372"/>
                      <a:pt x="1444" y="5427"/>
                      <a:pt x="1754" y="5427"/>
                    </a:cubicBezTo>
                    <a:cubicBezTo>
                      <a:pt x="4357" y="5427"/>
                      <a:pt x="5988" y="1517"/>
                      <a:pt x="5988" y="1517"/>
                    </a:cubicBezTo>
                    <a:cubicBezTo>
                      <a:pt x="6172" y="2269"/>
                      <a:pt x="7907" y="3129"/>
                      <a:pt x="7907" y="3129"/>
                    </a:cubicBezTo>
                    <a:cubicBezTo>
                      <a:pt x="7768" y="2745"/>
                      <a:pt x="7599" y="2377"/>
                      <a:pt x="7385" y="2024"/>
                    </a:cubicBezTo>
                    <a:cubicBezTo>
                      <a:pt x="6740" y="980"/>
                      <a:pt x="5681" y="258"/>
                      <a:pt x="4468" y="43"/>
                    </a:cubicBezTo>
                    <a:cubicBezTo>
                      <a:pt x="4271" y="14"/>
                      <a:pt x="4083" y="1"/>
                      <a:pt x="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2"/>
              <p:cNvSpPr/>
              <p:nvPr/>
            </p:nvSpPr>
            <p:spPr>
              <a:xfrm>
                <a:off x="2906588" y="2186788"/>
                <a:ext cx="226096" cy="241396"/>
              </a:xfrm>
              <a:custGeom>
                <a:avLst/>
                <a:gdLst/>
                <a:ahLst/>
                <a:cxnLst/>
                <a:rect l="l" t="t" r="r" b="b"/>
                <a:pathLst>
                  <a:path w="5911" h="6311" fill="none" extrusionOk="0">
                    <a:moveTo>
                      <a:pt x="1" y="6310"/>
                    </a:moveTo>
                    <a:cubicBezTo>
                      <a:pt x="1" y="6310"/>
                      <a:pt x="1213" y="1"/>
                      <a:pt x="5911" y="2350"/>
                    </a:cubicBezTo>
                  </a:path>
                </a:pathLst>
              </a:custGeom>
              <a:noFill/>
              <a:ln w="19050" cap="rnd" cmpd="sng">
                <a:solidFill>
                  <a:schemeClr val="lt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2"/>
              <p:cNvSpPr/>
              <p:nvPr/>
            </p:nvSpPr>
            <p:spPr>
              <a:xfrm>
                <a:off x="2847874" y="3475068"/>
                <a:ext cx="401090" cy="38"/>
              </a:xfrm>
              <a:custGeom>
                <a:avLst/>
                <a:gdLst/>
                <a:ahLst/>
                <a:cxnLst/>
                <a:rect l="l" t="t" r="r" b="b"/>
                <a:pathLst>
                  <a:path w="10486" h="1" fill="none" extrusionOk="0">
                    <a:moveTo>
                      <a:pt x="1" y="1"/>
                    </a:moveTo>
                    <a:lnTo>
                      <a:pt x="10486" y="1"/>
                    </a:lnTo>
                  </a:path>
                </a:pathLst>
              </a:custGeom>
              <a:noFill/>
              <a:ln w="19050" cap="rnd" cmpd="sng">
                <a:solidFill>
                  <a:schemeClr val="accent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2"/>
              <p:cNvSpPr/>
              <p:nvPr/>
            </p:nvSpPr>
            <p:spPr>
              <a:xfrm>
                <a:off x="3047540" y="3448637"/>
                <a:ext cx="612" cy="25895"/>
              </a:xfrm>
              <a:custGeom>
                <a:avLst/>
                <a:gdLst/>
                <a:ahLst/>
                <a:cxnLst/>
                <a:rect l="l" t="t" r="r" b="b"/>
                <a:pathLst>
                  <a:path w="16" h="677" fill="none" extrusionOk="0">
                    <a:moveTo>
                      <a:pt x="15" y="1"/>
                    </a:moveTo>
                    <a:lnTo>
                      <a:pt x="0" y="676"/>
                    </a:lnTo>
                  </a:path>
                </a:pathLst>
              </a:custGeom>
              <a:noFill/>
              <a:ln w="2300" cap="rnd" cmpd="sng">
                <a:solidFill>
                  <a:srgbClr val="B56B2D"/>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2"/>
              <p:cNvSpPr/>
              <p:nvPr/>
            </p:nvSpPr>
            <p:spPr>
              <a:xfrm>
                <a:off x="3069840" y="3448637"/>
                <a:ext cx="612" cy="25895"/>
              </a:xfrm>
              <a:custGeom>
                <a:avLst/>
                <a:gdLst/>
                <a:ahLst/>
                <a:cxnLst/>
                <a:rect l="l" t="t" r="r" b="b"/>
                <a:pathLst>
                  <a:path w="16" h="677" fill="none" extrusionOk="0">
                    <a:moveTo>
                      <a:pt x="16" y="1"/>
                    </a:moveTo>
                    <a:lnTo>
                      <a:pt x="0" y="676"/>
                    </a:lnTo>
                  </a:path>
                </a:pathLst>
              </a:custGeom>
              <a:noFill/>
              <a:ln w="2300" cap="rnd" cmpd="sng">
                <a:solidFill>
                  <a:srgbClr val="B56B2D"/>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2"/>
              <p:cNvSpPr/>
              <p:nvPr/>
            </p:nvSpPr>
            <p:spPr>
              <a:xfrm>
                <a:off x="3189640" y="3049351"/>
                <a:ext cx="657671" cy="825894"/>
              </a:xfrm>
              <a:custGeom>
                <a:avLst/>
                <a:gdLst/>
                <a:ahLst/>
                <a:cxnLst/>
                <a:rect l="l" t="t" r="r" b="b"/>
                <a:pathLst>
                  <a:path w="17194" h="21592" extrusionOk="0">
                    <a:moveTo>
                      <a:pt x="2063" y="1"/>
                    </a:moveTo>
                    <a:cubicBezTo>
                      <a:pt x="1154" y="1"/>
                      <a:pt x="426" y="221"/>
                      <a:pt x="0" y="1398"/>
                    </a:cubicBezTo>
                    <a:cubicBezTo>
                      <a:pt x="246" y="3056"/>
                      <a:pt x="1044" y="6034"/>
                      <a:pt x="1228" y="6955"/>
                    </a:cubicBezTo>
                    <a:cubicBezTo>
                      <a:pt x="2165" y="11576"/>
                      <a:pt x="5388" y="14047"/>
                      <a:pt x="9165" y="16764"/>
                    </a:cubicBezTo>
                    <a:lnTo>
                      <a:pt x="9272" y="16841"/>
                    </a:lnTo>
                    <a:cubicBezTo>
                      <a:pt x="9625" y="17087"/>
                      <a:pt x="12158" y="18821"/>
                      <a:pt x="12158" y="18821"/>
                    </a:cubicBezTo>
                    <a:cubicBezTo>
                      <a:pt x="12158" y="18821"/>
                      <a:pt x="14860" y="21493"/>
                      <a:pt x="15137" y="21585"/>
                    </a:cubicBezTo>
                    <a:cubicBezTo>
                      <a:pt x="15148" y="21589"/>
                      <a:pt x="15157" y="21592"/>
                      <a:pt x="15165" y="21592"/>
                    </a:cubicBezTo>
                    <a:cubicBezTo>
                      <a:pt x="15323" y="21592"/>
                      <a:pt x="14538" y="20526"/>
                      <a:pt x="14538" y="20525"/>
                    </a:cubicBezTo>
                    <a:lnTo>
                      <a:pt x="14538" y="20525"/>
                    </a:lnTo>
                    <a:cubicBezTo>
                      <a:pt x="14538" y="20526"/>
                      <a:pt x="15551" y="21462"/>
                      <a:pt x="15981" y="21585"/>
                    </a:cubicBezTo>
                    <a:cubicBezTo>
                      <a:pt x="15992" y="21588"/>
                      <a:pt x="16002" y="21590"/>
                      <a:pt x="16011" y="21590"/>
                    </a:cubicBezTo>
                    <a:cubicBezTo>
                      <a:pt x="16242" y="21590"/>
                      <a:pt x="15183" y="20188"/>
                      <a:pt x="15183" y="20188"/>
                    </a:cubicBezTo>
                    <a:lnTo>
                      <a:pt x="15183" y="20188"/>
                    </a:lnTo>
                    <a:cubicBezTo>
                      <a:pt x="16730" y="21275"/>
                      <a:pt x="16784" y="21388"/>
                      <a:pt x="16861" y="21388"/>
                    </a:cubicBezTo>
                    <a:cubicBezTo>
                      <a:pt x="16869" y="21388"/>
                      <a:pt x="16877" y="21387"/>
                      <a:pt x="16887" y="21385"/>
                    </a:cubicBezTo>
                    <a:cubicBezTo>
                      <a:pt x="17163" y="21339"/>
                      <a:pt x="15459" y="19681"/>
                      <a:pt x="15459" y="19681"/>
                    </a:cubicBezTo>
                    <a:lnTo>
                      <a:pt x="15459" y="19681"/>
                    </a:lnTo>
                    <a:cubicBezTo>
                      <a:pt x="15459" y="19681"/>
                      <a:pt x="16529" y="20524"/>
                      <a:pt x="16884" y="20524"/>
                    </a:cubicBezTo>
                    <a:cubicBezTo>
                      <a:pt x="16909" y="20524"/>
                      <a:pt x="16931" y="20519"/>
                      <a:pt x="16948" y="20510"/>
                    </a:cubicBezTo>
                    <a:cubicBezTo>
                      <a:pt x="17194" y="20387"/>
                      <a:pt x="15044" y="18315"/>
                      <a:pt x="15044" y="18315"/>
                    </a:cubicBezTo>
                    <a:lnTo>
                      <a:pt x="15044" y="18315"/>
                    </a:lnTo>
                    <a:cubicBezTo>
                      <a:pt x="15064" y="18316"/>
                      <a:pt x="15084" y="18316"/>
                      <a:pt x="15103" y="18316"/>
                    </a:cubicBezTo>
                    <a:cubicBezTo>
                      <a:pt x="15511" y="18316"/>
                      <a:pt x="15887" y="18164"/>
                      <a:pt x="16180" y="17900"/>
                    </a:cubicBezTo>
                    <a:cubicBezTo>
                      <a:pt x="16288" y="17778"/>
                      <a:pt x="16288" y="17609"/>
                      <a:pt x="16196" y="17471"/>
                    </a:cubicBezTo>
                    <a:lnTo>
                      <a:pt x="16196" y="17471"/>
                    </a:lnTo>
                    <a:cubicBezTo>
                      <a:pt x="16025" y="17553"/>
                      <a:pt x="15800" y="17584"/>
                      <a:pt x="15557" y="17584"/>
                    </a:cubicBezTo>
                    <a:cubicBezTo>
                      <a:pt x="14753" y="17584"/>
                      <a:pt x="13740" y="17240"/>
                      <a:pt x="13740" y="17240"/>
                    </a:cubicBezTo>
                    <a:lnTo>
                      <a:pt x="13018" y="16780"/>
                    </a:lnTo>
                    <a:cubicBezTo>
                      <a:pt x="11161" y="15475"/>
                      <a:pt x="6601" y="9810"/>
                      <a:pt x="6141" y="8337"/>
                    </a:cubicBezTo>
                    <a:cubicBezTo>
                      <a:pt x="4989" y="4637"/>
                      <a:pt x="4943" y="2595"/>
                      <a:pt x="4053" y="78"/>
                    </a:cubicBezTo>
                    <a:cubicBezTo>
                      <a:pt x="3990" y="79"/>
                      <a:pt x="3927" y="80"/>
                      <a:pt x="3865" y="80"/>
                    </a:cubicBezTo>
                    <a:cubicBezTo>
                      <a:pt x="3217" y="80"/>
                      <a:pt x="2608" y="1"/>
                      <a:pt x="2063" y="1"/>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2"/>
              <p:cNvSpPr/>
              <p:nvPr/>
            </p:nvSpPr>
            <p:spPr>
              <a:xfrm>
                <a:off x="2298869" y="3076623"/>
                <a:ext cx="551374" cy="893290"/>
              </a:xfrm>
              <a:custGeom>
                <a:avLst/>
                <a:gdLst/>
                <a:ahLst/>
                <a:cxnLst/>
                <a:rect l="l" t="t" r="r" b="b"/>
                <a:pathLst>
                  <a:path w="14415" h="23354" extrusionOk="0">
                    <a:moveTo>
                      <a:pt x="12694" y="1"/>
                    </a:moveTo>
                    <a:cubicBezTo>
                      <a:pt x="11972" y="1"/>
                      <a:pt x="11140" y="290"/>
                      <a:pt x="10209" y="393"/>
                    </a:cubicBezTo>
                    <a:cubicBezTo>
                      <a:pt x="9671" y="3018"/>
                      <a:pt x="9917" y="5045"/>
                      <a:pt x="9288" y="8867"/>
                    </a:cubicBezTo>
                    <a:cubicBezTo>
                      <a:pt x="9042" y="10387"/>
                      <a:pt x="5296" y="16619"/>
                      <a:pt x="3638" y="18170"/>
                    </a:cubicBezTo>
                    <a:lnTo>
                      <a:pt x="2994" y="18753"/>
                    </a:lnTo>
                    <a:cubicBezTo>
                      <a:pt x="2994" y="18753"/>
                      <a:pt x="1785" y="19358"/>
                      <a:pt x="960" y="19358"/>
                    </a:cubicBezTo>
                    <a:cubicBezTo>
                      <a:pt x="827" y="19358"/>
                      <a:pt x="705" y="19342"/>
                      <a:pt x="599" y="19306"/>
                    </a:cubicBezTo>
                    <a:lnTo>
                      <a:pt x="599" y="19306"/>
                    </a:lnTo>
                    <a:cubicBezTo>
                      <a:pt x="522" y="19444"/>
                      <a:pt x="553" y="19613"/>
                      <a:pt x="676" y="19736"/>
                    </a:cubicBezTo>
                    <a:cubicBezTo>
                      <a:pt x="935" y="19913"/>
                      <a:pt x="1239" y="20008"/>
                      <a:pt x="1555" y="20008"/>
                    </a:cubicBezTo>
                    <a:cubicBezTo>
                      <a:pt x="1650" y="20008"/>
                      <a:pt x="1746" y="19999"/>
                      <a:pt x="1842" y="19981"/>
                    </a:cubicBezTo>
                    <a:lnTo>
                      <a:pt x="1842" y="19981"/>
                    </a:lnTo>
                    <a:cubicBezTo>
                      <a:pt x="1842" y="19981"/>
                      <a:pt x="0" y="22345"/>
                      <a:pt x="276" y="22422"/>
                    </a:cubicBezTo>
                    <a:cubicBezTo>
                      <a:pt x="287" y="22426"/>
                      <a:pt x="298" y="22428"/>
                      <a:pt x="311" y="22428"/>
                    </a:cubicBezTo>
                    <a:cubicBezTo>
                      <a:pt x="622" y="22428"/>
                      <a:pt x="1627" y="21394"/>
                      <a:pt x="1627" y="21394"/>
                    </a:cubicBezTo>
                    <a:lnTo>
                      <a:pt x="1627" y="21394"/>
                    </a:lnTo>
                    <a:cubicBezTo>
                      <a:pt x="1627" y="21394"/>
                      <a:pt x="169" y="23267"/>
                      <a:pt x="461" y="23267"/>
                    </a:cubicBezTo>
                    <a:cubicBezTo>
                      <a:pt x="568" y="23267"/>
                      <a:pt x="461" y="23267"/>
                      <a:pt x="1980" y="21854"/>
                    </a:cubicBezTo>
                    <a:lnTo>
                      <a:pt x="1980" y="21854"/>
                    </a:lnTo>
                    <a:cubicBezTo>
                      <a:pt x="1980" y="21854"/>
                      <a:pt x="1140" y="23353"/>
                      <a:pt x="1346" y="23353"/>
                    </a:cubicBezTo>
                    <a:cubicBezTo>
                      <a:pt x="1355" y="23353"/>
                      <a:pt x="1367" y="23350"/>
                      <a:pt x="1382" y="23343"/>
                    </a:cubicBezTo>
                    <a:cubicBezTo>
                      <a:pt x="1781" y="23159"/>
                      <a:pt x="2656" y="22085"/>
                      <a:pt x="2656" y="22084"/>
                    </a:cubicBezTo>
                    <a:lnTo>
                      <a:pt x="2656" y="22084"/>
                    </a:lnTo>
                    <a:cubicBezTo>
                      <a:pt x="2656" y="22085"/>
                      <a:pt x="2027" y="23244"/>
                      <a:pt x="2196" y="23244"/>
                    </a:cubicBezTo>
                    <a:cubicBezTo>
                      <a:pt x="2204" y="23244"/>
                      <a:pt x="2214" y="23241"/>
                      <a:pt x="2226" y="23236"/>
                    </a:cubicBezTo>
                    <a:cubicBezTo>
                      <a:pt x="2472" y="23098"/>
                      <a:pt x="4774" y="20073"/>
                      <a:pt x="4774" y="20073"/>
                    </a:cubicBezTo>
                    <a:cubicBezTo>
                      <a:pt x="4774" y="20073"/>
                      <a:pt x="7046" y="18001"/>
                      <a:pt x="7353" y="17709"/>
                    </a:cubicBezTo>
                    <a:lnTo>
                      <a:pt x="7461" y="17617"/>
                    </a:lnTo>
                    <a:cubicBezTo>
                      <a:pt x="10823" y="14409"/>
                      <a:pt x="13678" y="11523"/>
                      <a:pt x="13954" y="6810"/>
                    </a:cubicBezTo>
                    <a:cubicBezTo>
                      <a:pt x="14016" y="5874"/>
                      <a:pt x="14384" y="2819"/>
                      <a:pt x="14415" y="1130"/>
                    </a:cubicBezTo>
                    <a:cubicBezTo>
                      <a:pt x="13942" y="250"/>
                      <a:pt x="13365" y="1"/>
                      <a:pt x="12694" y="1"/>
                    </a:cubicBezTo>
                    <a:close/>
                  </a:path>
                </a:pathLst>
              </a:custGeom>
              <a:solidFill>
                <a:srgbClr val="FBC9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2"/>
              <p:cNvSpPr/>
              <p:nvPr/>
            </p:nvSpPr>
            <p:spPr>
              <a:xfrm>
                <a:off x="2600090" y="2695888"/>
                <a:ext cx="811512" cy="752225"/>
              </a:xfrm>
              <a:custGeom>
                <a:avLst/>
                <a:gdLst/>
                <a:ahLst/>
                <a:cxnLst/>
                <a:rect l="l" t="t" r="r" b="b"/>
                <a:pathLst>
                  <a:path w="21216" h="19666" extrusionOk="0">
                    <a:moveTo>
                      <a:pt x="7292" y="0"/>
                    </a:moveTo>
                    <a:cubicBezTo>
                      <a:pt x="7292" y="0"/>
                      <a:pt x="2579" y="1582"/>
                      <a:pt x="1290" y="3930"/>
                    </a:cubicBezTo>
                    <a:cubicBezTo>
                      <a:pt x="0" y="6279"/>
                      <a:pt x="645" y="16027"/>
                      <a:pt x="645" y="16027"/>
                    </a:cubicBezTo>
                    <a:lnTo>
                      <a:pt x="1551" y="15966"/>
                    </a:lnTo>
                    <a:cubicBezTo>
                      <a:pt x="1879" y="16109"/>
                      <a:pt x="2177" y="16166"/>
                      <a:pt x="2450" y="16166"/>
                    </a:cubicBezTo>
                    <a:cubicBezTo>
                      <a:pt x="3084" y="16166"/>
                      <a:pt x="3587" y="15859"/>
                      <a:pt x="4038" y="15613"/>
                    </a:cubicBezTo>
                    <a:cubicBezTo>
                      <a:pt x="4253" y="15495"/>
                      <a:pt x="4563" y="15456"/>
                      <a:pt x="4881" y="15456"/>
                    </a:cubicBezTo>
                    <a:cubicBezTo>
                      <a:pt x="5518" y="15456"/>
                      <a:pt x="6187" y="15613"/>
                      <a:pt x="6187" y="15613"/>
                    </a:cubicBezTo>
                    <a:lnTo>
                      <a:pt x="6724" y="19665"/>
                    </a:lnTo>
                    <a:lnTo>
                      <a:pt x="16749" y="19665"/>
                    </a:lnTo>
                    <a:cubicBezTo>
                      <a:pt x="17010" y="19082"/>
                      <a:pt x="17608" y="14738"/>
                      <a:pt x="17608" y="14738"/>
                    </a:cubicBezTo>
                    <a:cubicBezTo>
                      <a:pt x="17608" y="14738"/>
                      <a:pt x="17780" y="14484"/>
                      <a:pt x="18439" y="14484"/>
                    </a:cubicBezTo>
                    <a:cubicBezTo>
                      <a:pt x="18683" y="14484"/>
                      <a:pt x="18994" y="14519"/>
                      <a:pt x="19389" y="14615"/>
                    </a:cubicBezTo>
                    <a:cubicBezTo>
                      <a:pt x="20015" y="14768"/>
                      <a:pt x="20442" y="14811"/>
                      <a:pt x="20724" y="14811"/>
                    </a:cubicBezTo>
                    <a:cubicBezTo>
                      <a:pt x="21093" y="14811"/>
                      <a:pt x="21216" y="14738"/>
                      <a:pt x="21216" y="14738"/>
                    </a:cubicBezTo>
                    <a:cubicBezTo>
                      <a:pt x="21216" y="14139"/>
                      <a:pt x="20249" y="5558"/>
                      <a:pt x="19389" y="3669"/>
                    </a:cubicBezTo>
                    <a:cubicBezTo>
                      <a:pt x="18529" y="1781"/>
                      <a:pt x="13955" y="246"/>
                      <a:pt x="13955" y="246"/>
                    </a:cubicBezTo>
                    <a:cubicBezTo>
                      <a:pt x="13694" y="1443"/>
                      <a:pt x="12634" y="2288"/>
                      <a:pt x="11406" y="2288"/>
                    </a:cubicBezTo>
                    <a:cubicBezTo>
                      <a:pt x="11235" y="2298"/>
                      <a:pt x="11070" y="2303"/>
                      <a:pt x="10912" y="2303"/>
                    </a:cubicBezTo>
                    <a:cubicBezTo>
                      <a:pt x="7461" y="2303"/>
                      <a:pt x="7292" y="0"/>
                      <a:pt x="7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2"/>
              <p:cNvSpPr/>
              <p:nvPr/>
            </p:nvSpPr>
            <p:spPr>
              <a:xfrm>
                <a:off x="3268321" y="2936630"/>
                <a:ext cx="11169" cy="322409"/>
              </a:xfrm>
              <a:custGeom>
                <a:avLst/>
                <a:gdLst/>
                <a:ahLst/>
                <a:cxnLst/>
                <a:rect l="l" t="t" r="r" b="b"/>
                <a:pathLst>
                  <a:path w="292" h="8429" fill="none" extrusionOk="0">
                    <a:moveTo>
                      <a:pt x="0" y="0"/>
                    </a:moveTo>
                    <a:cubicBezTo>
                      <a:pt x="246" y="2810"/>
                      <a:pt x="292" y="5619"/>
                      <a:pt x="138" y="8428"/>
                    </a:cubicBezTo>
                  </a:path>
                </a:pathLst>
              </a:custGeom>
              <a:noFill/>
              <a:ln w="9525" cap="rnd" cmpd="sng">
                <a:solidFill>
                  <a:schemeClr val="accent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2"/>
              <p:cNvSpPr/>
              <p:nvPr/>
            </p:nvSpPr>
            <p:spPr>
              <a:xfrm>
                <a:off x="2828481" y="2988879"/>
                <a:ext cx="8262" cy="304202"/>
              </a:xfrm>
              <a:custGeom>
                <a:avLst/>
                <a:gdLst/>
                <a:ahLst/>
                <a:cxnLst/>
                <a:rect l="l" t="t" r="r" b="b"/>
                <a:pathLst>
                  <a:path w="216" h="7953" fill="none" extrusionOk="0">
                    <a:moveTo>
                      <a:pt x="1" y="1"/>
                    </a:moveTo>
                    <a:cubicBezTo>
                      <a:pt x="155" y="3086"/>
                      <a:pt x="216" y="7953"/>
                      <a:pt x="216" y="7953"/>
                    </a:cubicBezTo>
                  </a:path>
                </a:pathLst>
              </a:custGeom>
              <a:noFill/>
              <a:ln w="9525" cap="rnd" cmpd="sng">
                <a:solidFill>
                  <a:schemeClr val="accent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6" name="Google Shape;506;p42"/>
          <p:cNvGrpSpPr/>
          <p:nvPr/>
        </p:nvGrpSpPr>
        <p:grpSpPr>
          <a:xfrm>
            <a:off x="3036950" y="2486712"/>
            <a:ext cx="1817624" cy="2675357"/>
            <a:chOff x="6506025" y="2468144"/>
            <a:chExt cx="1817624" cy="2675357"/>
          </a:xfrm>
        </p:grpSpPr>
        <p:sp>
          <p:nvSpPr>
            <p:cNvPr id="507" name="Google Shape;507;p42"/>
            <p:cNvSpPr/>
            <p:nvPr/>
          </p:nvSpPr>
          <p:spPr>
            <a:xfrm flipH="1">
              <a:off x="6585790" y="2468144"/>
              <a:ext cx="753846" cy="575081"/>
            </a:xfrm>
            <a:custGeom>
              <a:avLst/>
              <a:gdLst/>
              <a:ahLst/>
              <a:cxnLst/>
              <a:rect l="l" t="t" r="r" b="b"/>
              <a:pathLst>
                <a:path w="13372" h="10201" extrusionOk="0">
                  <a:moveTo>
                    <a:pt x="5310" y="1"/>
                  </a:moveTo>
                  <a:cubicBezTo>
                    <a:pt x="4866" y="1"/>
                    <a:pt x="4416" y="23"/>
                    <a:pt x="3976" y="83"/>
                  </a:cubicBezTo>
                  <a:cubicBezTo>
                    <a:pt x="3331" y="144"/>
                    <a:pt x="2702" y="328"/>
                    <a:pt x="2134" y="620"/>
                  </a:cubicBezTo>
                  <a:cubicBezTo>
                    <a:pt x="1796" y="804"/>
                    <a:pt x="1489" y="1034"/>
                    <a:pt x="1228" y="1311"/>
                  </a:cubicBezTo>
                  <a:cubicBezTo>
                    <a:pt x="936" y="1618"/>
                    <a:pt x="691" y="1971"/>
                    <a:pt x="522" y="2355"/>
                  </a:cubicBezTo>
                  <a:cubicBezTo>
                    <a:pt x="154" y="3153"/>
                    <a:pt x="0" y="4013"/>
                    <a:pt x="46" y="4872"/>
                  </a:cubicBezTo>
                  <a:cubicBezTo>
                    <a:pt x="61" y="5302"/>
                    <a:pt x="123" y="5717"/>
                    <a:pt x="230" y="6131"/>
                  </a:cubicBezTo>
                  <a:cubicBezTo>
                    <a:pt x="338" y="6499"/>
                    <a:pt x="476" y="6868"/>
                    <a:pt x="660" y="7221"/>
                  </a:cubicBezTo>
                  <a:cubicBezTo>
                    <a:pt x="983" y="7820"/>
                    <a:pt x="1412" y="8357"/>
                    <a:pt x="1950" y="8802"/>
                  </a:cubicBezTo>
                  <a:cubicBezTo>
                    <a:pt x="2410" y="9155"/>
                    <a:pt x="2932" y="9416"/>
                    <a:pt x="3500" y="9570"/>
                  </a:cubicBezTo>
                  <a:cubicBezTo>
                    <a:pt x="3838" y="9652"/>
                    <a:pt x="4176" y="9693"/>
                    <a:pt x="4518" y="9693"/>
                  </a:cubicBezTo>
                  <a:cubicBezTo>
                    <a:pt x="4689" y="9693"/>
                    <a:pt x="4861" y="9682"/>
                    <a:pt x="5035" y="9662"/>
                  </a:cubicBezTo>
                  <a:cubicBezTo>
                    <a:pt x="5496" y="9600"/>
                    <a:pt x="5956" y="9478"/>
                    <a:pt x="6386" y="9309"/>
                  </a:cubicBezTo>
                  <a:cubicBezTo>
                    <a:pt x="6785" y="9140"/>
                    <a:pt x="7154" y="8971"/>
                    <a:pt x="7491" y="8818"/>
                  </a:cubicBezTo>
                  <a:cubicBezTo>
                    <a:pt x="8093" y="8558"/>
                    <a:pt x="8633" y="8396"/>
                    <a:pt x="9102" y="8396"/>
                  </a:cubicBezTo>
                  <a:cubicBezTo>
                    <a:pt x="9160" y="8396"/>
                    <a:pt x="9217" y="8398"/>
                    <a:pt x="9272" y="8403"/>
                  </a:cubicBezTo>
                  <a:cubicBezTo>
                    <a:pt x="9395" y="8403"/>
                    <a:pt x="9518" y="8418"/>
                    <a:pt x="9641" y="8464"/>
                  </a:cubicBezTo>
                  <a:cubicBezTo>
                    <a:pt x="9748" y="8480"/>
                    <a:pt x="9840" y="8526"/>
                    <a:pt x="9932" y="8572"/>
                  </a:cubicBezTo>
                  <a:cubicBezTo>
                    <a:pt x="10117" y="8695"/>
                    <a:pt x="10285" y="8833"/>
                    <a:pt x="10424" y="9002"/>
                  </a:cubicBezTo>
                  <a:cubicBezTo>
                    <a:pt x="10654" y="9247"/>
                    <a:pt x="10853" y="9539"/>
                    <a:pt x="11007" y="9846"/>
                  </a:cubicBezTo>
                  <a:cubicBezTo>
                    <a:pt x="11114" y="10061"/>
                    <a:pt x="11176" y="10199"/>
                    <a:pt x="11222" y="10199"/>
                  </a:cubicBezTo>
                  <a:cubicBezTo>
                    <a:pt x="11225" y="10200"/>
                    <a:pt x="11228" y="10200"/>
                    <a:pt x="11231" y="10200"/>
                  </a:cubicBezTo>
                  <a:cubicBezTo>
                    <a:pt x="11290" y="10200"/>
                    <a:pt x="11350" y="10065"/>
                    <a:pt x="11452" y="9846"/>
                  </a:cubicBezTo>
                  <a:cubicBezTo>
                    <a:pt x="11590" y="9508"/>
                    <a:pt x="11759" y="9186"/>
                    <a:pt x="11959" y="8894"/>
                  </a:cubicBezTo>
                  <a:cubicBezTo>
                    <a:pt x="12082" y="8695"/>
                    <a:pt x="12235" y="8526"/>
                    <a:pt x="12419" y="8296"/>
                  </a:cubicBezTo>
                  <a:cubicBezTo>
                    <a:pt x="12527" y="8157"/>
                    <a:pt x="12634" y="8019"/>
                    <a:pt x="12711" y="7881"/>
                  </a:cubicBezTo>
                  <a:cubicBezTo>
                    <a:pt x="12818" y="7697"/>
                    <a:pt x="12911" y="7513"/>
                    <a:pt x="12972" y="7313"/>
                  </a:cubicBezTo>
                  <a:cubicBezTo>
                    <a:pt x="13125" y="6899"/>
                    <a:pt x="13233" y="6469"/>
                    <a:pt x="13294" y="6024"/>
                  </a:cubicBezTo>
                  <a:cubicBezTo>
                    <a:pt x="13371" y="5517"/>
                    <a:pt x="13371" y="4995"/>
                    <a:pt x="13310" y="4473"/>
                  </a:cubicBezTo>
                  <a:cubicBezTo>
                    <a:pt x="13279" y="4197"/>
                    <a:pt x="13218" y="3920"/>
                    <a:pt x="13141" y="3644"/>
                  </a:cubicBezTo>
                  <a:cubicBezTo>
                    <a:pt x="13064" y="3352"/>
                    <a:pt x="12957" y="3091"/>
                    <a:pt x="12818" y="2831"/>
                  </a:cubicBezTo>
                  <a:cubicBezTo>
                    <a:pt x="12557" y="2324"/>
                    <a:pt x="12189" y="1863"/>
                    <a:pt x="11744" y="1495"/>
                  </a:cubicBezTo>
                  <a:cubicBezTo>
                    <a:pt x="11329" y="1157"/>
                    <a:pt x="10853" y="881"/>
                    <a:pt x="10347" y="697"/>
                  </a:cubicBezTo>
                  <a:cubicBezTo>
                    <a:pt x="9856" y="512"/>
                    <a:pt x="9349" y="390"/>
                    <a:pt x="8827" y="328"/>
                  </a:cubicBezTo>
                  <a:cubicBezTo>
                    <a:pt x="8320" y="252"/>
                    <a:pt x="7829" y="190"/>
                    <a:pt x="7307" y="129"/>
                  </a:cubicBezTo>
                  <a:cubicBezTo>
                    <a:pt x="6785" y="67"/>
                    <a:pt x="6248" y="21"/>
                    <a:pt x="5695" y="6"/>
                  </a:cubicBezTo>
                  <a:cubicBezTo>
                    <a:pt x="5568" y="2"/>
                    <a:pt x="5439" y="1"/>
                    <a:pt x="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2"/>
            <p:cNvSpPr/>
            <p:nvPr/>
          </p:nvSpPr>
          <p:spPr>
            <a:xfrm flipH="1">
              <a:off x="7882237" y="2597410"/>
              <a:ext cx="170534" cy="545259"/>
            </a:xfrm>
            <a:custGeom>
              <a:avLst/>
              <a:gdLst/>
              <a:ahLst/>
              <a:cxnLst/>
              <a:rect l="l" t="t" r="r" b="b"/>
              <a:pathLst>
                <a:path w="3025" h="9672" extrusionOk="0">
                  <a:moveTo>
                    <a:pt x="3009" y="0"/>
                  </a:moveTo>
                  <a:lnTo>
                    <a:pt x="1198" y="952"/>
                  </a:lnTo>
                  <a:cubicBezTo>
                    <a:pt x="1" y="7369"/>
                    <a:pt x="3025" y="9672"/>
                    <a:pt x="3025" y="9672"/>
                  </a:cubicBezTo>
                  <a:lnTo>
                    <a:pt x="3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2"/>
            <p:cNvSpPr/>
            <p:nvPr/>
          </p:nvSpPr>
          <p:spPr>
            <a:xfrm flipH="1">
              <a:off x="7442569" y="2632193"/>
              <a:ext cx="554843" cy="589513"/>
            </a:xfrm>
            <a:custGeom>
              <a:avLst/>
              <a:gdLst/>
              <a:ahLst/>
              <a:cxnLst/>
              <a:rect l="l" t="t" r="r" b="b"/>
              <a:pathLst>
                <a:path w="9842" h="10457" extrusionOk="0">
                  <a:moveTo>
                    <a:pt x="4471" y="1"/>
                  </a:moveTo>
                  <a:cubicBezTo>
                    <a:pt x="4067" y="1"/>
                    <a:pt x="3667" y="67"/>
                    <a:pt x="3286" y="212"/>
                  </a:cubicBezTo>
                  <a:cubicBezTo>
                    <a:pt x="2964" y="320"/>
                    <a:pt x="2672" y="489"/>
                    <a:pt x="2411" y="703"/>
                  </a:cubicBezTo>
                  <a:cubicBezTo>
                    <a:pt x="1" y="2622"/>
                    <a:pt x="1014" y="6905"/>
                    <a:pt x="2826" y="8962"/>
                  </a:cubicBezTo>
                  <a:cubicBezTo>
                    <a:pt x="3625" y="9872"/>
                    <a:pt x="4788" y="10457"/>
                    <a:pt x="5976" y="10457"/>
                  </a:cubicBezTo>
                  <a:cubicBezTo>
                    <a:pt x="6272" y="10457"/>
                    <a:pt x="6569" y="10421"/>
                    <a:pt x="6863" y="10344"/>
                  </a:cubicBezTo>
                  <a:cubicBezTo>
                    <a:pt x="8982" y="9761"/>
                    <a:pt x="9841" y="7489"/>
                    <a:pt x="9626" y="5386"/>
                  </a:cubicBezTo>
                  <a:cubicBezTo>
                    <a:pt x="9457" y="3804"/>
                    <a:pt x="8736" y="2269"/>
                    <a:pt x="7554" y="1241"/>
                  </a:cubicBezTo>
                  <a:cubicBezTo>
                    <a:pt x="6691" y="490"/>
                    <a:pt x="5566" y="1"/>
                    <a:pt x="4471" y="1"/>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2"/>
            <p:cNvSpPr/>
            <p:nvPr/>
          </p:nvSpPr>
          <p:spPr>
            <a:xfrm flipH="1">
              <a:off x="7872710" y="2912710"/>
              <a:ext cx="149788" cy="169181"/>
            </a:xfrm>
            <a:custGeom>
              <a:avLst/>
              <a:gdLst/>
              <a:ahLst/>
              <a:cxnLst/>
              <a:rect l="l" t="t" r="r" b="b"/>
              <a:pathLst>
                <a:path w="2657" h="3001" extrusionOk="0">
                  <a:moveTo>
                    <a:pt x="1140" y="0"/>
                  </a:moveTo>
                  <a:cubicBezTo>
                    <a:pt x="951" y="0"/>
                    <a:pt x="759" y="53"/>
                    <a:pt x="584" y="164"/>
                  </a:cubicBezTo>
                  <a:cubicBezTo>
                    <a:pt x="185" y="440"/>
                    <a:pt x="1" y="1008"/>
                    <a:pt x="78" y="1530"/>
                  </a:cubicBezTo>
                  <a:cubicBezTo>
                    <a:pt x="154" y="2114"/>
                    <a:pt x="507" y="2620"/>
                    <a:pt x="1029" y="2881"/>
                  </a:cubicBezTo>
                  <a:cubicBezTo>
                    <a:pt x="1229" y="2961"/>
                    <a:pt x="1442" y="3001"/>
                    <a:pt x="1654" y="3001"/>
                  </a:cubicBezTo>
                  <a:cubicBezTo>
                    <a:pt x="2012" y="3001"/>
                    <a:pt x="2367" y="2888"/>
                    <a:pt x="2657" y="2666"/>
                  </a:cubicBezTo>
                  <a:lnTo>
                    <a:pt x="1950" y="410"/>
                  </a:lnTo>
                  <a:cubicBezTo>
                    <a:pt x="1750" y="143"/>
                    <a:pt x="1450" y="0"/>
                    <a:pt x="1140" y="0"/>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2"/>
            <p:cNvSpPr/>
            <p:nvPr/>
          </p:nvSpPr>
          <p:spPr>
            <a:xfrm flipH="1">
              <a:off x="7620997" y="2983347"/>
              <a:ext cx="296758" cy="568655"/>
            </a:xfrm>
            <a:custGeom>
              <a:avLst/>
              <a:gdLst/>
              <a:ahLst/>
              <a:cxnLst/>
              <a:rect l="l" t="t" r="r" b="b"/>
              <a:pathLst>
                <a:path w="5264" h="10087" extrusionOk="0">
                  <a:moveTo>
                    <a:pt x="353" y="1"/>
                  </a:moveTo>
                  <a:lnTo>
                    <a:pt x="77" y="7370"/>
                  </a:lnTo>
                  <a:cubicBezTo>
                    <a:pt x="0" y="8736"/>
                    <a:pt x="998" y="9918"/>
                    <a:pt x="2349" y="10071"/>
                  </a:cubicBezTo>
                  <a:cubicBezTo>
                    <a:pt x="2445" y="10082"/>
                    <a:pt x="2540" y="10087"/>
                    <a:pt x="2634" y="10087"/>
                  </a:cubicBezTo>
                  <a:cubicBezTo>
                    <a:pt x="4075" y="10087"/>
                    <a:pt x="5263" y="8900"/>
                    <a:pt x="5220" y="7416"/>
                  </a:cubicBezTo>
                  <a:lnTo>
                    <a:pt x="5020" y="538"/>
                  </a:lnTo>
                  <a:lnTo>
                    <a:pt x="353" y="1"/>
                  </a:ln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2"/>
            <p:cNvSpPr/>
            <p:nvPr/>
          </p:nvSpPr>
          <p:spPr>
            <a:xfrm flipH="1">
              <a:off x="7626917" y="3137418"/>
              <a:ext cx="211237" cy="138513"/>
            </a:xfrm>
            <a:custGeom>
              <a:avLst/>
              <a:gdLst/>
              <a:ahLst/>
              <a:cxnLst/>
              <a:rect l="l" t="t" r="r" b="b"/>
              <a:pathLst>
                <a:path w="3747" h="2457" extrusionOk="0">
                  <a:moveTo>
                    <a:pt x="16" y="0"/>
                  </a:moveTo>
                  <a:cubicBezTo>
                    <a:pt x="1" y="0"/>
                    <a:pt x="876" y="2011"/>
                    <a:pt x="3746" y="2457"/>
                  </a:cubicBezTo>
                  <a:lnTo>
                    <a:pt x="3746" y="1443"/>
                  </a:lnTo>
                  <a:cubicBezTo>
                    <a:pt x="3746" y="1443"/>
                    <a:pt x="3541" y="1486"/>
                    <a:pt x="3208" y="1486"/>
                  </a:cubicBezTo>
                  <a:cubicBezTo>
                    <a:pt x="2483" y="1486"/>
                    <a:pt x="1152" y="1284"/>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2"/>
            <p:cNvSpPr/>
            <p:nvPr/>
          </p:nvSpPr>
          <p:spPr>
            <a:xfrm flipH="1">
              <a:off x="7929819" y="2967788"/>
              <a:ext cx="31232" cy="45946"/>
            </a:xfrm>
            <a:custGeom>
              <a:avLst/>
              <a:gdLst/>
              <a:ahLst/>
              <a:cxnLst/>
              <a:rect l="l" t="t" r="r" b="b"/>
              <a:pathLst>
                <a:path w="554" h="815" fill="none" extrusionOk="0">
                  <a:moveTo>
                    <a:pt x="553" y="814"/>
                  </a:moveTo>
                  <a:cubicBezTo>
                    <a:pt x="246" y="814"/>
                    <a:pt x="1" y="615"/>
                    <a:pt x="1" y="384"/>
                  </a:cubicBezTo>
                  <a:cubicBezTo>
                    <a:pt x="16" y="200"/>
                    <a:pt x="154" y="31"/>
                    <a:pt x="338" y="1"/>
                  </a:cubicBezTo>
                </a:path>
              </a:pathLst>
            </a:custGeom>
            <a:solidFill>
              <a:schemeClr val="accent1"/>
            </a:solidFill>
            <a:ln w="8050" cap="flat" cmpd="sng">
              <a:solidFill>
                <a:schemeClr val="accent1"/>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2"/>
            <p:cNvSpPr/>
            <p:nvPr/>
          </p:nvSpPr>
          <p:spPr>
            <a:xfrm flipH="1">
              <a:off x="7531703" y="2962601"/>
              <a:ext cx="44198" cy="56319"/>
            </a:xfrm>
            <a:custGeom>
              <a:avLst/>
              <a:gdLst/>
              <a:ahLst/>
              <a:cxnLst/>
              <a:rect l="l" t="t" r="r" b="b"/>
              <a:pathLst>
                <a:path w="784" h="999" extrusionOk="0">
                  <a:moveTo>
                    <a:pt x="0" y="0"/>
                  </a:moveTo>
                  <a:cubicBezTo>
                    <a:pt x="0" y="139"/>
                    <a:pt x="46" y="277"/>
                    <a:pt x="123" y="400"/>
                  </a:cubicBezTo>
                  <a:cubicBezTo>
                    <a:pt x="154" y="461"/>
                    <a:pt x="184" y="522"/>
                    <a:pt x="246" y="568"/>
                  </a:cubicBezTo>
                  <a:cubicBezTo>
                    <a:pt x="251" y="576"/>
                    <a:pt x="258" y="584"/>
                    <a:pt x="264" y="591"/>
                  </a:cubicBezTo>
                  <a:lnTo>
                    <a:pt x="264" y="591"/>
                  </a:lnTo>
                  <a:cubicBezTo>
                    <a:pt x="243" y="618"/>
                    <a:pt x="221" y="639"/>
                    <a:pt x="200" y="661"/>
                  </a:cubicBezTo>
                  <a:cubicBezTo>
                    <a:pt x="138" y="737"/>
                    <a:pt x="108" y="829"/>
                    <a:pt x="77" y="922"/>
                  </a:cubicBezTo>
                  <a:lnTo>
                    <a:pt x="154" y="998"/>
                  </a:lnTo>
                  <a:cubicBezTo>
                    <a:pt x="246" y="968"/>
                    <a:pt x="338" y="937"/>
                    <a:pt x="415" y="875"/>
                  </a:cubicBezTo>
                  <a:cubicBezTo>
                    <a:pt x="445" y="845"/>
                    <a:pt x="491" y="814"/>
                    <a:pt x="522" y="783"/>
                  </a:cubicBezTo>
                  <a:cubicBezTo>
                    <a:pt x="553" y="753"/>
                    <a:pt x="583" y="722"/>
                    <a:pt x="614" y="691"/>
                  </a:cubicBezTo>
                  <a:lnTo>
                    <a:pt x="783" y="492"/>
                  </a:lnTo>
                  <a:lnTo>
                    <a:pt x="553" y="430"/>
                  </a:lnTo>
                  <a:cubicBezTo>
                    <a:pt x="507" y="415"/>
                    <a:pt x="476" y="384"/>
                    <a:pt x="430" y="354"/>
                  </a:cubicBezTo>
                  <a:cubicBezTo>
                    <a:pt x="384" y="323"/>
                    <a:pt x="338" y="292"/>
                    <a:pt x="292" y="261"/>
                  </a:cubicBezTo>
                  <a:cubicBezTo>
                    <a:pt x="200" y="169"/>
                    <a:pt x="108" y="9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2"/>
            <p:cNvSpPr/>
            <p:nvPr/>
          </p:nvSpPr>
          <p:spPr>
            <a:xfrm flipH="1">
              <a:off x="7541230" y="3024895"/>
              <a:ext cx="97021" cy="54289"/>
            </a:xfrm>
            <a:custGeom>
              <a:avLst/>
              <a:gdLst/>
              <a:ahLst/>
              <a:cxnLst/>
              <a:rect l="l" t="t" r="r" b="b"/>
              <a:pathLst>
                <a:path w="1721" h="963" extrusionOk="0">
                  <a:moveTo>
                    <a:pt x="1" y="1"/>
                  </a:moveTo>
                  <a:lnTo>
                    <a:pt x="1" y="1"/>
                  </a:lnTo>
                  <a:cubicBezTo>
                    <a:pt x="32" y="185"/>
                    <a:pt x="108" y="369"/>
                    <a:pt x="216" y="523"/>
                  </a:cubicBezTo>
                  <a:cubicBezTo>
                    <a:pt x="339" y="692"/>
                    <a:pt x="492" y="830"/>
                    <a:pt x="676" y="906"/>
                  </a:cubicBezTo>
                  <a:cubicBezTo>
                    <a:pt x="775" y="945"/>
                    <a:pt x="878" y="963"/>
                    <a:pt x="980" y="963"/>
                  </a:cubicBezTo>
                  <a:cubicBezTo>
                    <a:pt x="1287" y="963"/>
                    <a:pt x="1582" y="796"/>
                    <a:pt x="1720" y="507"/>
                  </a:cubicBezTo>
                  <a:lnTo>
                    <a:pt x="1720" y="507"/>
                  </a:lnTo>
                  <a:cubicBezTo>
                    <a:pt x="1567" y="584"/>
                    <a:pt x="1398" y="646"/>
                    <a:pt x="1229" y="676"/>
                  </a:cubicBezTo>
                  <a:cubicBezTo>
                    <a:pt x="1196" y="680"/>
                    <a:pt x="1163" y="682"/>
                    <a:pt x="1129" y="682"/>
                  </a:cubicBezTo>
                  <a:cubicBezTo>
                    <a:pt x="1019" y="682"/>
                    <a:pt x="905" y="662"/>
                    <a:pt x="799" y="615"/>
                  </a:cubicBezTo>
                  <a:cubicBezTo>
                    <a:pt x="661" y="553"/>
                    <a:pt x="523" y="477"/>
                    <a:pt x="400" y="369"/>
                  </a:cubicBezTo>
                  <a:cubicBezTo>
                    <a:pt x="339" y="308"/>
                    <a:pt x="277" y="262"/>
                    <a:pt x="216" y="200"/>
                  </a:cubicBezTo>
                  <a:cubicBezTo>
                    <a:pt x="139" y="124"/>
                    <a:pt x="78" y="6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2"/>
            <p:cNvSpPr/>
            <p:nvPr/>
          </p:nvSpPr>
          <p:spPr>
            <a:xfrm flipH="1">
              <a:off x="7644226" y="2891175"/>
              <a:ext cx="74471" cy="71991"/>
            </a:xfrm>
            <a:custGeom>
              <a:avLst/>
              <a:gdLst/>
              <a:ahLst/>
              <a:cxnLst/>
              <a:rect l="l" t="t" r="r" b="b"/>
              <a:pathLst>
                <a:path w="1321" h="1277" extrusionOk="0">
                  <a:moveTo>
                    <a:pt x="48" y="0"/>
                  </a:moveTo>
                  <a:cubicBezTo>
                    <a:pt x="24" y="0"/>
                    <a:pt x="0" y="20"/>
                    <a:pt x="0" y="55"/>
                  </a:cubicBezTo>
                  <a:cubicBezTo>
                    <a:pt x="15" y="300"/>
                    <a:pt x="77" y="531"/>
                    <a:pt x="169" y="761"/>
                  </a:cubicBezTo>
                  <a:cubicBezTo>
                    <a:pt x="230" y="884"/>
                    <a:pt x="292" y="991"/>
                    <a:pt x="384" y="1083"/>
                  </a:cubicBezTo>
                  <a:cubicBezTo>
                    <a:pt x="476" y="1191"/>
                    <a:pt x="599" y="1252"/>
                    <a:pt x="737" y="1267"/>
                  </a:cubicBezTo>
                  <a:cubicBezTo>
                    <a:pt x="765" y="1274"/>
                    <a:pt x="793" y="1277"/>
                    <a:pt x="821" y="1277"/>
                  </a:cubicBezTo>
                  <a:cubicBezTo>
                    <a:pt x="930" y="1277"/>
                    <a:pt x="1035" y="1230"/>
                    <a:pt x="1121" y="1145"/>
                  </a:cubicBezTo>
                  <a:cubicBezTo>
                    <a:pt x="1213" y="1053"/>
                    <a:pt x="1274" y="930"/>
                    <a:pt x="1290" y="792"/>
                  </a:cubicBezTo>
                  <a:cubicBezTo>
                    <a:pt x="1320" y="546"/>
                    <a:pt x="1320" y="300"/>
                    <a:pt x="1259" y="55"/>
                  </a:cubicBezTo>
                  <a:cubicBezTo>
                    <a:pt x="1259" y="39"/>
                    <a:pt x="1244" y="9"/>
                    <a:pt x="1228" y="9"/>
                  </a:cubicBezTo>
                  <a:cubicBezTo>
                    <a:pt x="1198" y="9"/>
                    <a:pt x="1182" y="39"/>
                    <a:pt x="1182" y="55"/>
                  </a:cubicBezTo>
                  <a:cubicBezTo>
                    <a:pt x="1213" y="285"/>
                    <a:pt x="1213" y="515"/>
                    <a:pt x="1167" y="746"/>
                  </a:cubicBezTo>
                  <a:cubicBezTo>
                    <a:pt x="1151" y="853"/>
                    <a:pt x="1105" y="960"/>
                    <a:pt x="1029" y="1037"/>
                  </a:cubicBezTo>
                  <a:cubicBezTo>
                    <a:pt x="965" y="1088"/>
                    <a:pt x="880" y="1118"/>
                    <a:pt x="801" y="1118"/>
                  </a:cubicBezTo>
                  <a:cubicBezTo>
                    <a:pt x="784" y="1118"/>
                    <a:pt x="768" y="1117"/>
                    <a:pt x="752" y="1114"/>
                  </a:cubicBezTo>
                  <a:cubicBezTo>
                    <a:pt x="537" y="1099"/>
                    <a:pt x="399" y="899"/>
                    <a:pt x="292" y="699"/>
                  </a:cubicBezTo>
                  <a:cubicBezTo>
                    <a:pt x="200" y="485"/>
                    <a:pt x="123" y="270"/>
                    <a:pt x="92" y="39"/>
                  </a:cubicBezTo>
                  <a:cubicBezTo>
                    <a:pt x="86" y="12"/>
                    <a:pt x="67"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2"/>
            <p:cNvSpPr/>
            <p:nvPr/>
          </p:nvSpPr>
          <p:spPr>
            <a:xfrm flipH="1">
              <a:off x="7477189" y="2882268"/>
              <a:ext cx="58912" cy="61505"/>
            </a:xfrm>
            <a:custGeom>
              <a:avLst/>
              <a:gdLst/>
              <a:ahLst/>
              <a:cxnLst/>
              <a:rect l="l" t="t" r="r" b="b"/>
              <a:pathLst>
                <a:path w="1045" h="1091" extrusionOk="0">
                  <a:moveTo>
                    <a:pt x="41" y="1"/>
                  </a:moveTo>
                  <a:cubicBezTo>
                    <a:pt x="21" y="1"/>
                    <a:pt x="0" y="17"/>
                    <a:pt x="0" y="44"/>
                  </a:cubicBezTo>
                  <a:cubicBezTo>
                    <a:pt x="0" y="243"/>
                    <a:pt x="46" y="443"/>
                    <a:pt x="123" y="643"/>
                  </a:cubicBezTo>
                  <a:cubicBezTo>
                    <a:pt x="169" y="735"/>
                    <a:pt x="215" y="827"/>
                    <a:pt x="277" y="919"/>
                  </a:cubicBezTo>
                  <a:cubicBezTo>
                    <a:pt x="353" y="1011"/>
                    <a:pt x="461" y="1072"/>
                    <a:pt x="584" y="1088"/>
                  </a:cubicBezTo>
                  <a:cubicBezTo>
                    <a:pt x="599" y="1090"/>
                    <a:pt x="614" y="1091"/>
                    <a:pt x="630" y="1091"/>
                  </a:cubicBezTo>
                  <a:cubicBezTo>
                    <a:pt x="736" y="1091"/>
                    <a:pt x="839" y="1044"/>
                    <a:pt x="906" y="950"/>
                  </a:cubicBezTo>
                  <a:cubicBezTo>
                    <a:pt x="967" y="857"/>
                    <a:pt x="1013" y="765"/>
                    <a:pt x="1029" y="643"/>
                  </a:cubicBezTo>
                  <a:cubicBezTo>
                    <a:pt x="1044" y="443"/>
                    <a:pt x="1044" y="228"/>
                    <a:pt x="998" y="28"/>
                  </a:cubicBezTo>
                  <a:lnTo>
                    <a:pt x="998" y="44"/>
                  </a:lnTo>
                  <a:cubicBezTo>
                    <a:pt x="992" y="25"/>
                    <a:pt x="974" y="16"/>
                    <a:pt x="958" y="16"/>
                  </a:cubicBezTo>
                  <a:cubicBezTo>
                    <a:pt x="935" y="16"/>
                    <a:pt x="912" y="32"/>
                    <a:pt x="921" y="59"/>
                  </a:cubicBezTo>
                  <a:cubicBezTo>
                    <a:pt x="937" y="243"/>
                    <a:pt x="921" y="443"/>
                    <a:pt x="891" y="627"/>
                  </a:cubicBezTo>
                  <a:cubicBezTo>
                    <a:pt x="875" y="719"/>
                    <a:pt x="845" y="811"/>
                    <a:pt x="799" y="873"/>
                  </a:cubicBezTo>
                  <a:cubicBezTo>
                    <a:pt x="760" y="924"/>
                    <a:pt x="701" y="953"/>
                    <a:pt x="638" y="953"/>
                  </a:cubicBezTo>
                  <a:cubicBezTo>
                    <a:pt x="625" y="953"/>
                    <a:pt x="612" y="952"/>
                    <a:pt x="599" y="950"/>
                  </a:cubicBezTo>
                  <a:cubicBezTo>
                    <a:pt x="430" y="950"/>
                    <a:pt x="323" y="765"/>
                    <a:pt x="246" y="596"/>
                  </a:cubicBezTo>
                  <a:cubicBezTo>
                    <a:pt x="169" y="412"/>
                    <a:pt x="108" y="228"/>
                    <a:pt x="77" y="28"/>
                  </a:cubicBezTo>
                  <a:cubicBezTo>
                    <a:pt x="71" y="9"/>
                    <a:pt x="56"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2"/>
            <p:cNvSpPr/>
            <p:nvPr/>
          </p:nvSpPr>
          <p:spPr>
            <a:xfrm flipH="1">
              <a:off x="7510106" y="2560597"/>
              <a:ext cx="476030" cy="359165"/>
            </a:xfrm>
            <a:custGeom>
              <a:avLst/>
              <a:gdLst/>
              <a:ahLst/>
              <a:cxnLst/>
              <a:rect l="l" t="t" r="r" b="b"/>
              <a:pathLst>
                <a:path w="8444" h="6371" extrusionOk="0">
                  <a:moveTo>
                    <a:pt x="4812" y="0"/>
                  </a:moveTo>
                  <a:cubicBezTo>
                    <a:pt x="3451" y="0"/>
                    <a:pt x="1795" y="379"/>
                    <a:pt x="1" y="1605"/>
                  </a:cubicBezTo>
                  <a:lnTo>
                    <a:pt x="584" y="6256"/>
                  </a:lnTo>
                  <a:cubicBezTo>
                    <a:pt x="584" y="6256"/>
                    <a:pt x="961" y="6370"/>
                    <a:pt x="1308" y="6370"/>
                  </a:cubicBezTo>
                  <a:cubicBezTo>
                    <a:pt x="1471" y="6370"/>
                    <a:pt x="1627" y="6345"/>
                    <a:pt x="1735" y="6272"/>
                  </a:cubicBezTo>
                  <a:cubicBezTo>
                    <a:pt x="2534" y="5734"/>
                    <a:pt x="3516" y="4921"/>
                    <a:pt x="2887" y="3263"/>
                  </a:cubicBezTo>
                  <a:cubicBezTo>
                    <a:pt x="3208" y="3154"/>
                    <a:pt x="3907" y="3051"/>
                    <a:pt x="4810" y="3051"/>
                  </a:cubicBezTo>
                  <a:cubicBezTo>
                    <a:pt x="5808" y="3051"/>
                    <a:pt x="7056" y="3176"/>
                    <a:pt x="8321" y="3555"/>
                  </a:cubicBezTo>
                  <a:lnTo>
                    <a:pt x="8444" y="991"/>
                  </a:lnTo>
                  <a:cubicBezTo>
                    <a:pt x="8444" y="991"/>
                    <a:pt x="7014" y="0"/>
                    <a:pt x="4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2"/>
            <p:cNvSpPr/>
            <p:nvPr/>
          </p:nvSpPr>
          <p:spPr>
            <a:xfrm flipH="1">
              <a:off x="7282462" y="4511707"/>
              <a:ext cx="868964" cy="631795"/>
            </a:xfrm>
            <a:custGeom>
              <a:avLst/>
              <a:gdLst/>
              <a:ahLst/>
              <a:cxnLst/>
              <a:rect l="l" t="t" r="r" b="b"/>
              <a:pathLst>
                <a:path w="15414" h="11207" extrusionOk="0">
                  <a:moveTo>
                    <a:pt x="15413" y="0"/>
                  </a:moveTo>
                  <a:lnTo>
                    <a:pt x="2303" y="108"/>
                  </a:lnTo>
                  <a:cubicBezTo>
                    <a:pt x="2303" y="108"/>
                    <a:pt x="0" y="7215"/>
                    <a:pt x="246" y="11207"/>
                  </a:cubicBezTo>
                  <a:lnTo>
                    <a:pt x="15398" y="11069"/>
                  </a:lnTo>
                  <a:lnTo>
                    <a:pt x="154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2"/>
            <p:cNvSpPr/>
            <p:nvPr/>
          </p:nvSpPr>
          <p:spPr>
            <a:xfrm flipH="1">
              <a:off x="7450355" y="4884678"/>
              <a:ext cx="56319" cy="249290"/>
            </a:xfrm>
            <a:custGeom>
              <a:avLst/>
              <a:gdLst/>
              <a:ahLst/>
              <a:cxnLst/>
              <a:rect l="l" t="t" r="r" b="b"/>
              <a:pathLst>
                <a:path w="999" h="4422" fill="none" extrusionOk="0">
                  <a:moveTo>
                    <a:pt x="998" y="1"/>
                  </a:moveTo>
                  <a:lnTo>
                    <a:pt x="0" y="4422"/>
                  </a:lnTo>
                </a:path>
              </a:pathLst>
            </a:custGeom>
            <a:noFill/>
            <a:ln w="2300" cap="rnd" cmpd="sng">
              <a:solidFill>
                <a:schemeClr val="dk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2"/>
            <p:cNvSpPr/>
            <p:nvPr/>
          </p:nvSpPr>
          <p:spPr>
            <a:xfrm flipH="1">
              <a:off x="6506025" y="3436144"/>
              <a:ext cx="333402" cy="410128"/>
            </a:xfrm>
            <a:custGeom>
              <a:avLst/>
              <a:gdLst/>
              <a:ahLst/>
              <a:cxnLst/>
              <a:rect l="l" t="t" r="r" b="b"/>
              <a:pathLst>
                <a:path w="5914" h="7275" extrusionOk="0">
                  <a:moveTo>
                    <a:pt x="4948" y="1"/>
                  </a:moveTo>
                  <a:cubicBezTo>
                    <a:pt x="4561" y="1"/>
                    <a:pt x="3239" y="2546"/>
                    <a:pt x="3239" y="2546"/>
                  </a:cubicBezTo>
                  <a:cubicBezTo>
                    <a:pt x="3239" y="2546"/>
                    <a:pt x="4084" y="550"/>
                    <a:pt x="3807" y="243"/>
                  </a:cubicBezTo>
                  <a:cubicBezTo>
                    <a:pt x="3797" y="231"/>
                    <a:pt x="3783" y="225"/>
                    <a:pt x="3767" y="225"/>
                  </a:cubicBezTo>
                  <a:cubicBezTo>
                    <a:pt x="3387" y="225"/>
                    <a:pt x="1535" y="3574"/>
                    <a:pt x="1535" y="3574"/>
                  </a:cubicBezTo>
                  <a:cubicBezTo>
                    <a:pt x="1535" y="3574"/>
                    <a:pt x="1336" y="2638"/>
                    <a:pt x="568" y="2193"/>
                  </a:cubicBezTo>
                  <a:cubicBezTo>
                    <a:pt x="510" y="2170"/>
                    <a:pt x="449" y="2160"/>
                    <a:pt x="388" y="2160"/>
                  </a:cubicBezTo>
                  <a:cubicBezTo>
                    <a:pt x="242" y="2160"/>
                    <a:pt x="98" y="2222"/>
                    <a:pt x="0" y="2331"/>
                  </a:cubicBezTo>
                  <a:cubicBezTo>
                    <a:pt x="752" y="3206"/>
                    <a:pt x="599" y="5708"/>
                    <a:pt x="599" y="5708"/>
                  </a:cubicBezTo>
                  <a:lnTo>
                    <a:pt x="215" y="6844"/>
                  </a:lnTo>
                  <a:cubicBezTo>
                    <a:pt x="169" y="6952"/>
                    <a:pt x="3255" y="7274"/>
                    <a:pt x="3255" y="7274"/>
                  </a:cubicBezTo>
                  <a:cubicBezTo>
                    <a:pt x="3255" y="7274"/>
                    <a:pt x="5880" y="2684"/>
                    <a:pt x="5910" y="2300"/>
                  </a:cubicBezTo>
                  <a:cubicBezTo>
                    <a:pt x="5914" y="2256"/>
                    <a:pt x="5901" y="2236"/>
                    <a:pt x="5876" y="2236"/>
                  </a:cubicBezTo>
                  <a:cubicBezTo>
                    <a:pt x="5675" y="2236"/>
                    <a:pt x="4682" y="3482"/>
                    <a:pt x="4682" y="3482"/>
                  </a:cubicBezTo>
                  <a:cubicBezTo>
                    <a:pt x="4682" y="3482"/>
                    <a:pt x="5588" y="1763"/>
                    <a:pt x="5603" y="1149"/>
                  </a:cubicBezTo>
                  <a:cubicBezTo>
                    <a:pt x="5603" y="1100"/>
                    <a:pt x="5586" y="1078"/>
                    <a:pt x="5556" y="1078"/>
                  </a:cubicBezTo>
                  <a:cubicBezTo>
                    <a:pt x="5292" y="1078"/>
                    <a:pt x="4022" y="2730"/>
                    <a:pt x="4022" y="2730"/>
                  </a:cubicBezTo>
                  <a:cubicBezTo>
                    <a:pt x="4421" y="1824"/>
                    <a:pt x="5266" y="197"/>
                    <a:pt x="4989" y="13"/>
                  </a:cubicBezTo>
                  <a:cubicBezTo>
                    <a:pt x="4977" y="5"/>
                    <a:pt x="4963" y="1"/>
                    <a:pt x="4948" y="1"/>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2"/>
            <p:cNvSpPr/>
            <p:nvPr/>
          </p:nvSpPr>
          <p:spPr>
            <a:xfrm flipH="1">
              <a:off x="6607434" y="3674832"/>
              <a:ext cx="1026476" cy="814844"/>
            </a:xfrm>
            <a:custGeom>
              <a:avLst/>
              <a:gdLst/>
              <a:ahLst/>
              <a:cxnLst/>
              <a:rect l="l" t="t" r="r" b="b"/>
              <a:pathLst>
                <a:path w="18208" h="14454" extrusionOk="0">
                  <a:moveTo>
                    <a:pt x="15429" y="1"/>
                  </a:moveTo>
                  <a:cubicBezTo>
                    <a:pt x="15429" y="1"/>
                    <a:pt x="10960" y="7961"/>
                    <a:pt x="10550" y="7961"/>
                  </a:cubicBezTo>
                  <a:cubicBezTo>
                    <a:pt x="10543" y="7961"/>
                    <a:pt x="10536" y="7958"/>
                    <a:pt x="10532" y="7953"/>
                  </a:cubicBezTo>
                  <a:cubicBezTo>
                    <a:pt x="9871" y="7185"/>
                    <a:pt x="6771" y="3286"/>
                    <a:pt x="6771" y="3286"/>
                  </a:cubicBezTo>
                  <a:lnTo>
                    <a:pt x="1" y="5097"/>
                  </a:lnTo>
                  <a:cubicBezTo>
                    <a:pt x="1" y="5097"/>
                    <a:pt x="3915" y="12205"/>
                    <a:pt x="9595" y="14339"/>
                  </a:cubicBezTo>
                  <a:cubicBezTo>
                    <a:pt x="9802" y="14417"/>
                    <a:pt x="10011" y="14454"/>
                    <a:pt x="10220" y="14454"/>
                  </a:cubicBezTo>
                  <a:cubicBezTo>
                    <a:pt x="14114" y="14454"/>
                    <a:pt x="18207" y="1566"/>
                    <a:pt x="18207" y="1566"/>
                  </a:cubicBezTo>
                  <a:lnTo>
                    <a:pt x="15429" y="1"/>
                  </a:ln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2"/>
            <p:cNvSpPr/>
            <p:nvPr/>
          </p:nvSpPr>
          <p:spPr>
            <a:xfrm flipH="1">
              <a:off x="7023699" y="3321761"/>
              <a:ext cx="1299951" cy="1466934"/>
            </a:xfrm>
            <a:custGeom>
              <a:avLst/>
              <a:gdLst/>
              <a:ahLst/>
              <a:cxnLst/>
              <a:rect l="l" t="t" r="r" b="b"/>
              <a:pathLst>
                <a:path w="23059" h="26021" extrusionOk="0">
                  <a:moveTo>
                    <a:pt x="12466" y="0"/>
                  </a:moveTo>
                  <a:cubicBezTo>
                    <a:pt x="11422" y="458"/>
                    <a:pt x="10471" y="608"/>
                    <a:pt x="9674" y="608"/>
                  </a:cubicBezTo>
                  <a:cubicBezTo>
                    <a:pt x="8172" y="608"/>
                    <a:pt x="7216" y="77"/>
                    <a:pt x="7216" y="77"/>
                  </a:cubicBezTo>
                  <a:cubicBezTo>
                    <a:pt x="1628" y="200"/>
                    <a:pt x="1" y="9702"/>
                    <a:pt x="277" y="14937"/>
                  </a:cubicBezTo>
                  <a:lnTo>
                    <a:pt x="6417" y="13218"/>
                  </a:lnTo>
                  <a:lnTo>
                    <a:pt x="4790" y="18069"/>
                  </a:lnTo>
                  <a:lnTo>
                    <a:pt x="2748" y="26021"/>
                  </a:lnTo>
                  <a:lnTo>
                    <a:pt x="2748" y="26021"/>
                  </a:lnTo>
                  <a:lnTo>
                    <a:pt x="19466" y="25836"/>
                  </a:lnTo>
                  <a:cubicBezTo>
                    <a:pt x="19466" y="25836"/>
                    <a:pt x="19128" y="21185"/>
                    <a:pt x="19113" y="15075"/>
                  </a:cubicBezTo>
                  <a:cubicBezTo>
                    <a:pt x="19113" y="15075"/>
                    <a:pt x="23058" y="12987"/>
                    <a:pt x="22889" y="12327"/>
                  </a:cubicBezTo>
                  <a:cubicBezTo>
                    <a:pt x="21416" y="6371"/>
                    <a:pt x="19343" y="3516"/>
                    <a:pt x="17163" y="1535"/>
                  </a:cubicBezTo>
                  <a:cubicBezTo>
                    <a:pt x="15644" y="138"/>
                    <a:pt x="13602" y="0"/>
                    <a:pt x="12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2"/>
            <p:cNvSpPr/>
            <p:nvPr/>
          </p:nvSpPr>
          <p:spPr>
            <a:xfrm flipH="1">
              <a:off x="7968773" y="3794289"/>
              <a:ext cx="23396" cy="270882"/>
            </a:xfrm>
            <a:custGeom>
              <a:avLst/>
              <a:gdLst/>
              <a:ahLst/>
              <a:cxnLst/>
              <a:rect l="l" t="t" r="r" b="b"/>
              <a:pathLst>
                <a:path w="415" h="4805" fill="none" extrusionOk="0">
                  <a:moveTo>
                    <a:pt x="0" y="0"/>
                  </a:moveTo>
                  <a:lnTo>
                    <a:pt x="415" y="480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2"/>
            <p:cNvSpPr/>
            <p:nvPr/>
          </p:nvSpPr>
          <p:spPr>
            <a:xfrm flipH="1">
              <a:off x="7915105" y="3417823"/>
              <a:ext cx="35573" cy="22550"/>
            </a:xfrm>
            <a:custGeom>
              <a:avLst/>
              <a:gdLst/>
              <a:ahLst/>
              <a:cxnLst/>
              <a:rect l="l" t="t" r="r" b="b"/>
              <a:pathLst>
                <a:path w="631" h="400" fill="none" extrusionOk="0">
                  <a:moveTo>
                    <a:pt x="1" y="0"/>
                  </a:moveTo>
                  <a:lnTo>
                    <a:pt x="630" y="399"/>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2"/>
            <p:cNvSpPr/>
            <p:nvPr/>
          </p:nvSpPr>
          <p:spPr>
            <a:xfrm flipH="1">
              <a:off x="7266068" y="3572739"/>
              <a:ext cx="3495" cy="41548"/>
            </a:xfrm>
            <a:custGeom>
              <a:avLst/>
              <a:gdLst/>
              <a:ahLst/>
              <a:cxnLst/>
              <a:rect l="l" t="t" r="r" b="b"/>
              <a:pathLst>
                <a:path w="62" h="737" fill="none" extrusionOk="0">
                  <a:moveTo>
                    <a:pt x="0" y="0"/>
                  </a:moveTo>
                  <a:lnTo>
                    <a:pt x="62" y="737"/>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p:nvPr/>
          </p:nvSpPr>
          <p:spPr>
            <a:xfrm flipH="1">
              <a:off x="7120678" y="3894635"/>
              <a:ext cx="3495" cy="41605"/>
            </a:xfrm>
            <a:custGeom>
              <a:avLst/>
              <a:gdLst/>
              <a:ahLst/>
              <a:cxnLst/>
              <a:rect l="l" t="t" r="r" b="b"/>
              <a:pathLst>
                <a:path w="62" h="738" fill="none" extrusionOk="0">
                  <a:moveTo>
                    <a:pt x="1" y="1"/>
                  </a:moveTo>
                  <a:lnTo>
                    <a:pt x="62" y="738"/>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2"/>
            <p:cNvSpPr/>
            <p:nvPr/>
          </p:nvSpPr>
          <p:spPr>
            <a:xfrm flipH="1">
              <a:off x="7526517" y="3573584"/>
              <a:ext cx="36418" cy="22550"/>
            </a:xfrm>
            <a:custGeom>
              <a:avLst/>
              <a:gdLst/>
              <a:ahLst/>
              <a:cxnLst/>
              <a:rect l="l" t="t" r="r" b="b"/>
              <a:pathLst>
                <a:path w="646" h="400" fill="none" extrusionOk="0">
                  <a:moveTo>
                    <a:pt x="0" y="0"/>
                  </a:moveTo>
                  <a:lnTo>
                    <a:pt x="645" y="400"/>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2"/>
            <p:cNvSpPr/>
            <p:nvPr/>
          </p:nvSpPr>
          <p:spPr>
            <a:xfrm flipH="1">
              <a:off x="7198531" y="4013190"/>
              <a:ext cx="35573" cy="21704"/>
            </a:xfrm>
            <a:custGeom>
              <a:avLst/>
              <a:gdLst/>
              <a:ahLst/>
              <a:cxnLst/>
              <a:rect l="l" t="t" r="r" b="b"/>
              <a:pathLst>
                <a:path w="631" h="385" fill="none" extrusionOk="0">
                  <a:moveTo>
                    <a:pt x="1" y="1"/>
                  </a:moveTo>
                  <a:lnTo>
                    <a:pt x="630" y="38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flipH="1">
              <a:off x="8154808" y="3708601"/>
              <a:ext cx="36418" cy="21704"/>
            </a:xfrm>
            <a:custGeom>
              <a:avLst/>
              <a:gdLst/>
              <a:ahLst/>
              <a:cxnLst/>
              <a:rect l="l" t="t" r="r" b="b"/>
              <a:pathLst>
                <a:path w="646" h="385" fill="none" extrusionOk="0">
                  <a:moveTo>
                    <a:pt x="0" y="0"/>
                  </a:moveTo>
                  <a:lnTo>
                    <a:pt x="645"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flipH="1">
              <a:off x="7414050" y="4612955"/>
              <a:ext cx="35516" cy="21704"/>
            </a:xfrm>
            <a:custGeom>
              <a:avLst/>
              <a:gdLst/>
              <a:ahLst/>
              <a:cxnLst/>
              <a:rect l="l" t="t" r="r" b="b"/>
              <a:pathLst>
                <a:path w="630" h="385" fill="none" extrusionOk="0">
                  <a:moveTo>
                    <a:pt x="0" y="0"/>
                  </a:moveTo>
                  <a:lnTo>
                    <a:pt x="630"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flipH="1">
              <a:off x="7887425" y="3763114"/>
              <a:ext cx="36418" cy="21704"/>
            </a:xfrm>
            <a:custGeom>
              <a:avLst/>
              <a:gdLst/>
              <a:ahLst/>
              <a:cxnLst/>
              <a:rect l="l" t="t" r="r" b="b"/>
              <a:pathLst>
                <a:path w="646" h="385" fill="none" extrusionOk="0">
                  <a:moveTo>
                    <a:pt x="1" y="0"/>
                  </a:moveTo>
                  <a:lnTo>
                    <a:pt x="646"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flipH="1">
              <a:off x="7317988" y="4440732"/>
              <a:ext cx="35516" cy="22550"/>
            </a:xfrm>
            <a:custGeom>
              <a:avLst/>
              <a:gdLst/>
              <a:ahLst/>
              <a:cxnLst/>
              <a:rect l="l" t="t" r="r" b="b"/>
              <a:pathLst>
                <a:path w="630" h="400" fill="none" extrusionOk="0">
                  <a:moveTo>
                    <a:pt x="0" y="0"/>
                  </a:moveTo>
                  <a:lnTo>
                    <a:pt x="630" y="400"/>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2"/>
            <p:cNvSpPr/>
            <p:nvPr/>
          </p:nvSpPr>
          <p:spPr>
            <a:xfrm flipH="1">
              <a:off x="7819889" y="4127460"/>
              <a:ext cx="35573" cy="21704"/>
            </a:xfrm>
            <a:custGeom>
              <a:avLst/>
              <a:gdLst/>
              <a:ahLst/>
              <a:cxnLst/>
              <a:rect l="l" t="t" r="r" b="b"/>
              <a:pathLst>
                <a:path w="631" h="385" fill="none" extrusionOk="0">
                  <a:moveTo>
                    <a:pt x="1" y="0"/>
                  </a:moveTo>
                  <a:lnTo>
                    <a:pt x="630" y="384"/>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p:nvPr/>
          </p:nvSpPr>
          <p:spPr>
            <a:xfrm flipH="1">
              <a:off x="8044935" y="3529444"/>
              <a:ext cx="11275" cy="40759"/>
            </a:xfrm>
            <a:custGeom>
              <a:avLst/>
              <a:gdLst/>
              <a:ahLst/>
              <a:cxnLst/>
              <a:rect l="l" t="t" r="r" b="b"/>
              <a:pathLst>
                <a:path w="200" h="723" fill="none" extrusionOk="0">
                  <a:moveTo>
                    <a:pt x="200" y="1"/>
                  </a:moveTo>
                  <a:lnTo>
                    <a:pt x="0"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2"/>
            <p:cNvSpPr/>
            <p:nvPr/>
          </p:nvSpPr>
          <p:spPr>
            <a:xfrm flipH="1">
              <a:off x="8077801" y="3920624"/>
              <a:ext cx="11331" cy="40703"/>
            </a:xfrm>
            <a:custGeom>
              <a:avLst/>
              <a:gdLst/>
              <a:ahLst/>
              <a:cxnLst/>
              <a:rect l="l" t="t" r="r" b="b"/>
              <a:pathLst>
                <a:path w="201" h="722" fill="none" extrusionOk="0">
                  <a:moveTo>
                    <a:pt x="200" y="0"/>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2"/>
            <p:cNvSpPr/>
            <p:nvPr/>
          </p:nvSpPr>
          <p:spPr>
            <a:xfrm flipH="1">
              <a:off x="7788770" y="4683930"/>
              <a:ext cx="11275" cy="39857"/>
            </a:xfrm>
            <a:custGeom>
              <a:avLst/>
              <a:gdLst/>
              <a:ahLst/>
              <a:cxnLst/>
              <a:rect l="l" t="t" r="r" b="b"/>
              <a:pathLst>
                <a:path w="200" h="707" fill="none" extrusionOk="0">
                  <a:moveTo>
                    <a:pt x="200" y="0"/>
                  </a:moveTo>
                  <a:lnTo>
                    <a:pt x="0" y="706"/>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2"/>
            <p:cNvSpPr/>
            <p:nvPr/>
          </p:nvSpPr>
          <p:spPr>
            <a:xfrm flipH="1">
              <a:off x="7781836" y="3940524"/>
              <a:ext cx="12177" cy="39857"/>
            </a:xfrm>
            <a:custGeom>
              <a:avLst/>
              <a:gdLst/>
              <a:ahLst/>
              <a:cxnLst/>
              <a:rect l="l" t="t" r="r" b="b"/>
              <a:pathLst>
                <a:path w="216" h="707" fill="none" extrusionOk="0">
                  <a:moveTo>
                    <a:pt x="215" y="0"/>
                  </a:moveTo>
                  <a:lnTo>
                    <a:pt x="1" y="707"/>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flipH="1">
              <a:off x="8034562" y="4666623"/>
              <a:ext cx="11275" cy="39857"/>
            </a:xfrm>
            <a:custGeom>
              <a:avLst/>
              <a:gdLst/>
              <a:ahLst/>
              <a:cxnLst/>
              <a:rect l="l" t="t" r="r" b="b"/>
              <a:pathLst>
                <a:path w="200" h="707" fill="none" extrusionOk="0">
                  <a:moveTo>
                    <a:pt x="200" y="0"/>
                  </a:moveTo>
                  <a:lnTo>
                    <a:pt x="0" y="706"/>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flipH="1">
              <a:off x="7318834" y="4222620"/>
              <a:ext cx="11331" cy="40759"/>
            </a:xfrm>
            <a:custGeom>
              <a:avLst/>
              <a:gdLst/>
              <a:ahLst/>
              <a:cxnLst/>
              <a:rect l="l" t="t" r="r" b="b"/>
              <a:pathLst>
                <a:path w="201" h="723" fill="none" extrusionOk="0">
                  <a:moveTo>
                    <a:pt x="200"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flipH="1">
              <a:off x="7542133" y="3391834"/>
              <a:ext cx="12177" cy="40759"/>
            </a:xfrm>
            <a:custGeom>
              <a:avLst/>
              <a:gdLst/>
              <a:ahLst/>
              <a:cxnLst/>
              <a:rect l="l" t="t" r="r" b="b"/>
              <a:pathLst>
                <a:path w="216" h="723" fill="none" extrusionOk="0">
                  <a:moveTo>
                    <a:pt x="216"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flipH="1">
              <a:off x="7837252" y="3591737"/>
              <a:ext cx="6088" cy="41605"/>
            </a:xfrm>
            <a:custGeom>
              <a:avLst/>
              <a:gdLst/>
              <a:ahLst/>
              <a:cxnLst/>
              <a:rect l="l" t="t" r="r" b="b"/>
              <a:pathLst>
                <a:path w="108" h="738" fill="none" extrusionOk="0">
                  <a:moveTo>
                    <a:pt x="1" y="1"/>
                  </a:moveTo>
                  <a:lnTo>
                    <a:pt x="108" y="738"/>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flipH="1">
              <a:off x="7700488" y="3477523"/>
              <a:ext cx="34671" cy="23396"/>
            </a:xfrm>
            <a:custGeom>
              <a:avLst/>
              <a:gdLst/>
              <a:ahLst/>
              <a:cxnLst/>
              <a:rect l="l" t="t" r="r" b="b"/>
              <a:pathLst>
                <a:path w="615" h="415" fill="none" extrusionOk="0">
                  <a:moveTo>
                    <a:pt x="615" y="0"/>
                  </a:moveTo>
                  <a:lnTo>
                    <a:pt x="0" y="41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2"/>
            <p:cNvSpPr/>
            <p:nvPr/>
          </p:nvSpPr>
          <p:spPr>
            <a:xfrm flipH="1">
              <a:off x="7574153" y="3892042"/>
              <a:ext cx="34671" cy="24298"/>
            </a:xfrm>
            <a:custGeom>
              <a:avLst/>
              <a:gdLst/>
              <a:ahLst/>
              <a:cxnLst/>
              <a:rect l="l" t="t" r="r" b="b"/>
              <a:pathLst>
                <a:path w="615" h="431" fill="none" extrusionOk="0">
                  <a:moveTo>
                    <a:pt x="615" y="1"/>
                  </a:moveTo>
                  <a:lnTo>
                    <a:pt x="1" y="431"/>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2"/>
            <p:cNvSpPr/>
            <p:nvPr/>
          </p:nvSpPr>
          <p:spPr>
            <a:xfrm flipH="1">
              <a:off x="7461630" y="4481377"/>
              <a:ext cx="33825" cy="23452"/>
            </a:xfrm>
            <a:custGeom>
              <a:avLst/>
              <a:gdLst/>
              <a:ahLst/>
              <a:cxnLst/>
              <a:rect l="l" t="t" r="r" b="b"/>
              <a:pathLst>
                <a:path w="600" h="416" fill="none" extrusionOk="0">
                  <a:moveTo>
                    <a:pt x="599" y="1"/>
                  </a:moveTo>
                  <a:lnTo>
                    <a:pt x="1" y="415"/>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2"/>
            <p:cNvSpPr/>
            <p:nvPr/>
          </p:nvSpPr>
          <p:spPr>
            <a:xfrm flipH="1">
              <a:off x="7375095" y="3694733"/>
              <a:ext cx="33825" cy="24298"/>
            </a:xfrm>
            <a:custGeom>
              <a:avLst/>
              <a:gdLst/>
              <a:ahLst/>
              <a:cxnLst/>
              <a:rect l="l" t="t" r="r" b="b"/>
              <a:pathLst>
                <a:path w="600" h="431" fill="none" extrusionOk="0">
                  <a:moveTo>
                    <a:pt x="600" y="1"/>
                  </a:moveTo>
                  <a:lnTo>
                    <a:pt x="1" y="430"/>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2"/>
            <p:cNvSpPr/>
            <p:nvPr/>
          </p:nvSpPr>
          <p:spPr>
            <a:xfrm flipH="1">
              <a:off x="7387216" y="3470589"/>
              <a:ext cx="7836" cy="40759"/>
            </a:xfrm>
            <a:custGeom>
              <a:avLst/>
              <a:gdLst/>
              <a:ahLst/>
              <a:cxnLst/>
              <a:rect l="l" t="t" r="r" b="b"/>
              <a:pathLst>
                <a:path w="139" h="723" fill="none" extrusionOk="0">
                  <a:moveTo>
                    <a:pt x="139"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2"/>
            <p:cNvSpPr/>
            <p:nvPr/>
          </p:nvSpPr>
          <p:spPr>
            <a:xfrm flipH="1">
              <a:off x="7671906" y="3725005"/>
              <a:ext cx="7893" cy="40759"/>
            </a:xfrm>
            <a:custGeom>
              <a:avLst/>
              <a:gdLst/>
              <a:ahLst/>
              <a:cxnLst/>
              <a:rect l="l" t="t" r="r" b="b"/>
              <a:pathLst>
                <a:path w="140" h="723" fill="none" extrusionOk="0">
                  <a:moveTo>
                    <a:pt x="139" y="1"/>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flipH="1">
              <a:off x="7583681" y="4632009"/>
              <a:ext cx="7836" cy="40703"/>
            </a:xfrm>
            <a:custGeom>
              <a:avLst/>
              <a:gdLst/>
              <a:ahLst/>
              <a:cxnLst/>
              <a:rect l="l" t="t" r="r" b="b"/>
              <a:pathLst>
                <a:path w="139" h="722" fill="none" extrusionOk="0">
                  <a:moveTo>
                    <a:pt x="139" y="0"/>
                  </a:moveTo>
                  <a:lnTo>
                    <a:pt x="1" y="722"/>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flipH="1">
              <a:off x="7299780" y="4652755"/>
              <a:ext cx="8738" cy="41605"/>
            </a:xfrm>
            <a:custGeom>
              <a:avLst/>
              <a:gdLst/>
              <a:ahLst/>
              <a:cxnLst/>
              <a:rect l="l" t="t" r="r" b="b"/>
              <a:pathLst>
                <a:path w="155" h="738" fill="none" extrusionOk="0">
                  <a:moveTo>
                    <a:pt x="154" y="1"/>
                  </a:moveTo>
                  <a:lnTo>
                    <a:pt x="1" y="737"/>
                  </a:lnTo>
                </a:path>
              </a:pathLst>
            </a:custGeom>
            <a:noFill/>
            <a:ln w="9525" cap="rnd" cmpd="sng">
              <a:solidFill>
                <a:schemeClr val="accent5"/>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flipH="1">
              <a:off x="7341318" y="4024465"/>
              <a:ext cx="763374" cy="616348"/>
            </a:xfrm>
            <a:custGeom>
              <a:avLst/>
              <a:gdLst/>
              <a:ahLst/>
              <a:cxnLst/>
              <a:rect l="l" t="t" r="r" b="b"/>
              <a:pathLst>
                <a:path w="13541" h="10933" extrusionOk="0">
                  <a:moveTo>
                    <a:pt x="10148" y="0"/>
                  </a:moveTo>
                  <a:cubicBezTo>
                    <a:pt x="8100" y="2197"/>
                    <a:pt x="4689" y="5770"/>
                    <a:pt x="4353" y="5770"/>
                  </a:cubicBezTo>
                  <a:cubicBezTo>
                    <a:pt x="4342" y="5770"/>
                    <a:pt x="4334" y="5766"/>
                    <a:pt x="4330" y="5757"/>
                  </a:cubicBezTo>
                  <a:cubicBezTo>
                    <a:pt x="4161" y="5404"/>
                    <a:pt x="3715" y="4468"/>
                    <a:pt x="3224" y="3455"/>
                  </a:cubicBezTo>
                  <a:cubicBezTo>
                    <a:pt x="3163" y="3485"/>
                    <a:pt x="3101" y="3531"/>
                    <a:pt x="3025" y="3562"/>
                  </a:cubicBezTo>
                  <a:cubicBezTo>
                    <a:pt x="737" y="4683"/>
                    <a:pt x="0" y="7661"/>
                    <a:pt x="1597" y="9626"/>
                  </a:cubicBezTo>
                  <a:cubicBezTo>
                    <a:pt x="1704" y="9764"/>
                    <a:pt x="1812" y="9887"/>
                    <a:pt x="1935" y="9994"/>
                  </a:cubicBezTo>
                  <a:cubicBezTo>
                    <a:pt x="2645" y="10642"/>
                    <a:pt x="3389" y="10933"/>
                    <a:pt x="4152" y="10933"/>
                  </a:cubicBezTo>
                  <a:cubicBezTo>
                    <a:pt x="7325" y="10933"/>
                    <a:pt x="10817" y="5897"/>
                    <a:pt x="13540" y="661"/>
                  </a:cubicBezTo>
                  <a:cubicBezTo>
                    <a:pt x="13107" y="380"/>
                    <a:pt x="12592" y="352"/>
                    <a:pt x="12069" y="352"/>
                  </a:cubicBezTo>
                  <a:cubicBezTo>
                    <a:pt x="11939" y="352"/>
                    <a:pt x="11808" y="354"/>
                    <a:pt x="11677" y="354"/>
                  </a:cubicBezTo>
                  <a:cubicBezTo>
                    <a:pt x="11128" y="354"/>
                    <a:pt x="10590" y="323"/>
                    <a:pt x="10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flipH="1">
              <a:off x="7158783" y="3684642"/>
              <a:ext cx="375627" cy="380531"/>
            </a:xfrm>
            <a:custGeom>
              <a:avLst/>
              <a:gdLst/>
              <a:ahLst/>
              <a:cxnLst/>
              <a:rect l="l" t="t" r="r" b="b"/>
              <a:pathLst>
                <a:path w="6663" h="6750" extrusionOk="0">
                  <a:moveTo>
                    <a:pt x="5003" y="0"/>
                  </a:moveTo>
                  <a:cubicBezTo>
                    <a:pt x="4586" y="0"/>
                    <a:pt x="2089" y="2774"/>
                    <a:pt x="2089" y="2774"/>
                  </a:cubicBezTo>
                  <a:cubicBezTo>
                    <a:pt x="2089" y="2774"/>
                    <a:pt x="2119" y="1822"/>
                    <a:pt x="1459" y="1208"/>
                  </a:cubicBezTo>
                  <a:cubicBezTo>
                    <a:pt x="1375" y="1147"/>
                    <a:pt x="1271" y="1116"/>
                    <a:pt x="1166" y="1116"/>
                  </a:cubicBezTo>
                  <a:cubicBezTo>
                    <a:pt x="1060" y="1116"/>
                    <a:pt x="953" y="1147"/>
                    <a:pt x="861" y="1208"/>
                  </a:cubicBezTo>
                  <a:cubicBezTo>
                    <a:pt x="1413" y="2237"/>
                    <a:pt x="692" y="4647"/>
                    <a:pt x="692" y="4647"/>
                  </a:cubicBezTo>
                  <a:lnTo>
                    <a:pt x="78" y="5660"/>
                  </a:lnTo>
                  <a:cubicBezTo>
                    <a:pt x="1" y="5752"/>
                    <a:pt x="2948" y="6750"/>
                    <a:pt x="2948" y="6750"/>
                  </a:cubicBezTo>
                  <a:cubicBezTo>
                    <a:pt x="2948" y="6750"/>
                    <a:pt x="6525" y="2866"/>
                    <a:pt x="6648" y="2498"/>
                  </a:cubicBezTo>
                  <a:cubicBezTo>
                    <a:pt x="6662" y="2447"/>
                    <a:pt x="6647" y="2425"/>
                    <a:pt x="6610" y="2425"/>
                  </a:cubicBezTo>
                  <a:cubicBezTo>
                    <a:pt x="6369" y="2425"/>
                    <a:pt x="5190" y="3373"/>
                    <a:pt x="5190" y="3373"/>
                  </a:cubicBezTo>
                  <a:cubicBezTo>
                    <a:pt x="5190" y="3373"/>
                    <a:pt x="6449" y="1899"/>
                    <a:pt x="6587" y="1316"/>
                  </a:cubicBezTo>
                  <a:cubicBezTo>
                    <a:pt x="6602" y="1256"/>
                    <a:pt x="6584" y="1230"/>
                    <a:pt x="6540" y="1230"/>
                  </a:cubicBezTo>
                  <a:cubicBezTo>
                    <a:pt x="6236" y="1230"/>
                    <a:pt x="4698" y="2498"/>
                    <a:pt x="4698" y="2498"/>
                  </a:cubicBezTo>
                  <a:cubicBezTo>
                    <a:pt x="5297" y="1699"/>
                    <a:pt x="6479" y="302"/>
                    <a:pt x="6264" y="72"/>
                  </a:cubicBezTo>
                  <a:cubicBezTo>
                    <a:pt x="6247" y="55"/>
                    <a:pt x="6225" y="47"/>
                    <a:pt x="6197" y="47"/>
                  </a:cubicBezTo>
                  <a:cubicBezTo>
                    <a:pt x="5747" y="47"/>
                    <a:pt x="3977" y="2145"/>
                    <a:pt x="3977" y="2145"/>
                  </a:cubicBezTo>
                  <a:cubicBezTo>
                    <a:pt x="3977" y="2145"/>
                    <a:pt x="5236" y="379"/>
                    <a:pt x="5052" y="26"/>
                  </a:cubicBezTo>
                  <a:cubicBezTo>
                    <a:pt x="5042" y="9"/>
                    <a:pt x="5025" y="0"/>
                    <a:pt x="5003" y="0"/>
                  </a:cubicBez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flipH="1">
              <a:off x="7312791" y="3867801"/>
              <a:ext cx="924324" cy="743530"/>
            </a:xfrm>
            <a:custGeom>
              <a:avLst/>
              <a:gdLst/>
              <a:ahLst/>
              <a:cxnLst/>
              <a:rect l="l" t="t" r="r" b="b"/>
              <a:pathLst>
                <a:path w="16396" h="13189" extrusionOk="0">
                  <a:moveTo>
                    <a:pt x="14032" y="1"/>
                  </a:moveTo>
                  <a:cubicBezTo>
                    <a:pt x="14032" y="1"/>
                    <a:pt x="7176" y="7413"/>
                    <a:pt x="6701" y="7413"/>
                  </a:cubicBezTo>
                  <a:cubicBezTo>
                    <a:pt x="6690" y="7413"/>
                    <a:pt x="6682" y="7409"/>
                    <a:pt x="6679" y="7400"/>
                  </a:cubicBezTo>
                  <a:cubicBezTo>
                    <a:pt x="6264" y="6494"/>
                    <a:pt x="4760" y="3501"/>
                    <a:pt x="4760" y="3501"/>
                  </a:cubicBezTo>
                  <a:lnTo>
                    <a:pt x="1" y="4898"/>
                  </a:lnTo>
                  <a:cubicBezTo>
                    <a:pt x="1" y="4898"/>
                    <a:pt x="1735" y="9810"/>
                    <a:pt x="4560" y="12405"/>
                  </a:cubicBezTo>
                  <a:cubicBezTo>
                    <a:pt x="5158" y="12950"/>
                    <a:pt x="5795" y="13189"/>
                    <a:pt x="6450" y="13189"/>
                  </a:cubicBezTo>
                  <a:cubicBezTo>
                    <a:pt x="10973" y="13189"/>
                    <a:pt x="16396" y="1828"/>
                    <a:pt x="16396" y="1828"/>
                  </a:cubicBezTo>
                  <a:lnTo>
                    <a:pt x="14032" y="1"/>
                  </a:lnTo>
                  <a:close/>
                </a:path>
              </a:pathLst>
            </a:custGeom>
            <a:solidFill>
              <a:srgbClr val="BF7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Rectangle 81">
            <a:extLst>
              <a:ext uri="{FF2B5EF4-FFF2-40B4-BE49-F238E27FC236}">
                <a16:creationId xmlns:a16="http://schemas.microsoft.com/office/drawing/2014/main" id="{1EAE12A0-D95E-43A8-9BCD-527281F385FD}"/>
              </a:ext>
            </a:extLst>
          </p:cNvPr>
          <p:cNvSpPr/>
          <p:nvPr/>
        </p:nvSpPr>
        <p:spPr>
          <a:xfrm>
            <a:off x="-5137847" y="3682839"/>
            <a:ext cx="4876582" cy="1341442"/>
          </a:xfrm>
          <a:custGeom>
            <a:avLst/>
            <a:gdLst>
              <a:gd name="connsiteX0" fmla="*/ 0 w 4876582"/>
              <a:gd name="connsiteY0" fmla="*/ 0 h 1341442"/>
              <a:gd name="connsiteX1" fmla="*/ 639374 w 4876582"/>
              <a:gd name="connsiteY1" fmla="*/ 0 h 1341442"/>
              <a:gd name="connsiteX2" fmla="*/ 1132451 w 4876582"/>
              <a:gd name="connsiteY2" fmla="*/ 0 h 1341442"/>
              <a:gd name="connsiteX3" fmla="*/ 1723059 w 4876582"/>
              <a:gd name="connsiteY3" fmla="*/ 0 h 1341442"/>
              <a:gd name="connsiteX4" fmla="*/ 2216136 w 4876582"/>
              <a:gd name="connsiteY4" fmla="*/ 0 h 1341442"/>
              <a:gd name="connsiteX5" fmla="*/ 2855510 w 4876582"/>
              <a:gd name="connsiteY5" fmla="*/ 0 h 1341442"/>
              <a:gd name="connsiteX6" fmla="*/ 3251055 w 4876582"/>
              <a:gd name="connsiteY6" fmla="*/ 0 h 1341442"/>
              <a:gd name="connsiteX7" fmla="*/ 3695365 w 4876582"/>
              <a:gd name="connsiteY7" fmla="*/ 0 h 1341442"/>
              <a:gd name="connsiteX8" fmla="*/ 4139676 w 4876582"/>
              <a:gd name="connsiteY8" fmla="*/ 0 h 1341442"/>
              <a:gd name="connsiteX9" fmla="*/ 4876582 w 4876582"/>
              <a:gd name="connsiteY9" fmla="*/ 0 h 1341442"/>
              <a:gd name="connsiteX10" fmla="*/ 4876582 w 4876582"/>
              <a:gd name="connsiteY10" fmla="*/ 473976 h 1341442"/>
              <a:gd name="connsiteX11" fmla="*/ 4876582 w 4876582"/>
              <a:gd name="connsiteY11" fmla="*/ 921124 h 1341442"/>
              <a:gd name="connsiteX12" fmla="*/ 4876582 w 4876582"/>
              <a:gd name="connsiteY12" fmla="*/ 1341442 h 1341442"/>
              <a:gd name="connsiteX13" fmla="*/ 4481037 w 4876582"/>
              <a:gd name="connsiteY13" fmla="*/ 1341442 h 1341442"/>
              <a:gd name="connsiteX14" fmla="*/ 4036726 w 4876582"/>
              <a:gd name="connsiteY14" fmla="*/ 1341442 h 1341442"/>
              <a:gd name="connsiteX15" fmla="*/ 3641181 w 4876582"/>
              <a:gd name="connsiteY15" fmla="*/ 1341442 h 1341442"/>
              <a:gd name="connsiteX16" fmla="*/ 3196870 w 4876582"/>
              <a:gd name="connsiteY16" fmla="*/ 1341442 h 1341442"/>
              <a:gd name="connsiteX17" fmla="*/ 2606262 w 4876582"/>
              <a:gd name="connsiteY17" fmla="*/ 1341442 h 1341442"/>
              <a:gd name="connsiteX18" fmla="*/ 2161951 w 4876582"/>
              <a:gd name="connsiteY18" fmla="*/ 1341442 h 1341442"/>
              <a:gd name="connsiteX19" fmla="*/ 1620109 w 4876582"/>
              <a:gd name="connsiteY19" fmla="*/ 1341442 h 1341442"/>
              <a:gd name="connsiteX20" fmla="*/ 1078266 w 4876582"/>
              <a:gd name="connsiteY20" fmla="*/ 1341442 h 1341442"/>
              <a:gd name="connsiteX21" fmla="*/ 536424 w 4876582"/>
              <a:gd name="connsiteY21" fmla="*/ 1341442 h 1341442"/>
              <a:gd name="connsiteX22" fmla="*/ 0 w 4876582"/>
              <a:gd name="connsiteY22" fmla="*/ 1341442 h 1341442"/>
              <a:gd name="connsiteX23" fmla="*/ 0 w 4876582"/>
              <a:gd name="connsiteY23" fmla="*/ 907709 h 1341442"/>
              <a:gd name="connsiteX24" fmla="*/ 0 w 4876582"/>
              <a:gd name="connsiteY24" fmla="*/ 500805 h 1341442"/>
              <a:gd name="connsiteX25" fmla="*/ 0 w 4876582"/>
              <a:gd name="connsiteY25" fmla="*/ 0 h 13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582" h="1341442" fill="none" extrusionOk="0">
                <a:moveTo>
                  <a:pt x="0" y="0"/>
                </a:moveTo>
                <a:cubicBezTo>
                  <a:pt x="238796" y="-52258"/>
                  <a:pt x="491371" y="7137"/>
                  <a:pt x="639374" y="0"/>
                </a:cubicBezTo>
                <a:cubicBezTo>
                  <a:pt x="787377" y="-7137"/>
                  <a:pt x="1022697" y="10654"/>
                  <a:pt x="1132451" y="0"/>
                </a:cubicBezTo>
                <a:cubicBezTo>
                  <a:pt x="1242205" y="-10654"/>
                  <a:pt x="1564480" y="2011"/>
                  <a:pt x="1723059" y="0"/>
                </a:cubicBezTo>
                <a:cubicBezTo>
                  <a:pt x="1881638" y="-2011"/>
                  <a:pt x="2057948" y="1378"/>
                  <a:pt x="2216136" y="0"/>
                </a:cubicBezTo>
                <a:cubicBezTo>
                  <a:pt x="2374324" y="-1378"/>
                  <a:pt x="2555482" y="71602"/>
                  <a:pt x="2855510" y="0"/>
                </a:cubicBezTo>
                <a:cubicBezTo>
                  <a:pt x="3155538" y="-71602"/>
                  <a:pt x="3086804" y="41086"/>
                  <a:pt x="3251055" y="0"/>
                </a:cubicBezTo>
                <a:cubicBezTo>
                  <a:pt x="3415307" y="-41086"/>
                  <a:pt x="3528616" y="10727"/>
                  <a:pt x="3695365" y="0"/>
                </a:cubicBezTo>
                <a:cubicBezTo>
                  <a:pt x="3862114" y="-10727"/>
                  <a:pt x="3990669" y="8896"/>
                  <a:pt x="4139676" y="0"/>
                </a:cubicBezTo>
                <a:cubicBezTo>
                  <a:pt x="4288683" y="-8896"/>
                  <a:pt x="4644623" y="6863"/>
                  <a:pt x="4876582" y="0"/>
                </a:cubicBezTo>
                <a:cubicBezTo>
                  <a:pt x="4906361" y="159986"/>
                  <a:pt x="4848267" y="345588"/>
                  <a:pt x="4876582" y="473976"/>
                </a:cubicBezTo>
                <a:cubicBezTo>
                  <a:pt x="4904897" y="602364"/>
                  <a:pt x="4832511" y="755061"/>
                  <a:pt x="4876582" y="921124"/>
                </a:cubicBezTo>
                <a:cubicBezTo>
                  <a:pt x="4920653" y="1087187"/>
                  <a:pt x="4827583" y="1233236"/>
                  <a:pt x="4876582" y="1341442"/>
                </a:cubicBezTo>
                <a:cubicBezTo>
                  <a:pt x="4720849" y="1357386"/>
                  <a:pt x="4593967" y="1307264"/>
                  <a:pt x="4481037" y="1341442"/>
                </a:cubicBezTo>
                <a:cubicBezTo>
                  <a:pt x="4368108" y="1375620"/>
                  <a:pt x="4191984" y="1341147"/>
                  <a:pt x="4036726" y="1341442"/>
                </a:cubicBezTo>
                <a:cubicBezTo>
                  <a:pt x="3881468" y="1341737"/>
                  <a:pt x="3798832" y="1330141"/>
                  <a:pt x="3641181" y="1341442"/>
                </a:cubicBezTo>
                <a:cubicBezTo>
                  <a:pt x="3483531" y="1352743"/>
                  <a:pt x="3326985" y="1290572"/>
                  <a:pt x="3196870" y="1341442"/>
                </a:cubicBezTo>
                <a:cubicBezTo>
                  <a:pt x="3066755" y="1392312"/>
                  <a:pt x="2732406" y="1288536"/>
                  <a:pt x="2606262" y="1341442"/>
                </a:cubicBezTo>
                <a:cubicBezTo>
                  <a:pt x="2480118" y="1394348"/>
                  <a:pt x="2344504" y="1337339"/>
                  <a:pt x="2161951" y="1341442"/>
                </a:cubicBezTo>
                <a:cubicBezTo>
                  <a:pt x="1979398" y="1345545"/>
                  <a:pt x="1747006" y="1310806"/>
                  <a:pt x="1620109" y="1341442"/>
                </a:cubicBezTo>
                <a:cubicBezTo>
                  <a:pt x="1493212" y="1372078"/>
                  <a:pt x="1341668" y="1292554"/>
                  <a:pt x="1078266" y="1341442"/>
                </a:cubicBezTo>
                <a:cubicBezTo>
                  <a:pt x="814864" y="1390330"/>
                  <a:pt x="664907" y="1293949"/>
                  <a:pt x="536424" y="1341442"/>
                </a:cubicBezTo>
                <a:cubicBezTo>
                  <a:pt x="407941" y="1388935"/>
                  <a:pt x="250682" y="1284709"/>
                  <a:pt x="0" y="1341442"/>
                </a:cubicBezTo>
                <a:cubicBezTo>
                  <a:pt x="-45327" y="1168606"/>
                  <a:pt x="34876" y="1110812"/>
                  <a:pt x="0" y="907709"/>
                </a:cubicBezTo>
                <a:cubicBezTo>
                  <a:pt x="-34876" y="704606"/>
                  <a:pt x="33191" y="624083"/>
                  <a:pt x="0" y="500805"/>
                </a:cubicBezTo>
                <a:cubicBezTo>
                  <a:pt x="-33191" y="377527"/>
                  <a:pt x="38879" y="186433"/>
                  <a:pt x="0" y="0"/>
                </a:cubicBezTo>
                <a:close/>
              </a:path>
              <a:path w="4876582" h="1341442" stroke="0" extrusionOk="0">
                <a:moveTo>
                  <a:pt x="0" y="0"/>
                </a:moveTo>
                <a:cubicBezTo>
                  <a:pt x="137594" y="-58335"/>
                  <a:pt x="381615" y="43694"/>
                  <a:pt x="590608" y="0"/>
                </a:cubicBezTo>
                <a:cubicBezTo>
                  <a:pt x="799601" y="-43694"/>
                  <a:pt x="829801" y="43336"/>
                  <a:pt x="986153" y="0"/>
                </a:cubicBezTo>
                <a:cubicBezTo>
                  <a:pt x="1142505" y="-43336"/>
                  <a:pt x="1363478" y="72190"/>
                  <a:pt x="1625527" y="0"/>
                </a:cubicBezTo>
                <a:cubicBezTo>
                  <a:pt x="1887576" y="-72190"/>
                  <a:pt x="1980377" y="39552"/>
                  <a:pt x="2069838" y="0"/>
                </a:cubicBezTo>
                <a:cubicBezTo>
                  <a:pt x="2159299" y="-39552"/>
                  <a:pt x="2359159" y="33187"/>
                  <a:pt x="2465383" y="0"/>
                </a:cubicBezTo>
                <a:cubicBezTo>
                  <a:pt x="2571608" y="-33187"/>
                  <a:pt x="2805084" y="24290"/>
                  <a:pt x="2909694" y="0"/>
                </a:cubicBezTo>
                <a:cubicBezTo>
                  <a:pt x="3014304" y="-24290"/>
                  <a:pt x="3210594" y="55850"/>
                  <a:pt x="3402771" y="0"/>
                </a:cubicBezTo>
                <a:cubicBezTo>
                  <a:pt x="3594948" y="-55850"/>
                  <a:pt x="3745803" y="1780"/>
                  <a:pt x="3993379" y="0"/>
                </a:cubicBezTo>
                <a:cubicBezTo>
                  <a:pt x="4240955" y="-1780"/>
                  <a:pt x="4690357" y="11739"/>
                  <a:pt x="4876582" y="0"/>
                </a:cubicBezTo>
                <a:cubicBezTo>
                  <a:pt x="4888007" y="165142"/>
                  <a:pt x="4851794" y="302619"/>
                  <a:pt x="4876582" y="473976"/>
                </a:cubicBezTo>
                <a:cubicBezTo>
                  <a:pt x="4901370" y="645333"/>
                  <a:pt x="4861511" y="729373"/>
                  <a:pt x="4876582" y="894295"/>
                </a:cubicBezTo>
                <a:cubicBezTo>
                  <a:pt x="4891653" y="1059217"/>
                  <a:pt x="4853354" y="1203460"/>
                  <a:pt x="4876582" y="1341442"/>
                </a:cubicBezTo>
                <a:cubicBezTo>
                  <a:pt x="4774599" y="1371767"/>
                  <a:pt x="4633616" y="1338144"/>
                  <a:pt x="4432271" y="1341442"/>
                </a:cubicBezTo>
                <a:cubicBezTo>
                  <a:pt x="4230926" y="1344740"/>
                  <a:pt x="4120308" y="1334375"/>
                  <a:pt x="3987960" y="1341442"/>
                </a:cubicBezTo>
                <a:cubicBezTo>
                  <a:pt x="3855612" y="1348509"/>
                  <a:pt x="3662296" y="1314570"/>
                  <a:pt x="3446118" y="1341442"/>
                </a:cubicBezTo>
                <a:cubicBezTo>
                  <a:pt x="3229940" y="1368314"/>
                  <a:pt x="3134466" y="1339225"/>
                  <a:pt x="3050573" y="1341442"/>
                </a:cubicBezTo>
                <a:cubicBezTo>
                  <a:pt x="2966680" y="1343659"/>
                  <a:pt x="2579230" y="1286011"/>
                  <a:pt x="2459965" y="1341442"/>
                </a:cubicBezTo>
                <a:cubicBezTo>
                  <a:pt x="2340700" y="1396873"/>
                  <a:pt x="2060408" y="1300317"/>
                  <a:pt x="1869356" y="1341442"/>
                </a:cubicBezTo>
                <a:cubicBezTo>
                  <a:pt x="1678304" y="1382567"/>
                  <a:pt x="1531996" y="1308242"/>
                  <a:pt x="1278748" y="1341442"/>
                </a:cubicBezTo>
                <a:cubicBezTo>
                  <a:pt x="1025500" y="1374642"/>
                  <a:pt x="935940" y="1326709"/>
                  <a:pt x="785672" y="1341442"/>
                </a:cubicBezTo>
                <a:cubicBezTo>
                  <a:pt x="635404" y="1356175"/>
                  <a:pt x="290402" y="1255495"/>
                  <a:pt x="0" y="1341442"/>
                </a:cubicBezTo>
                <a:cubicBezTo>
                  <a:pt x="-22401" y="1234607"/>
                  <a:pt x="40633" y="1006048"/>
                  <a:pt x="0" y="894295"/>
                </a:cubicBezTo>
                <a:cubicBezTo>
                  <a:pt x="-40633" y="782542"/>
                  <a:pt x="39840" y="642161"/>
                  <a:pt x="0" y="420318"/>
                </a:cubicBezTo>
                <a:cubicBezTo>
                  <a:pt x="-39840" y="198475"/>
                  <a:pt x="17618" y="106941"/>
                  <a:pt x="0" y="0"/>
                </a:cubicBezTo>
                <a:close/>
              </a:path>
            </a:pathLst>
          </a:custGeom>
          <a:ln>
            <a:solidFill>
              <a:schemeClr val="tx1"/>
            </a:solidFill>
            <a:extLst>
              <a:ext uri="{C807C97D-BFC1-408E-A445-0C87EB9F89A2}">
                <ask:lineSketchStyleProps xmlns:ask="http://schemas.microsoft.com/office/drawing/2018/sketchyshapes" sd="233429593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oogle Shape;559;p43">
            <a:extLst>
              <a:ext uri="{FF2B5EF4-FFF2-40B4-BE49-F238E27FC236}">
                <a16:creationId xmlns:a16="http://schemas.microsoft.com/office/drawing/2014/main" id="{C682251C-B547-4D8A-9C5A-C2607E0A896D}"/>
              </a:ext>
            </a:extLst>
          </p:cNvPr>
          <p:cNvSpPr txBox="1">
            <a:spLocks/>
          </p:cNvSpPr>
          <p:nvPr/>
        </p:nvSpPr>
        <p:spPr>
          <a:xfrm>
            <a:off x="-4947835" y="4316256"/>
            <a:ext cx="4133658" cy="14160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Font typeface="Lato"/>
              <a:buNone/>
            </a:pPr>
            <a:r>
              <a:rPr lang="en-US" dirty="0">
                <a:solidFill>
                  <a:schemeClr val="tx2"/>
                </a:solidFill>
                <a:latin typeface="iCiel Gotham Medium" pitchFamily="50" charset="0"/>
                <a:cs typeface="iCiel Gotham Medium" pitchFamily="50" charset="0"/>
              </a:rPr>
              <a:t>“</a:t>
            </a:r>
            <a:r>
              <a:rPr lang="en-US" dirty="0" err="1">
                <a:solidFill>
                  <a:schemeClr val="tx2"/>
                </a:solidFill>
                <a:latin typeface="iCiel Gotham Medium" pitchFamily="50" charset="0"/>
                <a:cs typeface="iCiel Gotham Medium" pitchFamily="50" charset="0"/>
              </a:rPr>
              <a:t>Chuyện</a:t>
            </a:r>
            <a:r>
              <a:rPr lang="en-US" dirty="0">
                <a:solidFill>
                  <a:schemeClr val="tx2"/>
                </a:solidFill>
                <a:latin typeface="iCiel Gotham Medium" pitchFamily="50" charset="0"/>
                <a:cs typeface="iCiel Gotham Medium" pitchFamily="50" charset="0"/>
              </a:rPr>
              <a:t> </a:t>
            </a:r>
            <a:r>
              <a:rPr lang="en-US" dirty="0" err="1">
                <a:solidFill>
                  <a:schemeClr val="tx2"/>
                </a:solidFill>
                <a:latin typeface="iCiel Gotham Medium" pitchFamily="50" charset="0"/>
                <a:cs typeface="iCiel Gotham Medium" pitchFamily="50" charset="0"/>
              </a:rPr>
              <a:t>nhà</a:t>
            </a:r>
            <a:r>
              <a:rPr lang="en-US" dirty="0">
                <a:solidFill>
                  <a:schemeClr val="tx2"/>
                </a:solidFill>
                <a:latin typeface="iCiel Gotham Medium" pitchFamily="50" charset="0"/>
                <a:cs typeface="iCiel Gotham Medium" pitchFamily="50" charset="0"/>
              </a:rPr>
              <a:t> </a:t>
            </a:r>
            <a:r>
              <a:rPr lang="en-US" dirty="0" err="1">
                <a:solidFill>
                  <a:schemeClr val="tx2"/>
                </a:solidFill>
                <a:latin typeface="iCiel Gotham Medium" pitchFamily="50" charset="0"/>
                <a:cs typeface="iCiel Gotham Medium" pitchFamily="50" charset="0"/>
              </a:rPr>
              <a:t>anh</a:t>
            </a:r>
            <a:r>
              <a:rPr lang="en-US" dirty="0">
                <a:solidFill>
                  <a:schemeClr val="tx2"/>
                </a:solidFill>
                <a:latin typeface="iCiel Gotham Medium" pitchFamily="50" charset="0"/>
                <a:cs typeface="iCiel Gotham Medium" pitchFamily="50" charset="0"/>
              </a:rPr>
              <a:t> T”</a:t>
            </a:r>
          </a:p>
          <a:p>
            <a:pPr marL="0" indent="0">
              <a:buFont typeface="Lato"/>
              <a:buNone/>
            </a:pP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Chuyển</a:t>
            </a: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thể</a:t>
            </a:r>
            <a:r>
              <a:rPr lang="en-US" b="1" dirty="0">
                <a:solidFill>
                  <a:schemeClr val="tx2"/>
                </a:solidFill>
                <a:latin typeface="iCiel Gotham Thin" pitchFamily="50" charset="0"/>
                <a:cs typeface="iCiel Gotham Thin" pitchFamily="50" charset="0"/>
              </a:rPr>
              <a:t> từ </a:t>
            </a:r>
            <a:r>
              <a:rPr lang="en-US" b="1" dirty="0" err="1">
                <a:solidFill>
                  <a:schemeClr val="tx2"/>
                </a:solidFill>
                <a:latin typeface="iCiel Gotham Thin" pitchFamily="50" charset="0"/>
                <a:cs typeface="iCiel Gotham Thin" pitchFamily="50" charset="0"/>
              </a:rPr>
              <a:t>tình</a:t>
            </a:r>
            <a:r>
              <a:rPr lang="en-US" b="1" dirty="0">
                <a:solidFill>
                  <a:schemeClr val="tx2"/>
                </a:solidFill>
                <a:latin typeface="iCiel Gotham Thin" pitchFamily="50" charset="0"/>
                <a:cs typeface="iCiel Gotham Thin" pitchFamily="50" charset="0"/>
              </a:rPr>
              <a:t> </a:t>
            </a:r>
            <a:r>
              <a:rPr lang="en-US" b="1" dirty="0" err="1">
                <a:solidFill>
                  <a:schemeClr val="tx2"/>
                </a:solidFill>
                <a:latin typeface="iCiel Gotham Thin" pitchFamily="50" charset="0"/>
                <a:cs typeface="iCiel Gotham Thin" pitchFamily="50" charset="0"/>
              </a:rPr>
              <a:t>huống</a:t>
            </a:r>
            <a:r>
              <a:rPr lang="en-US" b="1" dirty="0">
                <a:solidFill>
                  <a:schemeClr val="tx2"/>
                </a:solidFill>
                <a:latin typeface="iCiel Gotham Thin" pitchFamily="50" charset="0"/>
                <a:cs typeface="iCiel Gotham Thin" pitchFamily="50" charset="0"/>
              </a:rPr>
              <a:t> SGK tr 39 – 40)</a:t>
            </a:r>
          </a:p>
          <a:p>
            <a:pPr marL="0" indent="0">
              <a:buFont typeface="Lato"/>
              <a:buNone/>
            </a:pPr>
            <a:endParaRPr lang="en-US" dirty="0">
              <a:solidFill>
                <a:schemeClr val="tx2"/>
              </a:solidFill>
              <a:latin typeface="iCiel Gotham Medium" pitchFamily="50" charset="0"/>
              <a:cs typeface="iCiel Gotham Medium" pitchFamily="50" charset="0"/>
            </a:endParaRPr>
          </a:p>
        </p:txBody>
      </p:sp>
      <p:sp>
        <p:nvSpPr>
          <p:cNvPr id="84" name="Google Shape;558;p43">
            <a:extLst>
              <a:ext uri="{FF2B5EF4-FFF2-40B4-BE49-F238E27FC236}">
                <a16:creationId xmlns:a16="http://schemas.microsoft.com/office/drawing/2014/main" id="{F8B08034-9FE9-4DDB-9070-97B07BC6A382}"/>
              </a:ext>
            </a:extLst>
          </p:cNvPr>
          <p:cNvSpPr txBox="1">
            <a:spLocks/>
          </p:cNvSpPr>
          <p:nvPr/>
        </p:nvSpPr>
        <p:spPr>
          <a:xfrm>
            <a:off x="-4947835" y="3682839"/>
            <a:ext cx="5226050" cy="793750"/>
          </a:xfrm>
          <a:prstGeom prst="rect">
            <a:avLst/>
          </a:prstGeom>
          <a:noFill/>
          <a:ln>
            <a:noFill/>
          </a:ln>
        </p:spPr>
        <p:txBody>
          <a:bodyPr spcFirstLastPara="1" wrap="square" lIns="91425" tIns="146300"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1pPr>
            <a:lvl2pPr marR="0" lvl="1"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2pPr>
            <a:lvl3pPr marR="0" lvl="2"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3pPr>
            <a:lvl4pPr marR="0" lvl="3"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4pPr>
            <a:lvl5pPr marR="0" lvl="4"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5pPr>
            <a:lvl6pPr marR="0" lvl="5"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6pPr>
            <a:lvl7pPr marR="0" lvl="6"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7pPr>
            <a:lvl8pPr marR="0" lvl="7"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8pPr>
            <a:lvl9pPr marR="0" lvl="8" algn="l" rtl="0">
              <a:lnSpc>
                <a:spcPct val="100000"/>
              </a:lnSpc>
              <a:spcBef>
                <a:spcPts val="0"/>
              </a:spcBef>
              <a:spcAft>
                <a:spcPts val="0"/>
              </a:spcAft>
              <a:buClr>
                <a:schemeClr val="dk1"/>
              </a:buClr>
              <a:buSzPts val="3300"/>
              <a:buFont typeface="Alata"/>
              <a:buNone/>
              <a:defRPr sz="3300" b="1" i="0" u="none" strike="noStrike" cap="none">
                <a:solidFill>
                  <a:schemeClr val="dk1"/>
                </a:solidFill>
                <a:latin typeface="Alata"/>
                <a:ea typeface="Alata"/>
                <a:cs typeface="Alata"/>
                <a:sym typeface="Alata"/>
              </a:defRPr>
            </a:lvl9pPr>
          </a:lstStyle>
          <a:p>
            <a:r>
              <a:rPr lang="en-US">
                <a:solidFill>
                  <a:schemeClr val="tx2"/>
                </a:solidFill>
                <a:latin typeface="iCiel Gotham Ultra" pitchFamily="50" charset="0"/>
                <a:cs typeface="iCiel Gotham Ultra" pitchFamily="50" charset="0"/>
              </a:rPr>
              <a:t>Tiểu phẩm</a:t>
            </a:r>
            <a:endParaRPr lang="en-US" dirty="0">
              <a:solidFill>
                <a:schemeClr val="tx2"/>
              </a:solidFill>
              <a:latin typeface="iCiel Gotham Ultra" pitchFamily="50" charset="0"/>
              <a:cs typeface="iCiel Gotham Ultra" pitchFamily="50"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6YFK7E4TEAD3ATX">
            <a:hlinkClick r:id="" action="ppaction://media"/>
            <a:extLst>
              <a:ext uri="{FF2B5EF4-FFF2-40B4-BE49-F238E27FC236}">
                <a16:creationId xmlns:a16="http://schemas.microsoft.com/office/drawing/2014/main" id="{E3753910-F9D9-5175-3E24-C6FAB74A92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106892"/>
            <a:ext cx="8128000" cy="4572000"/>
          </a:xfrm>
          <a:prstGeom prst="rect">
            <a:avLst/>
          </a:prstGeom>
        </p:spPr>
      </p:pic>
    </p:spTree>
    <p:extLst>
      <p:ext uri="{BB962C8B-B14F-4D97-AF65-F5344CB8AC3E}">
        <p14:creationId xmlns:p14="http://schemas.microsoft.com/office/powerpoint/2010/main" val="15455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E02AC5EB-34E6-4F76-96AF-C09263D7E8FE}"/>
              </a:ext>
            </a:extLst>
          </p:cNvPr>
          <p:cNvSpPr>
            <a:spLocks noGrp="1"/>
          </p:cNvSpPr>
          <p:nvPr>
            <p:ph type="subTitle" idx="4294967295"/>
          </p:nvPr>
        </p:nvSpPr>
        <p:spPr>
          <a:xfrm>
            <a:off x="2986268" y="708035"/>
            <a:ext cx="5289329" cy="3449638"/>
          </a:xfrm>
        </p:spPr>
        <p:txBody>
          <a:bodyPr/>
          <a:lstStyle/>
          <a:p>
            <a:pPr marL="0" marR="0" indent="0" algn="just">
              <a:lnSpc>
                <a:spcPct val="150000"/>
              </a:lnSpc>
              <a:spcBef>
                <a:spcPts val="0"/>
              </a:spcBef>
              <a:spcAft>
                <a:spcPts val="0"/>
              </a:spcAft>
              <a:buNone/>
            </a:pP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Thực</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tế</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có</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rất</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nhiều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người</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làm</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giàu</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thành</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công trên chính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mảnh</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đất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quê</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hương</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mình</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vi-VN" sz="1800" dirty="0">
                <a:effectLst/>
                <a:latin typeface="iCiel Gotham Medium" pitchFamily="50" charset="0"/>
                <a:ea typeface="Times New Roman" panose="02020603050405020304" pitchFamily="18" charset="0"/>
                <a:cs typeface="iCiel Gotham Medium" pitchFamily="50" charset="0"/>
              </a:rPr>
              <a:t>vẫn có thể tìm được một mô hình kinh doanh phù hợp với bản thân và gia đình.</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Có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thể</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không</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theo</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đuổi</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nghề</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nông</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nhưng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không</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rời</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bỏ</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quê</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hương</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điều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này</a:t>
            </a:r>
            <a:r>
              <a:rPr lang="en-US" sz="1800" dirty="0">
                <a:solidFill>
                  <a:srgbClr val="202124"/>
                </a:solidFill>
                <a:effectLst/>
                <a:latin typeface="iCiel Gotham Medium" pitchFamily="50" charset="0"/>
                <a:ea typeface="Times New Roman" panose="02020603050405020304" pitchFamily="18" charset="0"/>
                <a:cs typeface="iCiel Gotham Medium" pitchFamily="50" charset="0"/>
              </a:rPr>
              <a:t> </a:t>
            </a:r>
            <a:r>
              <a:rPr lang="en-US" sz="1800" dirty="0" err="1">
                <a:solidFill>
                  <a:srgbClr val="202124"/>
                </a:solidFill>
                <a:effectLst/>
                <a:latin typeface="iCiel Gotham Medium" pitchFamily="50" charset="0"/>
                <a:ea typeface="Times New Roman" panose="02020603050405020304" pitchFamily="18" charset="0"/>
                <a:cs typeface="iCiel Gotham Medium" pitchFamily="50" charset="0"/>
              </a:rPr>
              <a:t>thể</a:t>
            </a:r>
            <a:r>
              <a:rPr lang="vi-VN" sz="1800" dirty="0">
                <a:effectLst/>
                <a:latin typeface="iCiel Gotham Medium" pitchFamily="50" charset="0"/>
                <a:ea typeface="Times New Roman" panose="02020603050405020304" pitchFamily="18" charset="0"/>
                <a:cs typeface="iCiel Gotham Medium" pitchFamily="50" charset="0"/>
              </a:rPr>
              <a:t> hiện nguyên lí "ly nông bất ly hương"</a:t>
            </a:r>
            <a:r>
              <a:rPr lang="en-GB" sz="1800" dirty="0">
                <a:effectLst/>
                <a:latin typeface="iCiel Gotham Medium" pitchFamily="50" charset="0"/>
                <a:ea typeface="Times New Roman" panose="02020603050405020304" pitchFamily="18" charset="0"/>
                <a:cs typeface="iCiel Gotham Medium" pitchFamily="50" charset="0"/>
              </a:rPr>
              <a:t>.</a:t>
            </a:r>
            <a:endParaRPr lang="en-US" dirty="0">
              <a:latin typeface="iCiel Gotham Medium" pitchFamily="50" charset="0"/>
              <a:cs typeface="iCiel Gotham Medium" pitchFamily="50" charset="0"/>
            </a:endParaRPr>
          </a:p>
        </p:txBody>
      </p:sp>
    </p:spTree>
    <p:extLst>
      <p:ext uri="{BB962C8B-B14F-4D97-AF65-F5344CB8AC3E}">
        <p14:creationId xmlns:p14="http://schemas.microsoft.com/office/powerpoint/2010/main" val="1048553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56F8D3-9F9E-401E-9DD6-CB7A2D710AE1}"/>
              </a:ext>
            </a:extLst>
          </p:cNvPr>
          <p:cNvSpPr>
            <a:spLocks noGrp="1"/>
          </p:cNvSpPr>
          <p:nvPr>
            <p:ph type="title" idx="4294967295"/>
          </p:nvPr>
        </p:nvSpPr>
        <p:spPr>
          <a:xfrm>
            <a:off x="5706318" y="381120"/>
            <a:ext cx="3032568" cy="787923"/>
          </a:xfrm>
        </p:spPr>
        <p:txBody>
          <a:bodyPr/>
          <a:lstStyle/>
          <a:p>
            <a:r>
              <a:rPr lang="en-US" sz="3600" dirty="0">
                <a:solidFill>
                  <a:srgbClr val="002060"/>
                </a:solidFill>
                <a:latin typeface="iCiel Gotham Ultra" pitchFamily="50" charset="0"/>
                <a:cs typeface="iCiel Gotham Ultra" pitchFamily="50" charset="0"/>
              </a:rPr>
              <a:t>VẬN DỤNG</a:t>
            </a:r>
          </a:p>
        </p:txBody>
      </p:sp>
      <p:sp>
        <p:nvSpPr>
          <p:cNvPr id="2" name="Rectangle: Rounded Corners 1">
            <a:extLst>
              <a:ext uri="{FF2B5EF4-FFF2-40B4-BE49-F238E27FC236}">
                <a16:creationId xmlns:a16="http://schemas.microsoft.com/office/drawing/2014/main" id="{6CE4C4A7-672D-452E-AE28-B278C75BD56B}"/>
              </a:ext>
            </a:extLst>
          </p:cNvPr>
          <p:cNvSpPr/>
          <p:nvPr/>
        </p:nvSpPr>
        <p:spPr>
          <a:xfrm>
            <a:off x="1053297" y="1216186"/>
            <a:ext cx="7523544" cy="3663982"/>
          </a:xfrm>
          <a:custGeom>
            <a:avLst/>
            <a:gdLst>
              <a:gd name="connsiteX0" fmla="*/ 0 w 7523544"/>
              <a:gd name="connsiteY0" fmla="*/ 610676 h 3663982"/>
              <a:gd name="connsiteX1" fmla="*/ 610676 w 7523544"/>
              <a:gd name="connsiteY1" fmla="*/ 0 h 3663982"/>
              <a:gd name="connsiteX2" fmla="*/ 994537 w 7523544"/>
              <a:gd name="connsiteY2" fmla="*/ 0 h 3663982"/>
              <a:gd name="connsiteX3" fmla="*/ 1441419 w 7523544"/>
              <a:gd name="connsiteY3" fmla="*/ 0 h 3663982"/>
              <a:gd name="connsiteX4" fmla="*/ 2077368 w 7523544"/>
              <a:gd name="connsiteY4" fmla="*/ 0 h 3663982"/>
              <a:gd name="connsiteX5" fmla="*/ 2650295 w 7523544"/>
              <a:gd name="connsiteY5" fmla="*/ 0 h 3663982"/>
              <a:gd name="connsiteX6" fmla="*/ 3349265 w 7523544"/>
              <a:gd name="connsiteY6" fmla="*/ 0 h 3663982"/>
              <a:gd name="connsiteX7" fmla="*/ 3922191 w 7523544"/>
              <a:gd name="connsiteY7" fmla="*/ 0 h 3663982"/>
              <a:gd name="connsiteX8" fmla="*/ 4432096 w 7523544"/>
              <a:gd name="connsiteY8" fmla="*/ 0 h 3663982"/>
              <a:gd name="connsiteX9" fmla="*/ 4942001 w 7523544"/>
              <a:gd name="connsiteY9" fmla="*/ 0 h 3663982"/>
              <a:gd name="connsiteX10" fmla="*/ 5325861 w 7523544"/>
              <a:gd name="connsiteY10" fmla="*/ 0 h 3663982"/>
              <a:gd name="connsiteX11" fmla="*/ 5898788 w 7523544"/>
              <a:gd name="connsiteY11" fmla="*/ 0 h 3663982"/>
              <a:gd name="connsiteX12" fmla="*/ 6345671 w 7523544"/>
              <a:gd name="connsiteY12" fmla="*/ 0 h 3663982"/>
              <a:gd name="connsiteX13" fmla="*/ 6912868 w 7523544"/>
              <a:gd name="connsiteY13" fmla="*/ 0 h 3663982"/>
              <a:gd name="connsiteX14" fmla="*/ 7523544 w 7523544"/>
              <a:gd name="connsiteY14" fmla="*/ 610676 h 3663982"/>
              <a:gd name="connsiteX15" fmla="*/ 7523544 w 7523544"/>
              <a:gd name="connsiteY15" fmla="*/ 1099202 h 3663982"/>
              <a:gd name="connsiteX16" fmla="*/ 7523544 w 7523544"/>
              <a:gd name="connsiteY16" fmla="*/ 1563302 h 3663982"/>
              <a:gd name="connsiteX17" fmla="*/ 7523544 w 7523544"/>
              <a:gd name="connsiteY17" fmla="*/ 2076254 h 3663982"/>
              <a:gd name="connsiteX18" fmla="*/ 7523544 w 7523544"/>
              <a:gd name="connsiteY18" fmla="*/ 2589206 h 3663982"/>
              <a:gd name="connsiteX19" fmla="*/ 7523544 w 7523544"/>
              <a:gd name="connsiteY19" fmla="*/ 3053306 h 3663982"/>
              <a:gd name="connsiteX20" fmla="*/ 6912868 w 7523544"/>
              <a:gd name="connsiteY20" fmla="*/ 3663982 h 3663982"/>
              <a:gd name="connsiteX21" fmla="*/ 6465985 w 7523544"/>
              <a:gd name="connsiteY21" fmla="*/ 3663982 h 3663982"/>
              <a:gd name="connsiteX22" fmla="*/ 6082125 w 7523544"/>
              <a:gd name="connsiteY22" fmla="*/ 3663982 h 3663982"/>
              <a:gd name="connsiteX23" fmla="*/ 5446176 w 7523544"/>
              <a:gd name="connsiteY23" fmla="*/ 3663982 h 3663982"/>
              <a:gd name="connsiteX24" fmla="*/ 5062315 w 7523544"/>
              <a:gd name="connsiteY24" fmla="*/ 3663982 h 3663982"/>
              <a:gd name="connsiteX25" fmla="*/ 4678454 w 7523544"/>
              <a:gd name="connsiteY25" fmla="*/ 3663982 h 3663982"/>
              <a:gd name="connsiteX26" fmla="*/ 3979484 w 7523544"/>
              <a:gd name="connsiteY26" fmla="*/ 3663982 h 3663982"/>
              <a:gd name="connsiteX27" fmla="*/ 3280514 w 7523544"/>
              <a:gd name="connsiteY27" fmla="*/ 3663982 h 3663982"/>
              <a:gd name="connsiteX28" fmla="*/ 2644565 w 7523544"/>
              <a:gd name="connsiteY28" fmla="*/ 3663982 h 3663982"/>
              <a:gd name="connsiteX29" fmla="*/ 2197683 w 7523544"/>
              <a:gd name="connsiteY29" fmla="*/ 3663982 h 3663982"/>
              <a:gd name="connsiteX30" fmla="*/ 1624756 w 7523544"/>
              <a:gd name="connsiteY30" fmla="*/ 3663982 h 3663982"/>
              <a:gd name="connsiteX31" fmla="*/ 1240895 w 7523544"/>
              <a:gd name="connsiteY31" fmla="*/ 3663982 h 3663982"/>
              <a:gd name="connsiteX32" fmla="*/ 610676 w 7523544"/>
              <a:gd name="connsiteY32" fmla="*/ 3663982 h 3663982"/>
              <a:gd name="connsiteX33" fmla="*/ 0 w 7523544"/>
              <a:gd name="connsiteY33" fmla="*/ 3053306 h 3663982"/>
              <a:gd name="connsiteX34" fmla="*/ 0 w 7523544"/>
              <a:gd name="connsiteY34" fmla="*/ 2638059 h 3663982"/>
              <a:gd name="connsiteX35" fmla="*/ 0 w 7523544"/>
              <a:gd name="connsiteY35" fmla="*/ 2149533 h 3663982"/>
              <a:gd name="connsiteX36" fmla="*/ 0 w 7523544"/>
              <a:gd name="connsiteY36" fmla="*/ 1661007 h 3663982"/>
              <a:gd name="connsiteX37" fmla="*/ 0 w 7523544"/>
              <a:gd name="connsiteY37" fmla="*/ 1245760 h 3663982"/>
              <a:gd name="connsiteX38" fmla="*/ 0 w 7523544"/>
              <a:gd name="connsiteY38" fmla="*/ 610676 h 366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523544" h="3663982" fill="none" extrusionOk="0">
                <a:moveTo>
                  <a:pt x="0" y="610676"/>
                </a:moveTo>
                <a:cubicBezTo>
                  <a:pt x="-66752" y="315762"/>
                  <a:pt x="272233" y="53435"/>
                  <a:pt x="610676" y="0"/>
                </a:cubicBezTo>
                <a:cubicBezTo>
                  <a:pt x="697581" y="-14473"/>
                  <a:pt x="902771" y="17188"/>
                  <a:pt x="994537" y="0"/>
                </a:cubicBezTo>
                <a:cubicBezTo>
                  <a:pt x="1086303" y="-17188"/>
                  <a:pt x="1279303" y="44627"/>
                  <a:pt x="1441419" y="0"/>
                </a:cubicBezTo>
                <a:cubicBezTo>
                  <a:pt x="1603535" y="-44627"/>
                  <a:pt x="1902803" y="8467"/>
                  <a:pt x="2077368" y="0"/>
                </a:cubicBezTo>
                <a:cubicBezTo>
                  <a:pt x="2251933" y="-8467"/>
                  <a:pt x="2431524" y="64387"/>
                  <a:pt x="2650295" y="0"/>
                </a:cubicBezTo>
                <a:cubicBezTo>
                  <a:pt x="2869066" y="-64387"/>
                  <a:pt x="3197994" y="54873"/>
                  <a:pt x="3349265" y="0"/>
                </a:cubicBezTo>
                <a:cubicBezTo>
                  <a:pt x="3500536" y="-54873"/>
                  <a:pt x="3680743" y="7594"/>
                  <a:pt x="3922191" y="0"/>
                </a:cubicBezTo>
                <a:cubicBezTo>
                  <a:pt x="4163639" y="-7594"/>
                  <a:pt x="4290256" y="48245"/>
                  <a:pt x="4432096" y="0"/>
                </a:cubicBezTo>
                <a:cubicBezTo>
                  <a:pt x="4573936" y="-48245"/>
                  <a:pt x="4799189" y="6687"/>
                  <a:pt x="4942001" y="0"/>
                </a:cubicBezTo>
                <a:cubicBezTo>
                  <a:pt x="5084814" y="-6687"/>
                  <a:pt x="5233095" y="23962"/>
                  <a:pt x="5325861" y="0"/>
                </a:cubicBezTo>
                <a:cubicBezTo>
                  <a:pt x="5418627" y="-23962"/>
                  <a:pt x="5782112" y="41"/>
                  <a:pt x="5898788" y="0"/>
                </a:cubicBezTo>
                <a:cubicBezTo>
                  <a:pt x="6015464" y="-41"/>
                  <a:pt x="6180249" y="19568"/>
                  <a:pt x="6345671" y="0"/>
                </a:cubicBezTo>
                <a:cubicBezTo>
                  <a:pt x="6511093" y="-19568"/>
                  <a:pt x="6650019" y="10378"/>
                  <a:pt x="6912868" y="0"/>
                </a:cubicBezTo>
                <a:cubicBezTo>
                  <a:pt x="7263505" y="14700"/>
                  <a:pt x="7502697" y="363321"/>
                  <a:pt x="7523544" y="610676"/>
                </a:cubicBezTo>
                <a:cubicBezTo>
                  <a:pt x="7528566" y="766794"/>
                  <a:pt x="7468260" y="876774"/>
                  <a:pt x="7523544" y="1099202"/>
                </a:cubicBezTo>
                <a:cubicBezTo>
                  <a:pt x="7578828" y="1321630"/>
                  <a:pt x="7469361" y="1341435"/>
                  <a:pt x="7523544" y="1563302"/>
                </a:cubicBezTo>
                <a:cubicBezTo>
                  <a:pt x="7577727" y="1785169"/>
                  <a:pt x="7463976" y="1907489"/>
                  <a:pt x="7523544" y="2076254"/>
                </a:cubicBezTo>
                <a:cubicBezTo>
                  <a:pt x="7583112" y="2245019"/>
                  <a:pt x="7511356" y="2437289"/>
                  <a:pt x="7523544" y="2589206"/>
                </a:cubicBezTo>
                <a:cubicBezTo>
                  <a:pt x="7535732" y="2741123"/>
                  <a:pt x="7500465" y="2950905"/>
                  <a:pt x="7523544" y="3053306"/>
                </a:cubicBezTo>
                <a:cubicBezTo>
                  <a:pt x="7504663" y="3382976"/>
                  <a:pt x="7267933" y="3639864"/>
                  <a:pt x="6912868" y="3663982"/>
                </a:cubicBezTo>
                <a:cubicBezTo>
                  <a:pt x="6727434" y="3712667"/>
                  <a:pt x="6656578" y="3628765"/>
                  <a:pt x="6465985" y="3663982"/>
                </a:cubicBezTo>
                <a:cubicBezTo>
                  <a:pt x="6275392" y="3699199"/>
                  <a:pt x="6213351" y="3653471"/>
                  <a:pt x="6082125" y="3663982"/>
                </a:cubicBezTo>
                <a:cubicBezTo>
                  <a:pt x="5950899" y="3674493"/>
                  <a:pt x="5755523" y="3650442"/>
                  <a:pt x="5446176" y="3663982"/>
                </a:cubicBezTo>
                <a:cubicBezTo>
                  <a:pt x="5136829" y="3677522"/>
                  <a:pt x="5195295" y="3618451"/>
                  <a:pt x="5062315" y="3663982"/>
                </a:cubicBezTo>
                <a:cubicBezTo>
                  <a:pt x="4929335" y="3709513"/>
                  <a:pt x="4820709" y="3648331"/>
                  <a:pt x="4678454" y="3663982"/>
                </a:cubicBezTo>
                <a:cubicBezTo>
                  <a:pt x="4536199" y="3679633"/>
                  <a:pt x="4317942" y="3620281"/>
                  <a:pt x="3979484" y="3663982"/>
                </a:cubicBezTo>
                <a:cubicBezTo>
                  <a:pt x="3641026" y="3707683"/>
                  <a:pt x="3442820" y="3615815"/>
                  <a:pt x="3280514" y="3663982"/>
                </a:cubicBezTo>
                <a:cubicBezTo>
                  <a:pt x="3118208" y="3712149"/>
                  <a:pt x="2909923" y="3611197"/>
                  <a:pt x="2644565" y="3663982"/>
                </a:cubicBezTo>
                <a:cubicBezTo>
                  <a:pt x="2379207" y="3716767"/>
                  <a:pt x="2372700" y="3640901"/>
                  <a:pt x="2197683" y="3663982"/>
                </a:cubicBezTo>
                <a:cubicBezTo>
                  <a:pt x="2022666" y="3687063"/>
                  <a:pt x="1772113" y="3640218"/>
                  <a:pt x="1624756" y="3663982"/>
                </a:cubicBezTo>
                <a:cubicBezTo>
                  <a:pt x="1477399" y="3687746"/>
                  <a:pt x="1330793" y="3660628"/>
                  <a:pt x="1240895" y="3663982"/>
                </a:cubicBezTo>
                <a:cubicBezTo>
                  <a:pt x="1150997" y="3667336"/>
                  <a:pt x="792239" y="3606261"/>
                  <a:pt x="610676" y="3663982"/>
                </a:cubicBezTo>
                <a:cubicBezTo>
                  <a:pt x="237595" y="3679674"/>
                  <a:pt x="-52166" y="3453779"/>
                  <a:pt x="0" y="3053306"/>
                </a:cubicBezTo>
                <a:cubicBezTo>
                  <a:pt x="-48451" y="2854761"/>
                  <a:pt x="15897" y="2834487"/>
                  <a:pt x="0" y="2638059"/>
                </a:cubicBezTo>
                <a:cubicBezTo>
                  <a:pt x="-15897" y="2441631"/>
                  <a:pt x="29627" y="2388051"/>
                  <a:pt x="0" y="2149533"/>
                </a:cubicBezTo>
                <a:cubicBezTo>
                  <a:pt x="-29627" y="1911015"/>
                  <a:pt x="25393" y="1843427"/>
                  <a:pt x="0" y="1661007"/>
                </a:cubicBezTo>
                <a:cubicBezTo>
                  <a:pt x="-25393" y="1478587"/>
                  <a:pt x="10083" y="1371461"/>
                  <a:pt x="0" y="1245760"/>
                </a:cubicBezTo>
                <a:cubicBezTo>
                  <a:pt x="-10083" y="1120059"/>
                  <a:pt x="6341" y="809856"/>
                  <a:pt x="0" y="610676"/>
                </a:cubicBezTo>
                <a:close/>
              </a:path>
              <a:path w="7523544" h="3663982" stroke="0" extrusionOk="0">
                <a:moveTo>
                  <a:pt x="0" y="610676"/>
                </a:moveTo>
                <a:cubicBezTo>
                  <a:pt x="16609" y="370357"/>
                  <a:pt x="249192" y="-58018"/>
                  <a:pt x="610676" y="0"/>
                </a:cubicBezTo>
                <a:cubicBezTo>
                  <a:pt x="758603" y="-50508"/>
                  <a:pt x="940624" y="42151"/>
                  <a:pt x="1120581" y="0"/>
                </a:cubicBezTo>
                <a:cubicBezTo>
                  <a:pt x="1300538" y="-42151"/>
                  <a:pt x="1483944" y="79763"/>
                  <a:pt x="1819551" y="0"/>
                </a:cubicBezTo>
                <a:cubicBezTo>
                  <a:pt x="2155158" y="-79763"/>
                  <a:pt x="2137458" y="65229"/>
                  <a:pt x="2392478" y="0"/>
                </a:cubicBezTo>
                <a:cubicBezTo>
                  <a:pt x="2647498" y="-65229"/>
                  <a:pt x="2687112" y="23279"/>
                  <a:pt x="2902382" y="0"/>
                </a:cubicBezTo>
                <a:cubicBezTo>
                  <a:pt x="3117652" y="-23279"/>
                  <a:pt x="3206582" y="19518"/>
                  <a:pt x="3349265" y="0"/>
                </a:cubicBezTo>
                <a:cubicBezTo>
                  <a:pt x="3491948" y="-19518"/>
                  <a:pt x="3819422" y="13178"/>
                  <a:pt x="3985213" y="0"/>
                </a:cubicBezTo>
                <a:cubicBezTo>
                  <a:pt x="4151004" y="-13178"/>
                  <a:pt x="4328399" y="34464"/>
                  <a:pt x="4495118" y="0"/>
                </a:cubicBezTo>
                <a:cubicBezTo>
                  <a:pt x="4661838" y="-34464"/>
                  <a:pt x="4806328" y="48128"/>
                  <a:pt x="5068045" y="0"/>
                </a:cubicBezTo>
                <a:cubicBezTo>
                  <a:pt x="5329762" y="-48128"/>
                  <a:pt x="5407563" y="46468"/>
                  <a:pt x="5703993" y="0"/>
                </a:cubicBezTo>
                <a:cubicBezTo>
                  <a:pt x="6000423" y="-46468"/>
                  <a:pt x="5950314" y="39297"/>
                  <a:pt x="6087854" y="0"/>
                </a:cubicBezTo>
                <a:cubicBezTo>
                  <a:pt x="6225394" y="-39297"/>
                  <a:pt x="6605875" y="14291"/>
                  <a:pt x="6912868" y="0"/>
                </a:cubicBezTo>
                <a:cubicBezTo>
                  <a:pt x="7212735" y="-16007"/>
                  <a:pt x="7506849" y="325266"/>
                  <a:pt x="7523544" y="610676"/>
                </a:cubicBezTo>
                <a:cubicBezTo>
                  <a:pt x="7540470" y="768186"/>
                  <a:pt x="7518318" y="901844"/>
                  <a:pt x="7523544" y="1123628"/>
                </a:cubicBezTo>
                <a:cubicBezTo>
                  <a:pt x="7528770" y="1345412"/>
                  <a:pt x="7495894" y="1429704"/>
                  <a:pt x="7523544" y="1636581"/>
                </a:cubicBezTo>
                <a:cubicBezTo>
                  <a:pt x="7551194" y="1843458"/>
                  <a:pt x="7509989" y="2009942"/>
                  <a:pt x="7523544" y="2173959"/>
                </a:cubicBezTo>
                <a:cubicBezTo>
                  <a:pt x="7537099" y="2337976"/>
                  <a:pt x="7489148" y="2489499"/>
                  <a:pt x="7523544" y="2613633"/>
                </a:cubicBezTo>
                <a:cubicBezTo>
                  <a:pt x="7557940" y="2737767"/>
                  <a:pt x="7481806" y="2852964"/>
                  <a:pt x="7523544" y="3053306"/>
                </a:cubicBezTo>
                <a:cubicBezTo>
                  <a:pt x="7539787" y="3388112"/>
                  <a:pt x="7221135" y="3668933"/>
                  <a:pt x="6912868" y="3663982"/>
                </a:cubicBezTo>
                <a:cubicBezTo>
                  <a:pt x="6768948" y="3689719"/>
                  <a:pt x="6621426" y="3600501"/>
                  <a:pt x="6339941" y="3663982"/>
                </a:cubicBezTo>
                <a:cubicBezTo>
                  <a:pt x="6058456" y="3727463"/>
                  <a:pt x="6014811" y="3624596"/>
                  <a:pt x="5767015" y="3663982"/>
                </a:cubicBezTo>
                <a:cubicBezTo>
                  <a:pt x="5519219" y="3703368"/>
                  <a:pt x="5416394" y="3623085"/>
                  <a:pt x="5068045" y="3663982"/>
                </a:cubicBezTo>
                <a:cubicBezTo>
                  <a:pt x="4719696" y="3704879"/>
                  <a:pt x="4678884" y="3613174"/>
                  <a:pt x="4369074" y="3663982"/>
                </a:cubicBezTo>
                <a:cubicBezTo>
                  <a:pt x="4059264" y="3714790"/>
                  <a:pt x="3998457" y="3648153"/>
                  <a:pt x="3859170" y="3663982"/>
                </a:cubicBezTo>
                <a:cubicBezTo>
                  <a:pt x="3719883" y="3679811"/>
                  <a:pt x="3455522" y="3619430"/>
                  <a:pt x="3223221" y="3663982"/>
                </a:cubicBezTo>
                <a:cubicBezTo>
                  <a:pt x="2990920" y="3708534"/>
                  <a:pt x="2871677" y="3648874"/>
                  <a:pt x="2776338" y="3663982"/>
                </a:cubicBezTo>
                <a:cubicBezTo>
                  <a:pt x="2680999" y="3679090"/>
                  <a:pt x="2235443" y="3587026"/>
                  <a:pt x="2077368" y="3663982"/>
                </a:cubicBezTo>
                <a:cubicBezTo>
                  <a:pt x="1919293" y="3740938"/>
                  <a:pt x="1636160" y="3596028"/>
                  <a:pt x="1441419" y="3663982"/>
                </a:cubicBezTo>
                <a:cubicBezTo>
                  <a:pt x="1246678" y="3731936"/>
                  <a:pt x="950684" y="3610999"/>
                  <a:pt x="610676" y="3663982"/>
                </a:cubicBezTo>
                <a:cubicBezTo>
                  <a:pt x="280025" y="3723685"/>
                  <a:pt x="-6833" y="3466147"/>
                  <a:pt x="0" y="3053306"/>
                </a:cubicBezTo>
                <a:cubicBezTo>
                  <a:pt x="-6522" y="2857673"/>
                  <a:pt x="19155" y="2805633"/>
                  <a:pt x="0" y="2638059"/>
                </a:cubicBezTo>
                <a:cubicBezTo>
                  <a:pt x="-19155" y="2470485"/>
                  <a:pt x="45421" y="2372301"/>
                  <a:pt x="0" y="2222812"/>
                </a:cubicBezTo>
                <a:cubicBezTo>
                  <a:pt x="-45421" y="2073323"/>
                  <a:pt x="38398" y="1908910"/>
                  <a:pt x="0" y="1758712"/>
                </a:cubicBezTo>
                <a:cubicBezTo>
                  <a:pt x="-38398" y="1608514"/>
                  <a:pt x="6301" y="1515747"/>
                  <a:pt x="0" y="1294612"/>
                </a:cubicBezTo>
                <a:cubicBezTo>
                  <a:pt x="-6301" y="1073477"/>
                  <a:pt x="55782" y="856315"/>
                  <a:pt x="0" y="610676"/>
                </a:cubicBezTo>
                <a:close/>
              </a:path>
            </a:pathLst>
          </a:custGeom>
          <a:ln>
            <a:solidFill>
              <a:schemeClr val="tx1">
                <a:lumMod val="50000"/>
              </a:schemeClr>
            </a:solidFill>
            <a:extLst>
              <a:ext uri="{C807C97D-BFC1-408E-A445-0C87EB9F89A2}">
                <ask:lineSketchStyleProps xmlns:ask="http://schemas.microsoft.com/office/drawing/2018/sketchyshapes" sd="397531697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chemeClr val="tx2"/>
                </a:solidFill>
                <a:effectLst/>
                <a:latin typeface="iCiel Gotham Book" pitchFamily="50" charset="0"/>
                <a:ea typeface="Times New Roman" panose="02020603050405020304" pitchFamily="18" charset="0"/>
                <a:cs typeface="iCiel Gotham Book" pitchFamily="50" charset="0"/>
              </a:rPr>
              <a:t>1</a:t>
            </a:r>
            <a:r>
              <a:rPr lang="en-US" sz="1800" dirty="0">
                <a:solidFill>
                  <a:schemeClr val="tx2"/>
                </a:solidFill>
                <a:effectLst/>
                <a:latin typeface="iCiel Gotham Book" pitchFamily="50" charset="0"/>
                <a:ea typeface="Times New Roman" panose="02020603050405020304" pitchFamily="18" charset="0"/>
                <a:cs typeface="iCiel Gotham Book" pitchFamily="50" charset="0"/>
              </a:rPr>
              <a:t>.</a:t>
            </a:r>
            <a:r>
              <a:rPr lang="vi-VN"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US" sz="1800" dirty="0">
                <a:solidFill>
                  <a:schemeClr val="tx2"/>
                </a:solidFill>
                <a:effectLst/>
                <a:latin typeface="iCiel Gotham Book" pitchFamily="50" charset="0"/>
                <a:ea typeface="Times New Roman" panose="02020603050405020304" pitchFamily="18" charset="0"/>
                <a:cs typeface="iCiel Gotham Book" pitchFamily="50" charset="0"/>
              </a:rPr>
              <a:t>G</a:t>
            </a:r>
            <a:r>
              <a:rPr lang="vi-VN" sz="1800" dirty="0">
                <a:solidFill>
                  <a:schemeClr val="tx2"/>
                </a:solidFill>
                <a:effectLst/>
                <a:latin typeface="iCiel Gotham Book" pitchFamily="50" charset="0"/>
                <a:ea typeface="Times New Roman" panose="02020603050405020304" pitchFamily="18" charset="0"/>
                <a:cs typeface="iCiel Gotham Book" pitchFamily="50" charset="0"/>
              </a:rPr>
              <a:t>iới thiệu dự định mô hình kinh doanh trong tương lai của bản </a:t>
            </a:r>
            <a:br>
              <a:rPr lang="en-US" sz="1800" dirty="0">
                <a:solidFill>
                  <a:schemeClr val="tx2"/>
                </a:solidFill>
                <a:effectLst/>
                <a:latin typeface="iCiel Gotham Book" pitchFamily="50" charset="0"/>
                <a:ea typeface="Arial" panose="020B0604020202020204" pitchFamily="34" charset="0"/>
                <a:cs typeface="iCiel Gotham Book" pitchFamily="50" charset="0"/>
              </a:rPr>
            </a:br>
            <a:r>
              <a:rPr lang="vi-VN" sz="1800" dirty="0">
                <a:solidFill>
                  <a:schemeClr val="tx2"/>
                </a:solidFill>
                <a:effectLst/>
                <a:latin typeface="iCiel Gotham Book" pitchFamily="50" charset="0"/>
                <a:ea typeface="Times New Roman" panose="02020603050405020304" pitchFamily="18" charset="0"/>
                <a:cs typeface="iCiel Gotham Book" pitchFamily="50" charset="0"/>
              </a:rPr>
              <a:t>thân hoặc gia đình trong đó có lý do vì sao </a:t>
            </a:r>
            <a:r>
              <a:rPr lang="en-US" sz="1800" dirty="0">
                <a:solidFill>
                  <a:schemeClr val="tx2"/>
                </a:solidFill>
                <a:effectLst/>
                <a:latin typeface="iCiel Gotham Book" pitchFamily="50" charset="0"/>
                <a:ea typeface="Times New Roman" panose="02020603050405020304" pitchFamily="18" charset="0"/>
                <a:cs typeface="iCiel Gotham Book" pitchFamily="50" charset="0"/>
              </a:rPr>
              <a:t>con</a:t>
            </a:r>
            <a:r>
              <a:rPr lang="vi-VN" sz="1800" dirty="0">
                <a:solidFill>
                  <a:schemeClr val="tx2"/>
                </a:solidFill>
                <a:effectLst/>
                <a:latin typeface="iCiel Gotham Book" pitchFamily="50" charset="0"/>
                <a:ea typeface="Times New Roman" panose="02020603050405020304" pitchFamily="18" charset="0"/>
                <a:cs typeface="iCiel Gotham Book" pitchFamily="50" charset="0"/>
              </a:rPr>
              <a:t> chọn mô hình đó và giới thiệu với các bạn trong lớp. </a:t>
            </a:r>
            <a:br>
              <a:rPr lang="en-US" sz="1800" dirty="0">
                <a:solidFill>
                  <a:schemeClr val="tx2"/>
                </a:solidFill>
                <a:effectLst/>
                <a:latin typeface="iCiel Gotham Book" pitchFamily="50" charset="0"/>
                <a:ea typeface="Arial" panose="020B0604020202020204" pitchFamily="34" charset="0"/>
                <a:cs typeface="iCiel Gotham Book" pitchFamily="50" charset="0"/>
              </a:rPr>
            </a:br>
            <a:r>
              <a:rPr lang="en-GB" sz="1800" dirty="0">
                <a:solidFill>
                  <a:schemeClr val="tx2"/>
                </a:solidFill>
                <a:effectLst/>
                <a:latin typeface="iCiel Gotham Book" pitchFamily="50" charset="0"/>
                <a:ea typeface="Times New Roman" panose="02020603050405020304" pitchFamily="18" charset="0"/>
                <a:cs typeface="iCiel Gotham Book" pitchFamily="50" charset="0"/>
              </a:rPr>
              <a:t>(</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Hình</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thức</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Word,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powerpoint</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Poster…)</a:t>
            </a:r>
            <a:br>
              <a:rPr lang="en-GB" sz="1800" dirty="0">
                <a:solidFill>
                  <a:schemeClr val="tx2"/>
                </a:solidFill>
                <a:effectLst/>
                <a:latin typeface="iCiel Gotham Book" pitchFamily="50" charset="0"/>
                <a:ea typeface="Times New Roman" panose="02020603050405020304" pitchFamily="18" charset="0"/>
                <a:cs typeface="iCiel Gotham Book" pitchFamily="50" charset="0"/>
              </a:rPr>
            </a:br>
            <a:r>
              <a:rPr lang="vi-VN" sz="1800" b="0" dirty="0">
                <a:solidFill>
                  <a:schemeClr val="tx2"/>
                </a:solidFill>
                <a:effectLst/>
                <a:latin typeface="iCiel Gotham Book" pitchFamily="50" charset="0"/>
                <a:ea typeface="Times New Roman" panose="02020603050405020304" pitchFamily="18" charset="0"/>
                <a:cs typeface="iCiel Gotham Book" pitchFamily="50" charset="0"/>
              </a:rPr>
              <a:t>2</a:t>
            </a:r>
            <a:r>
              <a:rPr lang="en-US" sz="1800" b="0" dirty="0">
                <a:solidFill>
                  <a:schemeClr val="tx2"/>
                </a:solidFill>
                <a:effectLst/>
                <a:latin typeface="iCiel Gotham Book" pitchFamily="50" charset="0"/>
                <a:ea typeface="Times New Roman" panose="02020603050405020304" pitchFamily="18" charset="0"/>
                <a:cs typeface="iCiel Gotham Book" pitchFamily="50" charset="0"/>
              </a:rPr>
              <a:t>.</a:t>
            </a:r>
            <a:r>
              <a:rPr lang="vi-VN" sz="1800" b="0" dirty="0">
                <a:solidFill>
                  <a:schemeClr val="tx2"/>
                </a:solidFill>
                <a:effectLst/>
                <a:latin typeface="iCiel Gotham Book" pitchFamily="50" charset="0"/>
                <a:ea typeface="Times New Roman" panose="02020603050405020304" pitchFamily="18" charset="0"/>
                <a:cs typeface="iCiel Gotham Book" pitchFamily="50" charset="0"/>
              </a:rPr>
              <a:t> Tham gia cuộc thi thuyết trình về vai trò của sản xuất kinh doanh</a:t>
            </a:r>
            <a:br>
              <a:rPr lang="en-US" sz="1800" b="0" dirty="0">
                <a:solidFill>
                  <a:schemeClr val="tx2"/>
                </a:solidFill>
                <a:effectLst/>
                <a:latin typeface="iCiel Gotham Book" pitchFamily="50" charset="0"/>
                <a:ea typeface="Times New Roman" panose="02020603050405020304" pitchFamily="18" charset="0"/>
                <a:cs typeface="iCiel Gotham Book" pitchFamily="50" charset="0"/>
              </a:rPr>
            </a:br>
            <a:r>
              <a:rPr lang="en-US" sz="1800" b="0" dirty="0">
                <a:solidFill>
                  <a:schemeClr val="tx2"/>
                </a:solidFill>
                <a:effectLst/>
                <a:latin typeface="iCiel Gotham Book" pitchFamily="50" charset="0"/>
                <a:ea typeface="Times New Roman" panose="02020603050405020304" pitchFamily="18" charset="0"/>
                <a:cs typeface="iCiel Gotham Book" pitchFamily="50" charset="0"/>
              </a:rPr>
              <a:t>(</a:t>
            </a:r>
            <a:r>
              <a:rPr lang="vi-VN" sz="1800" dirty="0">
                <a:solidFill>
                  <a:schemeClr val="tx2"/>
                </a:solidFill>
                <a:effectLst/>
                <a:latin typeface="iCiel Gotham Book" pitchFamily="50" charset="0"/>
                <a:ea typeface="Times New Roman" panose="02020603050405020304" pitchFamily="18" charset="0"/>
                <a:cs typeface="iCiel Gotham Book" pitchFamily="50" charset="0"/>
              </a:rPr>
              <a:t>GV tổ chức cuộc thi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tại</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lớp</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để</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chọn</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ra</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các</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bạn</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xuất</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sắc</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nhất</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tham</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gia</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cuộc</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thi</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cấp</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 </a:t>
            </a:r>
            <a:r>
              <a:rPr lang="en-GB" sz="1800" dirty="0" err="1">
                <a:solidFill>
                  <a:schemeClr val="tx2"/>
                </a:solidFill>
                <a:effectLst/>
                <a:latin typeface="iCiel Gotham Book" pitchFamily="50" charset="0"/>
                <a:ea typeface="Times New Roman" panose="02020603050405020304" pitchFamily="18" charset="0"/>
                <a:cs typeface="iCiel Gotham Book" pitchFamily="50" charset="0"/>
              </a:rPr>
              <a:t>trường</a:t>
            </a:r>
            <a:r>
              <a:rPr lang="en-GB" sz="1800" dirty="0">
                <a:solidFill>
                  <a:schemeClr val="tx2"/>
                </a:solidFill>
                <a:latin typeface="iCiel Gotham Book" pitchFamily="50" charset="0"/>
                <a:ea typeface="Times New Roman" panose="02020603050405020304" pitchFamily="18" charset="0"/>
                <a:cs typeface="iCiel Gotham Book" pitchFamily="50" charset="0"/>
              </a:rPr>
              <a:t>, GV </a:t>
            </a:r>
            <a:r>
              <a:rPr lang="en-GB" sz="1800" dirty="0" err="1">
                <a:solidFill>
                  <a:schemeClr val="tx2"/>
                </a:solidFill>
                <a:latin typeface="iCiel Gotham Book" pitchFamily="50" charset="0"/>
                <a:ea typeface="Times New Roman" panose="02020603050405020304" pitchFamily="18" charset="0"/>
                <a:cs typeface="iCiel Gotham Book" pitchFamily="50" charset="0"/>
              </a:rPr>
              <a:t>chủ</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động</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tạo</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nhóm</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zalo</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với</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học</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sinh</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để</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hướng</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dẫn</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cụ</a:t>
            </a:r>
            <a:r>
              <a:rPr lang="en-GB" sz="1800" dirty="0">
                <a:solidFill>
                  <a:schemeClr val="tx2"/>
                </a:solidFill>
                <a:latin typeface="iCiel Gotham Book" pitchFamily="50" charset="0"/>
                <a:ea typeface="Times New Roman" panose="02020603050405020304" pitchFamily="18" charset="0"/>
                <a:cs typeface="iCiel Gotham Book" pitchFamily="50" charset="0"/>
              </a:rPr>
              <a:t> </a:t>
            </a:r>
            <a:r>
              <a:rPr lang="en-GB" sz="1800" dirty="0" err="1">
                <a:solidFill>
                  <a:schemeClr val="tx2"/>
                </a:solidFill>
                <a:latin typeface="iCiel Gotham Book" pitchFamily="50" charset="0"/>
                <a:ea typeface="Times New Roman" panose="02020603050405020304" pitchFamily="18" charset="0"/>
                <a:cs typeface="iCiel Gotham Book" pitchFamily="50" charset="0"/>
              </a:rPr>
              <a:t>thể</a:t>
            </a:r>
            <a:r>
              <a:rPr lang="en-GB" sz="1800" dirty="0">
                <a:solidFill>
                  <a:schemeClr val="tx2"/>
                </a:solidFill>
                <a:effectLst/>
                <a:latin typeface="iCiel Gotham Book" pitchFamily="50" charset="0"/>
                <a:ea typeface="Times New Roman" panose="02020603050405020304" pitchFamily="18" charset="0"/>
                <a:cs typeface="iCiel Gotham Book" pitchFamily="50" charset="0"/>
              </a:rPr>
              <a:t>)</a:t>
            </a:r>
            <a:br>
              <a:rPr lang="en-US" sz="1800" dirty="0">
                <a:solidFill>
                  <a:schemeClr val="tx2"/>
                </a:solidFill>
                <a:effectLst/>
                <a:latin typeface="iCiel Gotham Book" pitchFamily="50" charset="0"/>
                <a:ea typeface="Arial" panose="020B0604020202020204" pitchFamily="34" charset="0"/>
                <a:cs typeface="iCiel Gotham Book" pitchFamily="50" charset="0"/>
              </a:rPr>
            </a:br>
            <a:endParaRPr lang="en-US" sz="1800" dirty="0">
              <a:solidFill>
                <a:schemeClr val="tx2"/>
              </a:solidFill>
            </a:endParaRPr>
          </a:p>
        </p:txBody>
      </p:sp>
    </p:spTree>
    <p:extLst>
      <p:ext uri="{BB962C8B-B14F-4D97-AF65-F5344CB8AC3E}">
        <p14:creationId xmlns:p14="http://schemas.microsoft.com/office/powerpoint/2010/main" val="2582482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F10D072-C548-4BC6-B78A-2BBC6B72EE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678329" y="-8603674"/>
            <a:ext cx="3194612" cy="8603674"/>
          </a:xfrm>
          <a:prstGeom prst="rect">
            <a:avLst/>
          </a:prstGeom>
        </p:spPr>
      </p:pic>
      <p:pic>
        <p:nvPicPr>
          <p:cNvPr id="10" name="Graphic 9">
            <a:extLst>
              <a:ext uri="{FF2B5EF4-FFF2-40B4-BE49-F238E27FC236}">
                <a16:creationId xmlns:a16="http://schemas.microsoft.com/office/drawing/2014/main" id="{0C29FA6F-F935-4751-9CED-24440CB3E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840374" y="-8534126"/>
            <a:ext cx="3032567" cy="8464578"/>
          </a:xfrm>
          <a:prstGeom prst="rect">
            <a:avLst/>
          </a:prstGeom>
        </p:spPr>
      </p:pic>
      <p:pic>
        <p:nvPicPr>
          <p:cNvPr id="12" name="Graphic 11">
            <a:extLst>
              <a:ext uri="{FF2B5EF4-FFF2-40B4-BE49-F238E27FC236}">
                <a16:creationId xmlns:a16="http://schemas.microsoft.com/office/drawing/2014/main" id="{25F2C06E-DEFF-4A73-8BBE-ED0CF3F12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6144" y="2168972"/>
            <a:ext cx="5272731" cy="805556"/>
          </a:xfrm>
          <a:prstGeom prst="rect">
            <a:avLst/>
          </a:prstGeom>
        </p:spPr>
      </p:pic>
    </p:spTree>
    <p:extLst>
      <p:ext uri="{BB962C8B-B14F-4D97-AF65-F5344CB8AC3E}">
        <p14:creationId xmlns:p14="http://schemas.microsoft.com/office/powerpoint/2010/main" val="2750707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8854 -0.4963 L -0.08854 0.88364 C -0.08645 0.74722 -0.08368 0.61049 -0.0809 0.47346 L -0.0809 0.80617 L -0.0809 0.6713 L -0.0809 0.74661 L -0.0809 0.69228 " pathEditMode="relative" rAng="0" ptsTypes="AAAAAAA">
                                      <p:cBhvr>
                                        <p:cTn id="6" dur="2000" fill="hold"/>
                                        <p:tgtEl>
                                          <p:spTgt spid="10"/>
                                        </p:tgtEl>
                                        <p:attrNameLst>
                                          <p:attrName>ppt_x</p:attrName>
                                          <p:attrName>ppt_y</p:attrName>
                                        </p:attrNameLst>
                                      </p:cBhvr>
                                      <p:rCtr x="382" y="69012"/>
                                    </p:animMotion>
                                  </p:childTnLst>
                                </p:cTn>
                              </p:par>
                              <p:par>
                                <p:cTn id="7" presetID="0" presetClass="path" presetSubtype="0" accel="50000" decel="50000" fill="hold" nodeType="withEffect">
                                  <p:stCondLst>
                                    <p:cond delay="0"/>
                                  </p:stCondLst>
                                  <p:childTnLst>
                                    <p:animMotion origin="layout" path="M -0.05938 -0.42809 L -0.05938 0.82284 L -0.06146 0.43179 L -0.06146 0.78056 L -0.06441 0.59969 L -0.06146 0.72006 " pathEditMode="relative" rAng="0" ptsTypes="AAAAAA">
                                      <p:cBhvr>
                                        <p:cTn id="8" dur="2000" fill="hold"/>
                                        <p:tgtEl>
                                          <p:spTgt spid="14"/>
                                        </p:tgtEl>
                                        <p:attrNameLst>
                                          <p:attrName>ppt_x</p:attrName>
                                          <p:attrName>ppt_y</p:attrName>
                                        </p:attrNameLst>
                                      </p:cBhvr>
                                      <p:rCtr x="-260" y="625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57"/>
        <p:cNvGrpSpPr/>
        <p:nvPr/>
      </p:nvGrpSpPr>
      <p:grpSpPr>
        <a:xfrm>
          <a:off x="0" y="0"/>
          <a:ext cx="0" cy="0"/>
          <a:chOff x="0" y="0"/>
          <a:chExt cx="0" cy="0"/>
        </a:xfrm>
      </p:grpSpPr>
      <p:sp>
        <p:nvSpPr>
          <p:cNvPr id="4" name="Oval 3">
            <a:extLst>
              <a:ext uri="{FF2B5EF4-FFF2-40B4-BE49-F238E27FC236}">
                <a16:creationId xmlns:a16="http://schemas.microsoft.com/office/drawing/2014/main" id="{885AFB1F-B410-4F0C-8482-869DBE68927A}"/>
              </a:ext>
            </a:extLst>
          </p:cNvPr>
          <p:cNvSpPr/>
          <p:nvPr/>
        </p:nvSpPr>
        <p:spPr>
          <a:xfrm flipV="1">
            <a:off x="5355771" y="4379187"/>
            <a:ext cx="1316334" cy="186672"/>
          </a:xfrm>
          <a:prstGeom prst="ellipse">
            <a:avLst/>
          </a:prstGeom>
          <a:solidFill>
            <a:schemeClr val="accent6">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CF42AC6-AA36-4D33-B352-B75C5C4FA0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55771" y="1150457"/>
            <a:ext cx="1475040" cy="3344273"/>
          </a:xfrm>
          <a:prstGeom prst="rect">
            <a:avLst/>
          </a:prstGeom>
        </p:spPr>
      </p:pic>
      <p:sp>
        <p:nvSpPr>
          <p:cNvPr id="5" name="Rectangle 4">
            <a:extLst>
              <a:ext uri="{FF2B5EF4-FFF2-40B4-BE49-F238E27FC236}">
                <a16:creationId xmlns:a16="http://schemas.microsoft.com/office/drawing/2014/main" id="{9414DE33-A7E7-47F3-B7C0-19A1B1C21623}"/>
              </a:ext>
            </a:extLst>
          </p:cNvPr>
          <p:cNvSpPr/>
          <p:nvPr/>
        </p:nvSpPr>
        <p:spPr>
          <a:xfrm>
            <a:off x="-133760" y="3591733"/>
            <a:ext cx="4876582" cy="1341442"/>
          </a:xfrm>
          <a:custGeom>
            <a:avLst/>
            <a:gdLst>
              <a:gd name="connsiteX0" fmla="*/ 0 w 4876582"/>
              <a:gd name="connsiteY0" fmla="*/ 0 h 1341442"/>
              <a:gd name="connsiteX1" fmla="*/ 639374 w 4876582"/>
              <a:gd name="connsiteY1" fmla="*/ 0 h 1341442"/>
              <a:gd name="connsiteX2" fmla="*/ 1132451 w 4876582"/>
              <a:gd name="connsiteY2" fmla="*/ 0 h 1341442"/>
              <a:gd name="connsiteX3" fmla="*/ 1723059 w 4876582"/>
              <a:gd name="connsiteY3" fmla="*/ 0 h 1341442"/>
              <a:gd name="connsiteX4" fmla="*/ 2216136 w 4876582"/>
              <a:gd name="connsiteY4" fmla="*/ 0 h 1341442"/>
              <a:gd name="connsiteX5" fmla="*/ 2855510 w 4876582"/>
              <a:gd name="connsiteY5" fmla="*/ 0 h 1341442"/>
              <a:gd name="connsiteX6" fmla="*/ 3251055 w 4876582"/>
              <a:gd name="connsiteY6" fmla="*/ 0 h 1341442"/>
              <a:gd name="connsiteX7" fmla="*/ 3695365 w 4876582"/>
              <a:gd name="connsiteY7" fmla="*/ 0 h 1341442"/>
              <a:gd name="connsiteX8" fmla="*/ 4139676 w 4876582"/>
              <a:gd name="connsiteY8" fmla="*/ 0 h 1341442"/>
              <a:gd name="connsiteX9" fmla="*/ 4876582 w 4876582"/>
              <a:gd name="connsiteY9" fmla="*/ 0 h 1341442"/>
              <a:gd name="connsiteX10" fmla="*/ 4876582 w 4876582"/>
              <a:gd name="connsiteY10" fmla="*/ 473976 h 1341442"/>
              <a:gd name="connsiteX11" fmla="*/ 4876582 w 4876582"/>
              <a:gd name="connsiteY11" fmla="*/ 921124 h 1341442"/>
              <a:gd name="connsiteX12" fmla="*/ 4876582 w 4876582"/>
              <a:gd name="connsiteY12" fmla="*/ 1341442 h 1341442"/>
              <a:gd name="connsiteX13" fmla="*/ 4481037 w 4876582"/>
              <a:gd name="connsiteY13" fmla="*/ 1341442 h 1341442"/>
              <a:gd name="connsiteX14" fmla="*/ 4036726 w 4876582"/>
              <a:gd name="connsiteY14" fmla="*/ 1341442 h 1341442"/>
              <a:gd name="connsiteX15" fmla="*/ 3641181 w 4876582"/>
              <a:gd name="connsiteY15" fmla="*/ 1341442 h 1341442"/>
              <a:gd name="connsiteX16" fmla="*/ 3196870 w 4876582"/>
              <a:gd name="connsiteY16" fmla="*/ 1341442 h 1341442"/>
              <a:gd name="connsiteX17" fmla="*/ 2606262 w 4876582"/>
              <a:gd name="connsiteY17" fmla="*/ 1341442 h 1341442"/>
              <a:gd name="connsiteX18" fmla="*/ 2161951 w 4876582"/>
              <a:gd name="connsiteY18" fmla="*/ 1341442 h 1341442"/>
              <a:gd name="connsiteX19" fmla="*/ 1620109 w 4876582"/>
              <a:gd name="connsiteY19" fmla="*/ 1341442 h 1341442"/>
              <a:gd name="connsiteX20" fmla="*/ 1078266 w 4876582"/>
              <a:gd name="connsiteY20" fmla="*/ 1341442 h 1341442"/>
              <a:gd name="connsiteX21" fmla="*/ 536424 w 4876582"/>
              <a:gd name="connsiteY21" fmla="*/ 1341442 h 1341442"/>
              <a:gd name="connsiteX22" fmla="*/ 0 w 4876582"/>
              <a:gd name="connsiteY22" fmla="*/ 1341442 h 1341442"/>
              <a:gd name="connsiteX23" fmla="*/ 0 w 4876582"/>
              <a:gd name="connsiteY23" fmla="*/ 907709 h 1341442"/>
              <a:gd name="connsiteX24" fmla="*/ 0 w 4876582"/>
              <a:gd name="connsiteY24" fmla="*/ 500805 h 1341442"/>
              <a:gd name="connsiteX25" fmla="*/ 0 w 4876582"/>
              <a:gd name="connsiteY25" fmla="*/ 0 h 13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76582" h="1341442" fill="none" extrusionOk="0">
                <a:moveTo>
                  <a:pt x="0" y="0"/>
                </a:moveTo>
                <a:cubicBezTo>
                  <a:pt x="238796" y="-52258"/>
                  <a:pt x="491371" y="7137"/>
                  <a:pt x="639374" y="0"/>
                </a:cubicBezTo>
                <a:cubicBezTo>
                  <a:pt x="787377" y="-7137"/>
                  <a:pt x="1022697" y="10654"/>
                  <a:pt x="1132451" y="0"/>
                </a:cubicBezTo>
                <a:cubicBezTo>
                  <a:pt x="1242205" y="-10654"/>
                  <a:pt x="1564480" y="2011"/>
                  <a:pt x="1723059" y="0"/>
                </a:cubicBezTo>
                <a:cubicBezTo>
                  <a:pt x="1881638" y="-2011"/>
                  <a:pt x="2057948" y="1378"/>
                  <a:pt x="2216136" y="0"/>
                </a:cubicBezTo>
                <a:cubicBezTo>
                  <a:pt x="2374324" y="-1378"/>
                  <a:pt x="2555482" y="71602"/>
                  <a:pt x="2855510" y="0"/>
                </a:cubicBezTo>
                <a:cubicBezTo>
                  <a:pt x="3155538" y="-71602"/>
                  <a:pt x="3086804" y="41086"/>
                  <a:pt x="3251055" y="0"/>
                </a:cubicBezTo>
                <a:cubicBezTo>
                  <a:pt x="3415307" y="-41086"/>
                  <a:pt x="3528616" y="10727"/>
                  <a:pt x="3695365" y="0"/>
                </a:cubicBezTo>
                <a:cubicBezTo>
                  <a:pt x="3862114" y="-10727"/>
                  <a:pt x="3990669" y="8896"/>
                  <a:pt x="4139676" y="0"/>
                </a:cubicBezTo>
                <a:cubicBezTo>
                  <a:pt x="4288683" y="-8896"/>
                  <a:pt x="4644623" y="6863"/>
                  <a:pt x="4876582" y="0"/>
                </a:cubicBezTo>
                <a:cubicBezTo>
                  <a:pt x="4906361" y="159986"/>
                  <a:pt x="4848267" y="345588"/>
                  <a:pt x="4876582" y="473976"/>
                </a:cubicBezTo>
                <a:cubicBezTo>
                  <a:pt x="4904897" y="602364"/>
                  <a:pt x="4832511" y="755061"/>
                  <a:pt x="4876582" y="921124"/>
                </a:cubicBezTo>
                <a:cubicBezTo>
                  <a:pt x="4920653" y="1087187"/>
                  <a:pt x="4827583" y="1233236"/>
                  <a:pt x="4876582" y="1341442"/>
                </a:cubicBezTo>
                <a:cubicBezTo>
                  <a:pt x="4720849" y="1357386"/>
                  <a:pt x="4593967" y="1307264"/>
                  <a:pt x="4481037" y="1341442"/>
                </a:cubicBezTo>
                <a:cubicBezTo>
                  <a:pt x="4368108" y="1375620"/>
                  <a:pt x="4191984" y="1341147"/>
                  <a:pt x="4036726" y="1341442"/>
                </a:cubicBezTo>
                <a:cubicBezTo>
                  <a:pt x="3881468" y="1341737"/>
                  <a:pt x="3798832" y="1330141"/>
                  <a:pt x="3641181" y="1341442"/>
                </a:cubicBezTo>
                <a:cubicBezTo>
                  <a:pt x="3483531" y="1352743"/>
                  <a:pt x="3326985" y="1290572"/>
                  <a:pt x="3196870" y="1341442"/>
                </a:cubicBezTo>
                <a:cubicBezTo>
                  <a:pt x="3066755" y="1392312"/>
                  <a:pt x="2732406" y="1288536"/>
                  <a:pt x="2606262" y="1341442"/>
                </a:cubicBezTo>
                <a:cubicBezTo>
                  <a:pt x="2480118" y="1394348"/>
                  <a:pt x="2344504" y="1337339"/>
                  <a:pt x="2161951" y="1341442"/>
                </a:cubicBezTo>
                <a:cubicBezTo>
                  <a:pt x="1979398" y="1345545"/>
                  <a:pt x="1747006" y="1310806"/>
                  <a:pt x="1620109" y="1341442"/>
                </a:cubicBezTo>
                <a:cubicBezTo>
                  <a:pt x="1493212" y="1372078"/>
                  <a:pt x="1341668" y="1292554"/>
                  <a:pt x="1078266" y="1341442"/>
                </a:cubicBezTo>
                <a:cubicBezTo>
                  <a:pt x="814864" y="1390330"/>
                  <a:pt x="664907" y="1293949"/>
                  <a:pt x="536424" y="1341442"/>
                </a:cubicBezTo>
                <a:cubicBezTo>
                  <a:pt x="407941" y="1388935"/>
                  <a:pt x="250682" y="1284709"/>
                  <a:pt x="0" y="1341442"/>
                </a:cubicBezTo>
                <a:cubicBezTo>
                  <a:pt x="-45327" y="1168606"/>
                  <a:pt x="34876" y="1110812"/>
                  <a:pt x="0" y="907709"/>
                </a:cubicBezTo>
                <a:cubicBezTo>
                  <a:pt x="-34876" y="704606"/>
                  <a:pt x="33191" y="624083"/>
                  <a:pt x="0" y="500805"/>
                </a:cubicBezTo>
                <a:cubicBezTo>
                  <a:pt x="-33191" y="377527"/>
                  <a:pt x="38879" y="186433"/>
                  <a:pt x="0" y="0"/>
                </a:cubicBezTo>
                <a:close/>
              </a:path>
              <a:path w="4876582" h="1341442" stroke="0" extrusionOk="0">
                <a:moveTo>
                  <a:pt x="0" y="0"/>
                </a:moveTo>
                <a:cubicBezTo>
                  <a:pt x="137594" y="-58335"/>
                  <a:pt x="381615" y="43694"/>
                  <a:pt x="590608" y="0"/>
                </a:cubicBezTo>
                <a:cubicBezTo>
                  <a:pt x="799601" y="-43694"/>
                  <a:pt x="829801" y="43336"/>
                  <a:pt x="986153" y="0"/>
                </a:cubicBezTo>
                <a:cubicBezTo>
                  <a:pt x="1142505" y="-43336"/>
                  <a:pt x="1363478" y="72190"/>
                  <a:pt x="1625527" y="0"/>
                </a:cubicBezTo>
                <a:cubicBezTo>
                  <a:pt x="1887576" y="-72190"/>
                  <a:pt x="1980377" y="39552"/>
                  <a:pt x="2069838" y="0"/>
                </a:cubicBezTo>
                <a:cubicBezTo>
                  <a:pt x="2159299" y="-39552"/>
                  <a:pt x="2359159" y="33187"/>
                  <a:pt x="2465383" y="0"/>
                </a:cubicBezTo>
                <a:cubicBezTo>
                  <a:pt x="2571608" y="-33187"/>
                  <a:pt x="2805084" y="24290"/>
                  <a:pt x="2909694" y="0"/>
                </a:cubicBezTo>
                <a:cubicBezTo>
                  <a:pt x="3014304" y="-24290"/>
                  <a:pt x="3210594" y="55850"/>
                  <a:pt x="3402771" y="0"/>
                </a:cubicBezTo>
                <a:cubicBezTo>
                  <a:pt x="3594948" y="-55850"/>
                  <a:pt x="3745803" y="1780"/>
                  <a:pt x="3993379" y="0"/>
                </a:cubicBezTo>
                <a:cubicBezTo>
                  <a:pt x="4240955" y="-1780"/>
                  <a:pt x="4690357" y="11739"/>
                  <a:pt x="4876582" y="0"/>
                </a:cubicBezTo>
                <a:cubicBezTo>
                  <a:pt x="4888007" y="165142"/>
                  <a:pt x="4851794" y="302619"/>
                  <a:pt x="4876582" y="473976"/>
                </a:cubicBezTo>
                <a:cubicBezTo>
                  <a:pt x="4901370" y="645333"/>
                  <a:pt x="4861511" y="729373"/>
                  <a:pt x="4876582" y="894295"/>
                </a:cubicBezTo>
                <a:cubicBezTo>
                  <a:pt x="4891653" y="1059217"/>
                  <a:pt x="4853354" y="1203460"/>
                  <a:pt x="4876582" y="1341442"/>
                </a:cubicBezTo>
                <a:cubicBezTo>
                  <a:pt x="4774599" y="1371767"/>
                  <a:pt x="4633616" y="1338144"/>
                  <a:pt x="4432271" y="1341442"/>
                </a:cubicBezTo>
                <a:cubicBezTo>
                  <a:pt x="4230926" y="1344740"/>
                  <a:pt x="4120308" y="1334375"/>
                  <a:pt x="3987960" y="1341442"/>
                </a:cubicBezTo>
                <a:cubicBezTo>
                  <a:pt x="3855612" y="1348509"/>
                  <a:pt x="3662296" y="1314570"/>
                  <a:pt x="3446118" y="1341442"/>
                </a:cubicBezTo>
                <a:cubicBezTo>
                  <a:pt x="3229940" y="1368314"/>
                  <a:pt x="3134466" y="1339225"/>
                  <a:pt x="3050573" y="1341442"/>
                </a:cubicBezTo>
                <a:cubicBezTo>
                  <a:pt x="2966680" y="1343659"/>
                  <a:pt x="2579230" y="1286011"/>
                  <a:pt x="2459965" y="1341442"/>
                </a:cubicBezTo>
                <a:cubicBezTo>
                  <a:pt x="2340700" y="1396873"/>
                  <a:pt x="2060408" y="1300317"/>
                  <a:pt x="1869356" y="1341442"/>
                </a:cubicBezTo>
                <a:cubicBezTo>
                  <a:pt x="1678304" y="1382567"/>
                  <a:pt x="1531996" y="1308242"/>
                  <a:pt x="1278748" y="1341442"/>
                </a:cubicBezTo>
                <a:cubicBezTo>
                  <a:pt x="1025500" y="1374642"/>
                  <a:pt x="935940" y="1326709"/>
                  <a:pt x="785672" y="1341442"/>
                </a:cubicBezTo>
                <a:cubicBezTo>
                  <a:pt x="635404" y="1356175"/>
                  <a:pt x="290402" y="1255495"/>
                  <a:pt x="0" y="1341442"/>
                </a:cubicBezTo>
                <a:cubicBezTo>
                  <a:pt x="-22401" y="1234607"/>
                  <a:pt x="40633" y="1006048"/>
                  <a:pt x="0" y="894295"/>
                </a:cubicBezTo>
                <a:cubicBezTo>
                  <a:pt x="-40633" y="782542"/>
                  <a:pt x="39840" y="642161"/>
                  <a:pt x="0" y="420318"/>
                </a:cubicBezTo>
                <a:cubicBezTo>
                  <a:pt x="-39840" y="198475"/>
                  <a:pt x="17618" y="106941"/>
                  <a:pt x="0" y="0"/>
                </a:cubicBezTo>
                <a:close/>
              </a:path>
            </a:pathLst>
          </a:custGeom>
          <a:ln>
            <a:solidFill>
              <a:schemeClr val="tx1"/>
            </a:solidFill>
            <a:extLst>
              <a:ext uri="{C807C97D-BFC1-408E-A445-0C87EB9F89A2}">
                <ask:lineSketchStyleProps xmlns:ask="http://schemas.microsoft.com/office/drawing/2018/sketchyshapes" sd="233429593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Google Shape;559;p43"/>
          <p:cNvSpPr txBox="1">
            <a:spLocks noGrp="1"/>
          </p:cNvSpPr>
          <p:nvPr>
            <p:ph type="subTitle" idx="4294967295"/>
          </p:nvPr>
        </p:nvSpPr>
        <p:spPr>
          <a:xfrm>
            <a:off x="56252" y="4225150"/>
            <a:ext cx="4133658" cy="14160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2"/>
                </a:solidFill>
                <a:latin typeface="iCiel Gotham Medium" pitchFamily="50" charset="0"/>
                <a:cs typeface="iCiel Gotham Medium" pitchFamily="50" charset="0"/>
              </a:rPr>
              <a:t>“</a:t>
            </a:r>
            <a:r>
              <a:rPr lang="en-US" dirty="0" err="1">
                <a:solidFill>
                  <a:schemeClr val="tx2"/>
                </a:solidFill>
                <a:latin typeface="iCiel Gotham Medium" pitchFamily="50" charset="0"/>
                <a:cs typeface="iCiel Gotham Medium" pitchFamily="50" charset="0"/>
              </a:rPr>
              <a:t>Chuyện</a:t>
            </a:r>
            <a:r>
              <a:rPr lang="en-US" dirty="0">
                <a:solidFill>
                  <a:schemeClr val="tx2"/>
                </a:solidFill>
                <a:latin typeface="iCiel Gotham Medium" pitchFamily="50" charset="0"/>
                <a:cs typeface="iCiel Gotham Medium" pitchFamily="50" charset="0"/>
              </a:rPr>
              <a:t> </a:t>
            </a:r>
            <a:r>
              <a:rPr lang="en-US" dirty="0" err="1">
                <a:solidFill>
                  <a:schemeClr val="tx2"/>
                </a:solidFill>
                <a:latin typeface="iCiel Gotham Medium" pitchFamily="50" charset="0"/>
                <a:cs typeface="iCiel Gotham Medium" pitchFamily="50" charset="0"/>
              </a:rPr>
              <a:t>nhà</a:t>
            </a:r>
            <a:r>
              <a:rPr lang="en-US" dirty="0">
                <a:solidFill>
                  <a:schemeClr val="tx2"/>
                </a:solidFill>
                <a:latin typeface="iCiel Gotham Medium" pitchFamily="50" charset="0"/>
                <a:cs typeface="iCiel Gotham Medium" pitchFamily="50" charset="0"/>
              </a:rPr>
              <a:t> </a:t>
            </a:r>
            <a:r>
              <a:rPr lang="en-US" dirty="0" err="1">
                <a:solidFill>
                  <a:schemeClr val="tx2"/>
                </a:solidFill>
                <a:latin typeface="iCiel Gotham Medium" pitchFamily="50" charset="0"/>
                <a:cs typeface="iCiel Gotham Medium" pitchFamily="50" charset="0"/>
              </a:rPr>
              <a:t>anh</a:t>
            </a:r>
            <a:r>
              <a:rPr lang="en-US" dirty="0">
                <a:solidFill>
                  <a:schemeClr val="tx2"/>
                </a:solidFill>
                <a:latin typeface="iCiel Gotham Medium" pitchFamily="50" charset="0"/>
                <a:cs typeface="iCiel Gotham Medium" pitchFamily="50" charset="0"/>
              </a:rPr>
              <a:t> T”</a:t>
            </a:r>
          </a:p>
          <a:p>
            <a:pPr marL="0" lvl="0" indent="0" algn="l" rtl="0">
              <a:spcBef>
                <a:spcPts val="0"/>
              </a:spcBef>
              <a:spcAft>
                <a:spcPts val="0"/>
              </a:spcAft>
              <a:buNone/>
            </a:pPr>
            <a:r>
              <a:rPr lang="en-US" sz="1400" b="1" dirty="0">
                <a:solidFill>
                  <a:schemeClr val="tx2"/>
                </a:solidFill>
                <a:latin typeface="iCiel Gotham Thin" pitchFamily="50" charset="0"/>
                <a:cs typeface="iCiel Gotham Thin" pitchFamily="50" charset="0"/>
              </a:rPr>
              <a:t>( </a:t>
            </a:r>
            <a:r>
              <a:rPr lang="en-US" sz="1400" b="1" dirty="0" err="1">
                <a:solidFill>
                  <a:schemeClr val="tx2"/>
                </a:solidFill>
                <a:latin typeface="iCiel Gotham Thin" pitchFamily="50" charset="0"/>
                <a:cs typeface="iCiel Gotham Thin" pitchFamily="50" charset="0"/>
              </a:rPr>
              <a:t>Chuyển</a:t>
            </a:r>
            <a:r>
              <a:rPr lang="en-US" sz="1400" b="1" dirty="0">
                <a:solidFill>
                  <a:schemeClr val="tx2"/>
                </a:solidFill>
                <a:latin typeface="iCiel Gotham Thin" pitchFamily="50" charset="0"/>
                <a:cs typeface="iCiel Gotham Thin" pitchFamily="50" charset="0"/>
              </a:rPr>
              <a:t> </a:t>
            </a:r>
            <a:r>
              <a:rPr lang="en-US" sz="1400" b="1" dirty="0" err="1">
                <a:solidFill>
                  <a:schemeClr val="tx2"/>
                </a:solidFill>
                <a:latin typeface="iCiel Gotham Thin" pitchFamily="50" charset="0"/>
                <a:cs typeface="iCiel Gotham Thin" pitchFamily="50" charset="0"/>
              </a:rPr>
              <a:t>thể</a:t>
            </a:r>
            <a:r>
              <a:rPr lang="en-US" sz="1400" b="1" dirty="0">
                <a:solidFill>
                  <a:schemeClr val="tx2"/>
                </a:solidFill>
                <a:latin typeface="iCiel Gotham Thin" pitchFamily="50" charset="0"/>
                <a:cs typeface="iCiel Gotham Thin" pitchFamily="50" charset="0"/>
              </a:rPr>
              <a:t> từ </a:t>
            </a:r>
            <a:r>
              <a:rPr lang="en-US" sz="1400" b="1" dirty="0" err="1">
                <a:solidFill>
                  <a:schemeClr val="tx2"/>
                </a:solidFill>
                <a:latin typeface="iCiel Gotham Thin" pitchFamily="50" charset="0"/>
                <a:cs typeface="iCiel Gotham Thin" pitchFamily="50" charset="0"/>
              </a:rPr>
              <a:t>tình</a:t>
            </a:r>
            <a:r>
              <a:rPr lang="en-US" sz="1400" b="1" dirty="0">
                <a:solidFill>
                  <a:schemeClr val="tx2"/>
                </a:solidFill>
                <a:latin typeface="iCiel Gotham Thin" pitchFamily="50" charset="0"/>
                <a:cs typeface="iCiel Gotham Thin" pitchFamily="50" charset="0"/>
              </a:rPr>
              <a:t> </a:t>
            </a:r>
            <a:r>
              <a:rPr lang="en-US" sz="1400" b="1" dirty="0" err="1">
                <a:solidFill>
                  <a:schemeClr val="tx2"/>
                </a:solidFill>
                <a:latin typeface="iCiel Gotham Thin" pitchFamily="50" charset="0"/>
                <a:cs typeface="iCiel Gotham Thin" pitchFamily="50" charset="0"/>
              </a:rPr>
              <a:t>huống</a:t>
            </a:r>
            <a:r>
              <a:rPr lang="en-US" sz="1400" b="1" dirty="0">
                <a:solidFill>
                  <a:schemeClr val="tx2"/>
                </a:solidFill>
                <a:latin typeface="iCiel Gotham Thin" pitchFamily="50" charset="0"/>
                <a:cs typeface="iCiel Gotham Thin" pitchFamily="50" charset="0"/>
              </a:rPr>
              <a:t> SGK tr 39 – 40)</a:t>
            </a:r>
          </a:p>
          <a:p>
            <a:pPr marL="0" lvl="0" indent="0" algn="l" rtl="0">
              <a:spcBef>
                <a:spcPts val="0"/>
              </a:spcBef>
              <a:spcAft>
                <a:spcPts val="0"/>
              </a:spcAft>
              <a:buNone/>
            </a:pPr>
            <a:endParaRPr dirty="0">
              <a:solidFill>
                <a:schemeClr val="tx2"/>
              </a:solidFill>
              <a:latin typeface="iCiel Gotham Medium" pitchFamily="50" charset="0"/>
              <a:cs typeface="iCiel Gotham Medium" pitchFamily="50" charset="0"/>
            </a:endParaRPr>
          </a:p>
        </p:txBody>
      </p:sp>
      <p:sp>
        <p:nvSpPr>
          <p:cNvPr id="558" name="Google Shape;558;p43"/>
          <p:cNvSpPr txBox="1">
            <a:spLocks noGrp="1"/>
          </p:cNvSpPr>
          <p:nvPr>
            <p:ph type="ctrTitle" idx="4294967295"/>
          </p:nvPr>
        </p:nvSpPr>
        <p:spPr>
          <a:xfrm>
            <a:off x="56252" y="3591733"/>
            <a:ext cx="5226050" cy="793750"/>
          </a:xfrm>
          <a:prstGeom prst="rect">
            <a:avLst/>
          </a:prstGeom>
        </p:spPr>
        <p:txBody>
          <a:bodyPr spcFirstLastPara="1" wrap="square" lIns="91425" tIns="146300" rIns="91425" bIns="91425" anchor="t" anchorCtr="0">
            <a:noAutofit/>
          </a:bodyPr>
          <a:lstStyle/>
          <a:p>
            <a:pPr marL="0" lvl="0" indent="0" algn="l" rtl="0">
              <a:spcBef>
                <a:spcPts val="0"/>
              </a:spcBef>
              <a:spcAft>
                <a:spcPts val="0"/>
              </a:spcAft>
              <a:buNone/>
            </a:pPr>
            <a:r>
              <a:rPr lang="en" dirty="0">
                <a:solidFill>
                  <a:schemeClr val="tx2"/>
                </a:solidFill>
                <a:latin typeface="iCiel Gotham Ultra" pitchFamily="50" charset="0"/>
                <a:cs typeface="iCiel Gotham Ultra" pitchFamily="50" charset="0"/>
              </a:rPr>
              <a:t>Tiểu phẩm</a:t>
            </a:r>
            <a:endParaRPr dirty="0">
              <a:solidFill>
                <a:schemeClr val="tx2"/>
              </a:solidFill>
              <a:latin typeface="iCiel Gotham Ultra" pitchFamily="50" charset="0"/>
              <a:cs typeface="iCiel Gotham Ultra" pitchFamily="50"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639"/>
        <p:cNvGrpSpPr/>
        <p:nvPr/>
      </p:nvGrpSpPr>
      <p:grpSpPr>
        <a:xfrm>
          <a:off x="0" y="0"/>
          <a:ext cx="0" cy="0"/>
          <a:chOff x="0" y="0"/>
          <a:chExt cx="0" cy="0"/>
        </a:xfrm>
      </p:grpSpPr>
      <p:sp>
        <p:nvSpPr>
          <p:cNvPr id="643" name="Google Shape;643;p45"/>
          <p:cNvSpPr txBox="1">
            <a:spLocks noGrp="1"/>
          </p:cNvSpPr>
          <p:nvPr>
            <p:ph type="subTitle" idx="4294967295"/>
          </p:nvPr>
        </p:nvSpPr>
        <p:spPr>
          <a:xfrm>
            <a:off x="3549358" y="-3683500"/>
            <a:ext cx="4995862" cy="900112"/>
          </a:xfrm>
          <a:prstGeom prst="rect">
            <a:avLst/>
          </a:prstGeom>
        </p:spPr>
        <p:txBody>
          <a:bodyPr spcFirstLastPara="1" wrap="square" lIns="91425" tIns="91425" rIns="91425" bIns="91425" anchor="t" anchorCtr="0">
            <a:noAutofit/>
          </a:bodyPr>
          <a:lstStyle/>
          <a:p>
            <a:pPr marL="0" indent="0">
              <a:spcAft>
                <a:spcPts val="1200"/>
              </a:spcAft>
            </a:pPr>
            <a:r>
              <a:rPr lang="pt-BR" sz="1400" dirty="0">
                <a:solidFill>
                  <a:srgbClr val="202124"/>
                </a:solidFill>
                <a:effectLst/>
                <a:latin typeface="iCiel Gotham Medium" pitchFamily="50" charset="0"/>
                <a:ea typeface="Times New Roman" panose="02020603050405020304" pitchFamily="18" charset="0"/>
                <a:cs typeface="iCiel Gotham Medium" pitchFamily="50" charset="0"/>
              </a:rPr>
              <a:t>Trước đây, anh T đã thực hiện hoạt động sản xuất như thế nào? kết quả ra sao? </a:t>
            </a:r>
            <a:endParaRPr lang="en-US" sz="1400" dirty="0">
              <a:effectLst/>
              <a:latin typeface="iCiel Gotham Medium" pitchFamily="50" charset="0"/>
              <a:ea typeface="Arial" panose="020B0604020202020204" pitchFamily="34" charset="0"/>
              <a:cs typeface="iCiel Gotham Medium" pitchFamily="50" charset="0"/>
            </a:endParaRPr>
          </a:p>
          <a:p>
            <a:pPr marL="0" lvl="0" indent="0" algn="r" rtl="0">
              <a:spcBef>
                <a:spcPts val="0"/>
              </a:spcBef>
              <a:spcAft>
                <a:spcPts val="1200"/>
              </a:spcAft>
              <a:buNone/>
            </a:pPr>
            <a:endParaRPr dirty="0"/>
          </a:p>
        </p:txBody>
      </p:sp>
      <p:sp>
        <p:nvSpPr>
          <p:cNvPr id="645" name="Google Shape;645;p45"/>
          <p:cNvSpPr txBox="1">
            <a:spLocks noGrp="1"/>
          </p:cNvSpPr>
          <p:nvPr>
            <p:ph type="subTitle" idx="4294967295"/>
          </p:nvPr>
        </p:nvSpPr>
        <p:spPr>
          <a:xfrm>
            <a:off x="4209758" y="-3173913"/>
            <a:ext cx="4335462" cy="5334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sz="1800" dirty="0">
                <a:solidFill>
                  <a:schemeClr val="tx1"/>
                </a:solidFill>
                <a:latin typeface="iCiel Gotham Ultra" pitchFamily="50" charset="0"/>
                <a:cs typeface="iCiel Gotham Ultra" pitchFamily="50" charset="0"/>
              </a:rPr>
              <a:t>Câu 2</a:t>
            </a:r>
            <a:endParaRPr sz="1800" dirty="0">
              <a:solidFill>
                <a:schemeClr val="tx1"/>
              </a:solidFill>
              <a:latin typeface="iCiel Gotham Ultra" pitchFamily="50" charset="0"/>
              <a:cs typeface="iCiel Gotham Ultra" pitchFamily="50" charset="0"/>
            </a:endParaRPr>
          </a:p>
        </p:txBody>
      </p:sp>
      <p:sp>
        <p:nvSpPr>
          <p:cNvPr id="646" name="Google Shape;646;p45"/>
          <p:cNvSpPr txBox="1">
            <a:spLocks noGrp="1"/>
          </p:cNvSpPr>
          <p:nvPr>
            <p:ph type="subTitle" idx="4294967295"/>
          </p:nvPr>
        </p:nvSpPr>
        <p:spPr>
          <a:xfrm>
            <a:off x="3389020" y="-2826250"/>
            <a:ext cx="5156200" cy="636587"/>
          </a:xfrm>
          <a:prstGeom prst="rect">
            <a:avLst/>
          </a:prstGeom>
        </p:spPr>
        <p:txBody>
          <a:bodyPr spcFirstLastPara="1" wrap="square" lIns="91425" tIns="91425" rIns="91425" bIns="91425" anchor="t" anchorCtr="0">
            <a:noAutofit/>
          </a:bodyPr>
          <a:lstStyle/>
          <a:p>
            <a:pPr marL="0">
              <a:lnSpc>
                <a:spcPct val="150000"/>
              </a:lnSpc>
            </a:pPr>
            <a:r>
              <a:rPr lang="pt-BR" sz="1400" dirty="0">
                <a:solidFill>
                  <a:srgbClr val="202124"/>
                </a:solidFill>
                <a:effectLst/>
                <a:latin typeface="iCiel Gotham Medium" pitchFamily="50" charset="0"/>
                <a:ea typeface="Times New Roman" panose="02020603050405020304" pitchFamily="18" charset="0"/>
                <a:cs typeface="iCiel Gotham Medium" pitchFamily="50" charset="0"/>
              </a:rPr>
              <a:t>Hiện tại, anh T đang cung cấp dịch vụ gì phục vụ bà con địa phương? Hoạt động đó nhằm mục đích gì? Hoạt động dịch vụ này có điểm gì khác so với hoạt động sản xuất trước đây? </a:t>
            </a:r>
            <a:endParaRPr lang="en-US" sz="1400" dirty="0">
              <a:effectLst/>
              <a:latin typeface="iCiel Gotham Medium" pitchFamily="50" charset="0"/>
              <a:ea typeface="Arial" panose="020B0604020202020204" pitchFamily="34" charset="0"/>
              <a:cs typeface="iCiel Gotham Medium" pitchFamily="50" charset="0"/>
            </a:endParaRPr>
          </a:p>
          <a:p>
            <a:pPr marL="0" marR="0">
              <a:lnSpc>
                <a:spcPct val="150000"/>
              </a:lnSpc>
              <a:spcBef>
                <a:spcPts val="0"/>
              </a:spcBef>
              <a:spcAft>
                <a:spcPts val="0"/>
              </a:spcAft>
            </a:pPr>
            <a:endParaRPr lang="pt-BR" sz="1400" dirty="0">
              <a:solidFill>
                <a:srgbClr val="202124"/>
              </a:solidFill>
              <a:effectLst/>
              <a:latin typeface="iCiel Gotham Medium" pitchFamily="50" charset="0"/>
              <a:ea typeface="Times New Roman" panose="02020603050405020304" pitchFamily="18" charset="0"/>
              <a:cs typeface="iCiel Gotham Medium" pitchFamily="50" charset="0"/>
            </a:endParaRPr>
          </a:p>
        </p:txBody>
      </p:sp>
      <p:grpSp>
        <p:nvGrpSpPr>
          <p:cNvPr id="647" name="Google Shape;647;p45"/>
          <p:cNvGrpSpPr/>
          <p:nvPr/>
        </p:nvGrpSpPr>
        <p:grpSpPr>
          <a:xfrm>
            <a:off x="1598517" y="2067625"/>
            <a:ext cx="1610130" cy="3122298"/>
            <a:chOff x="1824475" y="2524825"/>
            <a:chExt cx="1610130" cy="3122298"/>
          </a:xfrm>
        </p:grpSpPr>
        <p:sp>
          <p:nvSpPr>
            <p:cNvPr id="648" name="Google Shape;648;p45"/>
            <p:cNvSpPr/>
            <p:nvPr/>
          </p:nvSpPr>
          <p:spPr>
            <a:xfrm>
              <a:off x="2480488" y="2884962"/>
              <a:ext cx="124946" cy="245608"/>
            </a:xfrm>
            <a:custGeom>
              <a:avLst/>
              <a:gdLst/>
              <a:ahLst/>
              <a:cxnLst/>
              <a:rect l="l" t="t" r="r" b="b"/>
              <a:pathLst>
                <a:path w="2304" h="4529" extrusionOk="0">
                  <a:moveTo>
                    <a:pt x="1920" y="0"/>
                  </a:moveTo>
                  <a:lnTo>
                    <a:pt x="1" y="1612"/>
                  </a:lnTo>
                  <a:cubicBezTo>
                    <a:pt x="1" y="1612"/>
                    <a:pt x="661" y="4237"/>
                    <a:pt x="2242" y="4529"/>
                  </a:cubicBezTo>
                  <a:cubicBezTo>
                    <a:pt x="2303" y="4406"/>
                    <a:pt x="1920" y="0"/>
                    <a:pt x="1920" y="0"/>
                  </a:cubicBezTo>
                  <a:close/>
                </a:path>
              </a:pathLst>
            </a:custGeom>
            <a:solidFill>
              <a:srgbClr val="222C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a:off x="2452180" y="2561755"/>
              <a:ext cx="566975" cy="605315"/>
            </a:xfrm>
            <a:custGeom>
              <a:avLst/>
              <a:gdLst/>
              <a:ahLst/>
              <a:cxnLst/>
              <a:rect l="l" t="t" r="r" b="b"/>
              <a:pathLst>
                <a:path w="10455" h="11162" extrusionOk="0">
                  <a:moveTo>
                    <a:pt x="4755" y="1"/>
                  </a:moveTo>
                  <a:cubicBezTo>
                    <a:pt x="4334" y="1"/>
                    <a:pt x="3916" y="69"/>
                    <a:pt x="3516" y="219"/>
                  </a:cubicBezTo>
                  <a:cubicBezTo>
                    <a:pt x="3194" y="342"/>
                    <a:pt x="2871" y="510"/>
                    <a:pt x="2595" y="725"/>
                  </a:cubicBezTo>
                  <a:cubicBezTo>
                    <a:pt x="1" y="2767"/>
                    <a:pt x="1045" y="7326"/>
                    <a:pt x="2964" y="9537"/>
                  </a:cubicBezTo>
                  <a:cubicBezTo>
                    <a:pt x="3814" y="10522"/>
                    <a:pt x="5049" y="11162"/>
                    <a:pt x="6313" y="11162"/>
                  </a:cubicBezTo>
                  <a:cubicBezTo>
                    <a:pt x="6624" y="11162"/>
                    <a:pt x="6937" y="11123"/>
                    <a:pt x="7247" y="11041"/>
                  </a:cubicBezTo>
                  <a:cubicBezTo>
                    <a:pt x="9519" y="10443"/>
                    <a:pt x="10455" y="8033"/>
                    <a:pt x="10225" y="5776"/>
                  </a:cubicBezTo>
                  <a:cubicBezTo>
                    <a:pt x="10071" y="4103"/>
                    <a:pt x="9319" y="2460"/>
                    <a:pt x="8060" y="1355"/>
                  </a:cubicBezTo>
                  <a:cubicBezTo>
                    <a:pt x="7144" y="540"/>
                    <a:pt x="5935" y="1"/>
                    <a:pt x="4755" y="1"/>
                  </a:cubicBezTo>
                  <a:close/>
                </a:path>
              </a:pathLst>
            </a:custGeom>
            <a:solidFill>
              <a:srgbClr val="F7A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5"/>
            <p:cNvSpPr/>
            <p:nvPr/>
          </p:nvSpPr>
          <p:spPr>
            <a:xfrm>
              <a:off x="2424740" y="2847815"/>
              <a:ext cx="153200" cy="173861"/>
            </a:xfrm>
            <a:custGeom>
              <a:avLst/>
              <a:gdLst/>
              <a:ahLst/>
              <a:cxnLst/>
              <a:rect l="l" t="t" r="r" b="b"/>
              <a:pathLst>
                <a:path w="2825" h="3206" extrusionOk="0">
                  <a:moveTo>
                    <a:pt x="1211" y="1"/>
                  </a:moveTo>
                  <a:cubicBezTo>
                    <a:pt x="1007" y="1"/>
                    <a:pt x="805" y="54"/>
                    <a:pt x="645" y="163"/>
                  </a:cubicBezTo>
                  <a:cubicBezTo>
                    <a:pt x="215" y="470"/>
                    <a:pt x="0" y="1069"/>
                    <a:pt x="77" y="1622"/>
                  </a:cubicBezTo>
                  <a:cubicBezTo>
                    <a:pt x="154" y="2236"/>
                    <a:pt x="537" y="2788"/>
                    <a:pt x="1090" y="3065"/>
                  </a:cubicBezTo>
                  <a:cubicBezTo>
                    <a:pt x="1308" y="3159"/>
                    <a:pt x="1540" y="3206"/>
                    <a:pt x="1772" y="3206"/>
                  </a:cubicBezTo>
                  <a:cubicBezTo>
                    <a:pt x="2143" y="3206"/>
                    <a:pt x="2513" y="3086"/>
                    <a:pt x="2825" y="2850"/>
                  </a:cubicBezTo>
                  <a:lnTo>
                    <a:pt x="2088" y="439"/>
                  </a:lnTo>
                  <a:cubicBezTo>
                    <a:pt x="1905" y="151"/>
                    <a:pt x="1554" y="1"/>
                    <a:pt x="1211" y="1"/>
                  </a:cubicBezTo>
                  <a:close/>
                </a:path>
              </a:pathLst>
            </a:custGeom>
            <a:solidFill>
              <a:srgbClr val="F7A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5"/>
            <p:cNvSpPr/>
            <p:nvPr/>
          </p:nvSpPr>
          <p:spPr>
            <a:xfrm>
              <a:off x="2527939" y="2920754"/>
              <a:ext cx="304610" cy="583894"/>
            </a:xfrm>
            <a:custGeom>
              <a:avLst/>
              <a:gdLst/>
              <a:ahLst/>
              <a:cxnLst/>
              <a:rect l="l" t="t" r="r" b="b"/>
              <a:pathLst>
                <a:path w="5617" h="10767" extrusionOk="0">
                  <a:moveTo>
                    <a:pt x="461" y="0"/>
                  </a:moveTo>
                  <a:lnTo>
                    <a:pt x="93" y="7860"/>
                  </a:lnTo>
                  <a:cubicBezTo>
                    <a:pt x="1" y="9303"/>
                    <a:pt x="1060" y="10562"/>
                    <a:pt x="2503" y="10746"/>
                  </a:cubicBezTo>
                  <a:cubicBezTo>
                    <a:pt x="2615" y="10760"/>
                    <a:pt x="2726" y="10766"/>
                    <a:pt x="2835" y="10766"/>
                  </a:cubicBezTo>
                  <a:cubicBezTo>
                    <a:pt x="4351" y="10766"/>
                    <a:pt x="5616" y="9513"/>
                    <a:pt x="5573" y="7952"/>
                  </a:cubicBezTo>
                  <a:lnTo>
                    <a:pt x="5435" y="614"/>
                  </a:lnTo>
                  <a:lnTo>
                    <a:pt x="461" y="0"/>
                  </a:lnTo>
                  <a:close/>
                </a:path>
              </a:pathLst>
            </a:custGeom>
            <a:solidFill>
              <a:srgbClr val="F7A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5"/>
            <p:cNvSpPr/>
            <p:nvPr/>
          </p:nvSpPr>
          <p:spPr>
            <a:xfrm>
              <a:off x="2612862" y="3078887"/>
              <a:ext cx="214859" cy="144089"/>
            </a:xfrm>
            <a:custGeom>
              <a:avLst/>
              <a:gdLst/>
              <a:ahLst/>
              <a:cxnLst/>
              <a:rect l="l" t="t" r="r" b="b"/>
              <a:pathLst>
                <a:path w="3962" h="2657" extrusionOk="0">
                  <a:moveTo>
                    <a:pt x="1" y="1"/>
                  </a:moveTo>
                  <a:cubicBezTo>
                    <a:pt x="1" y="1"/>
                    <a:pt x="907" y="2150"/>
                    <a:pt x="3961" y="2657"/>
                  </a:cubicBezTo>
                  <a:lnTo>
                    <a:pt x="3961" y="1567"/>
                  </a:lnTo>
                  <a:cubicBezTo>
                    <a:pt x="3961" y="1567"/>
                    <a:pt x="3753" y="1609"/>
                    <a:pt x="3414" y="1609"/>
                  </a:cubicBezTo>
                  <a:cubicBezTo>
                    <a:pt x="2648" y="1609"/>
                    <a:pt x="1214" y="1395"/>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5"/>
            <p:cNvSpPr/>
            <p:nvPr/>
          </p:nvSpPr>
          <p:spPr>
            <a:xfrm>
              <a:off x="2751038" y="2886047"/>
              <a:ext cx="40998" cy="30586"/>
            </a:xfrm>
            <a:custGeom>
              <a:avLst/>
              <a:gdLst/>
              <a:ahLst/>
              <a:cxnLst/>
              <a:rect l="l" t="t" r="r" b="b"/>
              <a:pathLst>
                <a:path w="756" h="564" extrusionOk="0">
                  <a:moveTo>
                    <a:pt x="416" y="0"/>
                  </a:moveTo>
                  <a:cubicBezTo>
                    <a:pt x="196" y="0"/>
                    <a:pt x="1" y="272"/>
                    <a:pt x="200" y="471"/>
                  </a:cubicBezTo>
                  <a:cubicBezTo>
                    <a:pt x="255" y="537"/>
                    <a:pt x="319" y="563"/>
                    <a:pt x="382" y="563"/>
                  </a:cubicBezTo>
                  <a:cubicBezTo>
                    <a:pt x="462" y="563"/>
                    <a:pt x="539" y="521"/>
                    <a:pt x="590" y="460"/>
                  </a:cubicBezTo>
                  <a:lnTo>
                    <a:pt x="590" y="460"/>
                  </a:lnTo>
                  <a:cubicBezTo>
                    <a:pt x="705" y="381"/>
                    <a:pt x="755" y="228"/>
                    <a:pt x="615" y="88"/>
                  </a:cubicBezTo>
                  <a:cubicBezTo>
                    <a:pt x="553" y="26"/>
                    <a:pt x="484" y="0"/>
                    <a:pt x="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5"/>
            <p:cNvSpPr/>
            <p:nvPr/>
          </p:nvSpPr>
          <p:spPr>
            <a:xfrm>
              <a:off x="2699412" y="2831058"/>
              <a:ext cx="123861" cy="27495"/>
            </a:xfrm>
            <a:custGeom>
              <a:avLst/>
              <a:gdLst/>
              <a:ahLst/>
              <a:cxnLst/>
              <a:rect l="l" t="t" r="r" b="b"/>
              <a:pathLst>
                <a:path w="2284" h="507" extrusionOk="0">
                  <a:moveTo>
                    <a:pt x="1581" y="0"/>
                  </a:moveTo>
                  <a:cubicBezTo>
                    <a:pt x="1136" y="0"/>
                    <a:pt x="696" y="35"/>
                    <a:pt x="247" y="104"/>
                  </a:cubicBezTo>
                  <a:cubicBezTo>
                    <a:pt x="0" y="162"/>
                    <a:pt x="55" y="507"/>
                    <a:pt x="294" y="507"/>
                  </a:cubicBezTo>
                  <a:cubicBezTo>
                    <a:pt x="308" y="507"/>
                    <a:pt x="323" y="505"/>
                    <a:pt x="339" y="503"/>
                  </a:cubicBezTo>
                  <a:cubicBezTo>
                    <a:pt x="742" y="434"/>
                    <a:pt x="1162" y="399"/>
                    <a:pt x="1580" y="399"/>
                  </a:cubicBezTo>
                  <a:cubicBezTo>
                    <a:pt x="1719" y="399"/>
                    <a:pt x="1859" y="403"/>
                    <a:pt x="1997" y="411"/>
                  </a:cubicBezTo>
                  <a:cubicBezTo>
                    <a:pt x="2002" y="411"/>
                    <a:pt x="2007" y="411"/>
                    <a:pt x="2011" y="411"/>
                  </a:cubicBezTo>
                  <a:cubicBezTo>
                    <a:pt x="2259" y="411"/>
                    <a:pt x="2283" y="27"/>
                    <a:pt x="2027" y="12"/>
                  </a:cubicBezTo>
                  <a:cubicBezTo>
                    <a:pt x="1878" y="4"/>
                    <a:pt x="1729" y="0"/>
                    <a:pt x="15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5"/>
            <p:cNvSpPr/>
            <p:nvPr/>
          </p:nvSpPr>
          <p:spPr>
            <a:xfrm>
              <a:off x="2938347" y="2849388"/>
              <a:ext cx="39154" cy="30586"/>
            </a:xfrm>
            <a:custGeom>
              <a:avLst/>
              <a:gdLst/>
              <a:ahLst/>
              <a:cxnLst/>
              <a:rect l="l" t="t" r="r" b="b"/>
              <a:pathLst>
                <a:path w="722" h="564" extrusionOk="0">
                  <a:moveTo>
                    <a:pt x="403" y="1"/>
                  </a:moveTo>
                  <a:cubicBezTo>
                    <a:pt x="187" y="1"/>
                    <a:pt x="1" y="272"/>
                    <a:pt x="200" y="472"/>
                  </a:cubicBezTo>
                  <a:cubicBezTo>
                    <a:pt x="255" y="537"/>
                    <a:pt x="319" y="564"/>
                    <a:pt x="382" y="564"/>
                  </a:cubicBezTo>
                  <a:cubicBezTo>
                    <a:pt x="477" y="564"/>
                    <a:pt x="568" y="504"/>
                    <a:pt x="617" y="424"/>
                  </a:cubicBezTo>
                  <a:lnTo>
                    <a:pt x="617" y="424"/>
                  </a:lnTo>
                  <a:cubicBezTo>
                    <a:pt x="699" y="342"/>
                    <a:pt x="721" y="210"/>
                    <a:pt x="600" y="88"/>
                  </a:cubicBezTo>
                  <a:cubicBezTo>
                    <a:pt x="538" y="27"/>
                    <a:pt x="469"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5"/>
            <p:cNvSpPr/>
            <p:nvPr/>
          </p:nvSpPr>
          <p:spPr>
            <a:xfrm>
              <a:off x="2882599" y="2901611"/>
              <a:ext cx="41649" cy="56996"/>
            </a:xfrm>
            <a:custGeom>
              <a:avLst/>
              <a:gdLst/>
              <a:ahLst/>
              <a:cxnLst/>
              <a:rect l="l" t="t" r="r" b="b"/>
              <a:pathLst>
                <a:path w="768" h="1051" extrusionOk="0">
                  <a:moveTo>
                    <a:pt x="0" y="0"/>
                  </a:moveTo>
                  <a:lnTo>
                    <a:pt x="0" y="0"/>
                  </a:lnTo>
                  <a:cubicBezTo>
                    <a:pt x="16" y="138"/>
                    <a:pt x="62" y="276"/>
                    <a:pt x="139" y="415"/>
                  </a:cubicBezTo>
                  <a:cubicBezTo>
                    <a:pt x="186" y="499"/>
                    <a:pt x="244" y="573"/>
                    <a:pt x="318" y="634"/>
                  </a:cubicBezTo>
                  <a:lnTo>
                    <a:pt x="318" y="634"/>
                  </a:lnTo>
                  <a:cubicBezTo>
                    <a:pt x="291" y="667"/>
                    <a:pt x="267" y="702"/>
                    <a:pt x="246" y="737"/>
                  </a:cubicBezTo>
                  <a:cubicBezTo>
                    <a:pt x="169" y="814"/>
                    <a:pt x="123" y="890"/>
                    <a:pt x="92" y="998"/>
                  </a:cubicBezTo>
                  <a:cubicBezTo>
                    <a:pt x="92" y="998"/>
                    <a:pt x="92" y="998"/>
                    <a:pt x="92" y="1013"/>
                  </a:cubicBezTo>
                  <a:cubicBezTo>
                    <a:pt x="92" y="1036"/>
                    <a:pt x="109" y="1050"/>
                    <a:pt x="130" y="1050"/>
                  </a:cubicBezTo>
                  <a:cubicBezTo>
                    <a:pt x="137" y="1050"/>
                    <a:pt x="146" y="1048"/>
                    <a:pt x="154" y="1044"/>
                  </a:cubicBezTo>
                  <a:cubicBezTo>
                    <a:pt x="246" y="1013"/>
                    <a:pt x="338" y="952"/>
                    <a:pt x="415" y="890"/>
                  </a:cubicBezTo>
                  <a:cubicBezTo>
                    <a:pt x="492" y="829"/>
                    <a:pt x="553" y="768"/>
                    <a:pt x="630" y="706"/>
                  </a:cubicBezTo>
                  <a:lnTo>
                    <a:pt x="768" y="553"/>
                  </a:lnTo>
                  <a:lnTo>
                    <a:pt x="584" y="476"/>
                  </a:lnTo>
                  <a:cubicBezTo>
                    <a:pt x="476" y="430"/>
                    <a:pt x="369" y="369"/>
                    <a:pt x="292" y="292"/>
                  </a:cubicBezTo>
                  <a:cubicBezTo>
                    <a:pt x="185" y="184"/>
                    <a:pt x="108" y="108"/>
                    <a:pt x="0" y="0"/>
                  </a:cubicBezTo>
                  <a:close/>
                </a:path>
              </a:pathLst>
            </a:custGeom>
            <a:solidFill>
              <a:srgbClr val="E57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5"/>
            <p:cNvSpPr/>
            <p:nvPr/>
          </p:nvSpPr>
          <p:spPr>
            <a:xfrm>
              <a:off x="2890408" y="2793261"/>
              <a:ext cx="109978" cy="42354"/>
            </a:xfrm>
            <a:custGeom>
              <a:avLst/>
              <a:gdLst/>
              <a:ahLst/>
              <a:cxnLst/>
              <a:rect l="l" t="t" r="r" b="b"/>
              <a:pathLst>
                <a:path w="2028" h="781" extrusionOk="0">
                  <a:moveTo>
                    <a:pt x="1755" y="1"/>
                  </a:moveTo>
                  <a:cubicBezTo>
                    <a:pt x="1747" y="1"/>
                    <a:pt x="1738" y="1"/>
                    <a:pt x="1729" y="2"/>
                  </a:cubicBezTo>
                  <a:cubicBezTo>
                    <a:pt x="1192" y="79"/>
                    <a:pt x="685" y="202"/>
                    <a:pt x="194" y="402"/>
                  </a:cubicBezTo>
                  <a:lnTo>
                    <a:pt x="194" y="417"/>
                  </a:lnTo>
                  <a:cubicBezTo>
                    <a:pt x="0" y="486"/>
                    <a:pt x="119" y="781"/>
                    <a:pt x="302" y="781"/>
                  </a:cubicBezTo>
                  <a:cubicBezTo>
                    <a:pt x="322" y="781"/>
                    <a:pt x="342" y="777"/>
                    <a:pt x="363" y="770"/>
                  </a:cubicBezTo>
                  <a:cubicBezTo>
                    <a:pt x="824" y="586"/>
                    <a:pt x="1315" y="463"/>
                    <a:pt x="1806" y="386"/>
                  </a:cubicBezTo>
                  <a:cubicBezTo>
                    <a:pt x="2027" y="357"/>
                    <a:pt x="1965"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5"/>
            <p:cNvSpPr/>
            <p:nvPr/>
          </p:nvSpPr>
          <p:spPr>
            <a:xfrm>
              <a:off x="2487972" y="2904105"/>
              <a:ext cx="31725" cy="47505"/>
            </a:xfrm>
            <a:custGeom>
              <a:avLst/>
              <a:gdLst/>
              <a:ahLst/>
              <a:cxnLst/>
              <a:rect l="l" t="t" r="r" b="b"/>
              <a:pathLst>
                <a:path w="585" h="876" fill="none" extrusionOk="0">
                  <a:moveTo>
                    <a:pt x="584" y="875"/>
                  </a:moveTo>
                  <a:cubicBezTo>
                    <a:pt x="262" y="875"/>
                    <a:pt x="1" y="676"/>
                    <a:pt x="1" y="415"/>
                  </a:cubicBezTo>
                  <a:cubicBezTo>
                    <a:pt x="16" y="215"/>
                    <a:pt x="154" y="46"/>
                    <a:pt x="354" y="0"/>
                  </a:cubicBezTo>
                </a:path>
              </a:pathLst>
            </a:custGeom>
            <a:noFill/>
            <a:ln w="6150" cap="rnd" cmpd="sng">
              <a:solidFill>
                <a:srgbClr val="E57F7E"/>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5"/>
            <p:cNvSpPr/>
            <p:nvPr/>
          </p:nvSpPr>
          <p:spPr>
            <a:xfrm>
              <a:off x="2845940" y="2993150"/>
              <a:ext cx="89154" cy="40889"/>
            </a:xfrm>
            <a:custGeom>
              <a:avLst/>
              <a:gdLst/>
              <a:ahLst/>
              <a:cxnLst/>
              <a:rect l="l" t="t" r="r" b="b"/>
              <a:pathLst>
                <a:path w="1644" h="754" extrusionOk="0">
                  <a:moveTo>
                    <a:pt x="1644" y="1"/>
                  </a:moveTo>
                  <a:lnTo>
                    <a:pt x="1" y="216"/>
                  </a:lnTo>
                  <a:cubicBezTo>
                    <a:pt x="1" y="216"/>
                    <a:pt x="359" y="753"/>
                    <a:pt x="796" y="753"/>
                  </a:cubicBezTo>
                  <a:cubicBezTo>
                    <a:pt x="802" y="753"/>
                    <a:pt x="808" y="753"/>
                    <a:pt x="815" y="753"/>
                  </a:cubicBezTo>
                  <a:cubicBezTo>
                    <a:pt x="1260" y="722"/>
                    <a:pt x="1643" y="1"/>
                    <a:pt x="16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5"/>
            <p:cNvSpPr/>
            <p:nvPr/>
          </p:nvSpPr>
          <p:spPr>
            <a:xfrm>
              <a:off x="2451367" y="2524825"/>
              <a:ext cx="485413" cy="382647"/>
            </a:xfrm>
            <a:custGeom>
              <a:avLst/>
              <a:gdLst/>
              <a:ahLst/>
              <a:cxnLst/>
              <a:rect l="l" t="t" r="r" b="b"/>
              <a:pathLst>
                <a:path w="8951" h="7056" extrusionOk="0">
                  <a:moveTo>
                    <a:pt x="5039" y="0"/>
                  </a:moveTo>
                  <a:cubicBezTo>
                    <a:pt x="4829" y="0"/>
                    <a:pt x="4608" y="13"/>
                    <a:pt x="4376" y="40"/>
                  </a:cubicBezTo>
                  <a:cubicBezTo>
                    <a:pt x="584" y="485"/>
                    <a:pt x="0" y="4077"/>
                    <a:pt x="154" y="6135"/>
                  </a:cubicBezTo>
                  <a:cubicBezTo>
                    <a:pt x="154" y="6135"/>
                    <a:pt x="381" y="6030"/>
                    <a:pt x="668" y="6030"/>
                  </a:cubicBezTo>
                  <a:cubicBezTo>
                    <a:pt x="991" y="6030"/>
                    <a:pt x="1392" y="6163"/>
                    <a:pt x="1628" y="6733"/>
                  </a:cubicBezTo>
                  <a:lnTo>
                    <a:pt x="2503" y="7056"/>
                  </a:lnTo>
                  <a:cubicBezTo>
                    <a:pt x="2687" y="6549"/>
                    <a:pt x="2748" y="6027"/>
                    <a:pt x="2687" y="5490"/>
                  </a:cubicBezTo>
                  <a:cubicBezTo>
                    <a:pt x="2595" y="4707"/>
                    <a:pt x="2503" y="3540"/>
                    <a:pt x="2779" y="3003"/>
                  </a:cubicBezTo>
                  <a:cubicBezTo>
                    <a:pt x="2968" y="2624"/>
                    <a:pt x="3389" y="2487"/>
                    <a:pt x="3867" y="2487"/>
                  </a:cubicBezTo>
                  <a:cubicBezTo>
                    <a:pt x="4475" y="2487"/>
                    <a:pt x="5174" y="2709"/>
                    <a:pt x="5604" y="2941"/>
                  </a:cubicBezTo>
                  <a:cubicBezTo>
                    <a:pt x="5824" y="3063"/>
                    <a:pt x="6091" y="3118"/>
                    <a:pt x="6360" y="3118"/>
                  </a:cubicBezTo>
                  <a:cubicBezTo>
                    <a:pt x="7047" y="3118"/>
                    <a:pt x="7759" y="2760"/>
                    <a:pt x="7814" y="2220"/>
                  </a:cubicBezTo>
                  <a:cubicBezTo>
                    <a:pt x="7829" y="2073"/>
                    <a:pt x="7882" y="2014"/>
                    <a:pt x="7956" y="2014"/>
                  </a:cubicBezTo>
                  <a:cubicBezTo>
                    <a:pt x="8264" y="2014"/>
                    <a:pt x="8950" y="3018"/>
                    <a:pt x="8950" y="3018"/>
                  </a:cubicBezTo>
                  <a:cubicBezTo>
                    <a:pt x="8950" y="3018"/>
                    <a:pt x="8274" y="0"/>
                    <a:pt x="5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5"/>
            <p:cNvSpPr/>
            <p:nvPr/>
          </p:nvSpPr>
          <p:spPr>
            <a:xfrm>
              <a:off x="2233256" y="3214623"/>
              <a:ext cx="874188" cy="643547"/>
            </a:xfrm>
            <a:custGeom>
              <a:avLst/>
              <a:gdLst/>
              <a:ahLst/>
              <a:cxnLst/>
              <a:rect l="l" t="t" r="r" b="b"/>
              <a:pathLst>
                <a:path w="16120" h="11867" extrusionOk="0">
                  <a:moveTo>
                    <a:pt x="8014" y="0"/>
                  </a:moveTo>
                  <a:cubicBezTo>
                    <a:pt x="5880" y="645"/>
                    <a:pt x="1796" y="1750"/>
                    <a:pt x="921" y="3516"/>
                  </a:cubicBezTo>
                  <a:cubicBezTo>
                    <a:pt x="0" y="5404"/>
                    <a:pt x="1935" y="11867"/>
                    <a:pt x="1935" y="11867"/>
                  </a:cubicBezTo>
                  <a:lnTo>
                    <a:pt x="14922" y="11867"/>
                  </a:lnTo>
                  <a:cubicBezTo>
                    <a:pt x="14922" y="11867"/>
                    <a:pt x="16119" y="5358"/>
                    <a:pt x="15045" y="3577"/>
                  </a:cubicBezTo>
                  <a:cubicBezTo>
                    <a:pt x="14031" y="1888"/>
                    <a:pt x="8014" y="0"/>
                    <a:pt x="8014" y="0"/>
                  </a:cubicBezTo>
                  <a:close/>
                </a:path>
              </a:pathLst>
            </a:custGeom>
            <a:solidFill>
              <a:srgbClr val="F7A1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5"/>
            <p:cNvSpPr/>
            <p:nvPr/>
          </p:nvSpPr>
          <p:spPr>
            <a:xfrm>
              <a:off x="2005175" y="4616493"/>
              <a:ext cx="1199676" cy="1030630"/>
            </a:xfrm>
            <a:custGeom>
              <a:avLst/>
              <a:gdLst/>
              <a:ahLst/>
              <a:cxnLst/>
              <a:rect l="l" t="t" r="r" b="b"/>
              <a:pathLst>
                <a:path w="22122" h="9903" extrusionOk="0">
                  <a:moveTo>
                    <a:pt x="21292" y="1"/>
                  </a:moveTo>
                  <a:lnTo>
                    <a:pt x="3792" y="16"/>
                  </a:lnTo>
                  <a:cubicBezTo>
                    <a:pt x="3792" y="16"/>
                    <a:pt x="3838" y="354"/>
                    <a:pt x="2241" y="3317"/>
                  </a:cubicBezTo>
                  <a:cubicBezTo>
                    <a:pt x="629" y="6325"/>
                    <a:pt x="0" y="9902"/>
                    <a:pt x="0" y="9902"/>
                  </a:cubicBezTo>
                  <a:lnTo>
                    <a:pt x="22121" y="9764"/>
                  </a:lnTo>
                  <a:cubicBezTo>
                    <a:pt x="22121" y="9764"/>
                    <a:pt x="21906" y="3700"/>
                    <a:pt x="212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5"/>
            <p:cNvSpPr/>
            <p:nvPr/>
          </p:nvSpPr>
          <p:spPr>
            <a:xfrm>
              <a:off x="2901742" y="4567430"/>
              <a:ext cx="287256" cy="395445"/>
            </a:xfrm>
            <a:custGeom>
              <a:avLst/>
              <a:gdLst/>
              <a:ahLst/>
              <a:cxnLst/>
              <a:rect l="l" t="t" r="r" b="b"/>
              <a:pathLst>
                <a:path w="5297" h="7292" fill="none" extrusionOk="0">
                  <a:moveTo>
                    <a:pt x="0" y="0"/>
                  </a:moveTo>
                  <a:cubicBezTo>
                    <a:pt x="0" y="0"/>
                    <a:pt x="1858" y="7031"/>
                    <a:pt x="5297" y="7292"/>
                  </a:cubicBezTo>
                </a:path>
              </a:pathLst>
            </a:custGeom>
            <a:noFill/>
            <a:ln w="2675" cap="rnd" cmpd="sng">
              <a:solidFill>
                <a:srgbClr val="594D54"/>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5"/>
            <p:cNvSpPr/>
            <p:nvPr/>
          </p:nvSpPr>
          <p:spPr>
            <a:xfrm>
              <a:off x="2953368" y="3765594"/>
              <a:ext cx="481237" cy="1673755"/>
            </a:xfrm>
            <a:custGeom>
              <a:avLst/>
              <a:gdLst/>
              <a:ahLst/>
              <a:cxnLst/>
              <a:rect l="l" t="t" r="r" b="b"/>
              <a:pathLst>
                <a:path w="8874" h="30864" extrusionOk="0">
                  <a:moveTo>
                    <a:pt x="2855" y="1"/>
                  </a:moveTo>
                  <a:cubicBezTo>
                    <a:pt x="2733" y="1"/>
                    <a:pt x="2610" y="26"/>
                    <a:pt x="2487" y="80"/>
                  </a:cubicBezTo>
                  <a:cubicBezTo>
                    <a:pt x="845" y="786"/>
                    <a:pt x="0" y="2628"/>
                    <a:pt x="522" y="4347"/>
                  </a:cubicBezTo>
                  <a:cubicBezTo>
                    <a:pt x="2303" y="10027"/>
                    <a:pt x="4759" y="22446"/>
                    <a:pt x="5035" y="24473"/>
                  </a:cubicBezTo>
                  <a:lnTo>
                    <a:pt x="5143" y="25455"/>
                  </a:lnTo>
                  <a:cubicBezTo>
                    <a:pt x="5143" y="25455"/>
                    <a:pt x="4821" y="27512"/>
                    <a:pt x="4068" y="28080"/>
                  </a:cubicBezTo>
                  <a:cubicBezTo>
                    <a:pt x="4135" y="28214"/>
                    <a:pt x="4284" y="28301"/>
                    <a:pt x="4442" y="28301"/>
                  </a:cubicBezTo>
                  <a:cubicBezTo>
                    <a:pt x="4466" y="28301"/>
                    <a:pt x="4490" y="28299"/>
                    <a:pt x="4514" y="28295"/>
                  </a:cubicBezTo>
                  <a:cubicBezTo>
                    <a:pt x="5204" y="28080"/>
                    <a:pt x="5527" y="27343"/>
                    <a:pt x="5527" y="27343"/>
                  </a:cubicBezTo>
                  <a:cubicBezTo>
                    <a:pt x="5527" y="27343"/>
                    <a:pt x="6452" y="30453"/>
                    <a:pt x="6759" y="30453"/>
                  </a:cubicBezTo>
                  <a:cubicBezTo>
                    <a:pt x="6769" y="30453"/>
                    <a:pt x="6777" y="30450"/>
                    <a:pt x="6786" y="30444"/>
                  </a:cubicBezTo>
                  <a:cubicBezTo>
                    <a:pt x="7046" y="30260"/>
                    <a:pt x="6709" y="28495"/>
                    <a:pt x="6709" y="28495"/>
                  </a:cubicBezTo>
                  <a:lnTo>
                    <a:pt x="6709" y="28495"/>
                  </a:lnTo>
                  <a:cubicBezTo>
                    <a:pt x="6709" y="28496"/>
                    <a:pt x="7429" y="30864"/>
                    <a:pt x="7659" y="30864"/>
                  </a:cubicBezTo>
                  <a:cubicBezTo>
                    <a:pt x="7671" y="30864"/>
                    <a:pt x="7682" y="30857"/>
                    <a:pt x="7691" y="30843"/>
                  </a:cubicBezTo>
                  <a:cubicBezTo>
                    <a:pt x="7768" y="30751"/>
                    <a:pt x="7691" y="30843"/>
                    <a:pt x="7384" y="28479"/>
                  </a:cubicBezTo>
                  <a:lnTo>
                    <a:pt x="7384" y="28479"/>
                  </a:lnTo>
                  <a:cubicBezTo>
                    <a:pt x="7384" y="28480"/>
                    <a:pt x="8148" y="30095"/>
                    <a:pt x="8342" y="30095"/>
                  </a:cubicBezTo>
                  <a:cubicBezTo>
                    <a:pt x="8362" y="30095"/>
                    <a:pt x="8375" y="30080"/>
                    <a:pt x="8382" y="30045"/>
                  </a:cubicBezTo>
                  <a:cubicBezTo>
                    <a:pt x="8474" y="29539"/>
                    <a:pt x="8060" y="27989"/>
                    <a:pt x="8060" y="27988"/>
                  </a:cubicBezTo>
                  <a:lnTo>
                    <a:pt x="8060" y="27988"/>
                  </a:lnTo>
                  <a:cubicBezTo>
                    <a:pt x="8060" y="27989"/>
                    <a:pt x="8648" y="29215"/>
                    <a:pt x="8796" y="29215"/>
                  </a:cubicBezTo>
                  <a:cubicBezTo>
                    <a:pt x="8812" y="29215"/>
                    <a:pt x="8823" y="29201"/>
                    <a:pt x="8827" y="29170"/>
                  </a:cubicBezTo>
                  <a:cubicBezTo>
                    <a:pt x="8873" y="28848"/>
                    <a:pt x="7568" y="24672"/>
                    <a:pt x="7568" y="24672"/>
                  </a:cubicBezTo>
                  <a:cubicBezTo>
                    <a:pt x="7568" y="24672"/>
                    <a:pt x="7154" y="21157"/>
                    <a:pt x="7077" y="20666"/>
                  </a:cubicBezTo>
                  <a:lnTo>
                    <a:pt x="7062" y="20512"/>
                  </a:lnTo>
                  <a:cubicBezTo>
                    <a:pt x="6294" y="15216"/>
                    <a:pt x="8459" y="11486"/>
                    <a:pt x="5711" y="3626"/>
                  </a:cubicBezTo>
                  <a:cubicBezTo>
                    <a:pt x="5486" y="3006"/>
                    <a:pt x="4203" y="1"/>
                    <a:pt x="2855" y="1"/>
                  </a:cubicBezTo>
                  <a:close/>
                </a:path>
              </a:pathLst>
            </a:custGeom>
            <a:solidFill>
              <a:srgbClr val="F3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5"/>
            <p:cNvSpPr/>
            <p:nvPr/>
          </p:nvSpPr>
          <p:spPr>
            <a:xfrm>
              <a:off x="1879409" y="3709954"/>
              <a:ext cx="586172" cy="1785577"/>
            </a:xfrm>
            <a:custGeom>
              <a:avLst/>
              <a:gdLst/>
              <a:ahLst/>
              <a:cxnLst/>
              <a:rect l="l" t="t" r="r" b="b"/>
              <a:pathLst>
                <a:path w="10809" h="32926" extrusionOk="0">
                  <a:moveTo>
                    <a:pt x="8091" y="0"/>
                  </a:moveTo>
                  <a:cubicBezTo>
                    <a:pt x="7278" y="0"/>
                    <a:pt x="6495" y="415"/>
                    <a:pt x="6019" y="1090"/>
                  </a:cubicBezTo>
                  <a:cubicBezTo>
                    <a:pt x="4345" y="3470"/>
                    <a:pt x="1060" y="8520"/>
                    <a:pt x="630" y="9932"/>
                  </a:cubicBezTo>
                  <a:cubicBezTo>
                    <a:pt x="277" y="11068"/>
                    <a:pt x="1" y="17485"/>
                    <a:pt x="692" y="22797"/>
                  </a:cubicBezTo>
                  <a:lnTo>
                    <a:pt x="707" y="22950"/>
                  </a:lnTo>
                  <a:cubicBezTo>
                    <a:pt x="784" y="23442"/>
                    <a:pt x="1321" y="26942"/>
                    <a:pt x="1321" y="26942"/>
                  </a:cubicBezTo>
                  <a:cubicBezTo>
                    <a:pt x="1321" y="26942"/>
                    <a:pt x="1198" y="31301"/>
                    <a:pt x="1321" y="31608"/>
                  </a:cubicBezTo>
                  <a:cubicBezTo>
                    <a:pt x="1332" y="31635"/>
                    <a:pt x="1343" y="31646"/>
                    <a:pt x="1356" y="31646"/>
                  </a:cubicBezTo>
                  <a:cubicBezTo>
                    <a:pt x="1494" y="31646"/>
                    <a:pt x="1751" y="30258"/>
                    <a:pt x="1751" y="30258"/>
                  </a:cubicBezTo>
                  <a:cubicBezTo>
                    <a:pt x="1751" y="30258"/>
                    <a:pt x="1766" y="31869"/>
                    <a:pt x="1997" y="32330"/>
                  </a:cubicBezTo>
                  <a:cubicBezTo>
                    <a:pt x="2011" y="32357"/>
                    <a:pt x="2026" y="32369"/>
                    <a:pt x="2042" y="32369"/>
                  </a:cubicBezTo>
                  <a:cubicBezTo>
                    <a:pt x="2233" y="32369"/>
                    <a:pt x="2534" y="30549"/>
                    <a:pt x="2534" y="30549"/>
                  </a:cubicBezTo>
                  <a:cubicBezTo>
                    <a:pt x="2872" y="32913"/>
                    <a:pt x="2780" y="32837"/>
                    <a:pt x="2872" y="32913"/>
                  </a:cubicBezTo>
                  <a:cubicBezTo>
                    <a:pt x="2882" y="32921"/>
                    <a:pt x="2891" y="32925"/>
                    <a:pt x="2900" y="32925"/>
                  </a:cubicBezTo>
                  <a:cubicBezTo>
                    <a:pt x="3136" y="32925"/>
                    <a:pt x="3179" y="30380"/>
                    <a:pt x="3179" y="30380"/>
                  </a:cubicBezTo>
                  <a:cubicBezTo>
                    <a:pt x="3179" y="30380"/>
                    <a:pt x="3348" y="32176"/>
                    <a:pt x="3655" y="32284"/>
                  </a:cubicBezTo>
                  <a:cubicBezTo>
                    <a:pt x="3660" y="32286"/>
                    <a:pt x="3665" y="32287"/>
                    <a:pt x="3670" y="32287"/>
                  </a:cubicBezTo>
                  <a:cubicBezTo>
                    <a:pt x="3948" y="32287"/>
                    <a:pt x="4008" y="28968"/>
                    <a:pt x="4008" y="28968"/>
                  </a:cubicBezTo>
                  <a:cubicBezTo>
                    <a:pt x="4008" y="28968"/>
                    <a:pt x="4514" y="29582"/>
                    <a:pt x="5251" y="29597"/>
                  </a:cubicBezTo>
                  <a:cubicBezTo>
                    <a:pt x="5435" y="29582"/>
                    <a:pt x="5589" y="29444"/>
                    <a:pt x="5620" y="29275"/>
                  </a:cubicBezTo>
                  <a:cubicBezTo>
                    <a:pt x="4745" y="28953"/>
                    <a:pt x="3885" y="27049"/>
                    <a:pt x="3885" y="27049"/>
                  </a:cubicBezTo>
                  <a:lnTo>
                    <a:pt x="3716" y="26067"/>
                  </a:lnTo>
                  <a:cubicBezTo>
                    <a:pt x="3348" y="23472"/>
                    <a:pt x="4269" y="12634"/>
                    <a:pt x="4668" y="11667"/>
                  </a:cubicBezTo>
                  <a:cubicBezTo>
                    <a:pt x="5251" y="10332"/>
                    <a:pt x="9335" y="4989"/>
                    <a:pt x="10563" y="3807"/>
                  </a:cubicBezTo>
                  <a:cubicBezTo>
                    <a:pt x="9273" y="2502"/>
                    <a:pt x="10808" y="16"/>
                    <a:pt x="8091" y="0"/>
                  </a:cubicBezTo>
                  <a:close/>
                </a:path>
              </a:pathLst>
            </a:custGeom>
            <a:solidFill>
              <a:srgbClr val="F3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5"/>
            <p:cNvSpPr/>
            <p:nvPr/>
          </p:nvSpPr>
          <p:spPr>
            <a:xfrm>
              <a:off x="1824475" y="3260393"/>
              <a:ext cx="1566000" cy="1433733"/>
            </a:xfrm>
            <a:custGeom>
              <a:avLst/>
              <a:gdLst/>
              <a:ahLst/>
              <a:cxnLst/>
              <a:rect l="l" t="t" r="r" b="b"/>
              <a:pathLst>
                <a:path w="28877" h="26438" extrusionOk="0">
                  <a:moveTo>
                    <a:pt x="12758" y="1"/>
                  </a:moveTo>
                  <a:cubicBezTo>
                    <a:pt x="12758" y="1"/>
                    <a:pt x="7308" y="2226"/>
                    <a:pt x="6679" y="2733"/>
                  </a:cubicBezTo>
                  <a:cubicBezTo>
                    <a:pt x="6034" y="3224"/>
                    <a:pt x="2933" y="4821"/>
                    <a:pt x="2564" y="7876"/>
                  </a:cubicBezTo>
                  <a:cubicBezTo>
                    <a:pt x="2196" y="10931"/>
                    <a:pt x="1981" y="13771"/>
                    <a:pt x="1643" y="15766"/>
                  </a:cubicBezTo>
                  <a:cubicBezTo>
                    <a:pt x="1290" y="17762"/>
                    <a:pt x="1" y="20249"/>
                    <a:pt x="922" y="22229"/>
                  </a:cubicBezTo>
                  <a:cubicBezTo>
                    <a:pt x="1019" y="22280"/>
                    <a:pt x="1502" y="22297"/>
                    <a:pt x="2102" y="22297"/>
                  </a:cubicBezTo>
                  <a:cubicBezTo>
                    <a:pt x="3303" y="22297"/>
                    <a:pt x="4974" y="22229"/>
                    <a:pt x="4975" y="22229"/>
                  </a:cubicBezTo>
                  <a:lnTo>
                    <a:pt x="4975" y="22229"/>
                  </a:lnTo>
                  <a:cubicBezTo>
                    <a:pt x="4975" y="22229"/>
                    <a:pt x="4130" y="25438"/>
                    <a:pt x="6540" y="26221"/>
                  </a:cubicBezTo>
                  <a:cubicBezTo>
                    <a:pt x="6540" y="26221"/>
                    <a:pt x="7784" y="25858"/>
                    <a:pt x="8827" y="25858"/>
                  </a:cubicBezTo>
                  <a:cubicBezTo>
                    <a:pt x="9174" y="25858"/>
                    <a:pt x="9499" y="25898"/>
                    <a:pt x="9749" y="26006"/>
                  </a:cubicBezTo>
                  <a:cubicBezTo>
                    <a:pt x="10306" y="26246"/>
                    <a:pt x="10992" y="26438"/>
                    <a:pt x="11701" y="26438"/>
                  </a:cubicBezTo>
                  <a:cubicBezTo>
                    <a:pt x="12262" y="26438"/>
                    <a:pt x="12836" y="26317"/>
                    <a:pt x="13372" y="26006"/>
                  </a:cubicBezTo>
                  <a:cubicBezTo>
                    <a:pt x="14122" y="25553"/>
                    <a:pt x="14770" y="25469"/>
                    <a:pt x="15149" y="25469"/>
                  </a:cubicBezTo>
                  <a:cubicBezTo>
                    <a:pt x="15375" y="25469"/>
                    <a:pt x="15506" y="25499"/>
                    <a:pt x="15506" y="25499"/>
                  </a:cubicBezTo>
                  <a:lnTo>
                    <a:pt x="15659" y="25146"/>
                  </a:lnTo>
                  <a:lnTo>
                    <a:pt x="15659" y="25146"/>
                  </a:lnTo>
                  <a:cubicBezTo>
                    <a:pt x="15628" y="25269"/>
                    <a:pt x="15567" y="25392"/>
                    <a:pt x="15506" y="25499"/>
                  </a:cubicBezTo>
                  <a:cubicBezTo>
                    <a:pt x="15506" y="25499"/>
                    <a:pt x="17500" y="26267"/>
                    <a:pt x="19119" y="26267"/>
                  </a:cubicBezTo>
                  <a:cubicBezTo>
                    <a:pt x="19574" y="26267"/>
                    <a:pt x="19998" y="26206"/>
                    <a:pt x="20341" y="26052"/>
                  </a:cubicBezTo>
                  <a:cubicBezTo>
                    <a:pt x="20832" y="25830"/>
                    <a:pt x="21489" y="25772"/>
                    <a:pt x="22167" y="25772"/>
                  </a:cubicBezTo>
                  <a:cubicBezTo>
                    <a:pt x="22923" y="25772"/>
                    <a:pt x="23705" y="25845"/>
                    <a:pt x="24309" y="25845"/>
                  </a:cubicBezTo>
                  <a:cubicBezTo>
                    <a:pt x="24889" y="25845"/>
                    <a:pt x="25304" y="25778"/>
                    <a:pt x="25377" y="25514"/>
                  </a:cubicBezTo>
                  <a:cubicBezTo>
                    <a:pt x="25591" y="24731"/>
                    <a:pt x="25177" y="22306"/>
                    <a:pt x="25177" y="22306"/>
                  </a:cubicBezTo>
                  <a:lnTo>
                    <a:pt x="25177" y="22306"/>
                  </a:lnTo>
                  <a:cubicBezTo>
                    <a:pt x="25177" y="22306"/>
                    <a:pt x="25805" y="22351"/>
                    <a:pt x="26518" y="22351"/>
                  </a:cubicBezTo>
                  <a:cubicBezTo>
                    <a:pt x="27358" y="22351"/>
                    <a:pt x="28317" y="22288"/>
                    <a:pt x="28508" y="22014"/>
                  </a:cubicBezTo>
                  <a:cubicBezTo>
                    <a:pt x="28877" y="21523"/>
                    <a:pt x="28155" y="20095"/>
                    <a:pt x="28017" y="19113"/>
                  </a:cubicBezTo>
                  <a:cubicBezTo>
                    <a:pt x="27879" y="18115"/>
                    <a:pt x="28370" y="16411"/>
                    <a:pt x="28447" y="15766"/>
                  </a:cubicBezTo>
                  <a:cubicBezTo>
                    <a:pt x="28524" y="15122"/>
                    <a:pt x="27311" y="14062"/>
                    <a:pt x="27311" y="12988"/>
                  </a:cubicBezTo>
                  <a:cubicBezTo>
                    <a:pt x="27311" y="11928"/>
                    <a:pt x="27510" y="8014"/>
                    <a:pt x="27157" y="6740"/>
                  </a:cubicBezTo>
                  <a:cubicBezTo>
                    <a:pt x="26804" y="5450"/>
                    <a:pt x="21308" y="661"/>
                    <a:pt x="18898" y="369"/>
                  </a:cubicBezTo>
                  <a:cubicBezTo>
                    <a:pt x="18064" y="949"/>
                    <a:pt x="17090" y="1241"/>
                    <a:pt x="16114" y="1241"/>
                  </a:cubicBezTo>
                  <a:cubicBezTo>
                    <a:pt x="15205" y="1241"/>
                    <a:pt x="14294" y="987"/>
                    <a:pt x="13495" y="476"/>
                  </a:cubicBezTo>
                  <a:lnTo>
                    <a:pt x="127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5"/>
            <p:cNvSpPr/>
            <p:nvPr/>
          </p:nvSpPr>
          <p:spPr>
            <a:xfrm>
              <a:off x="3157325" y="3915538"/>
              <a:ext cx="32484" cy="554502"/>
            </a:xfrm>
            <a:custGeom>
              <a:avLst/>
              <a:gdLst/>
              <a:ahLst/>
              <a:cxnLst/>
              <a:rect l="l" t="t" r="r" b="b"/>
              <a:pathLst>
                <a:path w="599" h="10225" fill="none" extrusionOk="0">
                  <a:moveTo>
                    <a:pt x="0" y="1"/>
                  </a:moveTo>
                  <a:cubicBezTo>
                    <a:pt x="0" y="1"/>
                    <a:pt x="553" y="4361"/>
                    <a:pt x="553" y="6111"/>
                  </a:cubicBezTo>
                  <a:cubicBezTo>
                    <a:pt x="553" y="7277"/>
                    <a:pt x="599" y="10225"/>
                    <a:pt x="599" y="10225"/>
                  </a:cubicBezTo>
                </a:path>
              </a:pathLst>
            </a:custGeom>
            <a:noFill/>
            <a:ln w="9525" cap="rnd" cmpd="sng">
              <a:solidFill>
                <a:schemeClr val="dk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5"/>
            <p:cNvSpPr/>
            <p:nvPr/>
          </p:nvSpPr>
          <p:spPr>
            <a:xfrm>
              <a:off x="2773544" y="3743251"/>
              <a:ext cx="324729" cy="372994"/>
            </a:xfrm>
            <a:custGeom>
              <a:avLst/>
              <a:gdLst/>
              <a:ahLst/>
              <a:cxnLst/>
              <a:rect l="l" t="t" r="r" b="b"/>
              <a:pathLst>
                <a:path w="5988" h="6878" fill="none" extrusionOk="0">
                  <a:moveTo>
                    <a:pt x="307" y="62"/>
                  </a:moveTo>
                  <a:lnTo>
                    <a:pt x="5343" y="0"/>
                  </a:lnTo>
                  <a:cubicBezTo>
                    <a:pt x="5343" y="0"/>
                    <a:pt x="5987" y="4790"/>
                    <a:pt x="5005" y="6018"/>
                  </a:cubicBezTo>
                  <a:cubicBezTo>
                    <a:pt x="4329" y="6847"/>
                    <a:pt x="2088" y="6878"/>
                    <a:pt x="1182" y="6095"/>
                  </a:cubicBezTo>
                  <a:cubicBezTo>
                    <a:pt x="0" y="5051"/>
                    <a:pt x="307" y="62"/>
                    <a:pt x="307" y="62"/>
                  </a:cubicBezTo>
                  <a:close/>
                </a:path>
              </a:pathLst>
            </a:custGeom>
            <a:noFill/>
            <a:ln w="9525" cap="rnd" cmpd="sng">
              <a:solidFill>
                <a:schemeClr val="dk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5"/>
            <p:cNvSpPr/>
            <p:nvPr/>
          </p:nvSpPr>
          <p:spPr>
            <a:xfrm>
              <a:off x="2790192" y="3794010"/>
              <a:ext cx="274783" cy="54"/>
            </a:xfrm>
            <a:custGeom>
              <a:avLst/>
              <a:gdLst/>
              <a:ahLst/>
              <a:cxnLst/>
              <a:rect l="l" t="t" r="r" b="b"/>
              <a:pathLst>
                <a:path w="5067" h="1" fill="none" extrusionOk="0">
                  <a:moveTo>
                    <a:pt x="0" y="1"/>
                  </a:moveTo>
                  <a:lnTo>
                    <a:pt x="5066" y="1"/>
                  </a:lnTo>
                </a:path>
              </a:pathLst>
            </a:custGeom>
            <a:noFill/>
            <a:ln w="9525" cap="rnd" cmpd="sng">
              <a:solidFill>
                <a:schemeClr val="dk2"/>
              </a:solidFill>
              <a:prstDash val="solid"/>
              <a:miter lim="153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5"/>
            <p:cNvSpPr/>
            <p:nvPr/>
          </p:nvSpPr>
          <p:spPr>
            <a:xfrm>
              <a:off x="3173974" y="4810486"/>
              <a:ext cx="260629" cy="629610"/>
            </a:xfrm>
            <a:custGeom>
              <a:avLst/>
              <a:gdLst/>
              <a:ahLst/>
              <a:cxnLst/>
              <a:rect l="l" t="t" r="r" b="b"/>
              <a:pathLst>
                <a:path w="4806" h="11610" extrusionOk="0">
                  <a:moveTo>
                    <a:pt x="2871" y="1"/>
                  </a:moveTo>
                  <a:cubicBezTo>
                    <a:pt x="1935" y="77"/>
                    <a:pt x="998" y="169"/>
                    <a:pt x="62" y="292"/>
                  </a:cubicBezTo>
                  <a:cubicBezTo>
                    <a:pt x="538" y="2656"/>
                    <a:pt x="875" y="4514"/>
                    <a:pt x="967" y="5205"/>
                  </a:cubicBezTo>
                  <a:lnTo>
                    <a:pt x="1075" y="6187"/>
                  </a:lnTo>
                  <a:cubicBezTo>
                    <a:pt x="1075" y="6187"/>
                    <a:pt x="753" y="8244"/>
                    <a:pt x="0" y="8812"/>
                  </a:cubicBezTo>
                  <a:cubicBezTo>
                    <a:pt x="67" y="8946"/>
                    <a:pt x="216" y="9033"/>
                    <a:pt x="374" y="9033"/>
                  </a:cubicBezTo>
                  <a:cubicBezTo>
                    <a:pt x="398" y="9033"/>
                    <a:pt x="422" y="9031"/>
                    <a:pt x="446" y="9027"/>
                  </a:cubicBezTo>
                  <a:cubicBezTo>
                    <a:pt x="1152" y="8812"/>
                    <a:pt x="1459" y="8075"/>
                    <a:pt x="1459" y="8075"/>
                  </a:cubicBezTo>
                  <a:cubicBezTo>
                    <a:pt x="1459" y="8075"/>
                    <a:pt x="2403" y="11199"/>
                    <a:pt x="2695" y="11199"/>
                  </a:cubicBezTo>
                  <a:cubicBezTo>
                    <a:pt x="2703" y="11199"/>
                    <a:pt x="2710" y="11197"/>
                    <a:pt x="2718" y="11192"/>
                  </a:cubicBezTo>
                  <a:cubicBezTo>
                    <a:pt x="2978" y="10992"/>
                    <a:pt x="2656" y="9227"/>
                    <a:pt x="2656" y="9227"/>
                  </a:cubicBezTo>
                  <a:lnTo>
                    <a:pt x="2656" y="9227"/>
                  </a:lnTo>
                  <a:cubicBezTo>
                    <a:pt x="2656" y="9228"/>
                    <a:pt x="3367" y="11609"/>
                    <a:pt x="3593" y="11609"/>
                  </a:cubicBezTo>
                  <a:cubicBezTo>
                    <a:pt x="3604" y="11609"/>
                    <a:pt x="3615" y="11603"/>
                    <a:pt x="3623" y="11591"/>
                  </a:cubicBezTo>
                  <a:cubicBezTo>
                    <a:pt x="3700" y="11483"/>
                    <a:pt x="3623" y="11591"/>
                    <a:pt x="3316" y="9211"/>
                  </a:cubicBezTo>
                  <a:lnTo>
                    <a:pt x="3316" y="9211"/>
                  </a:lnTo>
                  <a:cubicBezTo>
                    <a:pt x="3316" y="9212"/>
                    <a:pt x="4075" y="10831"/>
                    <a:pt x="4273" y="10831"/>
                  </a:cubicBezTo>
                  <a:cubicBezTo>
                    <a:pt x="4293" y="10831"/>
                    <a:pt x="4307" y="10814"/>
                    <a:pt x="4314" y="10777"/>
                  </a:cubicBezTo>
                  <a:cubicBezTo>
                    <a:pt x="4406" y="10271"/>
                    <a:pt x="3992" y="8721"/>
                    <a:pt x="3992" y="8720"/>
                  </a:cubicBezTo>
                  <a:lnTo>
                    <a:pt x="3992" y="8720"/>
                  </a:lnTo>
                  <a:cubicBezTo>
                    <a:pt x="3992" y="8721"/>
                    <a:pt x="4593" y="9947"/>
                    <a:pt x="4732" y="9947"/>
                  </a:cubicBezTo>
                  <a:cubicBezTo>
                    <a:pt x="4747" y="9947"/>
                    <a:pt x="4756" y="9933"/>
                    <a:pt x="4759" y="9902"/>
                  </a:cubicBezTo>
                  <a:cubicBezTo>
                    <a:pt x="4805" y="9580"/>
                    <a:pt x="3500" y="5404"/>
                    <a:pt x="3500" y="5404"/>
                  </a:cubicBezTo>
                  <a:cubicBezTo>
                    <a:pt x="3500" y="5404"/>
                    <a:pt x="3086" y="1889"/>
                    <a:pt x="3025" y="1398"/>
                  </a:cubicBezTo>
                  <a:lnTo>
                    <a:pt x="3009" y="1244"/>
                  </a:lnTo>
                  <a:cubicBezTo>
                    <a:pt x="2948" y="830"/>
                    <a:pt x="2902" y="415"/>
                    <a:pt x="2871" y="1"/>
                  </a:cubicBezTo>
                  <a:close/>
                </a:path>
              </a:pathLst>
            </a:custGeom>
            <a:solidFill>
              <a:srgbClr val="F3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5"/>
            <p:cNvSpPr/>
            <p:nvPr/>
          </p:nvSpPr>
          <p:spPr>
            <a:xfrm>
              <a:off x="1903596" y="4813848"/>
              <a:ext cx="281399" cy="682485"/>
            </a:xfrm>
            <a:custGeom>
              <a:avLst/>
              <a:gdLst/>
              <a:ahLst/>
              <a:cxnLst/>
              <a:rect l="l" t="t" r="r" b="b"/>
              <a:pathLst>
                <a:path w="5189" h="12585" extrusionOk="0">
                  <a:moveTo>
                    <a:pt x="1658" y="0"/>
                  </a:moveTo>
                  <a:cubicBezTo>
                    <a:pt x="1105" y="0"/>
                    <a:pt x="553" y="15"/>
                    <a:pt x="0" y="46"/>
                  </a:cubicBezTo>
                  <a:cubicBezTo>
                    <a:pt x="62" y="844"/>
                    <a:pt x="138" y="1658"/>
                    <a:pt x="246" y="2441"/>
                  </a:cubicBezTo>
                  <a:lnTo>
                    <a:pt x="277" y="2610"/>
                  </a:lnTo>
                  <a:cubicBezTo>
                    <a:pt x="338" y="3101"/>
                    <a:pt x="875" y="6586"/>
                    <a:pt x="875" y="6586"/>
                  </a:cubicBezTo>
                  <a:cubicBezTo>
                    <a:pt x="875" y="6586"/>
                    <a:pt x="752" y="10961"/>
                    <a:pt x="875" y="11268"/>
                  </a:cubicBezTo>
                  <a:cubicBezTo>
                    <a:pt x="886" y="11292"/>
                    <a:pt x="899" y="11303"/>
                    <a:pt x="912" y="11303"/>
                  </a:cubicBezTo>
                  <a:cubicBezTo>
                    <a:pt x="1059" y="11303"/>
                    <a:pt x="1305" y="9917"/>
                    <a:pt x="1305" y="9917"/>
                  </a:cubicBezTo>
                  <a:cubicBezTo>
                    <a:pt x="1305" y="9917"/>
                    <a:pt x="1320" y="11529"/>
                    <a:pt x="1551" y="11974"/>
                  </a:cubicBezTo>
                  <a:cubicBezTo>
                    <a:pt x="1565" y="12003"/>
                    <a:pt x="1581" y="12017"/>
                    <a:pt x="1598" y="12017"/>
                  </a:cubicBezTo>
                  <a:cubicBezTo>
                    <a:pt x="1791" y="12017"/>
                    <a:pt x="2103" y="10209"/>
                    <a:pt x="2103" y="10209"/>
                  </a:cubicBezTo>
                  <a:cubicBezTo>
                    <a:pt x="2441" y="12573"/>
                    <a:pt x="2334" y="12496"/>
                    <a:pt x="2441" y="12573"/>
                  </a:cubicBezTo>
                  <a:cubicBezTo>
                    <a:pt x="2450" y="12581"/>
                    <a:pt x="2459" y="12585"/>
                    <a:pt x="2468" y="12585"/>
                  </a:cubicBezTo>
                  <a:cubicBezTo>
                    <a:pt x="2690" y="12585"/>
                    <a:pt x="2733" y="10040"/>
                    <a:pt x="2733" y="10040"/>
                  </a:cubicBezTo>
                  <a:cubicBezTo>
                    <a:pt x="2733" y="10040"/>
                    <a:pt x="2902" y="11836"/>
                    <a:pt x="3209" y="11943"/>
                  </a:cubicBezTo>
                  <a:cubicBezTo>
                    <a:pt x="3214" y="11945"/>
                    <a:pt x="3219" y="11947"/>
                    <a:pt x="3225" y="11947"/>
                  </a:cubicBezTo>
                  <a:cubicBezTo>
                    <a:pt x="3518" y="11947"/>
                    <a:pt x="3577" y="8627"/>
                    <a:pt x="3577" y="8627"/>
                  </a:cubicBezTo>
                  <a:cubicBezTo>
                    <a:pt x="3577" y="8627"/>
                    <a:pt x="4084" y="9241"/>
                    <a:pt x="4821" y="9257"/>
                  </a:cubicBezTo>
                  <a:cubicBezTo>
                    <a:pt x="4989" y="9241"/>
                    <a:pt x="5143" y="9103"/>
                    <a:pt x="5189" y="8919"/>
                  </a:cubicBezTo>
                  <a:cubicBezTo>
                    <a:pt x="4299" y="8597"/>
                    <a:pt x="3439" y="6693"/>
                    <a:pt x="3439" y="6693"/>
                  </a:cubicBezTo>
                  <a:lnTo>
                    <a:pt x="3270" y="5711"/>
                  </a:lnTo>
                  <a:cubicBezTo>
                    <a:pt x="3132" y="4697"/>
                    <a:pt x="3178" y="2472"/>
                    <a:pt x="3316" y="46"/>
                  </a:cubicBezTo>
                  <a:cubicBezTo>
                    <a:pt x="2763" y="15"/>
                    <a:pt x="2211" y="0"/>
                    <a:pt x="1658" y="0"/>
                  </a:cubicBezTo>
                  <a:close/>
                </a:path>
              </a:pathLst>
            </a:custGeom>
            <a:solidFill>
              <a:srgbClr val="F39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645;p45">
            <a:extLst>
              <a:ext uri="{FF2B5EF4-FFF2-40B4-BE49-F238E27FC236}">
                <a16:creationId xmlns:a16="http://schemas.microsoft.com/office/drawing/2014/main" id="{981BFCA2-894F-4B96-86CC-9B12DC18234B}"/>
              </a:ext>
            </a:extLst>
          </p:cNvPr>
          <p:cNvSpPr txBox="1">
            <a:spLocks/>
          </p:cNvSpPr>
          <p:nvPr/>
        </p:nvSpPr>
        <p:spPr>
          <a:xfrm>
            <a:off x="3267102" y="-1473392"/>
            <a:ext cx="4336200" cy="53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100"/>
              <a:buFont typeface="Bebas Neue"/>
              <a:buNone/>
              <a:defRPr sz="2400" b="1" i="0" u="none" strike="noStrike" cap="none">
                <a:solidFill>
                  <a:schemeClr val="lt1"/>
                </a:solidFill>
                <a:latin typeface="Alata"/>
                <a:ea typeface="Alata"/>
                <a:cs typeface="Alata"/>
                <a:sym typeface="Alata"/>
              </a:defRPr>
            </a:lvl1pPr>
            <a:lvl2pPr marL="914400" marR="0" lvl="1"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1400"/>
              <a:buFont typeface="Bebas Neue"/>
              <a:buNone/>
              <a:defRPr sz="1400" b="0" i="0" u="none" strike="noStrike" cap="none">
                <a:solidFill>
                  <a:schemeClr val="dk1"/>
                </a:solidFill>
                <a:latin typeface="Bebas Neue"/>
                <a:ea typeface="Bebas Neue"/>
                <a:cs typeface="Bebas Neue"/>
                <a:sym typeface="Bebas Neue"/>
              </a:defRPr>
            </a:lvl9pPr>
          </a:lstStyle>
          <a:p>
            <a:pPr marL="0" indent="0">
              <a:spcAft>
                <a:spcPts val="1200"/>
              </a:spcAft>
            </a:pPr>
            <a:r>
              <a:rPr lang="en-US" sz="1800" dirty="0" err="1">
                <a:solidFill>
                  <a:schemeClr val="tx1"/>
                </a:solidFill>
                <a:latin typeface="iCiel Gotham Ultra" pitchFamily="50" charset="0"/>
                <a:cs typeface="iCiel Gotham Ultra" pitchFamily="50" charset="0"/>
              </a:rPr>
              <a:t>Câu</a:t>
            </a:r>
            <a:r>
              <a:rPr lang="en-US" sz="1800" dirty="0">
                <a:solidFill>
                  <a:schemeClr val="tx1"/>
                </a:solidFill>
                <a:latin typeface="iCiel Gotham Ultra" pitchFamily="50" charset="0"/>
                <a:cs typeface="iCiel Gotham Ultra" pitchFamily="50" charset="0"/>
              </a:rPr>
              <a:t> 3</a:t>
            </a:r>
          </a:p>
          <a:p>
            <a:pPr marL="0" indent="0">
              <a:spcAft>
                <a:spcPts val="1200"/>
              </a:spcAft>
            </a:pPr>
            <a:endParaRPr lang="en-US" sz="1800" dirty="0">
              <a:solidFill>
                <a:schemeClr val="tx1"/>
              </a:solidFill>
              <a:latin typeface="iCiel Gotham Ultra" pitchFamily="50" charset="0"/>
              <a:cs typeface="iCiel Gotham Ultra" pitchFamily="50" charset="0"/>
            </a:endParaRPr>
          </a:p>
        </p:txBody>
      </p:sp>
      <p:sp>
        <p:nvSpPr>
          <p:cNvPr id="44" name="Google Shape;646;p45">
            <a:extLst>
              <a:ext uri="{FF2B5EF4-FFF2-40B4-BE49-F238E27FC236}">
                <a16:creationId xmlns:a16="http://schemas.microsoft.com/office/drawing/2014/main" id="{005CCBAA-E5EB-49E7-A2CD-2707CB296818}"/>
              </a:ext>
            </a:extLst>
          </p:cNvPr>
          <p:cNvSpPr txBox="1">
            <a:spLocks/>
          </p:cNvSpPr>
          <p:nvPr/>
        </p:nvSpPr>
        <p:spPr>
          <a:xfrm>
            <a:off x="2383746" y="-1135440"/>
            <a:ext cx="5157418" cy="635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Lato"/>
              <a:buNone/>
              <a:defRPr sz="16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a:lnSpc>
                <a:spcPct val="150000"/>
              </a:lnSpc>
            </a:pPr>
            <a:r>
              <a:rPr lang="pt-BR" sz="1800" dirty="0">
                <a:solidFill>
                  <a:srgbClr val="202124"/>
                </a:solidFill>
                <a:effectLst/>
                <a:latin typeface="Times New Roman" panose="02020603050405020304" pitchFamily="18" charset="0"/>
                <a:ea typeface="Times New Roman" panose="02020603050405020304" pitchFamily="18" charset="0"/>
              </a:rPr>
              <a:t>Hoạt động sản xuất kinh doanh của anh T đã mang lại lợi ích gì cho gia đình anh và xã hội?</a:t>
            </a:r>
            <a:endParaRPr lang="en-US" sz="1400" dirty="0">
              <a:latin typeface="iCiel Gotham Medium" pitchFamily="50" charset="0"/>
              <a:ea typeface="Arial" panose="020B0604020202020204" pitchFamily="34" charset="0"/>
              <a:cs typeface="iCiel Gotham Medium" pitchFamily="50" charset="0"/>
            </a:endParaRPr>
          </a:p>
        </p:txBody>
      </p:sp>
      <p:sp>
        <p:nvSpPr>
          <p:cNvPr id="3" name="Flowchart: Alternate Process 2">
            <a:extLst>
              <a:ext uri="{FF2B5EF4-FFF2-40B4-BE49-F238E27FC236}">
                <a16:creationId xmlns:a16="http://schemas.microsoft.com/office/drawing/2014/main" id="{6A26CAC3-EB2F-4242-85B1-9B73B392958D}"/>
              </a:ext>
            </a:extLst>
          </p:cNvPr>
          <p:cNvSpPr/>
          <p:nvPr/>
        </p:nvSpPr>
        <p:spPr>
          <a:xfrm>
            <a:off x="4408572" y="173902"/>
            <a:ext cx="4336200" cy="746509"/>
          </a:xfrm>
          <a:custGeom>
            <a:avLst/>
            <a:gdLst>
              <a:gd name="connsiteX0" fmla="*/ 0 w 4336200"/>
              <a:gd name="connsiteY0" fmla="*/ 124418 h 746509"/>
              <a:gd name="connsiteX1" fmla="*/ 124418 w 4336200"/>
              <a:gd name="connsiteY1" fmla="*/ 0 h 746509"/>
              <a:gd name="connsiteX2" fmla="*/ 708327 w 4336200"/>
              <a:gd name="connsiteY2" fmla="*/ 0 h 746509"/>
              <a:gd name="connsiteX3" fmla="*/ 1169615 w 4336200"/>
              <a:gd name="connsiteY3" fmla="*/ 0 h 746509"/>
              <a:gd name="connsiteX4" fmla="*/ 1753525 w 4336200"/>
              <a:gd name="connsiteY4" fmla="*/ 0 h 746509"/>
              <a:gd name="connsiteX5" fmla="*/ 2214813 w 4336200"/>
              <a:gd name="connsiteY5" fmla="*/ 0 h 746509"/>
              <a:gd name="connsiteX6" fmla="*/ 2839596 w 4336200"/>
              <a:gd name="connsiteY6" fmla="*/ 0 h 746509"/>
              <a:gd name="connsiteX7" fmla="*/ 3423505 w 4336200"/>
              <a:gd name="connsiteY7" fmla="*/ 0 h 746509"/>
              <a:gd name="connsiteX8" fmla="*/ 4211782 w 4336200"/>
              <a:gd name="connsiteY8" fmla="*/ 0 h 746509"/>
              <a:gd name="connsiteX9" fmla="*/ 4336200 w 4336200"/>
              <a:gd name="connsiteY9" fmla="*/ 124418 h 746509"/>
              <a:gd name="connsiteX10" fmla="*/ 4336200 w 4336200"/>
              <a:gd name="connsiteY10" fmla="*/ 622091 h 746509"/>
              <a:gd name="connsiteX11" fmla="*/ 4211782 w 4336200"/>
              <a:gd name="connsiteY11" fmla="*/ 746509 h 746509"/>
              <a:gd name="connsiteX12" fmla="*/ 3709620 w 4336200"/>
              <a:gd name="connsiteY12" fmla="*/ 746509 h 746509"/>
              <a:gd name="connsiteX13" fmla="*/ 3248332 w 4336200"/>
              <a:gd name="connsiteY13" fmla="*/ 746509 h 746509"/>
              <a:gd name="connsiteX14" fmla="*/ 2582675 w 4336200"/>
              <a:gd name="connsiteY14" fmla="*/ 746509 h 746509"/>
              <a:gd name="connsiteX15" fmla="*/ 2080514 w 4336200"/>
              <a:gd name="connsiteY15" fmla="*/ 746509 h 746509"/>
              <a:gd name="connsiteX16" fmla="*/ 1496604 w 4336200"/>
              <a:gd name="connsiteY16" fmla="*/ 746509 h 746509"/>
              <a:gd name="connsiteX17" fmla="*/ 871822 w 4336200"/>
              <a:gd name="connsiteY17" fmla="*/ 746509 h 746509"/>
              <a:gd name="connsiteX18" fmla="*/ 124418 w 4336200"/>
              <a:gd name="connsiteY18" fmla="*/ 746509 h 746509"/>
              <a:gd name="connsiteX19" fmla="*/ 0 w 4336200"/>
              <a:gd name="connsiteY19" fmla="*/ 622091 h 746509"/>
              <a:gd name="connsiteX20" fmla="*/ 0 w 4336200"/>
              <a:gd name="connsiteY20" fmla="*/ 124418 h 74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6200" h="746509" fill="none" extrusionOk="0">
                <a:moveTo>
                  <a:pt x="0" y="124418"/>
                </a:moveTo>
                <a:cubicBezTo>
                  <a:pt x="-9260" y="60749"/>
                  <a:pt x="66540" y="8463"/>
                  <a:pt x="124418" y="0"/>
                </a:cubicBezTo>
                <a:cubicBezTo>
                  <a:pt x="332320" y="-7466"/>
                  <a:pt x="548002" y="60677"/>
                  <a:pt x="708327" y="0"/>
                </a:cubicBezTo>
                <a:cubicBezTo>
                  <a:pt x="868652" y="-60677"/>
                  <a:pt x="1012190" y="52348"/>
                  <a:pt x="1169615" y="0"/>
                </a:cubicBezTo>
                <a:cubicBezTo>
                  <a:pt x="1327040" y="-52348"/>
                  <a:pt x="1529920" y="57313"/>
                  <a:pt x="1753525" y="0"/>
                </a:cubicBezTo>
                <a:cubicBezTo>
                  <a:pt x="1977130" y="-57313"/>
                  <a:pt x="2100036" y="12537"/>
                  <a:pt x="2214813" y="0"/>
                </a:cubicBezTo>
                <a:cubicBezTo>
                  <a:pt x="2329590" y="-12537"/>
                  <a:pt x="2582511" y="62252"/>
                  <a:pt x="2839596" y="0"/>
                </a:cubicBezTo>
                <a:cubicBezTo>
                  <a:pt x="3096681" y="-62252"/>
                  <a:pt x="3243191" y="22114"/>
                  <a:pt x="3423505" y="0"/>
                </a:cubicBezTo>
                <a:cubicBezTo>
                  <a:pt x="3603819" y="-22114"/>
                  <a:pt x="3937466" y="82012"/>
                  <a:pt x="4211782" y="0"/>
                </a:cubicBezTo>
                <a:cubicBezTo>
                  <a:pt x="4267598" y="-4232"/>
                  <a:pt x="4351780" y="47111"/>
                  <a:pt x="4336200" y="124418"/>
                </a:cubicBezTo>
                <a:cubicBezTo>
                  <a:pt x="4355318" y="355463"/>
                  <a:pt x="4310634" y="437028"/>
                  <a:pt x="4336200" y="622091"/>
                </a:cubicBezTo>
                <a:cubicBezTo>
                  <a:pt x="4343752" y="691809"/>
                  <a:pt x="4293635" y="742608"/>
                  <a:pt x="4211782" y="746509"/>
                </a:cubicBezTo>
                <a:cubicBezTo>
                  <a:pt x="4059754" y="762505"/>
                  <a:pt x="3952649" y="719292"/>
                  <a:pt x="3709620" y="746509"/>
                </a:cubicBezTo>
                <a:cubicBezTo>
                  <a:pt x="3466591" y="773726"/>
                  <a:pt x="3475209" y="709495"/>
                  <a:pt x="3248332" y="746509"/>
                </a:cubicBezTo>
                <a:cubicBezTo>
                  <a:pt x="3021455" y="783523"/>
                  <a:pt x="2829765" y="718480"/>
                  <a:pt x="2582675" y="746509"/>
                </a:cubicBezTo>
                <a:cubicBezTo>
                  <a:pt x="2335585" y="774538"/>
                  <a:pt x="2314835" y="702559"/>
                  <a:pt x="2080514" y="746509"/>
                </a:cubicBezTo>
                <a:cubicBezTo>
                  <a:pt x="1846193" y="790459"/>
                  <a:pt x="1767474" y="743624"/>
                  <a:pt x="1496604" y="746509"/>
                </a:cubicBezTo>
                <a:cubicBezTo>
                  <a:pt x="1225734" y="749394"/>
                  <a:pt x="1066175" y="682681"/>
                  <a:pt x="871822" y="746509"/>
                </a:cubicBezTo>
                <a:cubicBezTo>
                  <a:pt x="677469" y="810337"/>
                  <a:pt x="494898" y="714309"/>
                  <a:pt x="124418" y="746509"/>
                </a:cubicBezTo>
                <a:cubicBezTo>
                  <a:pt x="39066" y="743724"/>
                  <a:pt x="4559" y="692823"/>
                  <a:pt x="0" y="622091"/>
                </a:cubicBezTo>
                <a:cubicBezTo>
                  <a:pt x="-55627" y="379165"/>
                  <a:pt x="35276" y="308448"/>
                  <a:pt x="0" y="124418"/>
                </a:cubicBezTo>
                <a:close/>
              </a:path>
              <a:path w="4336200" h="746509" stroke="0" extrusionOk="0">
                <a:moveTo>
                  <a:pt x="0" y="124418"/>
                </a:moveTo>
                <a:cubicBezTo>
                  <a:pt x="1161" y="53706"/>
                  <a:pt x="53158" y="12679"/>
                  <a:pt x="124418" y="0"/>
                </a:cubicBezTo>
                <a:cubicBezTo>
                  <a:pt x="277433" y="-44241"/>
                  <a:pt x="541662" y="11713"/>
                  <a:pt x="667454" y="0"/>
                </a:cubicBezTo>
                <a:cubicBezTo>
                  <a:pt x="793246" y="-11713"/>
                  <a:pt x="1077495" y="53456"/>
                  <a:pt x="1292236" y="0"/>
                </a:cubicBezTo>
                <a:cubicBezTo>
                  <a:pt x="1506977" y="-53456"/>
                  <a:pt x="1611615" y="34448"/>
                  <a:pt x="1794398" y="0"/>
                </a:cubicBezTo>
                <a:cubicBezTo>
                  <a:pt x="1977181" y="-34448"/>
                  <a:pt x="2186902" y="33770"/>
                  <a:pt x="2296560" y="0"/>
                </a:cubicBezTo>
                <a:cubicBezTo>
                  <a:pt x="2406218" y="-33770"/>
                  <a:pt x="2663466" y="10692"/>
                  <a:pt x="2921343" y="0"/>
                </a:cubicBezTo>
                <a:cubicBezTo>
                  <a:pt x="3179220" y="-10692"/>
                  <a:pt x="3161175" y="49329"/>
                  <a:pt x="3382631" y="0"/>
                </a:cubicBezTo>
                <a:cubicBezTo>
                  <a:pt x="3604087" y="-49329"/>
                  <a:pt x="3826789" y="82571"/>
                  <a:pt x="4211782" y="0"/>
                </a:cubicBezTo>
                <a:cubicBezTo>
                  <a:pt x="4267170" y="-13463"/>
                  <a:pt x="4332598" y="57463"/>
                  <a:pt x="4336200" y="124418"/>
                </a:cubicBezTo>
                <a:cubicBezTo>
                  <a:pt x="4366176" y="372045"/>
                  <a:pt x="4311596" y="425157"/>
                  <a:pt x="4336200" y="622091"/>
                </a:cubicBezTo>
                <a:cubicBezTo>
                  <a:pt x="4329231" y="702138"/>
                  <a:pt x="4282529" y="747968"/>
                  <a:pt x="4211782" y="746509"/>
                </a:cubicBezTo>
                <a:cubicBezTo>
                  <a:pt x="4043514" y="756812"/>
                  <a:pt x="3928663" y="698881"/>
                  <a:pt x="3709620" y="746509"/>
                </a:cubicBezTo>
                <a:cubicBezTo>
                  <a:pt x="3490577" y="794137"/>
                  <a:pt x="3247939" y="739955"/>
                  <a:pt x="3084837" y="746509"/>
                </a:cubicBezTo>
                <a:cubicBezTo>
                  <a:pt x="2921735" y="753063"/>
                  <a:pt x="2720407" y="725916"/>
                  <a:pt x="2419181" y="746509"/>
                </a:cubicBezTo>
                <a:cubicBezTo>
                  <a:pt x="2117955" y="767102"/>
                  <a:pt x="2062131" y="735955"/>
                  <a:pt x="1876145" y="746509"/>
                </a:cubicBezTo>
                <a:cubicBezTo>
                  <a:pt x="1690159" y="757063"/>
                  <a:pt x="1534232" y="710018"/>
                  <a:pt x="1373984" y="746509"/>
                </a:cubicBezTo>
                <a:cubicBezTo>
                  <a:pt x="1213736" y="783000"/>
                  <a:pt x="1032455" y="703757"/>
                  <a:pt x="749201" y="746509"/>
                </a:cubicBezTo>
                <a:cubicBezTo>
                  <a:pt x="465947" y="789261"/>
                  <a:pt x="359388" y="676204"/>
                  <a:pt x="124418" y="746509"/>
                </a:cubicBezTo>
                <a:cubicBezTo>
                  <a:pt x="68612" y="753266"/>
                  <a:pt x="-19317" y="695533"/>
                  <a:pt x="0" y="622091"/>
                </a:cubicBezTo>
                <a:cubicBezTo>
                  <a:pt x="-37488" y="446360"/>
                  <a:pt x="2274" y="343053"/>
                  <a:pt x="0" y="124418"/>
                </a:cubicBezTo>
                <a:close/>
              </a:path>
            </a:pathLst>
          </a:custGeom>
          <a:solidFill>
            <a:schemeClr val="accent3">
              <a:lumMod val="40000"/>
              <a:lumOff val="60000"/>
            </a:schemeClr>
          </a:solidFill>
          <a:ln>
            <a:solidFill>
              <a:schemeClr val="accent4">
                <a:lumMod val="25000"/>
              </a:schemeClr>
            </a:solidFill>
            <a:extLst>
              <a:ext uri="{C807C97D-BFC1-408E-A445-0C87EB9F89A2}">
                <ask:lineSketchStyleProps xmlns:ask="http://schemas.microsoft.com/office/drawing/2018/sketchyshapes" sd="1815380473">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Google Shape;642;p45"/>
          <p:cNvSpPr txBox="1">
            <a:spLocks noGrp="1"/>
          </p:cNvSpPr>
          <p:nvPr>
            <p:ph type="title" idx="4294967295"/>
          </p:nvPr>
        </p:nvSpPr>
        <p:spPr>
          <a:xfrm>
            <a:off x="4490471" y="313338"/>
            <a:ext cx="4254301" cy="530225"/>
          </a:xfrm>
          <a:prstGeom prst="rect">
            <a:avLst/>
          </a:prstGeom>
        </p:spPr>
        <p:txBody>
          <a:bodyPr spcFirstLastPara="1" wrap="square" lIns="91425" tIns="0" rIns="91425" bIns="91425" anchor="t" anchorCtr="0">
            <a:noAutofit/>
          </a:bodyPr>
          <a:lstStyle/>
          <a:p>
            <a:pPr algn="l" fontAlgn="base"/>
            <a:r>
              <a:rPr lang="en-US" b="0" i="0" dirty="0">
                <a:solidFill>
                  <a:srgbClr val="000000"/>
                </a:solidFill>
                <a:effectLst/>
                <a:latin typeface="inherit"/>
              </a:rPr>
              <a:t>  </a:t>
            </a:r>
            <a:r>
              <a:rPr lang="en-US" sz="3200" b="0" i="0" dirty="0">
                <a:solidFill>
                  <a:schemeClr val="tx2"/>
                </a:solidFill>
                <a:effectLst/>
                <a:latin typeface="SVN-Ziclets" panose="02000603000000000000" pitchFamily="2" charset="0"/>
              </a:rPr>
              <a:t>THẢO LUẬN NHÓM</a:t>
            </a:r>
            <a:endParaRPr lang="en-US" b="0" i="0" dirty="0">
              <a:solidFill>
                <a:schemeClr val="tx2"/>
              </a:solidFill>
              <a:effectLst/>
              <a:latin typeface="SVN-Ziclets" panose="02000603000000000000" pitchFamily="2" charset="0"/>
            </a:endParaRPr>
          </a:p>
        </p:txBody>
      </p:sp>
      <p:sp>
        <p:nvSpPr>
          <p:cNvPr id="37" name="Google Shape;672;p45">
            <a:extLst>
              <a:ext uri="{FF2B5EF4-FFF2-40B4-BE49-F238E27FC236}">
                <a16:creationId xmlns:a16="http://schemas.microsoft.com/office/drawing/2014/main" id="{3365187F-35C9-428C-B68E-771687B56A79}"/>
              </a:ext>
            </a:extLst>
          </p:cNvPr>
          <p:cNvSpPr/>
          <p:nvPr/>
        </p:nvSpPr>
        <p:spPr>
          <a:xfrm rot="5400000">
            <a:off x="4023462" y="203499"/>
            <a:ext cx="3946553" cy="5577347"/>
          </a:xfrm>
          <a:custGeom>
            <a:avLst/>
            <a:gdLst/>
            <a:ahLst/>
            <a:cxnLst/>
            <a:rect l="l" t="t" r="r" b="b"/>
            <a:pathLst>
              <a:path w="16612" h="14242" extrusionOk="0">
                <a:moveTo>
                  <a:pt x="6642" y="0"/>
                </a:moveTo>
                <a:cubicBezTo>
                  <a:pt x="6071" y="0"/>
                  <a:pt x="5503" y="44"/>
                  <a:pt x="4944" y="117"/>
                </a:cubicBezTo>
                <a:cubicBezTo>
                  <a:pt x="4146" y="224"/>
                  <a:pt x="3363" y="485"/>
                  <a:pt x="2657" y="885"/>
                </a:cubicBezTo>
                <a:cubicBezTo>
                  <a:pt x="2242" y="1146"/>
                  <a:pt x="1858" y="1468"/>
                  <a:pt x="1536" y="1852"/>
                </a:cubicBezTo>
                <a:cubicBezTo>
                  <a:pt x="1168" y="2282"/>
                  <a:pt x="876" y="2788"/>
                  <a:pt x="661" y="3310"/>
                </a:cubicBezTo>
                <a:cubicBezTo>
                  <a:pt x="201" y="4415"/>
                  <a:pt x="1" y="5613"/>
                  <a:pt x="47" y="6810"/>
                </a:cubicBezTo>
                <a:cubicBezTo>
                  <a:pt x="62" y="7393"/>
                  <a:pt x="154" y="7977"/>
                  <a:pt x="293" y="8545"/>
                </a:cubicBezTo>
                <a:cubicBezTo>
                  <a:pt x="415" y="9067"/>
                  <a:pt x="584" y="9589"/>
                  <a:pt x="815" y="10080"/>
                </a:cubicBezTo>
                <a:cubicBezTo>
                  <a:pt x="1198" y="10909"/>
                  <a:pt x="1751" y="11661"/>
                  <a:pt x="2426" y="12275"/>
                </a:cubicBezTo>
                <a:cubicBezTo>
                  <a:pt x="2979" y="12782"/>
                  <a:pt x="3639" y="13150"/>
                  <a:pt x="4361" y="13350"/>
                </a:cubicBezTo>
                <a:cubicBezTo>
                  <a:pt x="4783" y="13466"/>
                  <a:pt x="5220" y="13524"/>
                  <a:pt x="5656" y="13524"/>
                </a:cubicBezTo>
                <a:cubicBezTo>
                  <a:pt x="5854" y="13524"/>
                  <a:pt x="6052" y="13512"/>
                  <a:pt x="6249" y="13488"/>
                </a:cubicBezTo>
                <a:cubicBezTo>
                  <a:pt x="6832" y="13396"/>
                  <a:pt x="7400" y="13242"/>
                  <a:pt x="7938" y="12981"/>
                </a:cubicBezTo>
                <a:cubicBezTo>
                  <a:pt x="8444" y="12766"/>
                  <a:pt x="8889" y="12521"/>
                  <a:pt x="9319" y="12321"/>
                </a:cubicBezTo>
                <a:cubicBezTo>
                  <a:pt x="10092" y="11942"/>
                  <a:pt x="10775" y="11717"/>
                  <a:pt x="11368" y="11717"/>
                </a:cubicBezTo>
                <a:cubicBezTo>
                  <a:pt x="11423" y="11717"/>
                  <a:pt x="11477" y="11719"/>
                  <a:pt x="11530" y="11723"/>
                </a:cubicBezTo>
                <a:cubicBezTo>
                  <a:pt x="11683" y="11738"/>
                  <a:pt x="11837" y="11769"/>
                  <a:pt x="11990" y="11815"/>
                </a:cubicBezTo>
                <a:cubicBezTo>
                  <a:pt x="12113" y="11845"/>
                  <a:pt x="12236" y="11907"/>
                  <a:pt x="12343" y="11984"/>
                </a:cubicBezTo>
                <a:cubicBezTo>
                  <a:pt x="12589" y="12137"/>
                  <a:pt x="12789" y="12337"/>
                  <a:pt x="12973" y="12567"/>
                </a:cubicBezTo>
                <a:cubicBezTo>
                  <a:pt x="13249" y="12920"/>
                  <a:pt x="13495" y="13319"/>
                  <a:pt x="13679" y="13749"/>
                </a:cubicBezTo>
                <a:cubicBezTo>
                  <a:pt x="13817" y="14056"/>
                  <a:pt x="13879" y="14240"/>
                  <a:pt x="13955" y="14240"/>
                </a:cubicBezTo>
                <a:cubicBezTo>
                  <a:pt x="13958" y="14241"/>
                  <a:pt x="13960" y="14241"/>
                  <a:pt x="13963" y="14241"/>
                </a:cubicBezTo>
                <a:cubicBezTo>
                  <a:pt x="14024" y="14241"/>
                  <a:pt x="14114" y="14058"/>
                  <a:pt x="14232" y="13734"/>
                </a:cubicBezTo>
                <a:cubicBezTo>
                  <a:pt x="14401" y="13273"/>
                  <a:pt x="14600" y="12843"/>
                  <a:pt x="14861" y="12413"/>
                </a:cubicBezTo>
                <a:cubicBezTo>
                  <a:pt x="15015" y="12152"/>
                  <a:pt x="15199" y="11907"/>
                  <a:pt x="15429" y="11584"/>
                </a:cubicBezTo>
                <a:cubicBezTo>
                  <a:pt x="15567" y="11400"/>
                  <a:pt x="15690" y="11201"/>
                  <a:pt x="15797" y="11001"/>
                </a:cubicBezTo>
                <a:cubicBezTo>
                  <a:pt x="15920" y="10755"/>
                  <a:pt x="16043" y="10494"/>
                  <a:pt x="16120" y="10218"/>
                </a:cubicBezTo>
                <a:cubicBezTo>
                  <a:pt x="16304" y="9635"/>
                  <a:pt x="16442" y="9036"/>
                  <a:pt x="16504" y="8422"/>
                </a:cubicBezTo>
                <a:cubicBezTo>
                  <a:pt x="16611" y="7701"/>
                  <a:pt x="16611" y="6979"/>
                  <a:pt x="16550" y="6257"/>
                </a:cubicBezTo>
                <a:cubicBezTo>
                  <a:pt x="16504" y="5858"/>
                  <a:pt x="16442" y="5475"/>
                  <a:pt x="16335" y="5091"/>
                </a:cubicBezTo>
                <a:cubicBezTo>
                  <a:pt x="16243" y="4692"/>
                  <a:pt x="16105" y="4308"/>
                  <a:pt x="15936" y="3939"/>
                </a:cubicBezTo>
                <a:cubicBezTo>
                  <a:pt x="15613" y="3233"/>
                  <a:pt x="15153" y="2604"/>
                  <a:pt x="14600" y="2082"/>
                </a:cubicBezTo>
                <a:cubicBezTo>
                  <a:pt x="14093" y="1606"/>
                  <a:pt x="13510" y="1222"/>
                  <a:pt x="12865" y="961"/>
                </a:cubicBezTo>
                <a:cubicBezTo>
                  <a:pt x="12251" y="716"/>
                  <a:pt x="11622" y="547"/>
                  <a:pt x="10993" y="455"/>
                </a:cubicBezTo>
                <a:cubicBezTo>
                  <a:pt x="10348" y="347"/>
                  <a:pt x="9734" y="270"/>
                  <a:pt x="9089" y="194"/>
                </a:cubicBezTo>
                <a:cubicBezTo>
                  <a:pt x="8444" y="117"/>
                  <a:pt x="7784" y="40"/>
                  <a:pt x="7093" y="10"/>
                </a:cubicBezTo>
                <a:cubicBezTo>
                  <a:pt x="6943" y="3"/>
                  <a:pt x="6792" y="0"/>
                  <a:pt x="6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Box 3">
            <a:extLst>
              <a:ext uri="{FF2B5EF4-FFF2-40B4-BE49-F238E27FC236}">
                <a16:creationId xmlns:a16="http://schemas.microsoft.com/office/drawing/2014/main" id="{DA3703FC-386F-41FB-913A-87D371B308A7}"/>
              </a:ext>
            </a:extLst>
          </p:cNvPr>
          <p:cNvSpPr txBox="1"/>
          <p:nvPr/>
        </p:nvSpPr>
        <p:spPr>
          <a:xfrm>
            <a:off x="4322469" y="1596942"/>
            <a:ext cx="4152514" cy="4278094"/>
          </a:xfrm>
          <a:prstGeom prst="rect">
            <a:avLst/>
          </a:prstGeom>
          <a:noFill/>
        </p:spPr>
        <p:txBody>
          <a:bodyPr wrap="square" rtlCol="0">
            <a:spAutoFit/>
          </a:bodyPr>
          <a:lstStyle/>
          <a:p>
            <a:pPr>
              <a:spcAft>
                <a:spcPts val="1200"/>
              </a:spcAft>
            </a:pPr>
            <a:r>
              <a:rPr lang="pt-BR" sz="1600" dirty="0">
                <a:solidFill>
                  <a:srgbClr val="202124"/>
                </a:solidFill>
                <a:effectLst/>
                <a:latin typeface="iCiel Gotham Ultra" pitchFamily="50" charset="0"/>
                <a:ea typeface="Times New Roman" panose="02020603050405020304" pitchFamily="18" charset="0"/>
                <a:cs typeface="iCiel Gotham Ultra" pitchFamily="50" charset="0"/>
              </a:rPr>
              <a:t>Câu 1:</a:t>
            </a:r>
            <a:r>
              <a:rPr lang="en-US" sz="2000" dirty="0">
                <a:effectLst/>
                <a:latin typeface="iCiel Gotham Book" pitchFamily="50" charset="0"/>
                <a:ea typeface="Times New Roman" panose="02020603050405020304" pitchFamily="18" charset="0"/>
                <a:cs typeface="iCiel Gotham Book" pitchFamily="50" charset="0"/>
              </a:rPr>
              <a:t> </a:t>
            </a:r>
            <a:r>
              <a:rPr lang="pt-BR" dirty="0">
                <a:solidFill>
                  <a:srgbClr val="202124"/>
                </a:solidFill>
                <a:latin typeface="iCiel Gotham Book" pitchFamily="50" charset="0"/>
                <a:ea typeface="Times New Roman" panose="02020603050405020304" pitchFamily="18" charset="0"/>
                <a:cs typeface="iCiel Gotham Book" pitchFamily="50" charset="0"/>
              </a:rPr>
              <a:t>Trước đây, anh T đã thực hiện hoạt động sản xuất như thế nào? kết quả ra sao?</a:t>
            </a:r>
          </a:p>
          <a:p>
            <a:pPr>
              <a:spcAft>
                <a:spcPts val="1200"/>
              </a:spcAft>
            </a:pPr>
            <a:r>
              <a:rPr lang="en-US" sz="1400" dirty="0" err="1">
                <a:solidFill>
                  <a:schemeClr val="tx1"/>
                </a:solidFill>
                <a:latin typeface="iCiel Gotham Ultra" pitchFamily="50" charset="0"/>
                <a:cs typeface="iCiel Gotham Ultra" pitchFamily="50" charset="0"/>
              </a:rPr>
              <a:t>Câu</a:t>
            </a:r>
            <a:r>
              <a:rPr lang="en-US" sz="1400" dirty="0">
                <a:solidFill>
                  <a:schemeClr val="tx1"/>
                </a:solidFill>
                <a:latin typeface="iCiel Gotham Ultra" pitchFamily="50" charset="0"/>
                <a:cs typeface="iCiel Gotham Ultra" pitchFamily="50" charset="0"/>
              </a:rPr>
              <a:t> 2: </a:t>
            </a:r>
            <a:r>
              <a:rPr lang="pt-BR" sz="1400" dirty="0">
                <a:solidFill>
                  <a:srgbClr val="202124"/>
                </a:solidFill>
                <a:effectLst/>
                <a:latin typeface="iCiel Gotham Book" pitchFamily="50" charset="0"/>
                <a:ea typeface="Times New Roman" panose="02020603050405020304" pitchFamily="18" charset="0"/>
                <a:cs typeface="iCiel Gotham Book" pitchFamily="50" charset="0"/>
              </a:rPr>
              <a:t>Hiện tại, anh T đang cung cấp dịch vụ gì phục vụ bà con địa phương? Hoạt động đó nhằm mục đích gì? Hoạt động dịch vụ này có điểm gì khác so với hoạt động sản xuất trước đây? </a:t>
            </a:r>
          </a:p>
          <a:p>
            <a:pPr>
              <a:spcAft>
                <a:spcPts val="1200"/>
              </a:spcAft>
            </a:pPr>
            <a:r>
              <a:rPr lang="en-US" sz="1400" dirty="0" err="1">
                <a:solidFill>
                  <a:schemeClr val="tx1"/>
                </a:solidFill>
                <a:latin typeface="iCiel Gotham Ultra" pitchFamily="50" charset="0"/>
                <a:cs typeface="iCiel Gotham Ultra" pitchFamily="50" charset="0"/>
              </a:rPr>
              <a:t>Câu</a:t>
            </a:r>
            <a:r>
              <a:rPr lang="en-US" sz="1400" dirty="0">
                <a:solidFill>
                  <a:schemeClr val="tx1"/>
                </a:solidFill>
                <a:latin typeface="iCiel Gotham Ultra" pitchFamily="50" charset="0"/>
                <a:cs typeface="iCiel Gotham Ultra" pitchFamily="50" charset="0"/>
              </a:rPr>
              <a:t> 3: </a:t>
            </a:r>
            <a:r>
              <a:rPr lang="pt-BR" sz="1400" dirty="0">
                <a:solidFill>
                  <a:srgbClr val="202124"/>
                </a:solidFill>
                <a:effectLst/>
                <a:latin typeface="iCiel Gotham Book" pitchFamily="50" charset="0"/>
                <a:ea typeface="Times New Roman" panose="02020603050405020304" pitchFamily="18" charset="0"/>
                <a:cs typeface="iCiel Gotham Book" pitchFamily="50" charset="0"/>
              </a:rPr>
              <a:t>Hoạt động sản xuất kinh doanh của anh T đã mang lại lợi ích gì cho gia đình anh và xã </a:t>
            </a:r>
            <a:r>
              <a:rPr lang="pt-BR" sz="1400">
                <a:solidFill>
                  <a:srgbClr val="202124"/>
                </a:solidFill>
                <a:effectLst/>
                <a:latin typeface="iCiel Gotham Book" pitchFamily="50" charset="0"/>
                <a:ea typeface="Times New Roman" panose="02020603050405020304" pitchFamily="18" charset="0"/>
                <a:cs typeface="iCiel Gotham Book" pitchFamily="50" charset="0"/>
              </a:rPr>
              <a:t>hội?</a:t>
            </a:r>
            <a:br>
              <a:rPr lang="pt-BR" sz="1400">
                <a:solidFill>
                  <a:srgbClr val="202124"/>
                </a:solidFill>
                <a:effectLst/>
                <a:latin typeface="iCiel Gotham Book" pitchFamily="50" charset="0"/>
                <a:ea typeface="Times New Roman" panose="02020603050405020304" pitchFamily="18" charset="0"/>
                <a:cs typeface="iCiel Gotham Book" pitchFamily="50" charset="0"/>
              </a:rPr>
            </a:br>
            <a:endParaRPr lang="pt-BR" sz="1400">
              <a:solidFill>
                <a:srgbClr val="202124"/>
              </a:solidFill>
              <a:effectLst/>
              <a:latin typeface="iCiel Gotham Book" pitchFamily="50" charset="0"/>
              <a:ea typeface="Times New Roman" panose="02020603050405020304" pitchFamily="18" charset="0"/>
              <a:cs typeface="iCiel Gotham Book" pitchFamily="50" charset="0"/>
            </a:endParaRPr>
          </a:p>
          <a:p>
            <a:pPr>
              <a:spcAft>
                <a:spcPts val="1200"/>
              </a:spcAft>
            </a:pPr>
            <a:r>
              <a:rPr lang="pt-BR" sz="1400" i="1">
                <a:solidFill>
                  <a:srgbClr val="202124"/>
                </a:solidFill>
                <a:effectLst/>
                <a:latin typeface="iCiel Gotham Book" pitchFamily="50" charset="0"/>
                <a:ea typeface="Times New Roman" panose="02020603050405020304" pitchFamily="18" charset="0"/>
                <a:cs typeface="iCiel Gotham Book" pitchFamily="50" charset="0"/>
              </a:rPr>
              <a:t>( Thời gian thảo luận 4 phút )</a:t>
            </a:r>
            <a:endParaRPr lang="en-US" sz="1100" i="1" dirty="0">
              <a:latin typeface="iCiel Gotham Book" pitchFamily="50" charset="0"/>
              <a:ea typeface="Arial" panose="020B0604020202020204" pitchFamily="34" charset="0"/>
              <a:cs typeface="iCiel Gotham Book" pitchFamily="50" charset="0"/>
            </a:endParaRPr>
          </a:p>
          <a:p>
            <a:pPr>
              <a:spcAft>
                <a:spcPts val="1200"/>
              </a:spcAft>
            </a:pPr>
            <a:endParaRPr lang="en-US" sz="1400" dirty="0">
              <a:solidFill>
                <a:schemeClr val="tx1"/>
              </a:solidFill>
              <a:latin typeface="iCiel Gotham Book" pitchFamily="50" charset="0"/>
              <a:cs typeface="iCiel Gotham Book" pitchFamily="50" charset="0"/>
            </a:endParaRPr>
          </a:p>
          <a:p>
            <a:pPr>
              <a:spcAft>
                <a:spcPts val="1200"/>
              </a:spcAft>
            </a:pPr>
            <a:endParaRPr lang="en-US" sz="1400" dirty="0">
              <a:effectLst/>
              <a:latin typeface="iCiel Gotham Book" pitchFamily="50" charset="0"/>
              <a:ea typeface="Arial" panose="020B0604020202020204" pitchFamily="34" charset="0"/>
              <a:cs typeface="iCiel Gotham Book" pitchFamily="50" charset="0"/>
            </a:endParaRPr>
          </a:p>
          <a:p>
            <a:pPr>
              <a:spcAft>
                <a:spcPts val="1200"/>
              </a:spcAft>
            </a:pPr>
            <a:endParaRPr lang="en-US" sz="1400" dirty="0">
              <a:solidFill>
                <a:schemeClr val="tx1"/>
              </a:solidFill>
              <a:latin typeface="iCiel Gotham Ultra" pitchFamily="50" charset="0"/>
              <a:cs typeface="iCiel Gotham Ultra" pitchFamily="50" charset="0"/>
            </a:endParaRPr>
          </a:p>
          <a:p>
            <a:pPr>
              <a:spcAft>
                <a:spcPts val="1200"/>
              </a:spcAft>
            </a:pPr>
            <a:r>
              <a:rPr lang="pt-BR" dirty="0">
                <a:solidFill>
                  <a:srgbClr val="202124"/>
                </a:solidFill>
                <a:latin typeface="iCiel Gotham Book" pitchFamily="50" charset="0"/>
                <a:ea typeface="Times New Roman" panose="02020603050405020304" pitchFamily="18" charset="0"/>
                <a:cs typeface="iCiel Gotham Book" pitchFamily="50" charset="0"/>
              </a:rPr>
              <a:t> </a:t>
            </a:r>
            <a:endParaRPr lang="pt-BR" dirty="0">
              <a:latin typeface="iCiel Gotham Ultra" pitchFamily="50" charset="0"/>
              <a:cs typeface="iCiel Gotham Ultra" pitchFamily="50" charset="0"/>
            </a:endParaRPr>
          </a:p>
        </p:txBody>
      </p:sp>
      <p:pic>
        <p:nvPicPr>
          <p:cNvPr id="36" name="nhạc (1)">
            <a:hlinkClick r:id="" action="ppaction://media"/>
            <a:extLst>
              <a:ext uri="{FF2B5EF4-FFF2-40B4-BE49-F238E27FC236}">
                <a16:creationId xmlns:a16="http://schemas.microsoft.com/office/drawing/2014/main" id="{CC64E3CE-848D-8E5A-AC2D-B062FE1AF2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10800000">
            <a:off x="449066" y="284574"/>
            <a:ext cx="1989909" cy="1326606"/>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970"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72;p45">
            <a:extLst>
              <a:ext uri="{FF2B5EF4-FFF2-40B4-BE49-F238E27FC236}">
                <a16:creationId xmlns:a16="http://schemas.microsoft.com/office/drawing/2014/main" id="{F941704E-3DA0-434D-AF68-D513BC167182}"/>
              </a:ext>
            </a:extLst>
          </p:cNvPr>
          <p:cNvSpPr/>
          <p:nvPr/>
        </p:nvSpPr>
        <p:spPr>
          <a:xfrm rot="5400000" flipV="1">
            <a:off x="1128474" y="-171411"/>
            <a:ext cx="4439692" cy="5280214"/>
          </a:xfrm>
          <a:custGeom>
            <a:avLst/>
            <a:gdLst/>
            <a:ahLst/>
            <a:cxnLst/>
            <a:rect l="l" t="t" r="r" b="b"/>
            <a:pathLst>
              <a:path w="16612" h="14242" extrusionOk="0">
                <a:moveTo>
                  <a:pt x="6642" y="0"/>
                </a:moveTo>
                <a:cubicBezTo>
                  <a:pt x="6071" y="0"/>
                  <a:pt x="5503" y="44"/>
                  <a:pt x="4944" y="117"/>
                </a:cubicBezTo>
                <a:cubicBezTo>
                  <a:pt x="4146" y="224"/>
                  <a:pt x="3363" y="485"/>
                  <a:pt x="2657" y="885"/>
                </a:cubicBezTo>
                <a:cubicBezTo>
                  <a:pt x="2242" y="1146"/>
                  <a:pt x="1858" y="1468"/>
                  <a:pt x="1536" y="1852"/>
                </a:cubicBezTo>
                <a:cubicBezTo>
                  <a:pt x="1168" y="2282"/>
                  <a:pt x="876" y="2788"/>
                  <a:pt x="661" y="3310"/>
                </a:cubicBezTo>
                <a:cubicBezTo>
                  <a:pt x="201" y="4415"/>
                  <a:pt x="1" y="5613"/>
                  <a:pt x="47" y="6810"/>
                </a:cubicBezTo>
                <a:cubicBezTo>
                  <a:pt x="62" y="7393"/>
                  <a:pt x="154" y="7977"/>
                  <a:pt x="293" y="8545"/>
                </a:cubicBezTo>
                <a:cubicBezTo>
                  <a:pt x="415" y="9067"/>
                  <a:pt x="584" y="9589"/>
                  <a:pt x="815" y="10080"/>
                </a:cubicBezTo>
                <a:cubicBezTo>
                  <a:pt x="1198" y="10909"/>
                  <a:pt x="1751" y="11661"/>
                  <a:pt x="2426" y="12275"/>
                </a:cubicBezTo>
                <a:cubicBezTo>
                  <a:pt x="2979" y="12782"/>
                  <a:pt x="3639" y="13150"/>
                  <a:pt x="4361" y="13350"/>
                </a:cubicBezTo>
                <a:cubicBezTo>
                  <a:pt x="4783" y="13466"/>
                  <a:pt x="5220" y="13524"/>
                  <a:pt x="5656" y="13524"/>
                </a:cubicBezTo>
                <a:cubicBezTo>
                  <a:pt x="5854" y="13524"/>
                  <a:pt x="6052" y="13512"/>
                  <a:pt x="6249" y="13488"/>
                </a:cubicBezTo>
                <a:cubicBezTo>
                  <a:pt x="6832" y="13396"/>
                  <a:pt x="7400" y="13242"/>
                  <a:pt x="7938" y="12981"/>
                </a:cubicBezTo>
                <a:cubicBezTo>
                  <a:pt x="8444" y="12766"/>
                  <a:pt x="8889" y="12521"/>
                  <a:pt x="9319" y="12321"/>
                </a:cubicBezTo>
                <a:cubicBezTo>
                  <a:pt x="10092" y="11942"/>
                  <a:pt x="10775" y="11717"/>
                  <a:pt x="11368" y="11717"/>
                </a:cubicBezTo>
                <a:cubicBezTo>
                  <a:pt x="11423" y="11717"/>
                  <a:pt x="11477" y="11719"/>
                  <a:pt x="11530" y="11723"/>
                </a:cubicBezTo>
                <a:cubicBezTo>
                  <a:pt x="11683" y="11738"/>
                  <a:pt x="11837" y="11769"/>
                  <a:pt x="11990" y="11815"/>
                </a:cubicBezTo>
                <a:cubicBezTo>
                  <a:pt x="12113" y="11845"/>
                  <a:pt x="12236" y="11907"/>
                  <a:pt x="12343" y="11984"/>
                </a:cubicBezTo>
                <a:cubicBezTo>
                  <a:pt x="12589" y="12137"/>
                  <a:pt x="12789" y="12337"/>
                  <a:pt x="12973" y="12567"/>
                </a:cubicBezTo>
                <a:cubicBezTo>
                  <a:pt x="13249" y="12920"/>
                  <a:pt x="13495" y="13319"/>
                  <a:pt x="13679" y="13749"/>
                </a:cubicBezTo>
                <a:cubicBezTo>
                  <a:pt x="13817" y="14056"/>
                  <a:pt x="13879" y="14240"/>
                  <a:pt x="13955" y="14240"/>
                </a:cubicBezTo>
                <a:cubicBezTo>
                  <a:pt x="13958" y="14241"/>
                  <a:pt x="13960" y="14241"/>
                  <a:pt x="13963" y="14241"/>
                </a:cubicBezTo>
                <a:cubicBezTo>
                  <a:pt x="14024" y="14241"/>
                  <a:pt x="14114" y="14058"/>
                  <a:pt x="14232" y="13734"/>
                </a:cubicBezTo>
                <a:cubicBezTo>
                  <a:pt x="14401" y="13273"/>
                  <a:pt x="14600" y="12843"/>
                  <a:pt x="14861" y="12413"/>
                </a:cubicBezTo>
                <a:cubicBezTo>
                  <a:pt x="15015" y="12152"/>
                  <a:pt x="15199" y="11907"/>
                  <a:pt x="15429" y="11584"/>
                </a:cubicBezTo>
                <a:cubicBezTo>
                  <a:pt x="15567" y="11400"/>
                  <a:pt x="15690" y="11201"/>
                  <a:pt x="15797" y="11001"/>
                </a:cubicBezTo>
                <a:cubicBezTo>
                  <a:pt x="15920" y="10755"/>
                  <a:pt x="16043" y="10494"/>
                  <a:pt x="16120" y="10218"/>
                </a:cubicBezTo>
                <a:cubicBezTo>
                  <a:pt x="16304" y="9635"/>
                  <a:pt x="16442" y="9036"/>
                  <a:pt x="16504" y="8422"/>
                </a:cubicBezTo>
                <a:cubicBezTo>
                  <a:pt x="16611" y="7701"/>
                  <a:pt x="16611" y="6979"/>
                  <a:pt x="16550" y="6257"/>
                </a:cubicBezTo>
                <a:cubicBezTo>
                  <a:pt x="16504" y="5858"/>
                  <a:pt x="16442" y="5475"/>
                  <a:pt x="16335" y="5091"/>
                </a:cubicBezTo>
                <a:cubicBezTo>
                  <a:pt x="16243" y="4692"/>
                  <a:pt x="16105" y="4308"/>
                  <a:pt x="15936" y="3939"/>
                </a:cubicBezTo>
                <a:cubicBezTo>
                  <a:pt x="15613" y="3233"/>
                  <a:pt x="15153" y="2604"/>
                  <a:pt x="14600" y="2082"/>
                </a:cubicBezTo>
                <a:cubicBezTo>
                  <a:pt x="14093" y="1606"/>
                  <a:pt x="13510" y="1222"/>
                  <a:pt x="12865" y="961"/>
                </a:cubicBezTo>
                <a:cubicBezTo>
                  <a:pt x="12251" y="716"/>
                  <a:pt x="11622" y="547"/>
                  <a:pt x="10993" y="455"/>
                </a:cubicBezTo>
                <a:cubicBezTo>
                  <a:pt x="10348" y="347"/>
                  <a:pt x="9734" y="270"/>
                  <a:pt x="9089" y="194"/>
                </a:cubicBezTo>
                <a:cubicBezTo>
                  <a:pt x="8444" y="117"/>
                  <a:pt x="7784" y="40"/>
                  <a:pt x="7093" y="10"/>
                </a:cubicBezTo>
                <a:cubicBezTo>
                  <a:pt x="6943" y="3"/>
                  <a:pt x="6792" y="0"/>
                  <a:pt x="6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p:txBody>
      </p:sp>
      <p:sp>
        <p:nvSpPr>
          <p:cNvPr id="7" name="Title 6">
            <a:extLst>
              <a:ext uri="{FF2B5EF4-FFF2-40B4-BE49-F238E27FC236}">
                <a16:creationId xmlns:a16="http://schemas.microsoft.com/office/drawing/2014/main" id="{BDD76B27-02C4-47E9-9134-B49BE58ADD9A}"/>
              </a:ext>
            </a:extLst>
          </p:cNvPr>
          <p:cNvSpPr>
            <a:spLocks noGrp="1"/>
          </p:cNvSpPr>
          <p:nvPr>
            <p:ph type="title" idx="4294967295"/>
          </p:nvPr>
        </p:nvSpPr>
        <p:spPr>
          <a:xfrm>
            <a:off x="914400" y="1102099"/>
            <a:ext cx="4294094" cy="2341563"/>
          </a:xfrm>
        </p:spPr>
        <p:txBody>
          <a:bodyPr/>
          <a:lstStyle/>
          <a:p>
            <a:r>
              <a:rPr lang="x-none" sz="1600" b="0" dirty="0">
                <a:effectLst/>
                <a:latin typeface="iCiel Gotham Book" pitchFamily="50" charset="0"/>
                <a:ea typeface="Arial" panose="020B0604020202020204" pitchFamily="34" charset="0"/>
                <a:cs typeface="iCiel Gotham Book" pitchFamily="50" charset="0"/>
              </a:rPr>
              <a:t>Trước đây, gia đình anh T chỉ trồng lúa, ngô phục vụ cho nhu cầu tiêu dùng của gia đình nên thu nhập thấp, đời sống gia đình gặp nhiều khó khăn. Hiện nay, anh T cung ứng dịch vụ nghiền thức ăn gia súc để phục vụ bà con, đồng thời phát triển thêm hoạt động chăn nuôi nhờ đó thu nhập gia đình tăng thêm, cuộc sống được cải thiện hơn.</a:t>
            </a:r>
            <a:br>
              <a:rPr lang="en-US" sz="2400" dirty="0">
                <a:effectLst/>
                <a:latin typeface="Times New Roman" panose="02020603050405020304" pitchFamily="18" charset="0"/>
                <a:ea typeface="Arial" panose="020B0604020202020204" pitchFamily="34" charset="0"/>
                <a:cs typeface="Times New Roman" panose="02020603050405020304" pitchFamily="18" charset="0"/>
              </a:rPr>
            </a:br>
            <a:endParaRPr lang="en-US" sz="2800" dirty="0">
              <a:latin typeface="iCiel Gotham Medium" pitchFamily="50" charset="0"/>
              <a:cs typeface="iCiel Gotham Medium" pitchFamily="50" charset="0"/>
            </a:endParaRPr>
          </a:p>
        </p:txBody>
      </p:sp>
      <p:sp>
        <p:nvSpPr>
          <p:cNvPr id="2" name="Oval 1">
            <a:extLst>
              <a:ext uri="{FF2B5EF4-FFF2-40B4-BE49-F238E27FC236}">
                <a16:creationId xmlns:a16="http://schemas.microsoft.com/office/drawing/2014/main" id="{469AE74B-E1B9-4873-AF05-90343BC7B711}"/>
              </a:ext>
            </a:extLst>
          </p:cNvPr>
          <p:cNvSpPr/>
          <p:nvPr/>
        </p:nvSpPr>
        <p:spPr>
          <a:xfrm>
            <a:off x="6347019" y="3973270"/>
            <a:ext cx="1220316" cy="28024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A764B74A-BC88-4ADE-B7A0-E5A3C1057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88427" y="824000"/>
            <a:ext cx="1578908" cy="3289392"/>
          </a:xfrm>
          <a:prstGeom prst="rect">
            <a:avLst/>
          </a:prstGeom>
        </p:spPr>
      </p:pic>
    </p:spTree>
    <p:extLst>
      <p:ext uri="{BB962C8B-B14F-4D97-AF65-F5344CB8AC3E}">
        <p14:creationId xmlns:p14="http://schemas.microsoft.com/office/powerpoint/2010/main" val="3264764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DAFC9C-9460-40EC-8053-34FA72964002}"/>
              </a:ext>
            </a:extLst>
          </p:cNvPr>
          <p:cNvSpPr/>
          <p:nvPr/>
        </p:nvSpPr>
        <p:spPr>
          <a:xfrm>
            <a:off x="3083859" y="2214282"/>
            <a:ext cx="3603812" cy="860612"/>
          </a:xfrm>
          <a:custGeom>
            <a:avLst/>
            <a:gdLst>
              <a:gd name="connsiteX0" fmla="*/ 0 w 3603812"/>
              <a:gd name="connsiteY0" fmla="*/ 0 h 860612"/>
              <a:gd name="connsiteX1" fmla="*/ 586907 w 3603812"/>
              <a:gd name="connsiteY1" fmla="*/ 0 h 860612"/>
              <a:gd name="connsiteX2" fmla="*/ 1173813 w 3603812"/>
              <a:gd name="connsiteY2" fmla="*/ 0 h 860612"/>
              <a:gd name="connsiteX3" fmla="*/ 1724681 w 3603812"/>
              <a:gd name="connsiteY3" fmla="*/ 0 h 860612"/>
              <a:gd name="connsiteX4" fmla="*/ 2275550 w 3603812"/>
              <a:gd name="connsiteY4" fmla="*/ 0 h 860612"/>
              <a:gd name="connsiteX5" fmla="*/ 2682266 w 3603812"/>
              <a:gd name="connsiteY5" fmla="*/ 0 h 860612"/>
              <a:gd name="connsiteX6" fmla="*/ 3088982 w 3603812"/>
              <a:gd name="connsiteY6" fmla="*/ 0 h 860612"/>
              <a:gd name="connsiteX7" fmla="*/ 3603812 w 3603812"/>
              <a:gd name="connsiteY7" fmla="*/ 0 h 860612"/>
              <a:gd name="connsiteX8" fmla="*/ 3603812 w 3603812"/>
              <a:gd name="connsiteY8" fmla="*/ 447518 h 860612"/>
              <a:gd name="connsiteX9" fmla="*/ 3603812 w 3603812"/>
              <a:gd name="connsiteY9" fmla="*/ 860612 h 860612"/>
              <a:gd name="connsiteX10" fmla="*/ 3161058 w 3603812"/>
              <a:gd name="connsiteY10" fmla="*/ 860612 h 860612"/>
              <a:gd name="connsiteX11" fmla="*/ 2754342 w 3603812"/>
              <a:gd name="connsiteY11" fmla="*/ 860612 h 860612"/>
              <a:gd name="connsiteX12" fmla="*/ 2167436 w 3603812"/>
              <a:gd name="connsiteY12" fmla="*/ 860612 h 860612"/>
              <a:gd name="connsiteX13" fmla="*/ 1724681 w 3603812"/>
              <a:gd name="connsiteY13" fmla="*/ 860612 h 860612"/>
              <a:gd name="connsiteX14" fmla="*/ 1317966 w 3603812"/>
              <a:gd name="connsiteY14" fmla="*/ 860612 h 860612"/>
              <a:gd name="connsiteX15" fmla="*/ 767097 w 3603812"/>
              <a:gd name="connsiteY15" fmla="*/ 860612 h 860612"/>
              <a:gd name="connsiteX16" fmla="*/ 0 w 3603812"/>
              <a:gd name="connsiteY16" fmla="*/ 860612 h 860612"/>
              <a:gd name="connsiteX17" fmla="*/ 0 w 3603812"/>
              <a:gd name="connsiteY17" fmla="*/ 456124 h 860612"/>
              <a:gd name="connsiteX18" fmla="*/ 0 w 3603812"/>
              <a:gd name="connsiteY18" fmla="*/ 0 h 86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3812" h="860612" fill="none" extrusionOk="0">
                <a:moveTo>
                  <a:pt x="0" y="0"/>
                </a:moveTo>
                <a:cubicBezTo>
                  <a:pt x="255799" y="-48257"/>
                  <a:pt x="388618" y="40233"/>
                  <a:pt x="586907" y="0"/>
                </a:cubicBezTo>
                <a:cubicBezTo>
                  <a:pt x="785196" y="-40233"/>
                  <a:pt x="881289" y="34491"/>
                  <a:pt x="1173813" y="0"/>
                </a:cubicBezTo>
                <a:cubicBezTo>
                  <a:pt x="1466337" y="-34491"/>
                  <a:pt x="1484503" y="47170"/>
                  <a:pt x="1724681" y="0"/>
                </a:cubicBezTo>
                <a:cubicBezTo>
                  <a:pt x="1964859" y="-47170"/>
                  <a:pt x="2136568" y="52648"/>
                  <a:pt x="2275550" y="0"/>
                </a:cubicBezTo>
                <a:cubicBezTo>
                  <a:pt x="2414532" y="-52648"/>
                  <a:pt x="2529896" y="7229"/>
                  <a:pt x="2682266" y="0"/>
                </a:cubicBezTo>
                <a:cubicBezTo>
                  <a:pt x="2834636" y="-7229"/>
                  <a:pt x="2962588" y="13479"/>
                  <a:pt x="3088982" y="0"/>
                </a:cubicBezTo>
                <a:cubicBezTo>
                  <a:pt x="3215376" y="-13479"/>
                  <a:pt x="3463320" y="8256"/>
                  <a:pt x="3603812" y="0"/>
                </a:cubicBezTo>
                <a:cubicBezTo>
                  <a:pt x="3638789" y="135481"/>
                  <a:pt x="3567024" y="232376"/>
                  <a:pt x="3603812" y="447518"/>
                </a:cubicBezTo>
                <a:cubicBezTo>
                  <a:pt x="3640600" y="662660"/>
                  <a:pt x="3572231" y="762948"/>
                  <a:pt x="3603812" y="860612"/>
                </a:cubicBezTo>
                <a:cubicBezTo>
                  <a:pt x="3447091" y="897791"/>
                  <a:pt x="3339246" y="818273"/>
                  <a:pt x="3161058" y="860612"/>
                </a:cubicBezTo>
                <a:cubicBezTo>
                  <a:pt x="2982870" y="902951"/>
                  <a:pt x="2882795" y="825516"/>
                  <a:pt x="2754342" y="860612"/>
                </a:cubicBezTo>
                <a:cubicBezTo>
                  <a:pt x="2625889" y="895708"/>
                  <a:pt x="2307776" y="808130"/>
                  <a:pt x="2167436" y="860612"/>
                </a:cubicBezTo>
                <a:cubicBezTo>
                  <a:pt x="2027096" y="913094"/>
                  <a:pt x="1924808" y="851025"/>
                  <a:pt x="1724681" y="860612"/>
                </a:cubicBezTo>
                <a:cubicBezTo>
                  <a:pt x="1524554" y="870199"/>
                  <a:pt x="1493523" y="842286"/>
                  <a:pt x="1317966" y="860612"/>
                </a:cubicBezTo>
                <a:cubicBezTo>
                  <a:pt x="1142409" y="878938"/>
                  <a:pt x="1036710" y="800972"/>
                  <a:pt x="767097" y="860612"/>
                </a:cubicBezTo>
                <a:cubicBezTo>
                  <a:pt x="497484" y="920252"/>
                  <a:pt x="377679" y="793022"/>
                  <a:pt x="0" y="860612"/>
                </a:cubicBezTo>
                <a:cubicBezTo>
                  <a:pt x="-44612" y="765315"/>
                  <a:pt x="33617" y="633361"/>
                  <a:pt x="0" y="456124"/>
                </a:cubicBezTo>
                <a:cubicBezTo>
                  <a:pt x="-33617" y="278887"/>
                  <a:pt x="11214" y="114191"/>
                  <a:pt x="0" y="0"/>
                </a:cubicBezTo>
                <a:close/>
              </a:path>
              <a:path w="3603812" h="860612" stroke="0" extrusionOk="0">
                <a:moveTo>
                  <a:pt x="0" y="0"/>
                </a:moveTo>
                <a:cubicBezTo>
                  <a:pt x="236974" y="-1430"/>
                  <a:pt x="448358" y="18451"/>
                  <a:pt x="586907" y="0"/>
                </a:cubicBezTo>
                <a:cubicBezTo>
                  <a:pt x="725456" y="-18451"/>
                  <a:pt x="846432" y="4978"/>
                  <a:pt x="1029661" y="0"/>
                </a:cubicBezTo>
                <a:cubicBezTo>
                  <a:pt x="1212890" y="-4978"/>
                  <a:pt x="1282202" y="33065"/>
                  <a:pt x="1472415" y="0"/>
                </a:cubicBezTo>
                <a:cubicBezTo>
                  <a:pt x="1662628" y="-33065"/>
                  <a:pt x="1877834" y="19029"/>
                  <a:pt x="2059321" y="0"/>
                </a:cubicBezTo>
                <a:cubicBezTo>
                  <a:pt x="2240808" y="-19029"/>
                  <a:pt x="2401073" y="31528"/>
                  <a:pt x="2574151" y="0"/>
                </a:cubicBezTo>
                <a:cubicBezTo>
                  <a:pt x="2747229" y="-31528"/>
                  <a:pt x="2955770" y="17258"/>
                  <a:pt x="3052944" y="0"/>
                </a:cubicBezTo>
                <a:cubicBezTo>
                  <a:pt x="3150118" y="-17258"/>
                  <a:pt x="3374670" y="9009"/>
                  <a:pt x="3603812" y="0"/>
                </a:cubicBezTo>
                <a:cubicBezTo>
                  <a:pt x="3623272" y="99697"/>
                  <a:pt x="3577931" y="279908"/>
                  <a:pt x="3603812" y="430306"/>
                </a:cubicBezTo>
                <a:cubicBezTo>
                  <a:pt x="3629693" y="580704"/>
                  <a:pt x="3579131" y="734965"/>
                  <a:pt x="3603812" y="860612"/>
                </a:cubicBezTo>
                <a:cubicBezTo>
                  <a:pt x="3408787" y="917069"/>
                  <a:pt x="3309971" y="821724"/>
                  <a:pt x="3088982" y="860612"/>
                </a:cubicBezTo>
                <a:cubicBezTo>
                  <a:pt x="2867993" y="899500"/>
                  <a:pt x="2721279" y="820940"/>
                  <a:pt x="2538113" y="860612"/>
                </a:cubicBezTo>
                <a:cubicBezTo>
                  <a:pt x="2354947" y="900284"/>
                  <a:pt x="2163193" y="841927"/>
                  <a:pt x="1951207" y="860612"/>
                </a:cubicBezTo>
                <a:cubicBezTo>
                  <a:pt x="1739221" y="879297"/>
                  <a:pt x="1598015" y="841575"/>
                  <a:pt x="1400338" y="860612"/>
                </a:cubicBezTo>
                <a:cubicBezTo>
                  <a:pt x="1202661" y="879649"/>
                  <a:pt x="960600" y="846571"/>
                  <a:pt x="813432" y="860612"/>
                </a:cubicBezTo>
                <a:cubicBezTo>
                  <a:pt x="666264" y="874653"/>
                  <a:pt x="375186" y="810927"/>
                  <a:pt x="0" y="860612"/>
                </a:cubicBezTo>
                <a:cubicBezTo>
                  <a:pt x="-4195" y="707747"/>
                  <a:pt x="40411" y="595167"/>
                  <a:pt x="0" y="438912"/>
                </a:cubicBezTo>
                <a:cubicBezTo>
                  <a:pt x="-40411" y="282657"/>
                  <a:pt x="9493" y="115298"/>
                  <a:pt x="0" y="0"/>
                </a:cubicBezTo>
                <a:close/>
              </a:path>
            </a:pathLst>
          </a:custGeom>
          <a:ln>
            <a:solidFill>
              <a:schemeClr val="tx1">
                <a:lumMod val="75000"/>
              </a:schemeClr>
            </a:solidFill>
            <a:extLst>
              <a:ext uri="{C807C97D-BFC1-408E-A445-0C87EB9F89A2}">
                <ask:lineSketchStyleProps xmlns:ask="http://schemas.microsoft.com/office/drawing/2018/sketchyshapes" sd="166924324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latin typeface="SVN-Ziclets" panose="02000603000000000000" pitchFamily="2" charset="0"/>
              </a:rPr>
              <a:t>KINH DOANH</a:t>
            </a:r>
          </a:p>
        </p:txBody>
      </p:sp>
    </p:spTree>
    <p:extLst>
      <p:ext uri="{BB962C8B-B14F-4D97-AF65-F5344CB8AC3E}">
        <p14:creationId xmlns:p14="http://schemas.microsoft.com/office/powerpoint/2010/main" val="17835505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8"/>
        <p:cNvGrpSpPr/>
        <p:nvPr/>
      </p:nvGrpSpPr>
      <p:grpSpPr>
        <a:xfrm>
          <a:off x="0" y="0"/>
          <a:ext cx="0" cy="0"/>
          <a:chOff x="0" y="0"/>
          <a:chExt cx="0" cy="0"/>
        </a:xfrm>
      </p:grpSpPr>
      <p:sp>
        <p:nvSpPr>
          <p:cNvPr id="1039" name="Google Shape;1039;p56"/>
          <p:cNvSpPr txBox="1">
            <a:spLocks noGrp="1"/>
          </p:cNvSpPr>
          <p:nvPr>
            <p:ph type="ctrTitle" idx="4294967295"/>
          </p:nvPr>
        </p:nvSpPr>
        <p:spPr>
          <a:xfrm>
            <a:off x="3135770" y="616228"/>
            <a:ext cx="5232666" cy="674688"/>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3200">
                <a:latin typeface="iCiel Gotham Book" pitchFamily="50" charset="0"/>
                <a:cs typeface="iCiel Gotham Book" pitchFamily="50" charset="0"/>
              </a:rPr>
              <a:t>KHÁI NIỆM KINH DOANH</a:t>
            </a:r>
            <a:endParaRPr sz="3200" dirty="0">
              <a:latin typeface="iCiel Gotham Book" pitchFamily="50" charset="0"/>
              <a:cs typeface="iCiel Gotham Book" pitchFamily="50" charset="0"/>
            </a:endParaRPr>
          </a:p>
        </p:txBody>
      </p:sp>
      <p:sp>
        <p:nvSpPr>
          <p:cNvPr id="1040" name="Google Shape;1040;p56"/>
          <p:cNvSpPr txBox="1">
            <a:spLocks noGrp="1"/>
          </p:cNvSpPr>
          <p:nvPr>
            <p:ph type="subTitle" idx="4294967295"/>
          </p:nvPr>
        </p:nvSpPr>
        <p:spPr>
          <a:xfrm>
            <a:off x="3513931" y="1315850"/>
            <a:ext cx="4576834" cy="3280389"/>
          </a:xfrm>
          <a:prstGeom prst="rect">
            <a:avLst/>
          </a:prstGeom>
        </p:spPr>
        <p:txBody>
          <a:bodyPr spcFirstLastPara="1" wrap="square" lIns="91425" tIns="91425" rIns="91425" bIns="91425" anchor="t" anchorCtr="0">
            <a:noAutofit/>
          </a:bodyPr>
          <a:lstStyle/>
          <a:p>
            <a:pPr marL="0" marR="0" indent="0">
              <a:lnSpc>
                <a:spcPct val="150000"/>
              </a:lnSpc>
              <a:spcBef>
                <a:spcPts val="0"/>
              </a:spcBef>
              <a:spcAft>
                <a:spcPts val="0"/>
              </a:spcAft>
              <a:buNone/>
            </a:pPr>
            <a:r>
              <a:rPr lang="en-US" sz="1800" i="1" dirty="0">
                <a:effectLst/>
                <a:latin typeface="iCiel Gotham Medium" pitchFamily="50" charset="0"/>
                <a:ea typeface="Arial" panose="020B0604020202020204" pitchFamily="34" charset="0"/>
                <a:cs typeface="iCiel Gotham Medium" pitchFamily="50" charset="0"/>
              </a:rPr>
              <a:t>- </a:t>
            </a:r>
            <a:r>
              <a:rPr lang="en-US" sz="1800" i="1" dirty="0">
                <a:latin typeface="iCiel Gotham Medium" pitchFamily="50" charset="0"/>
                <a:ea typeface="Arial" panose="020B0604020202020204" pitchFamily="34" charset="0"/>
                <a:cs typeface="iCiel Gotham Medium" pitchFamily="50" charset="0"/>
              </a:rPr>
              <a:t>L</a:t>
            </a:r>
            <a:r>
              <a:rPr lang="x-none" sz="1800" i="1" dirty="0">
                <a:effectLst/>
                <a:latin typeface="iCiel Gotham Medium" pitchFamily="50" charset="0"/>
                <a:ea typeface="Arial" panose="020B0604020202020204" pitchFamily="34" charset="0"/>
                <a:cs typeface="iCiel Gotham Medium" pitchFamily="50" charset="0"/>
              </a:rPr>
              <a:t>à </a:t>
            </a:r>
            <a:r>
              <a:rPr lang="x-none" sz="1800" dirty="0">
                <a:effectLst/>
                <a:latin typeface="iCiel Gotham Medium" pitchFamily="50" charset="0"/>
                <a:ea typeface="Arial" panose="020B0604020202020204" pitchFamily="34" charset="0"/>
                <a:cs typeface="iCiel Gotham Medium" pitchFamily="50" charset="0"/>
              </a:rPr>
              <a:t>việc thực hiện liên tục một, một số hoặc tất cả công đoạn của quá trình </a:t>
            </a:r>
            <a:r>
              <a:rPr lang="en-US" sz="1800" dirty="0">
                <a:effectLst/>
                <a:latin typeface="iCiel Gotham Medium" pitchFamily="50" charset="0"/>
                <a:ea typeface="Arial" panose="020B0604020202020204" pitchFamily="34" charset="0"/>
                <a:cs typeface="iCiel Gotham Medium" pitchFamily="50" charset="0"/>
              </a:rPr>
              <a:t>t</a:t>
            </a:r>
            <a:r>
              <a:rPr lang="x-none" sz="1800" dirty="0">
                <a:effectLst/>
                <a:latin typeface="iCiel Gotham Medium" pitchFamily="50" charset="0"/>
                <a:ea typeface="Arial" panose="020B0604020202020204" pitchFamily="34" charset="0"/>
                <a:cs typeface="iCiel Gotham Medium" pitchFamily="50" charset="0"/>
              </a:rPr>
              <a:t>ừ đầu tư, sản xuất, tiêu thụ sản phẩm hoặc cung ứng dịch vụ trên thị trường </a:t>
            </a:r>
            <a:r>
              <a:rPr lang="en-US" sz="1800" dirty="0">
                <a:latin typeface="iCiel Gotham Medium" pitchFamily="50" charset="0"/>
                <a:ea typeface="Arial" panose="020B0604020202020204" pitchFamily="34" charset="0"/>
                <a:cs typeface="iCiel Gotham Medium" pitchFamily="50" charset="0"/>
              </a:rPr>
              <a:t>n</a:t>
            </a:r>
            <a:r>
              <a:rPr lang="x-none" sz="1800" dirty="0">
                <a:effectLst/>
                <a:latin typeface="iCiel Gotham Medium" pitchFamily="50" charset="0"/>
                <a:ea typeface="Arial" panose="020B0604020202020204" pitchFamily="34" charset="0"/>
                <a:cs typeface="iCiel Gotham Medium" pitchFamily="50" charset="0"/>
              </a:rPr>
              <a:t>hằm mục đích thu được lợi nhuận. </a:t>
            </a:r>
            <a:endParaRPr lang="en-US" sz="1800" dirty="0">
              <a:effectLst/>
              <a:latin typeface="iCiel Gotham Medium" pitchFamily="50" charset="0"/>
              <a:ea typeface="Arial" panose="020B0604020202020204" pitchFamily="34" charset="0"/>
              <a:cs typeface="iCiel Gotham Medium" pitchFamily="50" charset="0"/>
            </a:endParaRPr>
          </a:p>
        </p:txBody>
      </p:sp>
      <p:grpSp>
        <p:nvGrpSpPr>
          <p:cNvPr id="4" name="Group 3"/>
          <p:cNvGrpSpPr/>
          <p:nvPr/>
        </p:nvGrpSpPr>
        <p:grpSpPr>
          <a:xfrm>
            <a:off x="1204580" y="1085751"/>
            <a:ext cx="1931190" cy="3689782"/>
            <a:chOff x="1368538" y="733338"/>
            <a:chExt cx="1931190" cy="3689782"/>
          </a:xfrm>
        </p:grpSpPr>
        <p:sp>
          <p:nvSpPr>
            <p:cNvPr id="10" name="Oval 9">
              <a:extLst>
                <a:ext uri="{FF2B5EF4-FFF2-40B4-BE49-F238E27FC236}">
                  <a16:creationId xmlns:a16="http://schemas.microsoft.com/office/drawing/2014/main" id="{B17F756B-7B5E-4CB5-AD8A-494CD12F7259}"/>
                </a:ext>
              </a:extLst>
            </p:cNvPr>
            <p:cNvSpPr/>
            <p:nvPr/>
          </p:nvSpPr>
          <p:spPr>
            <a:xfrm>
              <a:off x="1368538" y="4064532"/>
              <a:ext cx="1506071" cy="35858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18B42F13-7D4A-44BF-88EE-4EE0CBBD4E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228" y="733338"/>
              <a:ext cx="1861500" cy="3580140"/>
            </a:xfrm>
            <a:prstGeom prst="rect">
              <a:avLst/>
            </a:prstGeom>
          </p:spPr>
        </p:pic>
      </p:grpSp>
    </p:spTree>
  </p:cSld>
  <p:clrMapOvr>
    <a:masterClrMapping/>
  </p:clrMapOvr>
  <p:transition spd="slow">
    <p:randomBar dir="vert"/>
  </p:transition>
</p:sld>
</file>

<file path=ppt/theme/theme1.xml><?xml version="1.0" encoding="utf-8"?>
<a:theme xmlns:a="http://schemas.openxmlformats.org/drawingml/2006/main" name="Portuguese Language Center by Slidesgo">
  <a:themeElements>
    <a:clrScheme name="Simple Light">
      <a:dk1>
        <a:srgbClr val="273340"/>
      </a:dk1>
      <a:lt1>
        <a:srgbClr val="67885E"/>
      </a:lt1>
      <a:dk2>
        <a:srgbClr val="71626A"/>
      </a:dk2>
      <a:lt2>
        <a:srgbClr val="FFFFFF"/>
      </a:lt2>
      <a:accent1>
        <a:srgbClr val="FA6F7A"/>
      </a:accent1>
      <a:accent2>
        <a:srgbClr val="C78038"/>
      </a:accent2>
      <a:accent3>
        <a:srgbClr val="EE3A4A"/>
      </a:accent3>
      <a:accent4>
        <a:srgbClr val="F3EBE7"/>
      </a:accent4>
      <a:accent5>
        <a:srgbClr val="FFC864"/>
      </a:accent5>
      <a:accent6>
        <a:srgbClr val="FFFFFF"/>
      </a:accent6>
      <a:hlink>
        <a:srgbClr val="2733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1151</TotalTime>
  <Words>2526</Words>
  <Application>Microsoft Office PowerPoint</Application>
  <PresentationFormat>On-screen Show (16:9)</PresentationFormat>
  <Paragraphs>170</Paragraphs>
  <Slides>43</Slides>
  <Notes>12</Notes>
  <HiddenSlides>0</HiddenSlides>
  <MMClips>21</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43</vt:i4>
      </vt:variant>
    </vt:vector>
  </HeadingPairs>
  <TitlesOfParts>
    <vt:vector size="66" baseType="lpstr">
      <vt:lpstr>Bebas Neue</vt:lpstr>
      <vt:lpstr>iCiel Alina</vt:lpstr>
      <vt:lpstr>Open Sans</vt:lpstr>
      <vt:lpstr>Roboto Condensed Light</vt:lpstr>
      <vt:lpstr>Calibri</vt:lpstr>
      <vt:lpstr>#9Slide01 Noi dung ngan</vt:lpstr>
      <vt:lpstr>Times New Roman</vt:lpstr>
      <vt:lpstr>SVN-Ziclets</vt:lpstr>
      <vt:lpstr>#9Slide02 Noi dung dai</vt:lpstr>
      <vt:lpstr>inherit</vt:lpstr>
      <vt:lpstr>iCiel Gotham Book</vt:lpstr>
      <vt:lpstr>Roboto</vt:lpstr>
      <vt:lpstr>Alata</vt:lpstr>
      <vt:lpstr>Wingdings</vt:lpstr>
      <vt:lpstr>Tahoma</vt:lpstr>
      <vt:lpstr>iCiel Gotham Ultra</vt:lpstr>
      <vt:lpstr>Fira Sans Condensed Medium</vt:lpstr>
      <vt:lpstr>Lato</vt:lpstr>
      <vt:lpstr>iCiel Gotham Medium</vt:lpstr>
      <vt:lpstr>iCiel Gotham Thin</vt:lpstr>
      <vt:lpstr>Courier New</vt:lpstr>
      <vt:lpstr>Arial</vt:lpstr>
      <vt:lpstr>Portuguese Language Center by Slidesgo</vt:lpstr>
      <vt:lpstr>SẢN XUẤT KINH DOANH VÀ CÁC MÔ HÌNH SẢN XUẤT KINH DOANH</vt:lpstr>
      <vt:lpstr>PowerPoint Presentation</vt:lpstr>
      <vt:lpstr>PowerPoint Presentation</vt:lpstr>
      <vt:lpstr>Vai trò của sản xuất kinh doanh </vt:lpstr>
      <vt:lpstr>Tiểu phẩm</vt:lpstr>
      <vt:lpstr>  THẢO LUẬN NHÓM</vt:lpstr>
      <vt:lpstr>Trước đây, gia đình anh T chỉ trồng lúa, ngô phục vụ cho nhu cầu tiêu dùng của gia đình nên thu nhập thấp, đời sống gia đình gặp nhiều khó khăn. Hiện nay, anh T cung ứng dịch vụ nghiền thức ăn gia súc để phục vụ bà con, đồng thời phát triển thêm hoạt động chăn nuôi nhờ đó thu nhập gia đình tăng thêm, cuộc sống được cải thiện hơn. </vt:lpstr>
      <vt:lpstr>PowerPoint Presentation</vt:lpstr>
      <vt:lpstr>KHÁI NIỆM KINH DOANH</vt:lpstr>
      <vt:lpstr>KHÁI NIỆM  SẢN XUẤT KINH DOANH</vt:lpstr>
      <vt:lpstr>PowerPoint Presentation</vt:lpstr>
      <vt:lpstr>PowerPoint Presentation</vt:lpstr>
      <vt:lpstr>PowerPoint Presentation</vt:lpstr>
      <vt:lpstr>MỘT SỐ MÔ HÌNH SẢN XUẤT KINH DOANH </vt:lpstr>
      <vt:lpstr>a. Mô hình Hộ sản xuất kinh doanh</vt:lpstr>
      <vt:lpstr>THẢO LUẬN NHÓM</vt:lpstr>
      <vt:lpstr>PowerPoint Presentation</vt:lpstr>
      <vt:lpstr>CÂU HỎI</vt:lpstr>
      <vt:lpstr>PowerPoint Presentation</vt:lpstr>
      <vt:lpstr>MỘT SỐ HÌNH ẢNH VỀ HỘ SẢN XUẤT KINH DOANH</vt:lpstr>
      <vt:lpstr>PowerPoint Presentation</vt:lpstr>
      <vt:lpstr>PowerPoint Presentation</vt:lpstr>
      <vt:lpstr>Thảo luận  nhóm</vt:lpstr>
      <vt:lpstr>PowerPoint Presentation</vt:lpstr>
      <vt:lpstr>CÂU HỎI</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Cùng so sánh sự khác nhau </vt:lpstr>
      <vt:lpstr>PowerPoint Presentation</vt:lpstr>
      <vt:lpstr>PowerPoint Presentation</vt:lpstr>
      <vt:lpstr>THEO DÕI VIDEO CÙNG ĐƯA RA LỜI KHUYÊN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SẢN XUẤT KINH DOANH VÀ VAI TRÒ CỦA SẢN XUẤT KINH DOANH</dc:title>
  <dc:creator>admin</dc:creator>
  <cp:lastModifiedBy>nhu vu</cp:lastModifiedBy>
  <cp:revision>64</cp:revision>
  <dcterms:modified xsi:type="dcterms:W3CDTF">2024-08-15T09:00:34Z</dcterms:modified>
</cp:coreProperties>
</file>