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sldIdLst>
    <p:sldId id="256" r:id="rId3"/>
    <p:sldId id="260" r:id="rId4"/>
    <p:sldId id="261" r:id="rId5"/>
    <p:sldId id="264" r:id="rId6"/>
    <p:sldId id="263" r:id="rId7"/>
    <p:sldId id="265" r:id="rId8"/>
    <p:sldId id="267" r:id="rId9"/>
    <p:sldId id="266" r:id="rId10"/>
    <p:sldId id="268" r:id="rId11"/>
    <p:sldId id="269" r:id="rId12"/>
    <p:sldId id="259" r:id="rId13"/>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CCF8"/>
    <a:srgbClr val="24BD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4F86D1-3D0D-44E8-B038-7925B2B00B03}" v="104" dt="2022-08-22T14:35:01.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Đào Thị Cúc" userId="25963f62-f126-41fe-87cc-38732ddb66ef" providerId="ADAL" clId="{6E4F86D1-3D0D-44E8-B038-7925B2B00B03}"/>
    <pc:docChg chg="undo redo custSel addSld delSld modSld">
      <pc:chgData name="Đào Thị Cúc" userId="25963f62-f126-41fe-87cc-38732ddb66ef" providerId="ADAL" clId="{6E4F86D1-3D0D-44E8-B038-7925B2B00B03}" dt="2022-08-22T14:35:01.632" v="369"/>
      <pc:docMkLst>
        <pc:docMk/>
      </pc:docMkLst>
      <pc:sldChg chg="addSp delSp modSp del mod">
        <pc:chgData name="Đào Thị Cúc" userId="25963f62-f126-41fe-87cc-38732ddb66ef" providerId="ADAL" clId="{6E4F86D1-3D0D-44E8-B038-7925B2B00B03}" dt="2022-08-22T14:29:23.174" v="322" actId="47"/>
        <pc:sldMkLst>
          <pc:docMk/>
          <pc:sldMk cId="2090594489" sldId="257"/>
        </pc:sldMkLst>
        <pc:spChg chg="mod">
          <ac:chgData name="Đào Thị Cúc" userId="25963f62-f126-41fe-87cc-38732ddb66ef" providerId="ADAL" clId="{6E4F86D1-3D0D-44E8-B038-7925B2B00B03}" dt="2022-08-22T14:19:30.311" v="236"/>
          <ac:spMkLst>
            <pc:docMk/>
            <pc:sldMk cId="2090594489" sldId="257"/>
            <ac:spMk id="3" creationId="{00000000-0000-0000-0000-000000000000}"/>
          </ac:spMkLst>
        </pc:spChg>
        <pc:spChg chg="del">
          <ac:chgData name="Đào Thị Cúc" userId="25963f62-f126-41fe-87cc-38732ddb66ef" providerId="ADAL" clId="{6E4F86D1-3D0D-44E8-B038-7925B2B00B03}" dt="2022-08-22T14:20:57.910" v="237" actId="478"/>
          <ac:spMkLst>
            <pc:docMk/>
            <pc:sldMk cId="2090594489" sldId="257"/>
            <ac:spMk id="5" creationId="{00000000-0000-0000-0000-000000000000}"/>
          </ac:spMkLst>
        </pc:spChg>
        <pc:spChg chg="add mod">
          <ac:chgData name="Đào Thị Cúc" userId="25963f62-f126-41fe-87cc-38732ddb66ef" providerId="ADAL" clId="{6E4F86D1-3D0D-44E8-B038-7925B2B00B03}" dt="2022-08-22T14:21:21.736" v="259"/>
          <ac:spMkLst>
            <pc:docMk/>
            <pc:sldMk cId="2090594489" sldId="257"/>
            <ac:spMk id="6" creationId="{04577D20-D165-EE4A-9904-878E50765E22}"/>
          </ac:spMkLst>
        </pc:spChg>
      </pc:sldChg>
      <pc:sldChg chg="addSp delSp modSp mod modAnim">
        <pc:chgData name="Đào Thị Cúc" userId="25963f62-f126-41fe-87cc-38732ddb66ef" providerId="ADAL" clId="{6E4F86D1-3D0D-44E8-B038-7925B2B00B03}" dt="2022-08-22T14:35:01.632" v="369"/>
        <pc:sldMkLst>
          <pc:docMk/>
          <pc:sldMk cId="979107610" sldId="259"/>
        </pc:sldMkLst>
        <pc:spChg chg="del">
          <ac:chgData name="Đào Thị Cúc" userId="25963f62-f126-41fe-87cc-38732ddb66ef" providerId="ADAL" clId="{6E4F86D1-3D0D-44E8-B038-7925B2B00B03}" dt="2022-08-22T14:28:22.524" v="314" actId="478"/>
          <ac:spMkLst>
            <pc:docMk/>
            <pc:sldMk cId="979107610" sldId="259"/>
            <ac:spMk id="2" creationId="{00000000-0000-0000-0000-000000000000}"/>
          </ac:spMkLst>
        </pc:spChg>
        <pc:spChg chg="mod">
          <ac:chgData name="Đào Thị Cúc" userId="25963f62-f126-41fe-87cc-38732ddb66ef" providerId="ADAL" clId="{6E4F86D1-3D0D-44E8-B038-7925B2B00B03}" dt="2022-08-22T14:28:18.499" v="313"/>
          <ac:spMkLst>
            <pc:docMk/>
            <pc:sldMk cId="979107610" sldId="259"/>
            <ac:spMk id="3" creationId="{00000000-0000-0000-0000-000000000000}"/>
          </ac:spMkLst>
        </pc:spChg>
        <pc:spChg chg="mod">
          <ac:chgData name="Đào Thị Cúc" userId="25963f62-f126-41fe-87cc-38732ddb66ef" providerId="ADAL" clId="{6E4F86D1-3D0D-44E8-B038-7925B2B00B03}" dt="2022-08-22T14:29:51.069" v="326" actId="14100"/>
          <ac:spMkLst>
            <pc:docMk/>
            <pc:sldMk cId="979107610" sldId="259"/>
            <ac:spMk id="5" creationId="{00000000-0000-0000-0000-000000000000}"/>
          </ac:spMkLst>
        </pc:spChg>
        <pc:spChg chg="add mod">
          <ac:chgData name="Đào Thị Cúc" userId="25963f62-f126-41fe-87cc-38732ddb66ef" providerId="ADAL" clId="{6E4F86D1-3D0D-44E8-B038-7925B2B00B03}" dt="2022-08-22T14:33:51.887" v="366" actId="20577"/>
          <ac:spMkLst>
            <pc:docMk/>
            <pc:sldMk cId="979107610" sldId="259"/>
            <ac:spMk id="6" creationId="{13016A2F-275A-8075-526B-1E7E9AFAE433}"/>
          </ac:spMkLst>
        </pc:spChg>
        <pc:spChg chg="add mod">
          <ac:chgData name="Đào Thị Cúc" userId="25963f62-f126-41fe-87cc-38732ddb66ef" providerId="ADAL" clId="{6E4F86D1-3D0D-44E8-B038-7925B2B00B03}" dt="2022-08-22T14:29:10.693" v="321"/>
          <ac:spMkLst>
            <pc:docMk/>
            <pc:sldMk cId="979107610" sldId="259"/>
            <ac:spMk id="7" creationId="{B4797B89-B6BA-6A0D-2E3B-AE0AFE51705B}"/>
          </ac:spMkLst>
        </pc:spChg>
        <pc:spChg chg="add mod">
          <ac:chgData name="Đào Thị Cúc" userId="25963f62-f126-41fe-87cc-38732ddb66ef" providerId="ADAL" clId="{6E4F86D1-3D0D-44E8-B038-7925B2B00B03}" dt="2022-08-22T14:33:35.661" v="361" actId="1076"/>
          <ac:spMkLst>
            <pc:docMk/>
            <pc:sldMk cId="979107610" sldId="259"/>
            <ac:spMk id="8" creationId="{BDB382EC-1104-9241-E9D1-2C9ECD25E001}"/>
          </ac:spMkLst>
        </pc:spChg>
        <pc:spChg chg="add mod">
          <ac:chgData name="Đào Thị Cúc" userId="25963f62-f126-41fe-87cc-38732ddb66ef" providerId="ADAL" clId="{6E4F86D1-3D0D-44E8-B038-7925B2B00B03}" dt="2022-08-22T14:32:42.908" v="345" actId="20577"/>
          <ac:spMkLst>
            <pc:docMk/>
            <pc:sldMk cId="979107610" sldId="259"/>
            <ac:spMk id="9" creationId="{3B2B24CA-777E-0560-2DC7-E9F48A6B0544}"/>
          </ac:spMkLst>
        </pc:spChg>
        <pc:picChg chg="add mod ord">
          <ac:chgData name="Đào Thị Cúc" userId="25963f62-f126-41fe-87cc-38732ddb66ef" providerId="ADAL" clId="{6E4F86D1-3D0D-44E8-B038-7925B2B00B03}" dt="2022-08-22T14:32:26.035" v="342" actId="1076"/>
          <ac:picMkLst>
            <pc:docMk/>
            <pc:sldMk cId="979107610" sldId="259"/>
            <ac:picMk id="10" creationId="{BEB8B89F-95C3-290B-61DF-7A85EE6763CC}"/>
          </ac:picMkLst>
        </pc:picChg>
      </pc:sldChg>
      <pc:sldChg chg="addSp delSp modSp mod setBg modAnim setClrOvrMap">
        <pc:chgData name="Đào Thị Cúc" userId="25963f62-f126-41fe-87cc-38732ddb66ef" providerId="ADAL" clId="{6E4F86D1-3D0D-44E8-B038-7925B2B00B03}" dt="2022-08-22T14:07:32.352" v="156" actId="20577"/>
        <pc:sldMkLst>
          <pc:docMk/>
          <pc:sldMk cId="1933374411" sldId="266"/>
        </pc:sldMkLst>
        <pc:spChg chg="mod ord">
          <ac:chgData name="Đào Thị Cúc" userId="25963f62-f126-41fe-87cc-38732ddb66ef" providerId="ADAL" clId="{6E4F86D1-3D0D-44E8-B038-7925B2B00B03}" dt="2022-08-22T14:03:53.811" v="88" actId="1076"/>
          <ac:spMkLst>
            <pc:docMk/>
            <pc:sldMk cId="1933374411" sldId="266"/>
            <ac:spMk id="2" creationId="{5DD60BE8-7B26-3838-6FB1-393E19DAC6B3}"/>
          </ac:spMkLst>
        </pc:spChg>
        <pc:spChg chg="del">
          <ac:chgData name="Đào Thị Cúc" userId="25963f62-f126-41fe-87cc-38732ddb66ef" providerId="ADAL" clId="{6E4F86D1-3D0D-44E8-B038-7925B2B00B03}" dt="2022-08-22T13:48:53.279" v="12" actId="478"/>
          <ac:spMkLst>
            <pc:docMk/>
            <pc:sldMk cId="1933374411" sldId="266"/>
            <ac:spMk id="3" creationId="{F63A969C-18CF-6F8E-4D47-790509C448B5}"/>
          </ac:spMkLst>
        </pc:spChg>
        <pc:spChg chg="del">
          <ac:chgData name="Đào Thị Cúc" userId="25963f62-f126-41fe-87cc-38732ddb66ef" providerId="ADAL" clId="{6E4F86D1-3D0D-44E8-B038-7925B2B00B03}" dt="2022-08-22T13:48:49.882" v="11"/>
          <ac:spMkLst>
            <pc:docMk/>
            <pc:sldMk cId="1933374411" sldId="266"/>
            <ac:spMk id="4" creationId="{5919C72B-F304-25A2-6A00-6D1D4CFF2553}"/>
          </ac:spMkLst>
        </pc:spChg>
        <pc:spChg chg="add del mod">
          <ac:chgData name="Đào Thị Cúc" userId="25963f62-f126-41fe-87cc-38732ddb66ef" providerId="ADAL" clId="{6E4F86D1-3D0D-44E8-B038-7925B2B00B03}" dt="2022-08-22T13:51:01.391" v="19" actId="478"/>
          <ac:spMkLst>
            <pc:docMk/>
            <pc:sldMk cId="1933374411" sldId="266"/>
            <ac:spMk id="7" creationId="{63A7049D-ACC5-B620-F3CF-2DD1D4F6D425}"/>
          </ac:spMkLst>
        </pc:spChg>
        <pc:spChg chg="add del">
          <ac:chgData name="Đào Thị Cúc" userId="25963f62-f126-41fe-87cc-38732ddb66ef" providerId="ADAL" clId="{6E4F86D1-3D0D-44E8-B038-7925B2B00B03}" dt="2022-08-22T13:51:26.351" v="21" actId="26606"/>
          <ac:spMkLst>
            <pc:docMk/>
            <pc:sldMk cId="1933374411" sldId="266"/>
            <ac:spMk id="10" creationId="{0DBCFA36-A246-9F58-7FD8-3A71981028AB}"/>
          </ac:spMkLst>
        </pc:spChg>
        <pc:spChg chg="add del">
          <ac:chgData name="Đào Thị Cúc" userId="25963f62-f126-41fe-87cc-38732ddb66ef" providerId="ADAL" clId="{6E4F86D1-3D0D-44E8-B038-7925B2B00B03}" dt="2022-08-22T13:52:09.890" v="23" actId="26606"/>
          <ac:spMkLst>
            <pc:docMk/>
            <pc:sldMk cId="1933374411" sldId="266"/>
            <ac:spMk id="11" creationId="{FA69AAE0-49D5-4C8B-8BA2-55898C00E05E}"/>
          </ac:spMkLst>
        </pc:spChg>
        <pc:spChg chg="add del">
          <ac:chgData name="Đào Thị Cúc" userId="25963f62-f126-41fe-87cc-38732ddb66ef" providerId="ADAL" clId="{6E4F86D1-3D0D-44E8-B038-7925B2B00B03}" dt="2022-08-22T13:51:26.351" v="21" actId="26606"/>
          <ac:spMkLst>
            <pc:docMk/>
            <pc:sldMk cId="1933374411" sldId="266"/>
            <ac:spMk id="13" creationId="{6B92FAF7-0AD3-4B47-9111-D0E9CD79E247}"/>
          </ac:spMkLst>
        </pc:spChg>
        <pc:spChg chg="add del">
          <ac:chgData name="Đào Thị Cúc" userId="25963f62-f126-41fe-87cc-38732ddb66ef" providerId="ADAL" clId="{6E4F86D1-3D0D-44E8-B038-7925B2B00B03}" dt="2022-08-22T13:52:14.027" v="25" actId="26606"/>
          <ac:spMkLst>
            <pc:docMk/>
            <pc:sldMk cId="1933374411" sldId="266"/>
            <ac:spMk id="14" creationId="{B712E947-0734-45F9-9C4F-41114EC3A33E}"/>
          </ac:spMkLst>
        </pc:spChg>
        <pc:spChg chg="add del">
          <ac:chgData name="Đào Thị Cúc" userId="25963f62-f126-41fe-87cc-38732ddb66ef" providerId="ADAL" clId="{6E4F86D1-3D0D-44E8-B038-7925B2B00B03}" dt="2022-08-22T13:52:14.027" v="25" actId="26606"/>
          <ac:spMkLst>
            <pc:docMk/>
            <pc:sldMk cId="1933374411" sldId="266"/>
            <ac:spMk id="20" creationId="{3CFE08F1-650D-C31B-855E-803FE6D88079}"/>
          </ac:spMkLst>
        </pc:spChg>
        <pc:spChg chg="add del">
          <ac:chgData name="Đào Thị Cúc" userId="25963f62-f126-41fe-87cc-38732ddb66ef" providerId="ADAL" clId="{6E4F86D1-3D0D-44E8-B038-7925B2B00B03}" dt="2022-08-22T14:02:28.210" v="70" actId="26606"/>
          <ac:spMkLst>
            <pc:docMk/>
            <pc:sldMk cId="1933374411" sldId="266"/>
            <ac:spMk id="22" creationId="{E02F3C71-C981-4614-98EA-D6C494F8091E}"/>
          </ac:spMkLst>
        </pc:spChg>
        <pc:spChg chg="add del mod">
          <ac:chgData name="Đào Thị Cúc" userId="25963f62-f126-41fe-87cc-38732ddb66ef" providerId="ADAL" clId="{6E4F86D1-3D0D-44E8-B038-7925B2B00B03}" dt="2022-08-22T14:02:28.210" v="70" actId="26606"/>
          <ac:spMkLst>
            <pc:docMk/>
            <pc:sldMk cId="1933374411" sldId="266"/>
            <ac:spMk id="23" creationId="{CA2CC054-1D47-81BD-6E73-4D69EA2DEF74}"/>
          </ac:spMkLst>
        </pc:spChg>
        <pc:spChg chg="add del">
          <ac:chgData name="Đào Thị Cúc" userId="25963f62-f126-41fe-87cc-38732ddb66ef" providerId="ADAL" clId="{6E4F86D1-3D0D-44E8-B038-7925B2B00B03}" dt="2022-08-22T14:02:19.449" v="67" actId="26606"/>
          <ac:spMkLst>
            <pc:docMk/>
            <pc:sldMk cId="1933374411" sldId="266"/>
            <ac:spMk id="28" creationId="{B95B9BA8-1D69-4796-85F5-B6D0BD52354B}"/>
          </ac:spMkLst>
        </pc:spChg>
        <pc:spChg chg="add del">
          <ac:chgData name="Đào Thị Cúc" userId="25963f62-f126-41fe-87cc-38732ddb66ef" providerId="ADAL" clId="{6E4F86D1-3D0D-44E8-B038-7925B2B00B03}" dt="2022-08-22T14:02:28.140" v="69" actId="26606"/>
          <ac:spMkLst>
            <pc:docMk/>
            <pc:sldMk cId="1933374411" sldId="266"/>
            <ac:spMk id="38" creationId="{E02F3C71-C981-4614-98EA-D6C494F8091E}"/>
          </ac:spMkLst>
        </pc:spChg>
        <pc:spChg chg="add del">
          <ac:chgData name="Đào Thị Cúc" userId="25963f62-f126-41fe-87cc-38732ddb66ef" providerId="ADAL" clId="{6E4F86D1-3D0D-44E8-B038-7925B2B00B03}" dt="2022-08-22T14:03:46.248" v="86" actId="26606"/>
          <ac:spMkLst>
            <pc:docMk/>
            <pc:sldMk cId="1933374411" sldId="266"/>
            <ac:spMk id="40" creationId="{E02F3C71-C981-4614-98EA-D6C494F8091E}"/>
          </ac:spMkLst>
        </pc:spChg>
        <pc:spChg chg="add del">
          <ac:chgData name="Đào Thị Cúc" userId="25963f62-f126-41fe-87cc-38732ddb66ef" providerId="ADAL" clId="{6E4F86D1-3D0D-44E8-B038-7925B2B00B03}" dt="2022-08-22T14:02:57.020" v="74" actId="26606"/>
          <ac:spMkLst>
            <pc:docMk/>
            <pc:sldMk cId="1933374411" sldId="266"/>
            <ac:spMk id="46" creationId="{2C6A2225-94AF-4BC4-98F4-77746E7B10A9}"/>
          </ac:spMkLst>
        </pc:spChg>
        <pc:spChg chg="add del">
          <ac:chgData name="Đào Thị Cúc" userId="25963f62-f126-41fe-87cc-38732ddb66ef" providerId="ADAL" clId="{6E4F86D1-3D0D-44E8-B038-7925B2B00B03}" dt="2022-08-22T14:02:57.020" v="74" actId="26606"/>
          <ac:spMkLst>
            <pc:docMk/>
            <pc:sldMk cId="1933374411" sldId="266"/>
            <ac:spMk id="48" creationId="{648F5915-2CE1-4F74-88C5-D4366893D2DF}"/>
          </ac:spMkLst>
        </pc:spChg>
        <pc:spChg chg="add del">
          <ac:chgData name="Đào Thị Cúc" userId="25963f62-f126-41fe-87cc-38732ddb66ef" providerId="ADAL" clId="{6E4F86D1-3D0D-44E8-B038-7925B2B00B03}" dt="2022-08-22T14:03:11.124" v="76" actId="26606"/>
          <ac:spMkLst>
            <pc:docMk/>
            <pc:sldMk cId="1933374411" sldId="266"/>
            <ac:spMk id="50" creationId="{EF9B8DF2-C3F5-49A2-94D2-F7B65A0F1F15}"/>
          </ac:spMkLst>
        </pc:spChg>
        <pc:spChg chg="add del">
          <ac:chgData name="Đào Thị Cúc" userId="25963f62-f126-41fe-87cc-38732ddb66ef" providerId="ADAL" clId="{6E4F86D1-3D0D-44E8-B038-7925B2B00B03}" dt="2022-08-22T14:03:28.022" v="78" actId="26606"/>
          <ac:spMkLst>
            <pc:docMk/>
            <pc:sldMk cId="1933374411" sldId="266"/>
            <ac:spMk id="52" creationId="{E02F3C71-C981-4614-98EA-D6C494F8091E}"/>
          </ac:spMkLst>
        </pc:spChg>
        <pc:spChg chg="add del">
          <ac:chgData name="Đào Thị Cúc" userId="25963f62-f126-41fe-87cc-38732ddb66ef" providerId="ADAL" clId="{6E4F86D1-3D0D-44E8-B038-7925B2B00B03}" dt="2022-08-22T14:03:46.248" v="86" actId="26606"/>
          <ac:spMkLst>
            <pc:docMk/>
            <pc:sldMk cId="1933374411" sldId="266"/>
            <ac:spMk id="54" creationId="{2C6A2225-94AF-4BC4-98F4-77746E7B10A9}"/>
          </ac:spMkLst>
        </pc:spChg>
        <pc:spChg chg="add del">
          <ac:chgData name="Đào Thị Cúc" userId="25963f62-f126-41fe-87cc-38732ddb66ef" providerId="ADAL" clId="{6E4F86D1-3D0D-44E8-B038-7925B2B00B03}" dt="2022-08-22T14:03:46.248" v="86" actId="26606"/>
          <ac:spMkLst>
            <pc:docMk/>
            <pc:sldMk cId="1933374411" sldId="266"/>
            <ac:spMk id="55" creationId="{46EA0402-5843-4D53-BF9C-BE7205812062}"/>
          </ac:spMkLst>
        </pc:spChg>
        <pc:spChg chg="add del">
          <ac:chgData name="Đào Thị Cúc" userId="25963f62-f126-41fe-87cc-38732ddb66ef" providerId="ADAL" clId="{6E4F86D1-3D0D-44E8-B038-7925B2B00B03}" dt="2022-08-22T14:03:46.248" v="86" actId="26606"/>
          <ac:spMkLst>
            <pc:docMk/>
            <pc:sldMk cId="1933374411" sldId="266"/>
            <ac:spMk id="56" creationId="{648F5915-2CE1-4F74-88C5-D4366893D2DF}"/>
          </ac:spMkLst>
        </pc:spChg>
        <pc:spChg chg="add del">
          <ac:chgData name="Đào Thị Cúc" userId="25963f62-f126-41fe-87cc-38732ddb66ef" providerId="ADAL" clId="{6E4F86D1-3D0D-44E8-B038-7925B2B00B03}" dt="2022-08-22T14:03:46.248" v="86" actId="26606"/>
          <ac:spMkLst>
            <pc:docMk/>
            <pc:sldMk cId="1933374411" sldId="266"/>
            <ac:spMk id="57" creationId="{91B43EC4-7D6F-44CA-82DD-103883D2366B}"/>
          </ac:spMkLst>
        </pc:spChg>
        <pc:grpChg chg="add del">
          <ac:chgData name="Đào Thị Cúc" userId="25963f62-f126-41fe-87cc-38732ddb66ef" providerId="ADAL" clId="{6E4F86D1-3D0D-44E8-B038-7925B2B00B03}" dt="2022-08-22T13:51:26.351" v="21" actId="26606"/>
          <ac:grpSpMkLst>
            <pc:docMk/>
            <pc:sldMk cId="1933374411" sldId="266"/>
            <ac:grpSpMk id="15" creationId="{D6A77139-BADB-4B2C-BD41-B67A4D37D758}"/>
          </ac:grpSpMkLst>
        </pc:grpChg>
        <pc:grpChg chg="add del">
          <ac:chgData name="Đào Thị Cúc" userId="25963f62-f126-41fe-87cc-38732ddb66ef" providerId="ADAL" clId="{6E4F86D1-3D0D-44E8-B038-7925B2B00B03}" dt="2022-08-22T13:52:14.027" v="25" actId="26606"/>
          <ac:grpSpMkLst>
            <pc:docMk/>
            <pc:sldMk cId="1933374411" sldId="266"/>
            <ac:grpSpMk id="19" creationId="{12B3290A-D3BF-4B87-B55B-FD9A98B49727}"/>
          </ac:grpSpMkLst>
        </pc:grpChg>
        <pc:grpChg chg="add del">
          <ac:chgData name="Đào Thị Cúc" userId="25963f62-f126-41fe-87cc-38732ddb66ef" providerId="ADAL" clId="{6E4F86D1-3D0D-44E8-B038-7925B2B00B03}" dt="2022-08-22T13:51:26.351" v="21" actId="26606"/>
          <ac:grpSpMkLst>
            <pc:docMk/>
            <pc:sldMk cId="1933374411" sldId="266"/>
            <ac:grpSpMk id="21" creationId="{2786ABD8-AB9F-46F2-A7D9-36F1F7338CF9}"/>
          </ac:grpSpMkLst>
        </pc:grpChg>
        <pc:grpChg chg="add del">
          <ac:chgData name="Đào Thị Cúc" userId="25963f62-f126-41fe-87cc-38732ddb66ef" providerId="ADAL" clId="{6E4F86D1-3D0D-44E8-B038-7925B2B00B03}" dt="2022-08-22T14:02:19.449" v="67" actId="26606"/>
          <ac:grpSpMkLst>
            <pc:docMk/>
            <pc:sldMk cId="1933374411" sldId="266"/>
            <ac:grpSpMk id="30" creationId="{93CBDBE1-B300-4C21-9F06-E127BB3166A7}"/>
          </ac:grpSpMkLst>
        </pc:grpChg>
        <pc:graphicFrameChg chg="add del">
          <ac:chgData name="Đào Thị Cúc" userId="25963f62-f126-41fe-87cc-38732ddb66ef" providerId="ADAL" clId="{6E4F86D1-3D0D-44E8-B038-7925B2B00B03}" dt="2022-08-22T14:02:28.140" v="69" actId="26606"/>
          <ac:graphicFrameMkLst>
            <pc:docMk/>
            <pc:sldMk cId="1933374411" sldId="266"/>
            <ac:graphicFrameMk id="25" creationId="{BAE01E0C-B304-9C89-07E0-49B356FAFA8D}"/>
          </ac:graphicFrameMkLst>
        </pc:graphicFrameChg>
        <pc:graphicFrameChg chg="add mod ord modGraphic">
          <ac:chgData name="Đào Thị Cúc" userId="25963f62-f126-41fe-87cc-38732ddb66ef" providerId="ADAL" clId="{6E4F86D1-3D0D-44E8-B038-7925B2B00B03}" dt="2022-08-22T14:07:32.352" v="156" actId="20577"/>
          <ac:graphicFrameMkLst>
            <pc:docMk/>
            <pc:sldMk cId="1933374411" sldId="266"/>
            <ac:graphicFrameMk id="41" creationId="{3F780538-3FFC-A1B8-2A0F-2448B204ED10}"/>
          </ac:graphicFrameMkLst>
        </pc:graphicFrameChg>
        <pc:picChg chg="add mod ord">
          <ac:chgData name="Đào Thị Cúc" userId="25963f62-f126-41fe-87cc-38732ddb66ef" providerId="ADAL" clId="{6E4F86D1-3D0D-44E8-B038-7925B2B00B03}" dt="2022-08-22T14:03:46.248" v="86" actId="26606"/>
          <ac:picMkLst>
            <pc:docMk/>
            <pc:sldMk cId="1933374411" sldId="266"/>
            <ac:picMk id="5" creationId="{A7D86C02-E44B-EF38-E96E-CDA626167B8C}"/>
          </ac:picMkLst>
        </pc:picChg>
        <pc:picChg chg="add mod ord">
          <ac:chgData name="Đào Thị Cúc" userId="25963f62-f126-41fe-87cc-38732ddb66ef" providerId="ADAL" clId="{6E4F86D1-3D0D-44E8-B038-7925B2B00B03}" dt="2022-08-22T14:03:46.248" v="86" actId="26606"/>
          <ac:picMkLst>
            <pc:docMk/>
            <pc:sldMk cId="1933374411" sldId="266"/>
            <ac:picMk id="6" creationId="{EA80C85D-494B-C7F2-76EF-609EADA8CA45}"/>
          </ac:picMkLst>
        </pc:picChg>
      </pc:sldChg>
      <pc:sldChg chg="addSp delSp modSp mod setBg delAnim modAnim setClrOvrMap">
        <pc:chgData name="Đào Thị Cúc" userId="25963f62-f126-41fe-87cc-38732ddb66ef" providerId="ADAL" clId="{6E4F86D1-3D0D-44E8-B038-7925B2B00B03}" dt="2022-08-22T14:18:53.402" v="235" actId="14100"/>
        <pc:sldMkLst>
          <pc:docMk/>
          <pc:sldMk cId="3606841888" sldId="268"/>
        </pc:sldMkLst>
        <pc:spChg chg="del">
          <ac:chgData name="Đào Thị Cúc" userId="25963f62-f126-41fe-87cc-38732ddb66ef" providerId="ADAL" clId="{6E4F86D1-3D0D-44E8-B038-7925B2B00B03}" dt="2022-08-22T14:08:27.921" v="157"/>
          <ac:spMkLst>
            <pc:docMk/>
            <pc:sldMk cId="3606841888" sldId="268"/>
            <ac:spMk id="2" creationId="{F83674DE-D8D3-4EA4-47F1-31B9AF444C36}"/>
          </ac:spMkLst>
        </pc:spChg>
        <pc:spChg chg="del">
          <ac:chgData name="Đào Thị Cúc" userId="25963f62-f126-41fe-87cc-38732ddb66ef" providerId="ADAL" clId="{6E4F86D1-3D0D-44E8-B038-7925B2B00B03}" dt="2022-08-22T14:08:46.499" v="161" actId="478"/>
          <ac:spMkLst>
            <pc:docMk/>
            <pc:sldMk cId="3606841888" sldId="268"/>
            <ac:spMk id="3" creationId="{DFC9009B-AB9A-E96E-0A67-0462D2F9AE01}"/>
          </ac:spMkLst>
        </pc:spChg>
        <pc:spChg chg="del">
          <ac:chgData name="Đào Thị Cúc" userId="25963f62-f126-41fe-87cc-38732ddb66ef" providerId="ADAL" clId="{6E4F86D1-3D0D-44E8-B038-7925B2B00B03}" dt="2022-08-22T14:08:49.690" v="162" actId="478"/>
          <ac:spMkLst>
            <pc:docMk/>
            <pc:sldMk cId="3606841888" sldId="268"/>
            <ac:spMk id="4" creationId="{BE660840-5445-BFFF-A6F4-AF1DA821CFFC}"/>
          </ac:spMkLst>
        </pc:spChg>
        <pc:spChg chg="add del mod ord">
          <ac:chgData name="Đào Thị Cúc" userId="25963f62-f126-41fe-87cc-38732ddb66ef" providerId="ADAL" clId="{6E4F86D1-3D0D-44E8-B038-7925B2B00B03}" dt="2022-08-22T14:11:44.683" v="186" actId="478"/>
          <ac:spMkLst>
            <pc:docMk/>
            <pc:sldMk cId="3606841888" sldId="268"/>
            <ac:spMk id="5" creationId="{21FF84BC-E9DC-820D-59F3-11E83DD55810}"/>
          </ac:spMkLst>
        </pc:spChg>
        <pc:spChg chg="add del mod">
          <ac:chgData name="Đào Thị Cúc" userId="25963f62-f126-41fe-87cc-38732ddb66ef" providerId="ADAL" clId="{6E4F86D1-3D0D-44E8-B038-7925B2B00B03}" dt="2022-08-22T14:11:47.889" v="187" actId="478"/>
          <ac:spMkLst>
            <pc:docMk/>
            <pc:sldMk cId="3606841888" sldId="268"/>
            <ac:spMk id="8" creationId="{D6C1545F-6709-3327-4A54-014BD65D43E8}"/>
          </ac:spMkLst>
        </pc:spChg>
        <pc:spChg chg="add mod">
          <ac:chgData name="Đào Thị Cúc" userId="25963f62-f126-41fe-87cc-38732ddb66ef" providerId="ADAL" clId="{6E4F86D1-3D0D-44E8-B038-7925B2B00B03}" dt="2022-08-22T14:17:39.764" v="232" actId="207"/>
          <ac:spMkLst>
            <pc:docMk/>
            <pc:sldMk cId="3606841888" sldId="268"/>
            <ac:spMk id="10" creationId="{5C42291C-F89B-0D94-050C-BE62D043FA24}"/>
          </ac:spMkLst>
        </pc:spChg>
        <pc:spChg chg="add del">
          <ac:chgData name="Đào Thị Cúc" userId="25963f62-f126-41fe-87cc-38732ddb66ef" providerId="ADAL" clId="{6E4F86D1-3D0D-44E8-B038-7925B2B00B03}" dt="2022-08-22T14:09:10.245" v="165" actId="26606"/>
          <ac:spMkLst>
            <pc:docMk/>
            <pc:sldMk cId="3606841888" sldId="268"/>
            <ac:spMk id="11" creationId="{E49CC64F-7275-4E33-961B-0C5CDC439875}"/>
          </ac:spMkLst>
        </pc:spChg>
        <pc:spChg chg="add mod">
          <ac:chgData name="Đào Thị Cúc" userId="25963f62-f126-41fe-87cc-38732ddb66ef" providerId="ADAL" clId="{6E4F86D1-3D0D-44E8-B038-7925B2B00B03}" dt="2022-08-22T14:17:43.613" v="233" actId="207"/>
          <ac:spMkLst>
            <pc:docMk/>
            <pc:sldMk cId="3606841888" sldId="268"/>
            <ac:spMk id="12" creationId="{B284B34F-5CA7-0CCF-103D-1CEC778F2CA8}"/>
          </ac:spMkLst>
        </pc:spChg>
        <pc:spChg chg="add del">
          <ac:chgData name="Đào Thị Cúc" userId="25963f62-f126-41fe-87cc-38732ddb66ef" providerId="ADAL" clId="{6E4F86D1-3D0D-44E8-B038-7925B2B00B03}" dt="2022-08-22T14:09:54.654" v="167" actId="26606"/>
          <ac:spMkLst>
            <pc:docMk/>
            <pc:sldMk cId="3606841888" sldId="268"/>
            <ac:spMk id="13" creationId="{95DA4D23-37FC-4B90-8188-F0377C5FF44B}"/>
          </ac:spMkLst>
        </pc:spChg>
        <pc:spChg chg="add del">
          <ac:chgData name="Đào Thị Cúc" userId="25963f62-f126-41fe-87cc-38732ddb66ef" providerId="ADAL" clId="{6E4F86D1-3D0D-44E8-B038-7925B2B00B03}" dt="2022-08-22T14:09:54.654" v="167" actId="26606"/>
          <ac:spMkLst>
            <pc:docMk/>
            <pc:sldMk cId="3606841888" sldId="268"/>
            <ac:spMk id="14" creationId="{1825AC39-5F85-4CAA-8A81-A1287086B2B6}"/>
          </ac:spMkLst>
        </pc:spChg>
        <pc:spChg chg="add del">
          <ac:chgData name="Đào Thị Cúc" userId="25963f62-f126-41fe-87cc-38732ddb66ef" providerId="ADAL" clId="{6E4F86D1-3D0D-44E8-B038-7925B2B00B03}" dt="2022-08-22T14:09:54.654" v="167" actId="26606"/>
          <ac:spMkLst>
            <pc:docMk/>
            <pc:sldMk cId="3606841888" sldId="268"/>
            <ac:spMk id="15" creationId="{A7A4B465-FBCC-4CD4-89A1-82992A7B47FF}"/>
          </ac:spMkLst>
        </pc:spChg>
        <pc:spChg chg="add del">
          <ac:chgData name="Đào Thị Cúc" userId="25963f62-f126-41fe-87cc-38732ddb66ef" providerId="ADAL" clId="{6E4F86D1-3D0D-44E8-B038-7925B2B00B03}" dt="2022-08-22T14:09:54.654" v="167" actId="26606"/>
          <ac:spMkLst>
            <pc:docMk/>
            <pc:sldMk cId="3606841888" sldId="268"/>
            <ac:spMk id="17" creationId="{909E572F-9CDC-4214-9D42-FF0017649590}"/>
          </ac:spMkLst>
        </pc:spChg>
        <pc:spChg chg="add del">
          <ac:chgData name="Đào Thị Cúc" userId="25963f62-f126-41fe-87cc-38732ddb66ef" providerId="ADAL" clId="{6E4F86D1-3D0D-44E8-B038-7925B2B00B03}" dt="2022-08-22T14:09:58.442" v="169" actId="26606"/>
          <ac:spMkLst>
            <pc:docMk/>
            <pc:sldMk cId="3606841888" sldId="268"/>
            <ac:spMk id="22" creationId="{75CC5FF6-C911-4883-B5F7-F5F3E29A8BDE}"/>
          </ac:spMkLst>
        </pc:spChg>
        <pc:spChg chg="add del">
          <ac:chgData name="Đào Thị Cúc" userId="25963f62-f126-41fe-87cc-38732ddb66ef" providerId="ADAL" clId="{6E4F86D1-3D0D-44E8-B038-7925B2B00B03}" dt="2022-08-22T14:09:58.442" v="169" actId="26606"/>
          <ac:spMkLst>
            <pc:docMk/>
            <pc:sldMk cId="3606841888" sldId="268"/>
            <ac:spMk id="23" creationId="{B163B796-84D7-4069-93D0-7A496A03AA19}"/>
          </ac:spMkLst>
        </pc:spChg>
        <pc:spChg chg="add del">
          <ac:chgData name="Đào Thị Cúc" userId="25963f62-f126-41fe-87cc-38732ddb66ef" providerId="ADAL" clId="{6E4F86D1-3D0D-44E8-B038-7925B2B00B03}" dt="2022-08-22T14:09:58.442" v="169" actId="26606"/>
          <ac:spMkLst>
            <pc:docMk/>
            <pc:sldMk cId="3606841888" sldId="268"/>
            <ac:spMk id="24" creationId="{84E2200F-ED39-40A1-A6F7-65A45ED6D752}"/>
          </ac:spMkLst>
        </pc:spChg>
        <pc:spChg chg="add del">
          <ac:chgData name="Đào Thị Cúc" userId="25963f62-f126-41fe-87cc-38732ddb66ef" providerId="ADAL" clId="{6E4F86D1-3D0D-44E8-B038-7925B2B00B03}" dt="2022-08-22T14:09:58.442" v="169" actId="26606"/>
          <ac:spMkLst>
            <pc:docMk/>
            <pc:sldMk cId="3606841888" sldId="268"/>
            <ac:spMk id="37" creationId="{A4AE5E3E-9489-4D5A-A458-72C3E481CB83}"/>
          </ac:spMkLst>
        </pc:spChg>
        <pc:spChg chg="add mod">
          <ac:chgData name="Đào Thị Cúc" userId="25963f62-f126-41fe-87cc-38732ddb66ef" providerId="ADAL" clId="{6E4F86D1-3D0D-44E8-B038-7925B2B00B03}" dt="2022-08-22T14:17:48.264" v="234" actId="207"/>
          <ac:spMkLst>
            <pc:docMk/>
            <pc:sldMk cId="3606841888" sldId="268"/>
            <ac:spMk id="38" creationId="{231537F3-44A4-A98B-1CEC-91CD28A9D914}"/>
          </ac:spMkLst>
        </pc:spChg>
        <pc:spChg chg="add">
          <ac:chgData name="Đào Thị Cúc" userId="25963f62-f126-41fe-87cc-38732ddb66ef" providerId="ADAL" clId="{6E4F86D1-3D0D-44E8-B038-7925B2B00B03}" dt="2022-08-22T14:09:58.447" v="170" actId="26606"/>
          <ac:spMkLst>
            <pc:docMk/>
            <pc:sldMk cId="3606841888" sldId="268"/>
            <ac:spMk id="51" creationId="{346163D3-B666-4446-84C6-9902EB936B6E}"/>
          </ac:spMkLst>
        </pc:spChg>
        <pc:spChg chg="add">
          <ac:chgData name="Đào Thị Cúc" userId="25963f62-f126-41fe-87cc-38732ddb66ef" providerId="ADAL" clId="{6E4F86D1-3D0D-44E8-B038-7925B2B00B03}" dt="2022-08-22T14:09:58.447" v="170" actId="26606"/>
          <ac:spMkLst>
            <pc:docMk/>
            <pc:sldMk cId="3606841888" sldId="268"/>
            <ac:spMk id="55" creationId="{04357C93-F0CB-4A1C-8F77-4E9063789819}"/>
          </ac:spMkLst>
        </pc:spChg>
        <pc:grpChg chg="add del">
          <ac:chgData name="Đào Thị Cúc" userId="25963f62-f126-41fe-87cc-38732ddb66ef" providerId="ADAL" clId="{6E4F86D1-3D0D-44E8-B038-7925B2B00B03}" dt="2022-08-22T14:09:58.442" v="169" actId="26606"/>
          <ac:grpSpMkLst>
            <pc:docMk/>
            <pc:sldMk cId="3606841888" sldId="268"/>
            <ac:grpSpMk id="25" creationId="{87A77F8F-E829-4314-9F44-36169F7548CE}"/>
          </ac:grpSpMkLst>
        </pc:grpChg>
        <pc:grpChg chg="add del">
          <ac:chgData name="Đào Thị Cúc" userId="25963f62-f126-41fe-87cc-38732ddb66ef" providerId="ADAL" clId="{6E4F86D1-3D0D-44E8-B038-7925B2B00B03}" dt="2022-08-22T14:09:58.442" v="169" actId="26606"/>
          <ac:grpSpMkLst>
            <pc:docMk/>
            <pc:sldMk cId="3606841888" sldId="268"/>
            <ac:grpSpMk id="30" creationId="{4F9B6C79-E122-4CC3-89D3-AC495A744DF2}"/>
          </ac:grpSpMkLst>
        </pc:grpChg>
        <pc:grpChg chg="add del">
          <ac:chgData name="Đào Thị Cúc" userId="25963f62-f126-41fe-87cc-38732ddb66ef" providerId="ADAL" clId="{6E4F86D1-3D0D-44E8-B038-7925B2B00B03}" dt="2022-08-22T14:09:58.442" v="169" actId="26606"/>
          <ac:grpSpMkLst>
            <pc:docMk/>
            <pc:sldMk cId="3606841888" sldId="268"/>
            <ac:grpSpMk id="31" creationId="{85AC4472-E842-4CF4-BD50-983305EDB343}"/>
          </ac:grpSpMkLst>
        </pc:grpChg>
        <pc:grpChg chg="add del">
          <ac:chgData name="Đào Thị Cúc" userId="25963f62-f126-41fe-87cc-38732ddb66ef" providerId="ADAL" clId="{6E4F86D1-3D0D-44E8-B038-7925B2B00B03}" dt="2022-08-22T14:09:58.442" v="169" actId="26606"/>
          <ac:grpSpMkLst>
            <pc:docMk/>
            <pc:sldMk cId="3606841888" sldId="268"/>
            <ac:grpSpMk id="39" creationId="{0E88FC08-D56F-45D4-AC54-B89F64697BE4}"/>
          </ac:grpSpMkLst>
        </pc:grpChg>
        <pc:grpChg chg="add del">
          <ac:chgData name="Đào Thị Cúc" userId="25963f62-f126-41fe-87cc-38732ddb66ef" providerId="ADAL" clId="{6E4F86D1-3D0D-44E8-B038-7925B2B00B03}" dt="2022-08-22T14:09:58.442" v="169" actId="26606"/>
          <ac:grpSpMkLst>
            <pc:docMk/>
            <pc:sldMk cId="3606841888" sldId="268"/>
            <ac:grpSpMk id="45" creationId="{B138BDDD-D054-4F0A-BB1F-9D016848D623}"/>
          </ac:grpSpMkLst>
        </pc:grpChg>
        <pc:grpChg chg="add">
          <ac:chgData name="Đào Thị Cúc" userId="25963f62-f126-41fe-87cc-38732ddb66ef" providerId="ADAL" clId="{6E4F86D1-3D0D-44E8-B038-7925B2B00B03}" dt="2022-08-22T14:09:58.447" v="170" actId="26606"/>
          <ac:grpSpMkLst>
            <pc:docMk/>
            <pc:sldMk cId="3606841888" sldId="268"/>
            <ac:grpSpMk id="52" creationId="{3AF6A671-C637-4547-85F4-51B6D1881399}"/>
          </ac:grpSpMkLst>
        </pc:grpChg>
        <pc:graphicFrameChg chg="add del mod modGraphic">
          <ac:chgData name="Đào Thị Cúc" userId="25963f62-f126-41fe-87cc-38732ddb66ef" providerId="ADAL" clId="{6E4F86D1-3D0D-44E8-B038-7925B2B00B03}" dt="2022-08-22T14:13:33.289" v="191" actId="478"/>
          <ac:graphicFrameMkLst>
            <pc:docMk/>
            <pc:sldMk cId="3606841888" sldId="268"/>
            <ac:graphicFrameMk id="9" creationId="{CBB3F648-3567-5643-4404-C48E05DCE187}"/>
          </ac:graphicFrameMkLst>
        </pc:graphicFrameChg>
        <pc:picChg chg="add mod">
          <ac:chgData name="Đào Thị Cúc" userId="25963f62-f126-41fe-87cc-38732ddb66ef" providerId="ADAL" clId="{6E4F86D1-3D0D-44E8-B038-7925B2B00B03}" dt="2022-08-22T14:18:53.402" v="235" actId="14100"/>
          <ac:picMkLst>
            <pc:docMk/>
            <pc:sldMk cId="3606841888" sldId="268"/>
            <ac:picMk id="6" creationId="{B76C3240-4C84-54E3-5A3E-3EECEE0270A9}"/>
          </ac:picMkLst>
        </pc:picChg>
      </pc:sldChg>
      <pc:sldChg chg="addSp delSp modSp new mod setBg">
        <pc:chgData name="Đào Thị Cúc" userId="25963f62-f126-41fe-87cc-38732ddb66ef" providerId="ADAL" clId="{6E4F86D1-3D0D-44E8-B038-7925B2B00B03}" dt="2022-08-22T14:27:40.934" v="312" actId="14100"/>
        <pc:sldMkLst>
          <pc:docMk/>
          <pc:sldMk cId="2598560013" sldId="269"/>
        </pc:sldMkLst>
        <pc:spChg chg="mod">
          <ac:chgData name="Đào Thị Cúc" userId="25963f62-f126-41fe-87cc-38732ddb66ef" providerId="ADAL" clId="{6E4F86D1-3D0D-44E8-B038-7925B2B00B03}" dt="2022-08-22T14:27:40.934" v="312" actId="14100"/>
          <ac:spMkLst>
            <pc:docMk/>
            <pc:sldMk cId="2598560013" sldId="269"/>
            <ac:spMk id="2" creationId="{49F7EC96-F45D-78FE-034E-E498074BD4D3}"/>
          </ac:spMkLst>
        </pc:spChg>
        <pc:spChg chg="del mod">
          <ac:chgData name="Đào Thị Cúc" userId="25963f62-f126-41fe-87cc-38732ddb66ef" providerId="ADAL" clId="{6E4F86D1-3D0D-44E8-B038-7925B2B00B03}" dt="2022-08-22T14:22:04.946" v="266" actId="478"/>
          <ac:spMkLst>
            <pc:docMk/>
            <pc:sldMk cId="2598560013" sldId="269"/>
            <ac:spMk id="3" creationId="{8EEF8020-E2E4-CA75-26DC-A3CC98FF3771}"/>
          </ac:spMkLst>
        </pc:spChg>
        <pc:spChg chg="del mod">
          <ac:chgData name="Đào Thị Cúc" userId="25963f62-f126-41fe-87cc-38732ddb66ef" providerId="ADAL" clId="{6E4F86D1-3D0D-44E8-B038-7925B2B00B03}" dt="2022-08-22T14:22:12.200" v="268" actId="478"/>
          <ac:spMkLst>
            <pc:docMk/>
            <pc:sldMk cId="2598560013" sldId="269"/>
            <ac:spMk id="4" creationId="{A5189AAC-6A76-9814-D3FD-64B177BBD2A3}"/>
          </ac:spMkLst>
        </pc:spChg>
        <pc:spChg chg="add del mod">
          <ac:chgData name="Đào Thị Cúc" userId="25963f62-f126-41fe-87cc-38732ddb66ef" providerId="ADAL" clId="{6E4F86D1-3D0D-44E8-B038-7925B2B00B03}" dt="2022-08-22T14:22:50.340" v="271" actId="478"/>
          <ac:spMkLst>
            <pc:docMk/>
            <pc:sldMk cId="2598560013" sldId="269"/>
            <ac:spMk id="6" creationId="{DCCD4AC8-AE2C-67D0-C876-D69B38C7028D}"/>
          </ac:spMkLst>
        </pc:spChg>
        <pc:spChg chg="add del mod">
          <ac:chgData name="Đào Thị Cúc" userId="25963f62-f126-41fe-87cc-38732ddb66ef" providerId="ADAL" clId="{6E4F86D1-3D0D-44E8-B038-7925B2B00B03}" dt="2022-08-22T14:23:06.574" v="272" actId="478"/>
          <ac:spMkLst>
            <pc:docMk/>
            <pc:sldMk cId="2598560013" sldId="269"/>
            <ac:spMk id="8" creationId="{5DA4C603-7A3E-6EC2-5E7A-996857E6D1B2}"/>
          </ac:spMkLst>
        </pc:spChg>
        <pc:spChg chg="add mod">
          <ac:chgData name="Đào Thị Cúc" userId="25963f62-f126-41fe-87cc-38732ddb66ef" providerId="ADAL" clId="{6E4F86D1-3D0D-44E8-B038-7925B2B00B03}" dt="2022-08-22T14:26:54.886" v="311" actId="14100"/>
          <ac:spMkLst>
            <pc:docMk/>
            <pc:sldMk cId="2598560013" sldId="269"/>
            <ac:spMk id="9" creationId="{31603C21-791E-D31B-0448-1BD39905B8B0}"/>
          </ac:spMkLst>
        </pc:spChg>
        <pc:spChg chg="add del">
          <ac:chgData name="Đào Thị Cúc" userId="25963f62-f126-41fe-87cc-38732ddb66ef" providerId="ADAL" clId="{6E4F86D1-3D0D-44E8-B038-7925B2B00B03}" dt="2022-08-22T14:26:10.950" v="304" actId="26606"/>
          <ac:spMkLst>
            <pc:docMk/>
            <pc:sldMk cId="2598560013" sldId="269"/>
            <ac:spMk id="15" creationId="{F13C74B1-5B17-4795-BED0-7140497B445A}"/>
          </ac:spMkLst>
        </pc:spChg>
        <pc:spChg chg="add del">
          <ac:chgData name="Đào Thị Cúc" userId="25963f62-f126-41fe-87cc-38732ddb66ef" providerId="ADAL" clId="{6E4F86D1-3D0D-44E8-B038-7925B2B00B03}" dt="2022-08-22T14:26:10.950" v="304" actId="26606"/>
          <ac:spMkLst>
            <pc:docMk/>
            <pc:sldMk cId="2598560013" sldId="269"/>
            <ac:spMk id="17" creationId="{D4974D33-8DC5-464E-8C6D-BE58F0669C17}"/>
          </ac:spMkLst>
        </pc:spChg>
        <pc:spChg chg="add">
          <ac:chgData name="Đào Thị Cúc" userId="25963f62-f126-41fe-87cc-38732ddb66ef" providerId="ADAL" clId="{6E4F86D1-3D0D-44E8-B038-7925B2B00B03}" dt="2022-08-22T14:26:10.950" v="304" actId="26606"/>
          <ac:spMkLst>
            <pc:docMk/>
            <pc:sldMk cId="2598560013" sldId="269"/>
            <ac:spMk id="22" creationId="{04812C46-200A-4DEB-A05E-3ED6C68C2387}"/>
          </ac:spMkLst>
        </pc:spChg>
        <pc:spChg chg="add">
          <ac:chgData name="Đào Thị Cúc" userId="25963f62-f126-41fe-87cc-38732ddb66ef" providerId="ADAL" clId="{6E4F86D1-3D0D-44E8-B038-7925B2B00B03}" dt="2022-08-22T14:26:10.950" v="304" actId="26606"/>
          <ac:spMkLst>
            <pc:docMk/>
            <pc:sldMk cId="2598560013" sldId="269"/>
            <ac:spMk id="24" creationId="{D1EA859B-E555-4109-94F3-6700E046E008}"/>
          </ac:spMkLst>
        </pc:spChg>
        <pc:picChg chg="add mod ord">
          <ac:chgData name="Đào Thị Cúc" userId="25963f62-f126-41fe-87cc-38732ddb66ef" providerId="ADAL" clId="{6E4F86D1-3D0D-44E8-B038-7925B2B00B03}" dt="2022-08-22T14:26:10.950" v="304" actId="26606"/>
          <ac:picMkLst>
            <pc:docMk/>
            <pc:sldMk cId="2598560013" sldId="269"/>
            <ac:picMk id="10" creationId="{553F14D6-0336-18CA-CB36-D8DA654C381B}"/>
          </ac:picMkLst>
        </pc:pic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73851-A457-4138-85B6-42B41B792811}" type="doc">
      <dgm:prSet loTypeId="urn:microsoft.com/office/officeart/2005/8/layout/hChevron3" loCatId="process" qsTypeId="urn:microsoft.com/office/officeart/2005/8/quickstyle/simple4" qsCatId="simple" csTypeId="urn:microsoft.com/office/officeart/2005/8/colors/colorful1" csCatId="colorful" phldr="1"/>
      <dgm:spPr/>
      <dgm:t>
        <a:bodyPr/>
        <a:lstStyle/>
        <a:p>
          <a:endParaRPr lang="en-US"/>
        </a:p>
      </dgm:t>
    </dgm:pt>
    <dgm:pt modelId="{E2DF41D6-E112-4D15-A5F9-925AF0478455}">
      <dgm:prSet/>
      <dgm:spPr/>
      <dgm:t>
        <a:bodyPr/>
        <a:lstStyle/>
        <a:p>
          <a:r>
            <a:rPr lang="en-US" b="1">
              <a:latin typeface="Modern Love Caps" panose="04070805081001020A01" pitchFamily="82" charset="0"/>
            </a:rPr>
            <a:t>CHỦ ĐỀ 8: HIẾN PHÁP </a:t>
          </a:r>
        </a:p>
        <a:p>
          <a:r>
            <a:rPr lang="en-US" b="1">
              <a:latin typeface="Modern Love Caps" panose="04070805081001020A01" pitchFamily="82" charset="0"/>
            </a:rPr>
            <a:t>N</a:t>
          </a:r>
          <a:r>
            <a:rPr lang="vi-VN" b="1">
              <a:latin typeface="+mj-lt"/>
            </a:rPr>
            <a:t>ƯỚC</a:t>
          </a:r>
          <a:r>
            <a:rPr lang="en-US" b="1">
              <a:latin typeface="Modern Love Caps" panose="04070805081001020A01" pitchFamily="82" charset="0"/>
            </a:rPr>
            <a:t> CỘNG HÒA XÃ HỘI CHỦ NGHĨA VIỆT NAM</a:t>
          </a:r>
        </a:p>
      </dgm:t>
    </dgm:pt>
    <dgm:pt modelId="{22271DD0-0934-43AA-AC5C-5377CCB37B7A}" type="parTrans" cxnId="{2B04C1D7-04B5-47CE-845F-17F0F113CF1B}">
      <dgm:prSet/>
      <dgm:spPr/>
      <dgm:t>
        <a:bodyPr/>
        <a:lstStyle/>
        <a:p>
          <a:endParaRPr lang="en-US"/>
        </a:p>
      </dgm:t>
    </dgm:pt>
    <dgm:pt modelId="{D29363E0-EDB3-4C53-9371-47981CBECEF5}" type="sibTrans" cxnId="{2B04C1D7-04B5-47CE-845F-17F0F113CF1B}">
      <dgm:prSet/>
      <dgm:spPr/>
      <dgm:t>
        <a:bodyPr/>
        <a:lstStyle/>
        <a:p>
          <a:endParaRPr lang="en-US"/>
        </a:p>
      </dgm:t>
    </dgm:pt>
    <dgm:pt modelId="{D80F1678-60B8-464E-9C1E-F0889407E4EA}">
      <dgm:prSet/>
      <dgm:spPr/>
      <dgm:t>
        <a:bodyPr/>
        <a:lstStyle/>
        <a:p>
          <a:r>
            <a:rPr lang="en-US" b="1" u="sng">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15</a:t>
          </a:r>
          <a:r>
            <a:rPr lang="en-US"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a:latin typeface="Times New Roman" panose="02020603050405020304" pitchFamily="18" charset="0"/>
              <a:cs typeface="Times New Roman" panose="02020603050405020304" pitchFamily="18" charset="0"/>
            </a:rPr>
            <a:t> </a:t>
          </a:r>
        </a:p>
        <a:p>
          <a:r>
            <a:rPr lang="en-US"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NỘI DUNG C</a:t>
          </a:r>
          <a:r>
            <a:rPr lang="vi-VN"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Ơ</a:t>
          </a:r>
          <a:r>
            <a:rPr lang="en-US"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BẢN CỦA HIẾN PHÁP VỀ CHẾ ĐỘ CHÍNH TRỊ</a:t>
          </a:r>
        </a:p>
      </dgm:t>
    </dgm:pt>
    <dgm:pt modelId="{7794897A-B2C3-4A91-8C87-1EDF6EB9E6EF}" type="parTrans" cxnId="{878407FA-EE80-45A6-A4A6-B1DB2CBA991A}">
      <dgm:prSet/>
      <dgm:spPr/>
      <dgm:t>
        <a:bodyPr/>
        <a:lstStyle/>
        <a:p>
          <a:endParaRPr lang="en-US"/>
        </a:p>
      </dgm:t>
    </dgm:pt>
    <dgm:pt modelId="{8A71CA2A-D17B-4F4B-A2A2-86B4CE3D6EFC}" type="sibTrans" cxnId="{878407FA-EE80-45A6-A4A6-B1DB2CBA991A}">
      <dgm:prSet/>
      <dgm:spPr/>
      <dgm:t>
        <a:bodyPr/>
        <a:lstStyle/>
        <a:p>
          <a:endParaRPr lang="en-US"/>
        </a:p>
      </dgm:t>
    </dgm:pt>
    <dgm:pt modelId="{DCC5B6FB-4C40-4EDC-9FC3-B6B889CCF2A6}" type="pres">
      <dgm:prSet presAssocID="{83773851-A457-4138-85B6-42B41B792811}" presName="Name0" presStyleCnt="0">
        <dgm:presLayoutVars>
          <dgm:dir/>
          <dgm:resizeHandles val="exact"/>
        </dgm:presLayoutVars>
      </dgm:prSet>
      <dgm:spPr/>
    </dgm:pt>
    <dgm:pt modelId="{CAF268C5-29CA-4123-B840-9DDB1452E236}" type="pres">
      <dgm:prSet presAssocID="{E2DF41D6-E112-4D15-A5F9-925AF0478455}" presName="parTxOnly" presStyleLbl="node1" presStyleIdx="0" presStyleCnt="2" custScaleX="403496" custScaleY="560842" custLinFactNeighborX="37418" custLinFactNeighborY="17758">
        <dgm:presLayoutVars>
          <dgm:bulletEnabled val="1"/>
        </dgm:presLayoutVars>
      </dgm:prSet>
      <dgm:spPr/>
    </dgm:pt>
    <dgm:pt modelId="{83D3EA13-FA65-4D14-B6FB-86CFF920622F}" type="pres">
      <dgm:prSet presAssocID="{D29363E0-EDB3-4C53-9371-47981CBECEF5}" presName="parSpace" presStyleCnt="0"/>
      <dgm:spPr/>
    </dgm:pt>
    <dgm:pt modelId="{1DC8FE5D-8DF9-414D-8598-B5ED7D889BE5}" type="pres">
      <dgm:prSet presAssocID="{D80F1678-60B8-464E-9C1E-F0889407E4EA}" presName="parTxOnly" presStyleLbl="node1" presStyleIdx="1" presStyleCnt="2" custScaleX="496334" custScaleY="556467" custLinFactX="-45253" custLinFactNeighborX="-100000" custLinFactNeighborY="20028">
        <dgm:presLayoutVars>
          <dgm:bulletEnabled val="1"/>
        </dgm:presLayoutVars>
      </dgm:prSet>
      <dgm:spPr/>
    </dgm:pt>
  </dgm:ptLst>
  <dgm:cxnLst>
    <dgm:cxn modelId="{49A7F65C-AEBE-49DA-9A2F-AB0661797011}" type="presOf" srcId="{E2DF41D6-E112-4D15-A5F9-925AF0478455}" destId="{CAF268C5-29CA-4123-B840-9DDB1452E236}" srcOrd="0" destOrd="0" presId="urn:microsoft.com/office/officeart/2005/8/layout/hChevron3"/>
    <dgm:cxn modelId="{862A9661-0175-4517-AA9A-56D05CEAB48A}" type="presOf" srcId="{D80F1678-60B8-464E-9C1E-F0889407E4EA}" destId="{1DC8FE5D-8DF9-414D-8598-B5ED7D889BE5}" srcOrd="0" destOrd="0" presId="urn:microsoft.com/office/officeart/2005/8/layout/hChevron3"/>
    <dgm:cxn modelId="{851E5280-BD11-40FC-9518-A79CCA9423F1}" type="presOf" srcId="{83773851-A457-4138-85B6-42B41B792811}" destId="{DCC5B6FB-4C40-4EDC-9FC3-B6B889CCF2A6}" srcOrd="0" destOrd="0" presId="urn:microsoft.com/office/officeart/2005/8/layout/hChevron3"/>
    <dgm:cxn modelId="{2B04C1D7-04B5-47CE-845F-17F0F113CF1B}" srcId="{83773851-A457-4138-85B6-42B41B792811}" destId="{E2DF41D6-E112-4D15-A5F9-925AF0478455}" srcOrd="0" destOrd="0" parTransId="{22271DD0-0934-43AA-AC5C-5377CCB37B7A}" sibTransId="{D29363E0-EDB3-4C53-9371-47981CBECEF5}"/>
    <dgm:cxn modelId="{878407FA-EE80-45A6-A4A6-B1DB2CBA991A}" srcId="{83773851-A457-4138-85B6-42B41B792811}" destId="{D80F1678-60B8-464E-9C1E-F0889407E4EA}" srcOrd="1" destOrd="0" parTransId="{7794897A-B2C3-4A91-8C87-1EDF6EB9E6EF}" sibTransId="{8A71CA2A-D17B-4F4B-A2A2-86B4CE3D6EFC}"/>
    <dgm:cxn modelId="{C40E91C3-C1EA-4809-854B-D7E6847B168E}" type="presParOf" srcId="{DCC5B6FB-4C40-4EDC-9FC3-B6B889CCF2A6}" destId="{CAF268C5-29CA-4123-B840-9DDB1452E236}" srcOrd="0" destOrd="0" presId="urn:microsoft.com/office/officeart/2005/8/layout/hChevron3"/>
    <dgm:cxn modelId="{EC373937-6C42-43EA-B2B8-EA33DF951C68}" type="presParOf" srcId="{DCC5B6FB-4C40-4EDC-9FC3-B6B889CCF2A6}" destId="{83D3EA13-FA65-4D14-B6FB-86CFF920622F}" srcOrd="1" destOrd="0" presId="urn:microsoft.com/office/officeart/2005/8/layout/hChevron3"/>
    <dgm:cxn modelId="{01D20D42-13EF-4ACA-BBDF-A908A945EFE1}" type="presParOf" srcId="{DCC5B6FB-4C40-4EDC-9FC3-B6B889CCF2A6}" destId="{1DC8FE5D-8DF9-414D-8598-B5ED7D889BE5}"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B662E9-29B0-4E39-8B1D-74C6BA3D049C}"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3B465CFD-41BE-46A2-A31A-7BFF66BF16D1}">
      <dgm:prSet phldrT="[Văn bản]" custT="1"/>
      <dgm:spPr/>
      <dgm:t>
        <a:bodyPr/>
        <a:lstStyle/>
        <a:p>
          <a:r>
            <a:rPr kumimoji="0" lang="en-US" sz="1800" b="0" i="0" u="none" strike="noStrike" cap="none" spc="0" normalizeH="0" baseline="0" noProof="0">
              <a:ln>
                <a:noFill/>
              </a:ln>
              <a:effectLst/>
              <a:uLnTx/>
              <a:uFillTx/>
              <a:latin typeface="Times New Roman" panose="02020603050405020304" pitchFamily="18" charset="0"/>
              <a:ea typeface="+mn-ea"/>
              <a:cs typeface="Times New Roman" panose="02020603050405020304" pitchFamily="18" charset="0"/>
            </a:rPr>
            <a:t>-    </a:t>
          </a:r>
          <a:r>
            <a:rPr kumimoji="0" lang="en-US" sz="2000" b="1" i="0" u="none" strike="noStrike"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Cả lớp</a:t>
          </a:r>
          <a:r>
            <a:rPr lang="en-US" sz="2000" b="1">
              <a:solidFill>
                <a:schemeClr val="tx1"/>
              </a:solidFill>
              <a:latin typeface="Times New Roman" panose="02020603050405020304" pitchFamily="18" charset="0"/>
              <a:cs typeface="Times New Roman" panose="02020603050405020304" pitchFamily="18" charset="0"/>
            </a:rPr>
            <a:t> cùng hát</a:t>
          </a:r>
          <a:r>
            <a:rPr kumimoji="0" lang="en-US" sz="2000" b="1" i="0" u="none" strike="noStrike"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 Quốc ca</a:t>
          </a:r>
          <a:endParaRPr lang="en-US" sz="2000" b="1">
            <a:solidFill>
              <a:schemeClr val="tx1"/>
            </a:solidFill>
          </a:endParaRPr>
        </a:p>
      </dgm:t>
    </dgm:pt>
    <dgm:pt modelId="{76137A3D-49BC-4978-AC6A-6B0C12743210}" type="parTrans" cxnId="{1ABECE65-6354-4A44-A3BE-1DCD4FC15246}">
      <dgm:prSet/>
      <dgm:spPr/>
      <dgm:t>
        <a:bodyPr/>
        <a:lstStyle/>
        <a:p>
          <a:endParaRPr lang="en-US"/>
        </a:p>
      </dgm:t>
    </dgm:pt>
    <dgm:pt modelId="{310E37E6-4580-47A4-A2A9-A1A7443E818C}" type="sibTrans" cxnId="{1ABECE65-6354-4A44-A3BE-1DCD4FC15246}">
      <dgm:prSet/>
      <dgm:spPr>
        <a:blipFill>
          <a:blip xmlns:r="http://schemas.openxmlformats.org/officeDocument/2006/relationships" r:embed="rId1"/>
          <a:srcRect/>
          <a:stretch>
            <a:fillRect t="-1000" b="-1000"/>
          </a:stretch>
        </a:blipFill>
      </dgm:spPr>
      <dgm:t>
        <a:bodyPr/>
        <a:lstStyle/>
        <a:p>
          <a:endParaRPr lang="en-US"/>
        </a:p>
      </dgm:t>
    </dgm:pt>
    <dgm:pt modelId="{5B6432D5-C081-4C92-8958-D522AEB2A0F3}">
      <dgm:prSet phldrT="[Văn bản]" custT="1"/>
      <dgm:spPr/>
      <dgm:t>
        <a:bodyPr/>
        <a:lstStyle/>
        <a:p>
          <a:r>
            <a:rPr lang="en-US" sz="1800">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Hãy cho biết tên tác giả của bài hát Quốc ca? </a:t>
          </a:r>
          <a:endParaRPr lang="en-US" sz="2000" b="1">
            <a:solidFill>
              <a:schemeClr val="tx1"/>
            </a:solidFill>
          </a:endParaRPr>
        </a:p>
      </dgm:t>
    </dgm:pt>
    <dgm:pt modelId="{B512CF96-F74F-4EE1-974D-1359C150027D}" type="parTrans" cxnId="{AA25C173-CD4A-40BD-AB02-02EE669ACBEE}">
      <dgm:prSet/>
      <dgm:spPr/>
      <dgm:t>
        <a:bodyPr/>
        <a:lstStyle/>
        <a:p>
          <a:endParaRPr lang="en-US"/>
        </a:p>
      </dgm:t>
    </dgm:pt>
    <dgm:pt modelId="{234E2CC0-2E7A-4642-B6B2-D7C53F52428A}" type="sibTrans" cxnId="{AA25C173-CD4A-40BD-AB02-02EE669ACBEE}">
      <dgm:prSet/>
      <dgm:spPr>
        <a:blipFill>
          <a:blip xmlns:r="http://schemas.openxmlformats.org/officeDocument/2006/relationships" r:embed="rId1"/>
          <a:srcRect/>
          <a:stretch>
            <a:fillRect t="-1000" b="-1000"/>
          </a:stretch>
        </a:blipFill>
      </dgm:spPr>
      <dgm:t>
        <a:bodyPr/>
        <a:lstStyle/>
        <a:p>
          <a:endParaRPr lang="en-US"/>
        </a:p>
      </dgm:t>
    </dgm:pt>
    <dgm:pt modelId="{33845159-5A94-4251-A717-0828EB2F2556}" type="pres">
      <dgm:prSet presAssocID="{4AB662E9-29B0-4E39-8B1D-74C6BA3D049C}" presName="Name0" presStyleCnt="0">
        <dgm:presLayoutVars>
          <dgm:chMax val="7"/>
          <dgm:chPref val="7"/>
          <dgm:dir/>
        </dgm:presLayoutVars>
      </dgm:prSet>
      <dgm:spPr/>
    </dgm:pt>
    <dgm:pt modelId="{D174CC39-0194-41A4-ACE4-6C9FFD16C269}" type="pres">
      <dgm:prSet presAssocID="{4AB662E9-29B0-4E39-8B1D-74C6BA3D049C}" presName="dot1" presStyleLbl="alignNode1" presStyleIdx="0" presStyleCnt="10"/>
      <dgm:spPr/>
    </dgm:pt>
    <dgm:pt modelId="{555F07B7-75E9-4E65-BB84-7DB44CB7E932}" type="pres">
      <dgm:prSet presAssocID="{4AB662E9-29B0-4E39-8B1D-74C6BA3D049C}" presName="dot2" presStyleLbl="alignNode1" presStyleIdx="1" presStyleCnt="10"/>
      <dgm:spPr/>
    </dgm:pt>
    <dgm:pt modelId="{7BCEEF20-E8B4-463D-94D2-C992E004F74C}" type="pres">
      <dgm:prSet presAssocID="{4AB662E9-29B0-4E39-8B1D-74C6BA3D049C}" presName="dot3" presStyleLbl="alignNode1" presStyleIdx="2" presStyleCnt="10"/>
      <dgm:spPr/>
    </dgm:pt>
    <dgm:pt modelId="{060D2E3D-944F-4A1B-AAD0-ABE5D9C6FA46}" type="pres">
      <dgm:prSet presAssocID="{4AB662E9-29B0-4E39-8B1D-74C6BA3D049C}" presName="dotArrow1" presStyleLbl="alignNode1" presStyleIdx="3" presStyleCnt="10"/>
      <dgm:spPr/>
    </dgm:pt>
    <dgm:pt modelId="{DAA7D6D9-B5DD-4756-9184-14E82DBBF330}" type="pres">
      <dgm:prSet presAssocID="{4AB662E9-29B0-4E39-8B1D-74C6BA3D049C}" presName="dotArrow2" presStyleLbl="alignNode1" presStyleIdx="4" presStyleCnt="10"/>
      <dgm:spPr/>
    </dgm:pt>
    <dgm:pt modelId="{18C940F5-A3B6-49E1-8D0F-7F6DF83A2881}" type="pres">
      <dgm:prSet presAssocID="{4AB662E9-29B0-4E39-8B1D-74C6BA3D049C}" presName="dotArrow3" presStyleLbl="alignNode1" presStyleIdx="5" presStyleCnt="10"/>
      <dgm:spPr/>
    </dgm:pt>
    <dgm:pt modelId="{83B4BD69-9F1A-4935-83E9-3E9938DC5D48}" type="pres">
      <dgm:prSet presAssocID="{4AB662E9-29B0-4E39-8B1D-74C6BA3D049C}" presName="dotArrow4" presStyleLbl="alignNode1" presStyleIdx="6" presStyleCnt="10"/>
      <dgm:spPr/>
    </dgm:pt>
    <dgm:pt modelId="{1D7E146B-9241-4E3B-884D-0027F3F10672}" type="pres">
      <dgm:prSet presAssocID="{4AB662E9-29B0-4E39-8B1D-74C6BA3D049C}" presName="dotArrow5" presStyleLbl="alignNode1" presStyleIdx="7" presStyleCnt="10"/>
      <dgm:spPr/>
    </dgm:pt>
    <dgm:pt modelId="{8F927CEC-7A59-43B7-A809-5DAFC41C7A88}" type="pres">
      <dgm:prSet presAssocID="{4AB662E9-29B0-4E39-8B1D-74C6BA3D049C}" presName="dotArrow6" presStyleLbl="alignNode1" presStyleIdx="8" presStyleCnt="10"/>
      <dgm:spPr/>
    </dgm:pt>
    <dgm:pt modelId="{D4F82CD3-22C1-4433-9080-7FF7C6094326}" type="pres">
      <dgm:prSet presAssocID="{4AB662E9-29B0-4E39-8B1D-74C6BA3D049C}" presName="dotArrow7" presStyleLbl="alignNode1" presStyleIdx="9" presStyleCnt="10"/>
      <dgm:spPr/>
    </dgm:pt>
    <dgm:pt modelId="{A245F421-A2C2-4493-A1AD-AD9BABAD324C}" type="pres">
      <dgm:prSet presAssocID="{3B465CFD-41BE-46A2-A31A-7BFF66BF16D1}" presName="parTx1" presStyleLbl="node1" presStyleIdx="0" presStyleCnt="2" custScaleX="130030"/>
      <dgm:spPr/>
    </dgm:pt>
    <dgm:pt modelId="{B3E6A8A8-90F4-4F23-B13A-F454B7DAF0A6}" type="pres">
      <dgm:prSet presAssocID="{310E37E6-4580-47A4-A2A9-A1A7443E818C}" presName="picture1" presStyleCnt="0"/>
      <dgm:spPr/>
    </dgm:pt>
    <dgm:pt modelId="{C8724E59-1C3E-4821-A43C-2D72A3F6E3BE}" type="pres">
      <dgm:prSet presAssocID="{310E37E6-4580-47A4-A2A9-A1A7443E818C}" presName="imageRepeatNode" presStyleLbl="fgImgPlace1" presStyleIdx="0" presStyleCnt="2"/>
      <dgm:spPr/>
    </dgm:pt>
    <dgm:pt modelId="{4B51C658-9857-4617-8F8F-E3D9B9481C19}" type="pres">
      <dgm:prSet presAssocID="{5B6432D5-C081-4C92-8958-D522AEB2A0F3}" presName="parTx2" presStyleLbl="node1" presStyleIdx="1" presStyleCnt="2" custScaleX="132721"/>
      <dgm:spPr/>
    </dgm:pt>
    <dgm:pt modelId="{97D9089A-FE6D-4F7C-B715-F3BF886E0044}" type="pres">
      <dgm:prSet presAssocID="{234E2CC0-2E7A-4642-B6B2-D7C53F52428A}" presName="picture2" presStyleCnt="0"/>
      <dgm:spPr/>
    </dgm:pt>
    <dgm:pt modelId="{0B8DD967-FBE7-40E9-BDE1-739AD0AA423A}" type="pres">
      <dgm:prSet presAssocID="{234E2CC0-2E7A-4642-B6B2-D7C53F52428A}" presName="imageRepeatNode" presStyleLbl="fgImgPlace1" presStyleIdx="1" presStyleCnt="2"/>
      <dgm:spPr/>
    </dgm:pt>
  </dgm:ptLst>
  <dgm:cxnLst>
    <dgm:cxn modelId="{98C50665-3327-465E-97EC-84DE15C4797F}" type="presOf" srcId="{3B465CFD-41BE-46A2-A31A-7BFF66BF16D1}" destId="{A245F421-A2C2-4493-A1AD-AD9BABAD324C}" srcOrd="0" destOrd="0" presId="urn:microsoft.com/office/officeart/2008/layout/AscendingPictureAccentProcess"/>
    <dgm:cxn modelId="{1ABECE65-6354-4A44-A3BE-1DCD4FC15246}" srcId="{4AB662E9-29B0-4E39-8B1D-74C6BA3D049C}" destId="{3B465CFD-41BE-46A2-A31A-7BFF66BF16D1}" srcOrd="0" destOrd="0" parTransId="{76137A3D-49BC-4978-AC6A-6B0C12743210}" sibTransId="{310E37E6-4580-47A4-A2A9-A1A7443E818C}"/>
    <dgm:cxn modelId="{AA25C173-CD4A-40BD-AB02-02EE669ACBEE}" srcId="{4AB662E9-29B0-4E39-8B1D-74C6BA3D049C}" destId="{5B6432D5-C081-4C92-8958-D522AEB2A0F3}" srcOrd="1" destOrd="0" parTransId="{B512CF96-F74F-4EE1-974D-1359C150027D}" sibTransId="{234E2CC0-2E7A-4642-B6B2-D7C53F52428A}"/>
    <dgm:cxn modelId="{C368F48C-DFEB-4B90-A058-E1141EFACFBB}" type="presOf" srcId="{5B6432D5-C081-4C92-8958-D522AEB2A0F3}" destId="{4B51C658-9857-4617-8F8F-E3D9B9481C19}" srcOrd="0" destOrd="0" presId="urn:microsoft.com/office/officeart/2008/layout/AscendingPictureAccentProcess"/>
    <dgm:cxn modelId="{0D08E9C4-2184-4CDA-8F01-DF5B3C08D0AE}" type="presOf" srcId="{234E2CC0-2E7A-4642-B6B2-D7C53F52428A}" destId="{0B8DD967-FBE7-40E9-BDE1-739AD0AA423A}" srcOrd="0" destOrd="0" presId="urn:microsoft.com/office/officeart/2008/layout/AscendingPictureAccentProcess"/>
    <dgm:cxn modelId="{D4D115DF-F0CB-4755-8E2D-CC8C2191F7C4}" type="presOf" srcId="{310E37E6-4580-47A4-A2A9-A1A7443E818C}" destId="{C8724E59-1C3E-4821-A43C-2D72A3F6E3BE}" srcOrd="0" destOrd="0" presId="urn:microsoft.com/office/officeart/2008/layout/AscendingPictureAccentProcess"/>
    <dgm:cxn modelId="{207A4DEF-CB66-4F2C-BCA3-5C2C23ECDC3B}" type="presOf" srcId="{4AB662E9-29B0-4E39-8B1D-74C6BA3D049C}" destId="{33845159-5A94-4251-A717-0828EB2F2556}" srcOrd="0" destOrd="0" presId="urn:microsoft.com/office/officeart/2008/layout/AscendingPictureAccentProcess"/>
    <dgm:cxn modelId="{8AB302F6-9CBE-4B31-96F1-C9B83F478848}" type="presParOf" srcId="{33845159-5A94-4251-A717-0828EB2F2556}" destId="{D174CC39-0194-41A4-ACE4-6C9FFD16C269}" srcOrd="0" destOrd="0" presId="urn:microsoft.com/office/officeart/2008/layout/AscendingPictureAccentProcess"/>
    <dgm:cxn modelId="{E765896E-5333-4AFF-85AA-FAA044A416D5}" type="presParOf" srcId="{33845159-5A94-4251-A717-0828EB2F2556}" destId="{555F07B7-75E9-4E65-BB84-7DB44CB7E932}" srcOrd="1" destOrd="0" presId="urn:microsoft.com/office/officeart/2008/layout/AscendingPictureAccentProcess"/>
    <dgm:cxn modelId="{11A3366D-3EE0-4826-8B99-555D80ACB6A4}" type="presParOf" srcId="{33845159-5A94-4251-A717-0828EB2F2556}" destId="{7BCEEF20-E8B4-463D-94D2-C992E004F74C}" srcOrd="2" destOrd="0" presId="urn:microsoft.com/office/officeart/2008/layout/AscendingPictureAccentProcess"/>
    <dgm:cxn modelId="{93C82AF6-9963-433E-ADFD-88E58D48A680}" type="presParOf" srcId="{33845159-5A94-4251-A717-0828EB2F2556}" destId="{060D2E3D-944F-4A1B-AAD0-ABE5D9C6FA46}" srcOrd="3" destOrd="0" presId="urn:microsoft.com/office/officeart/2008/layout/AscendingPictureAccentProcess"/>
    <dgm:cxn modelId="{C10F1AEC-9EC9-43B0-A24F-F453A33CCD0D}" type="presParOf" srcId="{33845159-5A94-4251-A717-0828EB2F2556}" destId="{DAA7D6D9-B5DD-4756-9184-14E82DBBF330}" srcOrd="4" destOrd="0" presId="urn:microsoft.com/office/officeart/2008/layout/AscendingPictureAccentProcess"/>
    <dgm:cxn modelId="{DD80168C-C3FD-484D-90EE-1CBECD1FBC5D}" type="presParOf" srcId="{33845159-5A94-4251-A717-0828EB2F2556}" destId="{18C940F5-A3B6-49E1-8D0F-7F6DF83A2881}" srcOrd="5" destOrd="0" presId="urn:microsoft.com/office/officeart/2008/layout/AscendingPictureAccentProcess"/>
    <dgm:cxn modelId="{40D88417-8929-4410-8C41-4C4B029905F1}" type="presParOf" srcId="{33845159-5A94-4251-A717-0828EB2F2556}" destId="{83B4BD69-9F1A-4935-83E9-3E9938DC5D48}" srcOrd="6" destOrd="0" presId="urn:microsoft.com/office/officeart/2008/layout/AscendingPictureAccentProcess"/>
    <dgm:cxn modelId="{BED70451-80A3-44EB-BCA2-86CEDBB8F20A}" type="presParOf" srcId="{33845159-5A94-4251-A717-0828EB2F2556}" destId="{1D7E146B-9241-4E3B-884D-0027F3F10672}" srcOrd="7" destOrd="0" presId="urn:microsoft.com/office/officeart/2008/layout/AscendingPictureAccentProcess"/>
    <dgm:cxn modelId="{7A7E1728-CB6C-4746-BA06-EDC7BA877E45}" type="presParOf" srcId="{33845159-5A94-4251-A717-0828EB2F2556}" destId="{8F927CEC-7A59-43B7-A809-5DAFC41C7A88}" srcOrd="8" destOrd="0" presId="urn:microsoft.com/office/officeart/2008/layout/AscendingPictureAccentProcess"/>
    <dgm:cxn modelId="{20316286-DB35-46C1-A435-1023BEC9CBFA}" type="presParOf" srcId="{33845159-5A94-4251-A717-0828EB2F2556}" destId="{D4F82CD3-22C1-4433-9080-7FF7C6094326}" srcOrd="9" destOrd="0" presId="urn:microsoft.com/office/officeart/2008/layout/AscendingPictureAccentProcess"/>
    <dgm:cxn modelId="{76E8CB12-7945-4300-AF77-6978CCE73C0B}" type="presParOf" srcId="{33845159-5A94-4251-A717-0828EB2F2556}" destId="{A245F421-A2C2-4493-A1AD-AD9BABAD324C}" srcOrd="10" destOrd="0" presId="urn:microsoft.com/office/officeart/2008/layout/AscendingPictureAccentProcess"/>
    <dgm:cxn modelId="{C68212EE-B2E2-4E7C-9A00-7F04F7BAA4B0}" type="presParOf" srcId="{33845159-5A94-4251-A717-0828EB2F2556}" destId="{B3E6A8A8-90F4-4F23-B13A-F454B7DAF0A6}" srcOrd="11" destOrd="0" presId="urn:microsoft.com/office/officeart/2008/layout/AscendingPictureAccentProcess"/>
    <dgm:cxn modelId="{E60EE042-3FD3-4CC0-A639-DA3739E0490C}" type="presParOf" srcId="{B3E6A8A8-90F4-4F23-B13A-F454B7DAF0A6}" destId="{C8724E59-1C3E-4821-A43C-2D72A3F6E3BE}" srcOrd="0" destOrd="0" presId="urn:microsoft.com/office/officeart/2008/layout/AscendingPictureAccentProcess"/>
    <dgm:cxn modelId="{ADDC763A-BE59-48AD-A080-2D45F84FD6AD}" type="presParOf" srcId="{33845159-5A94-4251-A717-0828EB2F2556}" destId="{4B51C658-9857-4617-8F8F-E3D9B9481C19}" srcOrd="12" destOrd="0" presId="urn:microsoft.com/office/officeart/2008/layout/AscendingPictureAccentProcess"/>
    <dgm:cxn modelId="{B2239126-CB5F-428E-BC84-C64027432778}" type="presParOf" srcId="{33845159-5A94-4251-A717-0828EB2F2556}" destId="{97D9089A-FE6D-4F7C-B715-F3BF886E0044}" srcOrd="13" destOrd="0" presId="urn:microsoft.com/office/officeart/2008/layout/AscendingPictureAccentProcess"/>
    <dgm:cxn modelId="{B554AF00-5871-4549-A8A4-0EB3BBF95C2A}" type="presParOf" srcId="{97D9089A-FE6D-4F7C-B715-F3BF886E0044}" destId="{0B8DD967-FBE7-40E9-BDE1-739AD0AA423A}"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AA7677-6F44-468B-B007-DCB85CA3F638}"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E2EE83AF-9866-42A0-8F8B-00FE373DEC0D}">
      <dgm:prSet phldrT="[Văn bản]"/>
      <dgm:spPr>
        <a:solidFill>
          <a:schemeClr val="tx2">
            <a:lumMod val="75000"/>
          </a:schemeClr>
        </a:solidFill>
      </dgm:spPr>
      <dgm:t>
        <a:bodyPr/>
        <a:lstStyle/>
        <a:p>
          <a:r>
            <a:rPr kumimoji="0" lang="en-US" b="1" i="1" u="none" strike="noStrike" cap="none" spc="0" normalizeH="0" baseline="0" noProof="0">
              <a:effectLst/>
              <a:uLnTx/>
              <a:uFillTx/>
              <a:latin typeface="Times New Roman" panose="02020603050405020304" pitchFamily="18" charset="0"/>
              <a:ea typeface="Times New Roman" panose="02020603050405020304" pitchFamily="18" charset="0"/>
              <a:cs typeface="+mn-cs"/>
            </a:rPr>
            <a:t>Hiến pháp năm 2013 </a:t>
          </a:r>
          <a:endParaRPr lang="en-US"/>
        </a:p>
      </dgm:t>
    </dgm:pt>
    <dgm:pt modelId="{A22224E4-9099-455B-8E8C-B1CAD71B1CB5}" type="parTrans" cxnId="{1F2AD117-781C-40FA-A8BA-0B04FFA1BE1B}">
      <dgm:prSet/>
      <dgm:spPr/>
      <dgm:t>
        <a:bodyPr/>
        <a:lstStyle/>
        <a:p>
          <a:endParaRPr lang="en-US"/>
        </a:p>
      </dgm:t>
    </dgm:pt>
    <dgm:pt modelId="{5C02AE42-C07F-4F98-87CE-17B7E0EBEEC6}" type="sibTrans" cxnId="{1F2AD117-781C-40FA-A8BA-0B04FFA1BE1B}">
      <dgm:prSet/>
      <dgm:spPr/>
      <dgm:t>
        <a:bodyPr/>
        <a:lstStyle/>
        <a:p>
          <a:endParaRPr lang="en-US"/>
        </a:p>
      </dgm:t>
    </dgm:pt>
    <dgm:pt modelId="{91629EE6-2B22-40D1-9E8D-61D85145AD60}">
      <dgm:prSet phldrT="[Văn bản]" custT="1"/>
      <dgm:spPr>
        <a:solidFill>
          <a:schemeClr val="accent6">
            <a:lumMod val="75000"/>
          </a:schemeClr>
        </a:solidFill>
        <a:ln w="38100">
          <a:solidFill>
            <a:srgbClr val="00B050"/>
          </a:solidFill>
        </a:ln>
      </dgm:spPr>
      <dgm:t>
        <a:bodyPr/>
        <a:lstStyle/>
        <a:p>
          <a:pPr algn="just"/>
          <a:r>
            <a:rPr kumimoji="0" lang="en-US" sz="1800" i="1" u="none" strike="noStrike" cap="none" spc="0" normalizeH="0" baseline="0" noProof="0">
              <a:effectLst/>
              <a:uLnTx/>
              <a:uFillTx/>
              <a:latin typeface="Times New Roman" panose="02020603050405020304" pitchFamily="18" charset="0"/>
              <a:ea typeface="Times New Roman" panose="02020603050405020304" pitchFamily="18" charset="0"/>
              <a:cs typeface="+mn-cs"/>
            </a:rPr>
            <a:t>- Nước Cộng hoà xã hội chủ nghĩa Việt Nam là một nước độc lập, có chủ quyền, thống nhất và toàn vẹn lãnh thổ, bao gồm đất liền, hải đảo, vùng biển và vùng trời. Tổ quốc Việt Nam là thiêng liêng, bất khả xâm phạm. </a:t>
          </a:r>
          <a:endParaRPr lang="en-US" sz="1800"/>
        </a:p>
      </dgm:t>
    </dgm:pt>
    <dgm:pt modelId="{338F7D6B-1DBD-4111-83AC-5AC687ABC5EC}" type="parTrans" cxnId="{9663E8FE-83B1-428E-96C1-CE4CD03A5547}">
      <dgm:prSet/>
      <dgm:spPr/>
      <dgm:t>
        <a:bodyPr/>
        <a:lstStyle/>
        <a:p>
          <a:endParaRPr lang="en-US"/>
        </a:p>
      </dgm:t>
    </dgm:pt>
    <dgm:pt modelId="{140B4E76-ADB1-44CE-987A-194D4A11EB27}" type="sibTrans" cxnId="{9663E8FE-83B1-428E-96C1-CE4CD03A5547}">
      <dgm:prSet/>
      <dgm:spPr/>
      <dgm:t>
        <a:bodyPr/>
        <a:lstStyle/>
        <a:p>
          <a:endParaRPr lang="en-US"/>
        </a:p>
      </dgm:t>
    </dgm:pt>
    <dgm:pt modelId="{733C29A7-0FF3-40F7-9545-D1A7676BECDE}">
      <dgm:prSet phldrT="[Văn bản]" custT="1"/>
      <dgm:spPr>
        <a:solidFill>
          <a:schemeClr val="tx2">
            <a:lumMod val="50000"/>
          </a:schemeClr>
        </a:solidFill>
        <a:ln w="38100">
          <a:solidFill>
            <a:srgbClr val="FFFF00"/>
          </a:solidFill>
        </a:ln>
      </dgm:spPr>
      <dgm:t>
        <a:bodyPr/>
        <a:lstStyle/>
        <a:p>
          <a:pPr algn="just"/>
          <a:r>
            <a:rPr lang="en-US" sz="1900" i="1">
              <a:effectLst/>
              <a:latin typeface="Times New Roman" panose="02020603050405020304" pitchFamily="18" charset="0"/>
              <a:ea typeface="Times New Roman" panose="02020603050405020304" pitchFamily="18" charset="0"/>
            </a:rPr>
            <a:t>- </a:t>
          </a:r>
          <a:r>
            <a:rPr lang="en-US" sz="2000" i="1">
              <a:effectLst/>
              <a:latin typeface="Times New Roman" panose="02020603050405020304" pitchFamily="18" charset="0"/>
              <a:ea typeface="Times New Roman" panose="02020603050405020304" pitchFamily="18" charset="0"/>
            </a:rPr>
            <a:t>Mọi hành vi chống lại độc lập, chủ quyền, thống nhất và toàn vẹn lãnh thổ, chống lại sự nghiệp xây dựng và bảo vệ Tổ quốc đều bị nghiêm trị</a:t>
          </a:r>
          <a:endParaRPr lang="en-US" sz="1900"/>
        </a:p>
      </dgm:t>
    </dgm:pt>
    <dgm:pt modelId="{00B8F563-E236-4B3B-BC27-91BD46F4C822}" type="parTrans" cxnId="{28CB1595-47DA-40D3-A55C-5D3302DFAF46}">
      <dgm:prSet/>
      <dgm:spPr/>
      <dgm:t>
        <a:bodyPr/>
        <a:lstStyle/>
        <a:p>
          <a:endParaRPr lang="en-US"/>
        </a:p>
      </dgm:t>
    </dgm:pt>
    <dgm:pt modelId="{DF52EAB0-3A60-4334-9D0A-C58CE55D7EC0}" type="sibTrans" cxnId="{28CB1595-47DA-40D3-A55C-5D3302DFAF46}">
      <dgm:prSet/>
      <dgm:spPr/>
      <dgm:t>
        <a:bodyPr/>
        <a:lstStyle/>
        <a:p>
          <a:endParaRPr lang="en-US"/>
        </a:p>
      </dgm:t>
    </dgm:pt>
    <dgm:pt modelId="{F1130ED5-4C0A-4847-A8FF-EDFE2397A4D2}">
      <dgm:prSet/>
      <dgm:spPr/>
      <dgm:t>
        <a:bodyPr/>
        <a:lstStyle/>
        <a:p>
          <a:endParaRPr lang="en-US"/>
        </a:p>
      </dgm:t>
    </dgm:pt>
    <dgm:pt modelId="{D016A8D4-F444-4BF3-9D2C-2DD8988383BA}" type="parTrans" cxnId="{F2DF47B0-79B3-4896-BCEE-8F1503391844}">
      <dgm:prSet/>
      <dgm:spPr/>
      <dgm:t>
        <a:bodyPr/>
        <a:lstStyle/>
        <a:p>
          <a:endParaRPr lang="en-US"/>
        </a:p>
      </dgm:t>
    </dgm:pt>
    <dgm:pt modelId="{AAC996D2-104C-4EE7-AA78-5B4FEE3A3590}" type="sibTrans" cxnId="{F2DF47B0-79B3-4896-BCEE-8F1503391844}">
      <dgm:prSet/>
      <dgm:spPr/>
      <dgm:t>
        <a:bodyPr/>
        <a:lstStyle/>
        <a:p>
          <a:endParaRPr lang="en-US"/>
        </a:p>
      </dgm:t>
    </dgm:pt>
    <dgm:pt modelId="{416D7CAA-9CEC-4FA2-A788-F622C7295880}" type="pres">
      <dgm:prSet presAssocID="{42AA7677-6F44-468B-B007-DCB85CA3F638}" presName="composite" presStyleCnt="0">
        <dgm:presLayoutVars>
          <dgm:chMax val="1"/>
          <dgm:dir/>
          <dgm:resizeHandles val="exact"/>
        </dgm:presLayoutVars>
      </dgm:prSet>
      <dgm:spPr/>
    </dgm:pt>
    <dgm:pt modelId="{B0557079-9D1F-4F76-AACC-DDFF5539DFFC}" type="pres">
      <dgm:prSet presAssocID="{E2EE83AF-9866-42A0-8F8B-00FE373DEC0D}" presName="roof" presStyleLbl="dkBgShp" presStyleIdx="0" presStyleCnt="2" custLinFactNeighborX="2561" custLinFactNeighborY="-1566"/>
      <dgm:spPr/>
    </dgm:pt>
    <dgm:pt modelId="{0A474D2B-B706-4C05-8C5C-B428C0C3CB10}" type="pres">
      <dgm:prSet presAssocID="{E2EE83AF-9866-42A0-8F8B-00FE373DEC0D}" presName="pillars" presStyleCnt="0"/>
      <dgm:spPr/>
    </dgm:pt>
    <dgm:pt modelId="{00254DC1-558D-46B4-90FA-AB77CA300119}" type="pres">
      <dgm:prSet presAssocID="{E2EE83AF-9866-42A0-8F8B-00FE373DEC0D}" presName="pillar1" presStyleLbl="node1" presStyleIdx="0" presStyleCnt="2" custScaleY="115165">
        <dgm:presLayoutVars>
          <dgm:bulletEnabled val="1"/>
        </dgm:presLayoutVars>
      </dgm:prSet>
      <dgm:spPr/>
    </dgm:pt>
    <dgm:pt modelId="{7B3D8F7F-30D0-4644-B1F8-B7423B579E10}" type="pres">
      <dgm:prSet presAssocID="{733C29A7-0FF3-40F7-9545-D1A7676BECDE}" presName="pillarX" presStyleLbl="node1" presStyleIdx="1" presStyleCnt="2" custScaleX="96785" custScaleY="115166">
        <dgm:presLayoutVars>
          <dgm:bulletEnabled val="1"/>
        </dgm:presLayoutVars>
      </dgm:prSet>
      <dgm:spPr/>
    </dgm:pt>
    <dgm:pt modelId="{0716265C-5F61-486A-9BC6-821B414B3585}" type="pres">
      <dgm:prSet presAssocID="{E2EE83AF-9866-42A0-8F8B-00FE373DEC0D}" presName="base" presStyleLbl="dkBgShp" presStyleIdx="1" presStyleCnt="2"/>
      <dgm:spPr>
        <a:solidFill>
          <a:schemeClr val="tx2">
            <a:lumMod val="75000"/>
          </a:schemeClr>
        </a:solidFill>
      </dgm:spPr>
    </dgm:pt>
  </dgm:ptLst>
  <dgm:cxnLst>
    <dgm:cxn modelId="{0C88DC08-0261-4042-ACE0-18845DB05802}" type="presOf" srcId="{42AA7677-6F44-468B-B007-DCB85CA3F638}" destId="{416D7CAA-9CEC-4FA2-A788-F622C7295880}" srcOrd="0" destOrd="0" presId="urn:microsoft.com/office/officeart/2005/8/layout/hList3"/>
    <dgm:cxn modelId="{1F2AD117-781C-40FA-A8BA-0B04FFA1BE1B}" srcId="{42AA7677-6F44-468B-B007-DCB85CA3F638}" destId="{E2EE83AF-9866-42A0-8F8B-00FE373DEC0D}" srcOrd="0" destOrd="0" parTransId="{A22224E4-9099-455B-8E8C-B1CAD71B1CB5}" sibTransId="{5C02AE42-C07F-4F98-87CE-17B7E0EBEEC6}"/>
    <dgm:cxn modelId="{9AA37B29-2A39-470B-843D-7BA08603BC69}" type="presOf" srcId="{E2EE83AF-9866-42A0-8F8B-00FE373DEC0D}" destId="{B0557079-9D1F-4F76-AACC-DDFF5539DFFC}" srcOrd="0" destOrd="0" presId="urn:microsoft.com/office/officeart/2005/8/layout/hList3"/>
    <dgm:cxn modelId="{AEE62C31-3260-40A1-A0B4-3C44BD952B31}" type="presOf" srcId="{91629EE6-2B22-40D1-9E8D-61D85145AD60}" destId="{00254DC1-558D-46B4-90FA-AB77CA300119}" srcOrd="0" destOrd="0" presId="urn:microsoft.com/office/officeart/2005/8/layout/hList3"/>
    <dgm:cxn modelId="{28CB1595-47DA-40D3-A55C-5D3302DFAF46}" srcId="{E2EE83AF-9866-42A0-8F8B-00FE373DEC0D}" destId="{733C29A7-0FF3-40F7-9545-D1A7676BECDE}" srcOrd="1" destOrd="0" parTransId="{00B8F563-E236-4B3B-BC27-91BD46F4C822}" sibTransId="{DF52EAB0-3A60-4334-9D0A-C58CE55D7EC0}"/>
    <dgm:cxn modelId="{F2DF47B0-79B3-4896-BCEE-8F1503391844}" srcId="{42AA7677-6F44-468B-B007-DCB85CA3F638}" destId="{F1130ED5-4C0A-4847-A8FF-EDFE2397A4D2}" srcOrd="1" destOrd="0" parTransId="{D016A8D4-F444-4BF3-9D2C-2DD8988383BA}" sibTransId="{AAC996D2-104C-4EE7-AA78-5B4FEE3A3590}"/>
    <dgm:cxn modelId="{F327C0E5-E976-495B-A693-66EF3EFD23D9}" type="presOf" srcId="{733C29A7-0FF3-40F7-9545-D1A7676BECDE}" destId="{7B3D8F7F-30D0-4644-B1F8-B7423B579E10}" srcOrd="0" destOrd="0" presId="urn:microsoft.com/office/officeart/2005/8/layout/hList3"/>
    <dgm:cxn modelId="{9663E8FE-83B1-428E-96C1-CE4CD03A5547}" srcId="{E2EE83AF-9866-42A0-8F8B-00FE373DEC0D}" destId="{91629EE6-2B22-40D1-9E8D-61D85145AD60}" srcOrd="0" destOrd="0" parTransId="{338F7D6B-1DBD-4111-83AC-5AC687ABC5EC}" sibTransId="{140B4E76-ADB1-44CE-987A-194D4A11EB27}"/>
    <dgm:cxn modelId="{D3506759-639D-4BD6-97B9-2C63D510747E}" type="presParOf" srcId="{416D7CAA-9CEC-4FA2-A788-F622C7295880}" destId="{B0557079-9D1F-4F76-AACC-DDFF5539DFFC}" srcOrd="0" destOrd="0" presId="urn:microsoft.com/office/officeart/2005/8/layout/hList3"/>
    <dgm:cxn modelId="{379FA684-2B04-4CFE-AF60-275B3495CA69}" type="presParOf" srcId="{416D7CAA-9CEC-4FA2-A788-F622C7295880}" destId="{0A474D2B-B706-4C05-8C5C-B428C0C3CB10}" srcOrd="1" destOrd="0" presId="urn:microsoft.com/office/officeart/2005/8/layout/hList3"/>
    <dgm:cxn modelId="{46380A5D-43F7-437D-AF7B-EDF320DEF63B}" type="presParOf" srcId="{0A474D2B-B706-4C05-8C5C-B428C0C3CB10}" destId="{00254DC1-558D-46B4-90FA-AB77CA300119}" srcOrd="0" destOrd="0" presId="urn:microsoft.com/office/officeart/2005/8/layout/hList3"/>
    <dgm:cxn modelId="{CDA84E55-FD0D-4D43-932B-71FFD69D7B05}" type="presParOf" srcId="{0A474D2B-B706-4C05-8C5C-B428C0C3CB10}" destId="{7B3D8F7F-30D0-4644-B1F8-B7423B579E10}" srcOrd="1" destOrd="0" presId="urn:microsoft.com/office/officeart/2005/8/layout/hList3"/>
    <dgm:cxn modelId="{C6706723-EB8E-4A1D-9229-59F7D7FCD779}" type="presParOf" srcId="{416D7CAA-9CEC-4FA2-A788-F622C7295880}" destId="{0716265C-5F61-486A-9BC6-821B414B358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6E2BA2-3876-4734-A33B-0A70EF2DBCC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128C4FA-F38F-42E2-92CF-B44B4C559BF0}">
      <dgm:prSet phldrT="[Văn bản]" custT="1"/>
      <dgm:spPr>
        <a:solidFill>
          <a:schemeClr val="accent5">
            <a:lumMod val="60000"/>
            <a:lumOff val="40000"/>
          </a:schemeClr>
        </a:solidFill>
      </dgm:spPr>
      <dgm:t>
        <a:bodyPr/>
        <a:lstStyle/>
        <a:p>
          <a:r>
            <a:rPr kumimoji="0" lang="en-US" sz="1600" i="1" u="none" strike="noStrike" cap="none" spc="4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Là nhà nước pháp quyền xã hội chủ nghĩa của nhân dân, do nhân dân, vì nhân dân. Tất cả quyền lực nhà nước thuộc về nhân dân</a:t>
          </a:r>
          <a:r>
            <a:rPr kumimoji="0" lang="en-US" sz="1400" i="1" u="none" strike="noStrike" cap="none" spc="4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lang="en-US" sz="1400"/>
        </a:p>
      </dgm:t>
    </dgm:pt>
    <dgm:pt modelId="{D504DFAD-3301-49F6-B1D3-BFD1B90FB96E}" type="parTrans" cxnId="{5B751D11-7418-42AC-A569-A171C71E1F1C}">
      <dgm:prSet/>
      <dgm:spPr/>
      <dgm:t>
        <a:bodyPr/>
        <a:lstStyle/>
        <a:p>
          <a:endParaRPr lang="en-US"/>
        </a:p>
      </dgm:t>
    </dgm:pt>
    <dgm:pt modelId="{A72A6347-628C-473B-8A4C-492EB1B03919}" type="sibTrans" cxnId="{5B751D11-7418-42AC-A569-A171C71E1F1C}">
      <dgm:prSet/>
      <dgm:spPr/>
      <dgm:t>
        <a:bodyPr/>
        <a:lstStyle/>
        <a:p>
          <a:endParaRPr lang="en-US"/>
        </a:p>
      </dgm:t>
    </dgm:pt>
    <dgm:pt modelId="{19961904-411C-4B92-990A-B4911B90C88A}">
      <dgm:prSet phldrT="[Văn bản]" custT="1"/>
      <dgm:spPr>
        <a:solidFill>
          <a:schemeClr val="accent5">
            <a:lumMod val="40000"/>
            <a:lumOff val="60000"/>
          </a:schemeClr>
        </a:solidFill>
      </dgm:spPr>
      <dgm:t>
        <a:bodyPr/>
        <a:lstStyle/>
        <a:p>
          <a:r>
            <a:rPr kumimoji="0" lang="en-US" sz="1400" i="1" u="none" strike="noStrike" cap="none" spc="4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Quyền lực nhà nước là thống nhất, có sự phân công, phối hợp, kiểm soát giữa các cơ quan nhà nước trong việc thực hiện các quyền lập pháp, hành pháp, tư pháp. </a:t>
          </a:r>
          <a:endParaRPr lang="en-US" sz="1400"/>
        </a:p>
      </dgm:t>
    </dgm:pt>
    <dgm:pt modelId="{667BC64D-28B6-418B-AE41-AE96C55F33AC}" type="parTrans" cxnId="{108FF7E9-6442-4D78-B0F9-5F5FBB96F15B}">
      <dgm:prSet/>
      <dgm:spPr/>
      <dgm:t>
        <a:bodyPr/>
        <a:lstStyle/>
        <a:p>
          <a:endParaRPr lang="en-US"/>
        </a:p>
      </dgm:t>
    </dgm:pt>
    <dgm:pt modelId="{12F85095-1423-4D60-BE85-0574AB0D4700}" type="sibTrans" cxnId="{108FF7E9-6442-4D78-B0F9-5F5FBB96F15B}">
      <dgm:prSet/>
      <dgm:spPr/>
      <dgm:t>
        <a:bodyPr/>
        <a:lstStyle/>
        <a:p>
          <a:endParaRPr lang="en-US"/>
        </a:p>
      </dgm:t>
    </dgm:pt>
    <dgm:pt modelId="{401679FE-ACC8-4685-AE6D-4530EA697720}">
      <dgm:prSet phldrT="[Văn bản]"/>
      <dgm:spPr>
        <a:solidFill>
          <a:schemeClr val="accent5">
            <a:lumMod val="60000"/>
            <a:lumOff val="40000"/>
          </a:schemeClr>
        </a:solidFill>
      </dgm:spPr>
      <dgm:t>
        <a:bodyPr/>
        <a:lstStyle/>
        <a:p>
          <a:r>
            <a:rPr kumimoji="0" lang="en-US" i="1" u="none" strike="noStrike" cap="none" spc="4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-Các cơ quan, tổ chức trong hệ thống chính trị được tổ chức và hoạt động trong khuôn khổ Hiến pháp và pháp luật. Đảng Cộng sản Việt Nam là lực lượng lãnh đạo Nhà nước và xã hội</a:t>
          </a:r>
          <a:endParaRPr lang="en-US"/>
        </a:p>
      </dgm:t>
    </dgm:pt>
    <dgm:pt modelId="{1D3996D7-9285-4C59-B2BF-D0B45CCDEEA5}" type="parTrans" cxnId="{80D936E0-6E89-445D-B199-64BF438F6E64}">
      <dgm:prSet/>
      <dgm:spPr/>
      <dgm:t>
        <a:bodyPr/>
        <a:lstStyle/>
        <a:p>
          <a:endParaRPr lang="en-US"/>
        </a:p>
      </dgm:t>
    </dgm:pt>
    <dgm:pt modelId="{19DF1C29-BC02-4BCD-ADF9-F5FB01BF4945}" type="sibTrans" cxnId="{80D936E0-6E89-445D-B199-64BF438F6E64}">
      <dgm:prSet/>
      <dgm:spPr/>
      <dgm:t>
        <a:bodyPr/>
        <a:lstStyle/>
        <a:p>
          <a:endParaRPr lang="en-US"/>
        </a:p>
      </dgm:t>
    </dgm:pt>
    <dgm:pt modelId="{BEAB05AD-AA56-420C-BE16-C612C09F5006}">
      <dgm:prSet phldrT="[Văn bản]" custT="1"/>
      <dgm:spPr>
        <a:solidFill>
          <a:schemeClr val="accent5">
            <a:lumMod val="75000"/>
          </a:schemeClr>
        </a:solidFill>
      </dgm:spPr>
      <dgm:t>
        <a:bodyPr/>
        <a:lstStyle/>
        <a:p>
          <a:r>
            <a:rPr kumimoji="0" lang="en-US" sz="1400" i="1" u="none" strike="noStrike" cap="none" spc="4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Nhà nước Viện Nam là trụ cột của hệ thống chính trị, thực hiện nguyên tắc tập trung dân chủ quản lí xã hội bằng Hiến pháp và pháp luật. </a:t>
          </a:r>
          <a:endParaRPr lang="en-US" sz="1400"/>
        </a:p>
      </dgm:t>
    </dgm:pt>
    <dgm:pt modelId="{E85018A2-15E9-4697-BA04-24E632A37CEB}" type="parTrans" cxnId="{F71FBDEF-28AC-4961-A373-3CA7D40D91FD}">
      <dgm:prSet/>
      <dgm:spPr/>
      <dgm:t>
        <a:bodyPr/>
        <a:lstStyle/>
        <a:p>
          <a:endParaRPr lang="en-US"/>
        </a:p>
      </dgm:t>
    </dgm:pt>
    <dgm:pt modelId="{970E3653-8258-4C16-B372-A68A26359553}" type="sibTrans" cxnId="{F71FBDEF-28AC-4961-A373-3CA7D40D91FD}">
      <dgm:prSet/>
      <dgm:spPr/>
      <dgm:t>
        <a:bodyPr/>
        <a:lstStyle/>
        <a:p>
          <a:endParaRPr lang="en-US"/>
        </a:p>
      </dgm:t>
    </dgm:pt>
    <dgm:pt modelId="{E0A44B28-1DBC-4F1F-AD4F-6AB44C8BC903}">
      <dgm:prSet phldrT="[Văn bản]"/>
      <dgm:spPr/>
      <dgm:t>
        <a:bodyPr/>
        <a:lstStyle/>
        <a:p>
          <a:r>
            <a:rPr lang="en-US" i="1" spc="40">
              <a:effectLst/>
              <a:latin typeface="Times New Roman" panose="02020603050405020304" pitchFamily="18" charset="0"/>
              <a:ea typeface="Times New Roman" panose="02020603050405020304" pitchFamily="18" charset="0"/>
            </a:rPr>
            <a:t>Mặt trận Tổ quốc và các tổ chức chính trị xã hội là bộ phận của hệ thống chính trị, bảo vệ quyền và lợi ích hợp pháp, chính đáng của các tầng lớp nhân dân đồng thời tham gia quản lí nhà nước, quản lí xã hội.</a:t>
          </a:r>
          <a:endParaRPr lang="en-US"/>
        </a:p>
      </dgm:t>
    </dgm:pt>
    <dgm:pt modelId="{D75C25D4-82FB-4128-B469-2BF2FA927743}" type="parTrans" cxnId="{4ACE0144-F1B8-4608-93E2-0713846755A5}">
      <dgm:prSet/>
      <dgm:spPr/>
      <dgm:t>
        <a:bodyPr/>
        <a:lstStyle/>
        <a:p>
          <a:endParaRPr lang="en-US"/>
        </a:p>
      </dgm:t>
    </dgm:pt>
    <dgm:pt modelId="{D573B90B-5A8A-4846-A9B1-274AB2E63B21}" type="sibTrans" cxnId="{4ACE0144-F1B8-4608-93E2-0713846755A5}">
      <dgm:prSet/>
      <dgm:spPr/>
      <dgm:t>
        <a:bodyPr/>
        <a:lstStyle/>
        <a:p>
          <a:endParaRPr lang="en-US"/>
        </a:p>
      </dgm:t>
    </dgm:pt>
    <dgm:pt modelId="{DCB6740D-42CD-42FF-A8B4-D822BA0EF847}" type="pres">
      <dgm:prSet presAssocID="{246E2BA2-3876-4734-A33B-0A70EF2DBCC5}" presName="Name0" presStyleCnt="0">
        <dgm:presLayoutVars>
          <dgm:chMax val="7"/>
          <dgm:chPref val="7"/>
          <dgm:dir/>
        </dgm:presLayoutVars>
      </dgm:prSet>
      <dgm:spPr/>
    </dgm:pt>
    <dgm:pt modelId="{843011A6-0837-41B6-A9C5-6D6196955B25}" type="pres">
      <dgm:prSet presAssocID="{246E2BA2-3876-4734-A33B-0A70EF2DBCC5}" presName="Name1" presStyleCnt="0"/>
      <dgm:spPr/>
    </dgm:pt>
    <dgm:pt modelId="{45ABF9A5-6346-499B-825F-4899732C1748}" type="pres">
      <dgm:prSet presAssocID="{246E2BA2-3876-4734-A33B-0A70EF2DBCC5}" presName="cycle" presStyleCnt="0"/>
      <dgm:spPr/>
    </dgm:pt>
    <dgm:pt modelId="{0E0F8774-A67B-4339-9C35-D512F707F482}" type="pres">
      <dgm:prSet presAssocID="{246E2BA2-3876-4734-A33B-0A70EF2DBCC5}" presName="srcNode" presStyleLbl="node1" presStyleIdx="0" presStyleCnt="5"/>
      <dgm:spPr/>
    </dgm:pt>
    <dgm:pt modelId="{01FB9468-5716-4777-B4C2-DFB3B6C71F85}" type="pres">
      <dgm:prSet presAssocID="{246E2BA2-3876-4734-A33B-0A70EF2DBCC5}" presName="conn" presStyleLbl="parChTrans1D2" presStyleIdx="0" presStyleCnt="1"/>
      <dgm:spPr/>
    </dgm:pt>
    <dgm:pt modelId="{F72CC743-0B13-47D1-830D-1CDA2C5282E8}" type="pres">
      <dgm:prSet presAssocID="{246E2BA2-3876-4734-A33B-0A70EF2DBCC5}" presName="extraNode" presStyleLbl="node1" presStyleIdx="0" presStyleCnt="5"/>
      <dgm:spPr/>
    </dgm:pt>
    <dgm:pt modelId="{2EF78743-1ECA-4FF1-958A-F7E151CB9CAD}" type="pres">
      <dgm:prSet presAssocID="{246E2BA2-3876-4734-A33B-0A70EF2DBCC5}" presName="dstNode" presStyleLbl="node1" presStyleIdx="0" presStyleCnt="5"/>
      <dgm:spPr/>
    </dgm:pt>
    <dgm:pt modelId="{F3A48AFF-ECD7-4B1E-8705-C9BF6D9F112E}" type="pres">
      <dgm:prSet presAssocID="{2128C4FA-F38F-42E2-92CF-B44B4C559BF0}" presName="text_1" presStyleLbl="node1" presStyleIdx="0" presStyleCnt="5">
        <dgm:presLayoutVars>
          <dgm:bulletEnabled val="1"/>
        </dgm:presLayoutVars>
      </dgm:prSet>
      <dgm:spPr/>
    </dgm:pt>
    <dgm:pt modelId="{DD31956E-5E43-4957-A563-B87BDB1AEC75}" type="pres">
      <dgm:prSet presAssocID="{2128C4FA-F38F-42E2-92CF-B44B4C559BF0}" presName="accent_1" presStyleCnt="0"/>
      <dgm:spPr/>
    </dgm:pt>
    <dgm:pt modelId="{2CE077B9-FE9B-4A2A-BED1-1E7383B9AA43}" type="pres">
      <dgm:prSet presAssocID="{2128C4FA-F38F-42E2-92CF-B44B4C559BF0}" presName="accentRepeatNode" presStyleLbl="solidFgAcc1" presStyleIdx="0" presStyleCnt="5"/>
      <dgm:spPr>
        <a:solidFill>
          <a:srgbClr val="FFC000"/>
        </a:solidFill>
      </dgm:spPr>
    </dgm:pt>
    <dgm:pt modelId="{3B1C1727-D856-4282-A379-39AEEC13E4DB}" type="pres">
      <dgm:prSet presAssocID="{19961904-411C-4B92-990A-B4911B90C88A}" presName="text_2" presStyleLbl="node1" presStyleIdx="1" presStyleCnt="5">
        <dgm:presLayoutVars>
          <dgm:bulletEnabled val="1"/>
        </dgm:presLayoutVars>
      </dgm:prSet>
      <dgm:spPr/>
    </dgm:pt>
    <dgm:pt modelId="{6C956CC2-2275-460B-B54B-142A74B4F02A}" type="pres">
      <dgm:prSet presAssocID="{19961904-411C-4B92-990A-B4911B90C88A}" presName="accent_2" presStyleCnt="0"/>
      <dgm:spPr/>
    </dgm:pt>
    <dgm:pt modelId="{262F9F08-7419-420C-B7AC-5E3B12F5F525}" type="pres">
      <dgm:prSet presAssocID="{19961904-411C-4B92-990A-B4911B90C88A}" presName="accentRepeatNode" presStyleLbl="solidFgAcc1" presStyleIdx="1" presStyleCnt="5"/>
      <dgm:spPr>
        <a:solidFill>
          <a:srgbClr val="FFFF00"/>
        </a:solidFill>
      </dgm:spPr>
    </dgm:pt>
    <dgm:pt modelId="{246D6268-E1E2-4F9E-ACAB-0A0C232B0E43}" type="pres">
      <dgm:prSet presAssocID="{401679FE-ACC8-4685-AE6D-4530EA697720}" presName="text_3" presStyleLbl="node1" presStyleIdx="2" presStyleCnt="5">
        <dgm:presLayoutVars>
          <dgm:bulletEnabled val="1"/>
        </dgm:presLayoutVars>
      </dgm:prSet>
      <dgm:spPr/>
    </dgm:pt>
    <dgm:pt modelId="{9E55CDFC-53C8-44C4-9BF7-D3A48E98FA79}" type="pres">
      <dgm:prSet presAssocID="{401679FE-ACC8-4685-AE6D-4530EA697720}" presName="accent_3" presStyleCnt="0"/>
      <dgm:spPr/>
    </dgm:pt>
    <dgm:pt modelId="{CBFFC418-12BB-4A81-A0B0-D6CD4EFD33F7}" type="pres">
      <dgm:prSet presAssocID="{401679FE-ACC8-4685-AE6D-4530EA697720}" presName="accentRepeatNode" presStyleLbl="solidFgAcc1" presStyleIdx="2" presStyleCnt="5"/>
      <dgm:spPr>
        <a:solidFill>
          <a:schemeClr val="accent6">
            <a:lumMod val="60000"/>
            <a:lumOff val="40000"/>
          </a:schemeClr>
        </a:solidFill>
      </dgm:spPr>
    </dgm:pt>
    <dgm:pt modelId="{ACE4E71B-4962-4A44-AEFD-D410EFB3E95A}" type="pres">
      <dgm:prSet presAssocID="{BEAB05AD-AA56-420C-BE16-C612C09F5006}" presName="text_4" presStyleLbl="node1" presStyleIdx="3" presStyleCnt="5">
        <dgm:presLayoutVars>
          <dgm:bulletEnabled val="1"/>
        </dgm:presLayoutVars>
      </dgm:prSet>
      <dgm:spPr/>
    </dgm:pt>
    <dgm:pt modelId="{D5AD5FD5-7425-4453-8CFA-E9626B30EBFE}" type="pres">
      <dgm:prSet presAssocID="{BEAB05AD-AA56-420C-BE16-C612C09F5006}" presName="accent_4" presStyleCnt="0"/>
      <dgm:spPr/>
    </dgm:pt>
    <dgm:pt modelId="{91B98B58-272C-48EB-8E7D-C49CB8F5AD11}" type="pres">
      <dgm:prSet presAssocID="{BEAB05AD-AA56-420C-BE16-C612C09F5006}" presName="accentRepeatNode" presStyleLbl="solidFgAcc1" presStyleIdx="3" presStyleCnt="5"/>
      <dgm:spPr>
        <a:solidFill>
          <a:schemeClr val="accent6">
            <a:lumMod val="75000"/>
          </a:schemeClr>
        </a:solidFill>
      </dgm:spPr>
    </dgm:pt>
    <dgm:pt modelId="{25ECA251-091F-4048-88A7-878788A1528C}" type="pres">
      <dgm:prSet presAssocID="{E0A44B28-1DBC-4F1F-AD4F-6AB44C8BC903}" presName="text_5" presStyleLbl="node1" presStyleIdx="4" presStyleCnt="5" custScaleY="104363">
        <dgm:presLayoutVars>
          <dgm:bulletEnabled val="1"/>
        </dgm:presLayoutVars>
      </dgm:prSet>
      <dgm:spPr/>
    </dgm:pt>
    <dgm:pt modelId="{BAD32944-1B53-44F3-A0A4-E98269294FAD}" type="pres">
      <dgm:prSet presAssocID="{E0A44B28-1DBC-4F1F-AD4F-6AB44C8BC903}" presName="accent_5" presStyleCnt="0"/>
      <dgm:spPr/>
    </dgm:pt>
    <dgm:pt modelId="{1C0D555A-58BA-4689-AEE5-62800FF86515}" type="pres">
      <dgm:prSet presAssocID="{E0A44B28-1DBC-4F1F-AD4F-6AB44C8BC903}" presName="accentRepeatNode" presStyleLbl="solidFgAcc1" presStyleIdx="4" presStyleCnt="5"/>
      <dgm:spPr>
        <a:solidFill>
          <a:schemeClr val="accent6">
            <a:lumMod val="40000"/>
            <a:lumOff val="60000"/>
          </a:schemeClr>
        </a:solidFill>
      </dgm:spPr>
    </dgm:pt>
  </dgm:ptLst>
  <dgm:cxnLst>
    <dgm:cxn modelId="{5B751D11-7418-42AC-A569-A171C71E1F1C}" srcId="{246E2BA2-3876-4734-A33B-0A70EF2DBCC5}" destId="{2128C4FA-F38F-42E2-92CF-B44B4C559BF0}" srcOrd="0" destOrd="0" parTransId="{D504DFAD-3301-49F6-B1D3-BFD1B90FB96E}" sibTransId="{A72A6347-628C-473B-8A4C-492EB1B03919}"/>
    <dgm:cxn modelId="{6C772461-3605-4768-94F7-828876114ABA}" type="presOf" srcId="{401679FE-ACC8-4685-AE6D-4530EA697720}" destId="{246D6268-E1E2-4F9E-ACAB-0A0C232B0E43}" srcOrd="0" destOrd="0" presId="urn:microsoft.com/office/officeart/2008/layout/VerticalCurvedList"/>
    <dgm:cxn modelId="{A7433B42-A33E-4BB6-B694-7F6841DB331E}" type="presOf" srcId="{A72A6347-628C-473B-8A4C-492EB1B03919}" destId="{01FB9468-5716-4777-B4C2-DFB3B6C71F85}" srcOrd="0" destOrd="0" presId="urn:microsoft.com/office/officeart/2008/layout/VerticalCurvedList"/>
    <dgm:cxn modelId="{4ACE0144-F1B8-4608-93E2-0713846755A5}" srcId="{246E2BA2-3876-4734-A33B-0A70EF2DBCC5}" destId="{E0A44B28-1DBC-4F1F-AD4F-6AB44C8BC903}" srcOrd="4" destOrd="0" parTransId="{D75C25D4-82FB-4128-B469-2BF2FA927743}" sibTransId="{D573B90B-5A8A-4846-A9B1-274AB2E63B21}"/>
    <dgm:cxn modelId="{A665D273-94AA-4C64-BA8D-4EA85F8BC3C6}" type="presOf" srcId="{19961904-411C-4B92-990A-B4911B90C88A}" destId="{3B1C1727-D856-4282-A379-39AEEC13E4DB}" srcOrd="0" destOrd="0" presId="urn:microsoft.com/office/officeart/2008/layout/VerticalCurvedList"/>
    <dgm:cxn modelId="{FF7090A3-35AE-48F5-9F22-9163B770E28D}" type="presOf" srcId="{E0A44B28-1DBC-4F1F-AD4F-6AB44C8BC903}" destId="{25ECA251-091F-4048-88A7-878788A1528C}" srcOrd="0" destOrd="0" presId="urn:microsoft.com/office/officeart/2008/layout/VerticalCurvedList"/>
    <dgm:cxn modelId="{3AA505DF-D17D-4114-83D3-21DC4C1F5304}" type="presOf" srcId="{2128C4FA-F38F-42E2-92CF-B44B4C559BF0}" destId="{F3A48AFF-ECD7-4B1E-8705-C9BF6D9F112E}" srcOrd="0" destOrd="0" presId="urn:microsoft.com/office/officeart/2008/layout/VerticalCurvedList"/>
    <dgm:cxn modelId="{80D936E0-6E89-445D-B199-64BF438F6E64}" srcId="{246E2BA2-3876-4734-A33B-0A70EF2DBCC5}" destId="{401679FE-ACC8-4685-AE6D-4530EA697720}" srcOrd="2" destOrd="0" parTransId="{1D3996D7-9285-4C59-B2BF-D0B45CCDEEA5}" sibTransId="{19DF1C29-BC02-4BCD-ADF9-F5FB01BF4945}"/>
    <dgm:cxn modelId="{108FF7E9-6442-4D78-B0F9-5F5FBB96F15B}" srcId="{246E2BA2-3876-4734-A33B-0A70EF2DBCC5}" destId="{19961904-411C-4B92-990A-B4911B90C88A}" srcOrd="1" destOrd="0" parTransId="{667BC64D-28B6-418B-AE41-AE96C55F33AC}" sibTransId="{12F85095-1423-4D60-BE85-0574AB0D4700}"/>
    <dgm:cxn modelId="{F71FBDEF-28AC-4961-A373-3CA7D40D91FD}" srcId="{246E2BA2-3876-4734-A33B-0A70EF2DBCC5}" destId="{BEAB05AD-AA56-420C-BE16-C612C09F5006}" srcOrd="3" destOrd="0" parTransId="{E85018A2-15E9-4697-BA04-24E632A37CEB}" sibTransId="{970E3653-8258-4C16-B372-A68A26359553}"/>
    <dgm:cxn modelId="{60B065F2-6B0D-4F68-B3E3-E13488C44A38}" type="presOf" srcId="{246E2BA2-3876-4734-A33B-0A70EF2DBCC5}" destId="{DCB6740D-42CD-42FF-A8B4-D822BA0EF847}" srcOrd="0" destOrd="0" presId="urn:microsoft.com/office/officeart/2008/layout/VerticalCurvedList"/>
    <dgm:cxn modelId="{F6369EF4-81A4-49E0-96E7-F324D440D4B6}" type="presOf" srcId="{BEAB05AD-AA56-420C-BE16-C612C09F5006}" destId="{ACE4E71B-4962-4A44-AEFD-D410EFB3E95A}" srcOrd="0" destOrd="0" presId="urn:microsoft.com/office/officeart/2008/layout/VerticalCurvedList"/>
    <dgm:cxn modelId="{DA53A0E1-2B1D-4BA1-A3D6-CFF492FBE76A}" type="presParOf" srcId="{DCB6740D-42CD-42FF-A8B4-D822BA0EF847}" destId="{843011A6-0837-41B6-A9C5-6D6196955B25}" srcOrd="0" destOrd="0" presId="urn:microsoft.com/office/officeart/2008/layout/VerticalCurvedList"/>
    <dgm:cxn modelId="{1AEF4057-3B4D-4AD7-83CA-ECE42409710A}" type="presParOf" srcId="{843011A6-0837-41B6-A9C5-6D6196955B25}" destId="{45ABF9A5-6346-499B-825F-4899732C1748}" srcOrd="0" destOrd="0" presId="urn:microsoft.com/office/officeart/2008/layout/VerticalCurvedList"/>
    <dgm:cxn modelId="{5BBCEE41-FBF5-4F22-971B-934D1B6BD96E}" type="presParOf" srcId="{45ABF9A5-6346-499B-825F-4899732C1748}" destId="{0E0F8774-A67B-4339-9C35-D512F707F482}" srcOrd="0" destOrd="0" presId="urn:microsoft.com/office/officeart/2008/layout/VerticalCurvedList"/>
    <dgm:cxn modelId="{E8F64FA5-7A13-41F0-B4AB-D9CD37954959}" type="presParOf" srcId="{45ABF9A5-6346-499B-825F-4899732C1748}" destId="{01FB9468-5716-4777-B4C2-DFB3B6C71F85}" srcOrd="1" destOrd="0" presId="urn:microsoft.com/office/officeart/2008/layout/VerticalCurvedList"/>
    <dgm:cxn modelId="{35F33F2A-1B16-46EA-9E46-DC466BA89D12}" type="presParOf" srcId="{45ABF9A5-6346-499B-825F-4899732C1748}" destId="{F72CC743-0B13-47D1-830D-1CDA2C5282E8}" srcOrd="2" destOrd="0" presId="urn:microsoft.com/office/officeart/2008/layout/VerticalCurvedList"/>
    <dgm:cxn modelId="{1843259C-9A7B-4E97-9526-A238C8B8875A}" type="presParOf" srcId="{45ABF9A5-6346-499B-825F-4899732C1748}" destId="{2EF78743-1ECA-4FF1-958A-F7E151CB9CAD}" srcOrd="3" destOrd="0" presId="urn:microsoft.com/office/officeart/2008/layout/VerticalCurvedList"/>
    <dgm:cxn modelId="{1DAEB116-04D7-42D5-A24B-0F02151221D4}" type="presParOf" srcId="{843011A6-0837-41B6-A9C5-6D6196955B25}" destId="{F3A48AFF-ECD7-4B1E-8705-C9BF6D9F112E}" srcOrd="1" destOrd="0" presId="urn:microsoft.com/office/officeart/2008/layout/VerticalCurvedList"/>
    <dgm:cxn modelId="{8EEC3D0B-280E-4046-BF57-38CA016DCB3F}" type="presParOf" srcId="{843011A6-0837-41B6-A9C5-6D6196955B25}" destId="{DD31956E-5E43-4957-A563-B87BDB1AEC75}" srcOrd="2" destOrd="0" presId="urn:microsoft.com/office/officeart/2008/layout/VerticalCurvedList"/>
    <dgm:cxn modelId="{19B0EEEC-B28D-4D42-BC54-831F61AF8AB9}" type="presParOf" srcId="{DD31956E-5E43-4957-A563-B87BDB1AEC75}" destId="{2CE077B9-FE9B-4A2A-BED1-1E7383B9AA43}" srcOrd="0" destOrd="0" presId="urn:microsoft.com/office/officeart/2008/layout/VerticalCurvedList"/>
    <dgm:cxn modelId="{CCDFCE57-2937-4110-B014-45F3969DFB7F}" type="presParOf" srcId="{843011A6-0837-41B6-A9C5-6D6196955B25}" destId="{3B1C1727-D856-4282-A379-39AEEC13E4DB}" srcOrd="3" destOrd="0" presId="urn:microsoft.com/office/officeart/2008/layout/VerticalCurvedList"/>
    <dgm:cxn modelId="{C326F4DB-631F-4E44-838F-807FC6A53EE3}" type="presParOf" srcId="{843011A6-0837-41B6-A9C5-6D6196955B25}" destId="{6C956CC2-2275-460B-B54B-142A74B4F02A}" srcOrd="4" destOrd="0" presId="urn:microsoft.com/office/officeart/2008/layout/VerticalCurvedList"/>
    <dgm:cxn modelId="{222281E2-10BC-42EA-A71F-1DCC4400E73A}" type="presParOf" srcId="{6C956CC2-2275-460B-B54B-142A74B4F02A}" destId="{262F9F08-7419-420C-B7AC-5E3B12F5F525}" srcOrd="0" destOrd="0" presId="urn:microsoft.com/office/officeart/2008/layout/VerticalCurvedList"/>
    <dgm:cxn modelId="{C3658044-F867-4E75-B6F8-E411B0ED993B}" type="presParOf" srcId="{843011A6-0837-41B6-A9C5-6D6196955B25}" destId="{246D6268-E1E2-4F9E-ACAB-0A0C232B0E43}" srcOrd="5" destOrd="0" presId="urn:microsoft.com/office/officeart/2008/layout/VerticalCurvedList"/>
    <dgm:cxn modelId="{DE52E814-0BCC-411B-9E43-6BAD8930484E}" type="presParOf" srcId="{843011A6-0837-41B6-A9C5-6D6196955B25}" destId="{9E55CDFC-53C8-44C4-9BF7-D3A48E98FA79}" srcOrd="6" destOrd="0" presId="urn:microsoft.com/office/officeart/2008/layout/VerticalCurvedList"/>
    <dgm:cxn modelId="{59FC3EDC-0702-4C15-86FF-4EF11AC9CE6F}" type="presParOf" srcId="{9E55CDFC-53C8-44C4-9BF7-D3A48E98FA79}" destId="{CBFFC418-12BB-4A81-A0B0-D6CD4EFD33F7}" srcOrd="0" destOrd="0" presId="urn:microsoft.com/office/officeart/2008/layout/VerticalCurvedList"/>
    <dgm:cxn modelId="{1D7F536A-A5FA-4767-A6FD-9780C0255F71}" type="presParOf" srcId="{843011A6-0837-41B6-A9C5-6D6196955B25}" destId="{ACE4E71B-4962-4A44-AEFD-D410EFB3E95A}" srcOrd="7" destOrd="0" presId="urn:microsoft.com/office/officeart/2008/layout/VerticalCurvedList"/>
    <dgm:cxn modelId="{40DC11AD-2977-4B6E-B832-FE7E0A459420}" type="presParOf" srcId="{843011A6-0837-41B6-A9C5-6D6196955B25}" destId="{D5AD5FD5-7425-4453-8CFA-E9626B30EBFE}" srcOrd="8" destOrd="0" presId="urn:microsoft.com/office/officeart/2008/layout/VerticalCurvedList"/>
    <dgm:cxn modelId="{B55EF29D-0623-4E91-B679-70C4623ED7BE}" type="presParOf" srcId="{D5AD5FD5-7425-4453-8CFA-E9626B30EBFE}" destId="{91B98B58-272C-48EB-8E7D-C49CB8F5AD11}" srcOrd="0" destOrd="0" presId="urn:microsoft.com/office/officeart/2008/layout/VerticalCurvedList"/>
    <dgm:cxn modelId="{1D679D25-AF51-4D81-AEF2-1F2725258E78}" type="presParOf" srcId="{843011A6-0837-41B6-A9C5-6D6196955B25}" destId="{25ECA251-091F-4048-88A7-878788A1528C}" srcOrd="9" destOrd="0" presId="urn:microsoft.com/office/officeart/2008/layout/VerticalCurvedList"/>
    <dgm:cxn modelId="{924BE6BA-5984-4C4E-BD8E-24F17D495812}" type="presParOf" srcId="{843011A6-0837-41B6-A9C5-6D6196955B25}" destId="{BAD32944-1B53-44F3-A0A4-E98269294FAD}" srcOrd="10" destOrd="0" presId="urn:microsoft.com/office/officeart/2008/layout/VerticalCurvedList"/>
    <dgm:cxn modelId="{1E34EDFF-F108-430D-808C-588CC01750AA}" type="presParOf" srcId="{BAD32944-1B53-44F3-A0A4-E98269294FAD}" destId="{1C0D555A-58BA-4689-AEE5-62800FF8651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3F2E0A-1767-4F97-9372-835950E3940D}"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002DEE38-3AD2-4BCD-B6BC-7CBF0689F625}">
      <dgm:prSet/>
      <dgm:spPr/>
      <dgm:t>
        <a:bodyPr/>
        <a:lstStyle/>
        <a:p>
          <a:r>
            <a:rPr lang="en-US" b="0" i="0" baseline="0"/>
            <a:t>QUỐC KỲ:  Chiều rộng bằng 2/3 chiều dài,</a:t>
          </a:r>
          <a:endParaRPr lang="en-US"/>
        </a:p>
      </dgm:t>
    </dgm:pt>
    <dgm:pt modelId="{15A67165-8FEF-42FF-89B1-43481A4AC496}" type="parTrans" cxnId="{A0831F28-91FE-4FA6-AA34-06794A634A51}">
      <dgm:prSet/>
      <dgm:spPr/>
      <dgm:t>
        <a:bodyPr/>
        <a:lstStyle/>
        <a:p>
          <a:endParaRPr lang="en-US"/>
        </a:p>
      </dgm:t>
    </dgm:pt>
    <dgm:pt modelId="{06F4220B-E025-4A48-B8F9-AFD178ECDA22}" type="sibTrans" cxnId="{A0831F28-91FE-4FA6-AA34-06794A634A51}">
      <dgm:prSet/>
      <dgm:spPr/>
      <dgm:t>
        <a:bodyPr/>
        <a:lstStyle/>
        <a:p>
          <a:endParaRPr lang="en-US"/>
        </a:p>
      </dgm:t>
    </dgm:pt>
    <dgm:pt modelId="{591CEE15-CBB1-4C68-AF13-C92F76B0C1E1}">
      <dgm:prSet/>
      <dgm:spPr/>
      <dgm:t>
        <a:bodyPr/>
        <a:lstStyle/>
        <a:p>
          <a:r>
            <a:rPr lang="en-US" b="0" i="0" baseline="0"/>
            <a:t> Nền đỏ, ở giữa có ngôi sao vàng năm cánh</a:t>
          </a:r>
          <a:endParaRPr lang="en-US"/>
        </a:p>
      </dgm:t>
    </dgm:pt>
    <dgm:pt modelId="{E7237DB0-BFA6-4F6F-844A-61A875B3ADA2}" type="parTrans" cxnId="{2D7CE46B-152E-40FD-BD0C-0325A12172E0}">
      <dgm:prSet/>
      <dgm:spPr/>
      <dgm:t>
        <a:bodyPr/>
        <a:lstStyle/>
        <a:p>
          <a:endParaRPr lang="en-US"/>
        </a:p>
      </dgm:t>
    </dgm:pt>
    <dgm:pt modelId="{F5F0D8E0-11F9-44E2-BE29-885ADFF014FC}" type="sibTrans" cxnId="{2D7CE46B-152E-40FD-BD0C-0325A12172E0}">
      <dgm:prSet/>
      <dgm:spPr/>
      <dgm:t>
        <a:bodyPr/>
        <a:lstStyle/>
        <a:p>
          <a:endParaRPr lang="en-US"/>
        </a:p>
      </dgm:t>
    </dgm:pt>
    <dgm:pt modelId="{490D3DE6-4BC0-4596-842D-CEAEDE386020}">
      <dgm:prSet/>
      <dgm:spPr/>
      <dgm:t>
        <a:bodyPr/>
        <a:lstStyle/>
        <a:p>
          <a:r>
            <a:rPr lang="en-US"/>
            <a:t>QUỐC HUY:  Hình tròn, nền đỏ, ở giữa có ngôi sao vàng năm cánh,  </a:t>
          </a:r>
        </a:p>
      </dgm:t>
    </dgm:pt>
    <dgm:pt modelId="{0860D9EB-836B-4A93-B9AB-E210E6E0514E}" type="parTrans" cxnId="{74C9DFB5-6D6D-4EBD-9D15-8F8AB66BF3C8}">
      <dgm:prSet/>
      <dgm:spPr/>
      <dgm:t>
        <a:bodyPr/>
        <a:lstStyle/>
        <a:p>
          <a:endParaRPr lang="en-US"/>
        </a:p>
      </dgm:t>
    </dgm:pt>
    <dgm:pt modelId="{824EF015-1DD4-47AC-A12D-6B449FDE448F}" type="sibTrans" cxnId="{74C9DFB5-6D6D-4EBD-9D15-8F8AB66BF3C8}">
      <dgm:prSet/>
      <dgm:spPr/>
      <dgm:t>
        <a:bodyPr/>
        <a:lstStyle/>
        <a:p>
          <a:endParaRPr lang="en-US"/>
        </a:p>
      </dgm:t>
    </dgm:pt>
    <dgm:pt modelId="{6C4D25F4-87E0-452D-9A13-E57A7A10BB27}">
      <dgm:prSet/>
      <dgm:spPr/>
      <dgm:t>
        <a:bodyPr/>
        <a:lstStyle/>
        <a:p>
          <a:r>
            <a:rPr lang="en-US"/>
            <a:t> Xung quanh có bông lúa,</a:t>
          </a:r>
        </a:p>
      </dgm:t>
    </dgm:pt>
    <dgm:pt modelId="{B1F18E19-EA28-4D3D-9777-39182486627A}" type="parTrans" cxnId="{EB37A3BF-9966-45DC-8553-74FB3B913F65}">
      <dgm:prSet/>
      <dgm:spPr/>
      <dgm:t>
        <a:bodyPr/>
        <a:lstStyle/>
        <a:p>
          <a:endParaRPr lang="en-US"/>
        </a:p>
      </dgm:t>
    </dgm:pt>
    <dgm:pt modelId="{8768026C-871B-4C84-8B66-542D066D9D6D}" type="sibTrans" cxnId="{EB37A3BF-9966-45DC-8553-74FB3B913F65}">
      <dgm:prSet/>
      <dgm:spPr/>
      <dgm:t>
        <a:bodyPr/>
        <a:lstStyle/>
        <a:p>
          <a:endParaRPr lang="en-US"/>
        </a:p>
      </dgm:t>
    </dgm:pt>
    <dgm:pt modelId="{949923FD-AF57-4DBD-AB80-C3A37147A541}">
      <dgm:prSet/>
      <dgm:spPr/>
      <dgm:t>
        <a:bodyPr/>
        <a:lstStyle/>
        <a:p>
          <a:r>
            <a:rPr lang="en-US"/>
            <a:t> Ở d</a:t>
          </a:r>
          <a:r>
            <a:rPr lang="vi-VN"/>
            <a:t>ưới</a:t>
          </a:r>
          <a:r>
            <a:rPr lang="en-US"/>
            <a:t> có bánh xe răng và dòng chữ</a:t>
          </a:r>
        </a:p>
      </dgm:t>
    </dgm:pt>
    <dgm:pt modelId="{01650E0B-8EE5-4F8C-B70B-FE3688E8A630}" type="parTrans" cxnId="{9785391E-C303-4071-8FAA-61834D598FFC}">
      <dgm:prSet/>
      <dgm:spPr/>
      <dgm:t>
        <a:bodyPr/>
        <a:lstStyle/>
        <a:p>
          <a:endParaRPr lang="en-US"/>
        </a:p>
      </dgm:t>
    </dgm:pt>
    <dgm:pt modelId="{F22C014F-3EC3-4488-AA11-E9FBE81D8558}" type="sibTrans" cxnId="{9785391E-C303-4071-8FAA-61834D598FFC}">
      <dgm:prSet/>
      <dgm:spPr/>
      <dgm:t>
        <a:bodyPr/>
        <a:lstStyle/>
        <a:p>
          <a:endParaRPr lang="en-US"/>
        </a:p>
      </dgm:t>
    </dgm:pt>
    <dgm:pt modelId="{B7B543F0-6CF6-4DF4-947F-A81A23224136}">
      <dgm:prSet/>
      <dgm:spPr/>
      <dgm:t>
        <a:bodyPr/>
        <a:lstStyle/>
        <a:p>
          <a:r>
            <a:rPr lang="en-US"/>
            <a:t>Cộng hòa xã hội chủ nghĩa Việt Nam.</a:t>
          </a:r>
        </a:p>
      </dgm:t>
    </dgm:pt>
    <dgm:pt modelId="{959F7670-D6BC-4042-9ECE-5B96C08BE319}" type="parTrans" cxnId="{B3ACC4B9-5CA5-4DE0-B7C9-09F6CEB0404B}">
      <dgm:prSet/>
      <dgm:spPr/>
      <dgm:t>
        <a:bodyPr/>
        <a:lstStyle/>
        <a:p>
          <a:endParaRPr lang="en-US"/>
        </a:p>
      </dgm:t>
    </dgm:pt>
    <dgm:pt modelId="{F124022F-6B23-4961-9A03-99F8CC97ADA6}" type="sibTrans" cxnId="{B3ACC4B9-5CA5-4DE0-B7C9-09F6CEB0404B}">
      <dgm:prSet/>
      <dgm:spPr/>
      <dgm:t>
        <a:bodyPr/>
        <a:lstStyle/>
        <a:p>
          <a:endParaRPr lang="en-US"/>
        </a:p>
      </dgm:t>
    </dgm:pt>
    <dgm:pt modelId="{B5E7129F-28DC-4B38-BEF2-D897F0A10831}" type="pres">
      <dgm:prSet presAssocID="{4F3F2E0A-1767-4F97-9372-835950E3940D}" presName="linear" presStyleCnt="0">
        <dgm:presLayoutVars>
          <dgm:animLvl val="lvl"/>
          <dgm:resizeHandles val="exact"/>
        </dgm:presLayoutVars>
      </dgm:prSet>
      <dgm:spPr/>
    </dgm:pt>
    <dgm:pt modelId="{1088A94B-E2A0-449C-8714-4A7384D20780}" type="pres">
      <dgm:prSet presAssocID="{002DEE38-3AD2-4BCD-B6BC-7CBF0689F625}" presName="parentText" presStyleLbl="node1" presStyleIdx="0" presStyleCnt="6">
        <dgm:presLayoutVars>
          <dgm:chMax val="0"/>
          <dgm:bulletEnabled val="1"/>
        </dgm:presLayoutVars>
      </dgm:prSet>
      <dgm:spPr/>
    </dgm:pt>
    <dgm:pt modelId="{449BBF8B-0693-4E87-BD5C-B68DD1DB76F9}" type="pres">
      <dgm:prSet presAssocID="{06F4220B-E025-4A48-B8F9-AFD178ECDA22}" presName="spacer" presStyleCnt="0"/>
      <dgm:spPr/>
    </dgm:pt>
    <dgm:pt modelId="{817994CA-CD0A-4729-80A4-CA0AFEFB9EC7}" type="pres">
      <dgm:prSet presAssocID="{591CEE15-CBB1-4C68-AF13-C92F76B0C1E1}" presName="parentText" presStyleLbl="node1" presStyleIdx="1" presStyleCnt="6">
        <dgm:presLayoutVars>
          <dgm:chMax val="0"/>
          <dgm:bulletEnabled val="1"/>
        </dgm:presLayoutVars>
      </dgm:prSet>
      <dgm:spPr/>
    </dgm:pt>
    <dgm:pt modelId="{72F4EC52-E124-441F-82D0-2B5EF493FD8D}" type="pres">
      <dgm:prSet presAssocID="{F5F0D8E0-11F9-44E2-BE29-885ADFF014FC}" presName="spacer" presStyleCnt="0"/>
      <dgm:spPr/>
    </dgm:pt>
    <dgm:pt modelId="{8D3D7F48-C123-4CE4-9808-049FE9DC220F}" type="pres">
      <dgm:prSet presAssocID="{490D3DE6-4BC0-4596-842D-CEAEDE386020}" presName="parentText" presStyleLbl="node1" presStyleIdx="2" presStyleCnt="6">
        <dgm:presLayoutVars>
          <dgm:chMax val="0"/>
          <dgm:bulletEnabled val="1"/>
        </dgm:presLayoutVars>
      </dgm:prSet>
      <dgm:spPr/>
    </dgm:pt>
    <dgm:pt modelId="{EE56DB67-56C2-409D-9FAA-C1B6EF27350E}" type="pres">
      <dgm:prSet presAssocID="{824EF015-1DD4-47AC-A12D-6B449FDE448F}" presName="spacer" presStyleCnt="0"/>
      <dgm:spPr/>
    </dgm:pt>
    <dgm:pt modelId="{0DF7F27A-6945-4E8E-9609-5297C0631ACD}" type="pres">
      <dgm:prSet presAssocID="{6C4D25F4-87E0-452D-9A13-E57A7A10BB27}" presName="parentText" presStyleLbl="node1" presStyleIdx="3" presStyleCnt="6">
        <dgm:presLayoutVars>
          <dgm:chMax val="0"/>
          <dgm:bulletEnabled val="1"/>
        </dgm:presLayoutVars>
      </dgm:prSet>
      <dgm:spPr/>
    </dgm:pt>
    <dgm:pt modelId="{8D9A3D9A-06EB-4728-B25E-9480E9F3F6D4}" type="pres">
      <dgm:prSet presAssocID="{8768026C-871B-4C84-8B66-542D066D9D6D}" presName="spacer" presStyleCnt="0"/>
      <dgm:spPr/>
    </dgm:pt>
    <dgm:pt modelId="{6DADFFF1-4B02-46A4-B70C-689B2093F1B4}" type="pres">
      <dgm:prSet presAssocID="{949923FD-AF57-4DBD-AB80-C3A37147A541}" presName="parentText" presStyleLbl="node1" presStyleIdx="4" presStyleCnt="6">
        <dgm:presLayoutVars>
          <dgm:chMax val="0"/>
          <dgm:bulletEnabled val="1"/>
        </dgm:presLayoutVars>
      </dgm:prSet>
      <dgm:spPr/>
    </dgm:pt>
    <dgm:pt modelId="{940600CF-6DC7-45A6-B1E8-C77933584BED}" type="pres">
      <dgm:prSet presAssocID="{F22C014F-3EC3-4488-AA11-E9FBE81D8558}" presName="spacer" presStyleCnt="0"/>
      <dgm:spPr/>
    </dgm:pt>
    <dgm:pt modelId="{CA846985-57AB-4C4F-8F1B-6391DB03A8E8}" type="pres">
      <dgm:prSet presAssocID="{B7B543F0-6CF6-4DF4-947F-A81A23224136}" presName="parentText" presStyleLbl="node1" presStyleIdx="5" presStyleCnt="6">
        <dgm:presLayoutVars>
          <dgm:chMax val="0"/>
          <dgm:bulletEnabled val="1"/>
        </dgm:presLayoutVars>
      </dgm:prSet>
      <dgm:spPr/>
    </dgm:pt>
  </dgm:ptLst>
  <dgm:cxnLst>
    <dgm:cxn modelId="{9785391E-C303-4071-8FAA-61834D598FFC}" srcId="{4F3F2E0A-1767-4F97-9372-835950E3940D}" destId="{949923FD-AF57-4DBD-AB80-C3A37147A541}" srcOrd="4" destOrd="0" parTransId="{01650E0B-8EE5-4F8C-B70B-FE3688E8A630}" sibTransId="{F22C014F-3EC3-4488-AA11-E9FBE81D8558}"/>
    <dgm:cxn modelId="{40CA8725-3849-4BA4-A37A-CF2605802CC1}" type="presOf" srcId="{4F3F2E0A-1767-4F97-9372-835950E3940D}" destId="{B5E7129F-28DC-4B38-BEF2-D897F0A10831}" srcOrd="0" destOrd="0" presId="urn:microsoft.com/office/officeart/2005/8/layout/vList2"/>
    <dgm:cxn modelId="{A0831F28-91FE-4FA6-AA34-06794A634A51}" srcId="{4F3F2E0A-1767-4F97-9372-835950E3940D}" destId="{002DEE38-3AD2-4BCD-B6BC-7CBF0689F625}" srcOrd="0" destOrd="0" parTransId="{15A67165-8FEF-42FF-89B1-43481A4AC496}" sibTransId="{06F4220B-E025-4A48-B8F9-AFD178ECDA22}"/>
    <dgm:cxn modelId="{C91A225D-ED31-4C9B-A7A6-E01A6F0295CA}" type="presOf" srcId="{591CEE15-CBB1-4C68-AF13-C92F76B0C1E1}" destId="{817994CA-CD0A-4729-80A4-CA0AFEFB9EC7}" srcOrd="0" destOrd="0" presId="urn:microsoft.com/office/officeart/2005/8/layout/vList2"/>
    <dgm:cxn modelId="{2D7CE46B-152E-40FD-BD0C-0325A12172E0}" srcId="{4F3F2E0A-1767-4F97-9372-835950E3940D}" destId="{591CEE15-CBB1-4C68-AF13-C92F76B0C1E1}" srcOrd="1" destOrd="0" parTransId="{E7237DB0-BFA6-4F6F-844A-61A875B3ADA2}" sibTransId="{F5F0D8E0-11F9-44E2-BE29-885ADFF014FC}"/>
    <dgm:cxn modelId="{A4D8C696-E740-4463-A31D-784D161B018F}" type="presOf" srcId="{002DEE38-3AD2-4BCD-B6BC-7CBF0689F625}" destId="{1088A94B-E2A0-449C-8714-4A7384D20780}" srcOrd="0" destOrd="0" presId="urn:microsoft.com/office/officeart/2005/8/layout/vList2"/>
    <dgm:cxn modelId="{74C9DFB5-6D6D-4EBD-9D15-8F8AB66BF3C8}" srcId="{4F3F2E0A-1767-4F97-9372-835950E3940D}" destId="{490D3DE6-4BC0-4596-842D-CEAEDE386020}" srcOrd="2" destOrd="0" parTransId="{0860D9EB-836B-4A93-B9AB-E210E6E0514E}" sibTransId="{824EF015-1DD4-47AC-A12D-6B449FDE448F}"/>
    <dgm:cxn modelId="{CF3949B6-8C29-44E5-9D9D-5DD30861F7D0}" type="presOf" srcId="{949923FD-AF57-4DBD-AB80-C3A37147A541}" destId="{6DADFFF1-4B02-46A4-B70C-689B2093F1B4}" srcOrd="0" destOrd="0" presId="urn:microsoft.com/office/officeart/2005/8/layout/vList2"/>
    <dgm:cxn modelId="{FDC7B6B6-B686-4769-B0EF-ACDDE1767874}" type="presOf" srcId="{B7B543F0-6CF6-4DF4-947F-A81A23224136}" destId="{CA846985-57AB-4C4F-8F1B-6391DB03A8E8}" srcOrd="0" destOrd="0" presId="urn:microsoft.com/office/officeart/2005/8/layout/vList2"/>
    <dgm:cxn modelId="{B3ACC4B9-5CA5-4DE0-B7C9-09F6CEB0404B}" srcId="{4F3F2E0A-1767-4F97-9372-835950E3940D}" destId="{B7B543F0-6CF6-4DF4-947F-A81A23224136}" srcOrd="5" destOrd="0" parTransId="{959F7670-D6BC-4042-9ECE-5B96C08BE319}" sibTransId="{F124022F-6B23-4961-9A03-99F8CC97ADA6}"/>
    <dgm:cxn modelId="{EB37A3BF-9966-45DC-8553-74FB3B913F65}" srcId="{4F3F2E0A-1767-4F97-9372-835950E3940D}" destId="{6C4D25F4-87E0-452D-9A13-E57A7A10BB27}" srcOrd="3" destOrd="0" parTransId="{B1F18E19-EA28-4D3D-9777-39182486627A}" sibTransId="{8768026C-871B-4C84-8B66-542D066D9D6D}"/>
    <dgm:cxn modelId="{94822DD2-6179-486C-85F2-40CA8E806B6D}" type="presOf" srcId="{490D3DE6-4BC0-4596-842D-CEAEDE386020}" destId="{8D3D7F48-C123-4CE4-9808-049FE9DC220F}" srcOrd="0" destOrd="0" presId="urn:microsoft.com/office/officeart/2005/8/layout/vList2"/>
    <dgm:cxn modelId="{CC610EF3-A1BA-4EC0-B137-80DF59175310}" type="presOf" srcId="{6C4D25F4-87E0-452D-9A13-E57A7A10BB27}" destId="{0DF7F27A-6945-4E8E-9609-5297C0631ACD}" srcOrd="0" destOrd="0" presId="urn:microsoft.com/office/officeart/2005/8/layout/vList2"/>
    <dgm:cxn modelId="{64988FC9-347A-45BC-9332-3F728F0CA397}" type="presParOf" srcId="{B5E7129F-28DC-4B38-BEF2-D897F0A10831}" destId="{1088A94B-E2A0-449C-8714-4A7384D20780}" srcOrd="0" destOrd="0" presId="urn:microsoft.com/office/officeart/2005/8/layout/vList2"/>
    <dgm:cxn modelId="{C55C1B06-4ACE-4BC0-AC95-66CDE390A9C5}" type="presParOf" srcId="{B5E7129F-28DC-4B38-BEF2-D897F0A10831}" destId="{449BBF8B-0693-4E87-BD5C-B68DD1DB76F9}" srcOrd="1" destOrd="0" presId="urn:microsoft.com/office/officeart/2005/8/layout/vList2"/>
    <dgm:cxn modelId="{AEA0DC4E-9A74-48D4-838F-B7113EEC0ACD}" type="presParOf" srcId="{B5E7129F-28DC-4B38-BEF2-D897F0A10831}" destId="{817994CA-CD0A-4729-80A4-CA0AFEFB9EC7}" srcOrd="2" destOrd="0" presId="urn:microsoft.com/office/officeart/2005/8/layout/vList2"/>
    <dgm:cxn modelId="{BC3C52BB-CC18-4F00-94B4-43A6CDEA50C9}" type="presParOf" srcId="{B5E7129F-28DC-4B38-BEF2-D897F0A10831}" destId="{72F4EC52-E124-441F-82D0-2B5EF493FD8D}" srcOrd="3" destOrd="0" presId="urn:microsoft.com/office/officeart/2005/8/layout/vList2"/>
    <dgm:cxn modelId="{7E92525B-1BE8-448C-AA54-E8EACB1FB91C}" type="presParOf" srcId="{B5E7129F-28DC-4B38-BEF2-D897F0A10831}" destId="{8D3D7F48-C123-4CE4-9808-049FE9DC220F}" srcOrd="4" destOrd="0" presId="urn:microsoft.com/office/officeart/2005/8/layout/vList2"/>
    <dgm:cxn modelId="{64640545-5B7C-4015-8845-AF0F312B6DC4}" type="presParOf" srcId="{B5E7129F-28DC-4B38-BEF2-D897F0A10831}" destId="{EE56DB67-56C2-409D-9FAA-C1B6EF27350E}" srcOrd="5" destOrd="0" presId="urn:microsoft.com/office/officeart/2005/8/layout/vList2"/>
    <dgm:cxn modelId="{07B860CE-ED64-4827-BDA3-12C574F2B157}" type="presParOf" srcId="{B5E7129F-28DC-4B38-BEF2-D897F0A10831}" destId="{0DF7F27A-6945-4E8E-9609-5297C0631ACD}" srcOrd="6" destOrd="0" presId="urn:microsoft.com/office/officeart/2005/8/layout/vList2"/>
    <dgm:cxn modelId="{E3DD69EE-F352-4406-AF0D-3BD6F22132FE}" type="presParOf" srcId="{B5E7129F-28DC-4B38-BEF2-D897F0A10831}" destId="{8D9A3D9A-06EB-4728-B25E-9480E9F3F6D4}" srcOrd="7" destOrd="0" presId="urn:microsoft.com/office/officeart/2005/8/layout/vList2"/>
    <dgm:cxn modelId="{B67DDB95-63D2-415E-A891-ABD206E8E415}" type="presParOf" srcId="{B5E7129F-28DC-4B38-BEF2-D897F0A10831}" destId="{6DADFFF1-4B02-46A4-B70C-689B2093F1B4}" srcOrd="8" destOrd="0" presId="urn:microsoft.com/office/officeart/2005/8/layout/vList2"/>
    <dgm:cxn modelId="{31DCE461-0397-4C0E-B1B2-796D3AF7AD09}" type="presParOf" srcId="{B5E7129F-28DC-4B38-BEF2-D897F0A10831}" destId="{940600CF-6DC7-45A6-B1E8-C77933584BED}" srcOrd="9" destOrd="0" presId="urn:microsoft.com/office/officeart/2005/8/layout/vList2"/>
    <dgm:cxn modelId="{BCB474C5-CEB9-4C93-8710-9958CF54DAC8}" type="presParOf" srcId="{B5E7129F-28DC-4B38-BEF2-D897F0A10831}" destId="{CA846985-57AB-4C4F-8F1B-6391DB03A8E8}"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268C5-29CA-4123-B840-9DDB1452E236}">
      <dsp:nvSpPr>
        <dsp:cNvPr id="0" name=""/>
        <dsp:cNvSpPr/>
      </dsp:nvSpPr>
      <dsp:spPr>
        <a:xfrm>
          <a:off x="60898" y="1418049"/>
          <a:ext cx="3265146" cy="1815364"/>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a:latin typeface="Modern Love Caps" panose="04070805081001020A01" pitchFamily="82" charset="0"/>
            </a:rPr>
            <a:t>CHỦ ĐỀ 8: HIẾN PHÁP </a:t>
          </a:r>
        </a:p>
        <a:p>
          <a:pPr marL="0" lvl="0" indent="0" algn="ctr" defTabSz="889000">
            <a:lnSpc>
              <a:spcPct val="90000"/>
            </a:lnSpc>
            <a:spcBef>
              <a:spcPct val="0"/>
            </a:spcBef>
            <a:spcAft>
              <a:spcPct val="35000"/>
            </a:spcAft>
            <a:buNone/>
          </a:pPr>
          <a:r>
            <a:rPr lang="en-US" sz="2000" b="1" kern="1200">
              <a:latin typeface="Modern Love Caps" panose="04070805081001020A01" pitchFamily="82" charset="0"/>
            </a:rPr>
            <a:t>N</a:t>
          </a:r>
          <a:r>
            <a:rPr lang="vi-VN" sz="2000" b="1" kern="1200">
              <a:latin typeface="+mj-lt"/>
            </a:rPr>
            <a:t>ƯỚC</a:t>
          </a:r>
          <a:r>
            <a:rPr lang="en-US" sz="2000" b="1" kern="1200">
              <a:latin typeface="Modern Love Caps" panose="04070805081001020A01" pitchFamily="82" charset="0"/>
            </a:rPr>
            <a:t> CỘNG HÒA XÃ HỘI CHỦ NGHĨA VIỆT NAM</a:t>
          </a:r>
        </a:p>
      </dsp:txBody>
      <dsp:txXfrm>
        <a:off x="60898" y="1418049"/>
        <a:ext cx="2811305" cy="1815364"/>
      </dsp:txXfrm>
    </dsp:sp>
    <dsp:sp modelId="{1DC8FE5D-8DF9-414D-8598-B5ED7D889BE5}">
      <dsp:nvSpPr>
        <dsp:cNvPr id="0" name=""/>
        <dsp:cNvSpPr/>
      </dsp:nvSpPr>
      <dsp:spPr>
        <a:xfrm>
          <a:off x="2575607" y="1432477"/>
          <a:ext cx="4016404" cy="1801203"/>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u="sng"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15</a:t>
          </a:r>
          <a:r>
            <a:rPr lang="en-US" sz="20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000" b="1" kern="1200">
              <a:latin typeface="Times New Roman" panose="02020603050405020304" pitchFamily="18" charset="0"/>
              <a:cs typeface="Times New Roman" panose="02020603050405020304" pitchFamily="18" charset="0"/>
            </a:rPr>
            <a:t> </a:t>
          </a:r>
        </a:p>
        <a:p>
          <a:pPr marL="0" lvl="0" indent="0" algn="ctr" defTabSz="889000">
            <a:lnSpc>
              <a:spcPct val="90000"/>
            </a:lnSpc>
            <a:spcBef>
              <a:spcPct val="0"/>
            </a:spcBef>
            <a:spcAft>
              <a:spcPct val="35000"/>
            </a:spcAft>
            <a:buNone/>
          </a:pPr>
          <a:r>
            <a:rPr lang="en-US" sz="20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NỘI DUNG C</a:t>
          </a:r>
          <a:r>
            <a:rPr lang="vi-VN" sz="20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Ơ</a:t>
          </a:r>
          <a:r>
            <a:rPr lang="en-US" sz="20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BẢN CỦA HIẾN PHÁP VỀ CHẾ ĐỘ CHÍNH TRỊ</a:t>
          </a:r>
        </a:p>
      </dsp:txBody>
      <dsp:txXfrm>
        <a:off x="3476209" y="1432477"/>
        <a:ext cx="2215201" cy="1801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4CC39-0194-41A4-ACE4-6C9FFD16C269}">
      <dsp:nvSpPr>
        <dsp:cNvPr id="0" name=""/>
        <dsp:cNvSpPr/>
      </dsp:nvSpPr>
      <dsp:spPr>
        <a:xfrm>
          <a:off x="1593308" y="2804506"/>
          <a:ext cx="122954" cy="12295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5F07B7-75E9-4E65-BB84-7DB44CB7E932}">
      <dsp:nvSpPr>
        <dsp:cNvPr id="0" name=""/>
        <dsp:cNvSpPr/>
      </dsp:nvSpPr>
      <dsp:spPr>
        <a:xfrm>
          <a:off x="1485600" y="2977114"/>
          <a:ext cx="122954" cy="12295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CEEF20-E8B4-463D-94D2-C992E004F74C}">
      <dsp:nvSpPr>
        <dsp:cNvPr id="0" name=""/>
        <dsp:cNvSpPr/>
      </dsp:nvSpPr>
      <dsp:spPr>
        <a:xfrm>
          <a:off x="1357235" y="3126555"/>
          <a:ext cx="122954" cy="12295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0D2E3D-944F-4A1B-AAD0-ABE5D9C6FA46}">
      <dsp:nvSpPr>
        <dsp:cNvPr id="0" name=""/>
        <dsp:cNvSpPr/>
      </dsp:nvSpPr>
      <dsp:spPr>
        <a:xfrm>
          <a:off x="1510682" y="1067332"/>
          <a:ext cx="122954" cy="12295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A7D6D9-B5DD-4756-9184-14E82DBBF330}">
      <dsp:nvSpPr>
        <dsp:cNvPr id="0" name=""/>
        <dsp:cNvSpPr/>
      </dsp:nvSpPr>
      <dsp:spPr>
        <a:xfrm>
          <a:off x="1674950" y="969445"/>
          <a:ext cx="122954" cy="12295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C940F5-A3B6-49E1-8D0F-7F6DF83A2881}">
      <dsp:nvSpPr>
        <dsp:cNvPr id="0" name=""/>
        <dsp:cNvSpPr/>
      </dsp:nvSpPr>
      <dsp:spPr>
        <a:xfrm>
          <a:off x="1838725" y="871558"/>
          <a:ext cx="122954" cy="12295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B4BD69-9F1A-4935-83E9-3E9938DC5D48}">
      <dsp:nvSpPr>
        <dsp:cNvPr id="0" name=""/>
        <dsp:cNvSpPr/>
      </dsp:nvSpPr>
      <dsp:spPr>
        <a:xfrm>
          <a:off x="2002501" y="969445"/>
          <a:ext cx="122954" cy="12295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7E146B-9241-4E3B-884D-0027F3F10672}">
      <dsp:nvSpPr>
        <dsp:cNvPr id="0" name=""/>
        <dsp:cNvSpPr/>
      </dsp:nvSpPr>
      <dsp:spPr>
        <a:xfrm>
          <a:off x="2166768" y="1067332"/>
          <a:ext cx="122954" cy="12295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927CEC-7A59-43B7-A809-5DAFC41C7A88}">
      <dsp:nvSpPr>
        <dsp:cNvPr id="0" name=""/>
        <dsp:cNvSpPr/>
      </dsp:nvSpPr>
      <dsp:spPr>
        <a:xfrm>
          <a:off x="1838725" y="1078100"/>
          <a:ext cx="122954" cy="12295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F82CD3-22C1-4433-9080-7FF7C6094326}">
      <dsp:nvSpPr>
        <dsp:cNvPr id="0" name=""/>
        <dsp:cNvSpPr/>
      </dsp:nvSpPr>
      <dsp:spPr>
        <a:xfrm>
          <a:off x="1838725" y="1284642"/>
          <a:ext cx="122954" cy="12295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45F421-A2C2-4493-A1AD-AD9BABAD324C}">
      <dsp:nvSpPr>
        <dsp:cNvPr id="0" name=""/>
        <dsp:cNvSpPr/>
      </dsp:nvSpPr>
      <dsp:spPr>
        <a:xfrm>
          <a:off x="440186" y="3575666"/>
          <a:ext cx="3448245" cy="711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316" tIns="68580" rIns="68580" bIns="68580" numCol="1" spcCol="1270" anchor="ctr" anchorCtr="0">
          <a:noAutofit/>
        </a:bodyPr>
        <a:lstStyle/>
        <a:p>
          <a:pPr marL="0" lvl="0" indent="0" algn="l" defTabSz="800100">
            <a:lnSpc>
              <a:spcPct val="90000"/>
            </a:lnSpc>
            <a:spcBef>
              <a:spcPct val="0"/>
            </a:spcBef>
            <a:spcAft>
              <a:spcPct val="35000"/>
            </a:spcAft>
            <a:buNone/>
          </a:pPr>
          <a:r>
            <a:rPr kumimoji="0" lang="en-US" sz="1800" b="0" i="0" u="none" strike="noStrike" kern="1200" cap="none" spc="0" normalizeH="0" baseline="0" noProof="0">
              <a:ln>
                <a:noFill/>
              </a:ln>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Cả lớp</a:t>
          </a:r>
          <a:r>
            <a:rPr lang="en-US" sz="2000" b="1" kern="1200">
              <a:solidFill>
                <a:schemeClr val="tx1"/>
              </a:solidFill>
              <a:latin typeface="Times New Roman" panose="02020603050405020304" pitchFamily="18" charset="0"/>
              <a:cs typeface="Times New Roman" panose="02020603050405020304" pitchFamily="18" charset="0"/>
            </a:rPr>
            <a:t> cùng hát</a:t>
          </a:r>
          <a:r>
            <a:rPr kumimoji="0" lang="en-US" sz="2000" b="1"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 Quốc ca</a:t>
          </a:r>
          <a:endParaRPr lang="en-US" sz="2000" b="1" kern="1200">
            <a:solidFill>
              <a:schemeClr val="tx1"/>
            </a:solidFill>
          </a:endParaRPr>
        </a:p>
      </dsp:txBody>
      <dsp:txXfrm>
        <a:off x="474909" y="3610389"/>
        <a:ext cx="3378799" cy="641868"/>
      </dsp:txXfrm>
    </dsp:sp>
    <dsp:sp modelId="{C8724E59-1C3E-4821-A43C-2D72A3F6E3BE}">
      <dsp:nvSpPr>
        <dsp:cNvPr id="0" name=""/>
        <dsp:cNvSpPr/>
      </dsp:nvSpPr>
      <dsp:spPr>
        <a:xfrm>
          <a:off x="103098" y="2878708"/>
          <a:ext cx="1229545" cy="1229464"/>
        </a:xfrm>
        <a:prstGeom prst="ellipse">
          <a:avLst/>
        </a:prstGeom>
        <a:blipFill>
          <a:blip xmlns:r="http://schemas.openxmlformats.org/officeDocument/2006/relationships" r:embed="rId1"/>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51C658-9857-4617-8F8F-E3D9B9481C19}">
      <dsp:nvSpPr>
        <dsp:cNvPr id="0" name=""/>
        <dsp:cNvSpPr/>
      </dsp:nvSpPr>
      <dsp:spPr>
        <a:xfrm>
          <a:off x="1525359" y="2184361"/>
          <a:ext cx="3519607" cy="711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316"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     </a:t>
          </a:r>
          <a:r>
            <a:rPr lang="en-US" sz="2000" b="1" kern="1200">
              <a:solidFill>
                <a:schemeClr val="tx1"/>
              </a:solidFill>
              <a:latin typeface="Times New Roman" panose="02020603050405020304" pitchFamily="18" charset="0"/>
              <a:cs typeface="Times New Roman" panose="02020603050405020304" pitchFamily="18" charset="0"/>
            </a:rPr>
            <a:t>Hãy cho biết tên tác giả của bài hát Quốc ca? </a:t>
          </a:r>
          <a:endParaRPr lang="en-US" sz="2000" b="1" kern="1200">
            <a:solidFill>
              <a:schemeClr val="tx1"/>
            </a:solidFill>
          </a:endParaRPr>
        </a:p>
      </dsp:txBody>
      <dsp:txXfrm>
        <a:off x="1560082" y="2219084"/>
        <a:ext cx="3450161" cy="641868"/>
      </dsp:txXfrm>
    </dsp:sp>
    <dsp:sp modelId="{0B8DD967-FBE7-40E9-BDE1-739AD0AA423A}">
      <dsp:nvSpPr>
        <dsp:cNvPr id="0" name=""/>
        <dsp:cNvSpPr/>
      </dsp:nvSpPr>
      <dsp:spPr>
        <a:xfrm>
          <a:off x="1223952" y="1487404"/>
          <a:ext cx="1229545" cy="1229464"/>
        </a:xfrm>
        <a:prstGeom prst="ellipse">
          <a:avLst/>
        </a:prstGeom>
        <a:blipFill>
          <a:blip xmlns:r="http://schemas.openxmlformats.org/officeDocument/2006/relationships" r:embed="rId1"/>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57079-9D1F-4F76-AACC-DDFF5539DFFC}">
      <dsp:nvSpPr>
        <dsp:cNvPr id="0" name=""/>
        <dsp:cNvSpPr/>
      </dsp:nvSpPr>
      <dsp:spPr>
        <a:xfrm>
          <a:off x="0" y="0"/>
          <a:ext cx="4427984" cy="1281604"/>
        </a:xfrm>
        <a:prstGeom prst="rect">
          <a:avLst/>
        </a:prstGeom>
        <a:solidFill>
          <a:schemeClr val="tx2">
            <a:lumMod val="75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kumimoji="0" lang="en-US" sz="3700" b="1" i="1" u="none" strike="noStrike" kern="1200" cap="none" spc="0" normalizeH="0" baseline="0" noProof="0">
              <a:effectLst/>
              <a:uLnTx/>
              <a:uFillTx/>
              <a:latin typeface="Times New Roman" panose="02020603050405020304" pitchFamily="18" charset="0"/>
              <a:ea typeface="Times New Roman" panose="02020603050405020304" pitchFamily="18" charset="0"/>
              <a:cs typeface="+mn-cs"/>
            </a:rPr>
            <a:t>Hiến pháp năm 2013 </a:t>
          </a:r>
          <a:endParaRPr lang="en-US" sz="3700" kern="1200"/>
        </a:p>
      </dsp:txBody>
      <dsp:txXfrm>
        <a:off x="0" y="0"/>
        <a:ext cx="4427984" cy="1281604"/>
      </dsp:txXfrm>
    </dsp:sp>
    <dsp:sp modelId="{00254DC1-558D-46B4-90FA-AB77CA300119}">
      <dsp:nvSpPr>
        <dsp:cNvPr id="0" name=""/>
        <dsp:cNvSpPr/>
      </dsp:nvSpPr>
      <dsp:spPr>
        <a:xfrm>
          <a:off x="1552" y="1077531"/>
          <a:ext cx="2248585" cy="3099515"/>
        </a:xfrm>
        <a:prstGeom prst="rect">
          <a:avLst/>
        </a:prstGeom>
        <a:solidFill>
          <a:schemeClr val="accent6">
            <a:lumMod val="75000"/>
          </a:schemeClr>
        </a:solidFill>
        <a:ln w="38100">
          <a:solidFill>
            <a:srgbClr val="00B05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kumimoji="0" lang="en-US" sz="1800" i="1" u="none" strike="noStrike" kern="1200" cap="none" spc="0" normalizeH="0" baseline="0" noProof="0">
              <a:effectLst/>
              <a:uLnTx/>
              <a:uFillTx/>
              <a:latin typeface="Times New Roman" panose="02020603050405020304" pitchFamily="18" charset="0"/>
              <a:ea typeface="Times New Roman" panose="02020603050405020304" pitchFamily="18" charset="0"/>
              <a:cs typeface="+mn-cs"/>
            </a:rPr>
            <a:t>- Nước Cộng hoà xã hội chủ nghĩa Việt Nam là một nước độc lập, có chủ quyền, thống nhất và toàn vẹn lãnh thổ, bao gồm đất liền, hải đảo, vùng biển và vùng trời. Tổ quốc Việt Nam là thiêng liêng, bất khả xâm phạm. </a:t>
          </a:r>
          <a:endParaRPr lang="en-US" sz="1800" kern="1200"/>
        </a:p>
      </dsp:txBody>
      <dsp:txXfrm>
        <a:off x="1552" y="1077531"/>
        <a:ext cx="2248585" cy="3099515"/>
      </dsp:txXfrm>
    </dsp:sp>
    <dsp:sp modelId="{7B3D8F7F-30D0-4644-B1F8-B7423B579E10}">
      <dsp:nvSpPr>
        <dsp:cNvPr id="0" name=""/>
        <dsp:cNvSpPr/>
      </dsp:nvSpPr>
      <dsp:spPr>
        <a:xfrm>
          <a:off x="2250138" y="1077517"/>
          <a:ext cx="2176293" cy="3099542"/>
        </a:xfrm>
        <a:prstGeom prst="rect">
          <a:avLst/>
        </a:prstGeom>
        <a:solidFill>
          <a:schemeClr val="tx2">
            <a:lumMod val="50000"/>
          </a:schemeClr>
        </a:solidFill>
        <a:ln w="38100">
          <a:solidFill>
            <a:srgbClr val="FFFF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US" sz="1900" i="1" kern="1200">
              <a:effectLst/>
              <a:latin typeface="Times New Roman" panose="02020603050405020304" pitchFamily="18" charset="0"/>
              <a:ea typeface="Times New Roman" panose="02020603050405020304" pitchFamily="18" charset="0"/>
            </a:rPr>
            <a:t>- </a:t>
          </a:r>
          <a:r>
            <a:rPr lang="en-US" sz="2000" i="1" kern="1200">
              <a:effectLst/>
              <a:latin typeface="Times New Roman" panose="02020603050405020304" pitchFamily="18" charset="0"/>
              <a:ea typeface="Times New Roman" panose="02020603050405020304" pitchFamily="18" charset="0"/>
            </a:rPr>
            <a:t>Mọi hành vi chống lại độc lập, chủ quyền, thống nhất và toàn vẹn lãnh thổ, chống lại sự nghiệp xây dựng và bảo vệ Tổ quốc đều bị nghiêm trị</a:t>
          </a:r>
          <a:endParaRPr lang="en-US" sz="1900" kern="1200"/>
        </a:p>
      </dsp:txBody>
      <dsp:txXfrm>
        <a:off x="2250138" y="1077517"/>
        <a:ext cx="2176293" cy="3099542"/>
      </dsp:txXfrm>
    </dsp:sp>
    <dsp:sp modelId="{0716265C-5F61-486A-9BC6-821B414B3585}">
      <dsp:nvSpPr>
        <dsp:cNvPr id="0" name=""/>
        <dsp:cNvSpPr/>
      </dsp:nvSpPr>
      <dsp:spPr>
        <a:xfrm>
          <a:off x="0" y="3972973"/>
          <a:ext cx="4427984" cy="299041"/>
        </a:xfrm>
        <a:prstGeom prst="rect">
          <a:avLst/>
        </a:prstGeom>
        <a:solidFill>
          <a:schemeClr val="tx2">
            <a:lumMod val="75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B9468-5716-4777-B4C2-DFB3B6C71F85}">
      <dsp:nvSpPr>
        <dsp:cNvPr id="0" name=""/>
        <dsp:cNvSpPr/>
      </dsp:nvSpPr>
      <dsp:spPr>
        <a:xfrm>
          <a:off x="-5128918" y="-785678"/>
          <a:ext cx="6107861" cy="6107861"/>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A48AFF-ECD7-4B1E-8705-C9BF6D9F112E}">
      <dsp:nvSpPr>
        <dsp:cNvPr id="0" name=""/>
        <dsp:cNvSpPr/>
      </dsp:nvSpPr>
      <dsp:spPr>
        <a:xfrm>
          <a:off x="428200" y="283440"/>
          <a:ext cx="7465527" cy="567244"/>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250" tIns="40640" rIns="40640" bIns="40640" numCol="1" spcCol="1270" anchor="ctr" anchorCtr="0">
          <a:noAutofit/>
        </a:bodyPr>
        <a:lstStyle/>
        <a:p>
          <a:pPr marL="0" lvl="0" indent="0" algn="l" defTabSz="711200">
            <a:lnSpc>
              <a:spcPct val="90000"/>
            </a:lnSpc>
            <a:spcBef>
              <a:spcPct val="0"/>
            </a:spcBef>
            <a:spcAft>
              <a:spcPct val="35000"/>
            </a:spcAft>
            <a:buNone/>
          </a:pPr>
          <a:r>
            <a:rPr kumimoji="0" lang="en-US" sz="1600" i="1" u="none" strike="noStrike" kern="1200" cap="none" spc="4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Là nhà nước pháp quyền xã hội chủ nghĩa của nhân dân, do nhân dân, vì nhân dân. Tất cả quyền lực nhà nước thuộc về nhân dân</a:t>
          </a:r>
          <a:r>
            <a:rPr kumimoji="0" lang="en-US" sz="1400" i="1" u="none" strike="noStrike" kern="1200" cap="none" spc="4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lang="en-US" sz="1400" kern="1200"/>
        </a:p>
      </dsp:txBody>
      <dsp:txXfrm>
        <a:off x="428200" y="283440"/>
        <a:ext cx="7465527" cy="567244"/>
      </dsp:txXfrm>
    </dsp:sp>
    <dsp:sp modelId="{2CE077B9-FE9B-4A2A-BED1-1E7383B9AA43}">
      <dsp:nvSpPr>
        <dsp:cNvPr id="0" name=""/>
        <dsp:cNvSpPr/>
      </dsp:nvSpPr>
      <dsp:spPr>
        <a:xfrm>
          <a:off x="73672" y="212535"/>
          <a:ext cx="709055" cy="709055"/>
        </a:xfrm>
        <a:prstGeom prst="ellipse">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1C1727-D856-4282-A379-39AEEC13E4DB}">
      <dsp:nvSpPr>
        <dsp:cNvPr id="0" name=""/>
        <dsp:cNvSpPr/>
      </dsp:nvSpPr>
      <dsp:spPr>
        <a:xfrm>
          <a:off x="834671" y="1134035"/>
          <a:ext cx="7059056" cy="567244"/>
        </a:xfrm>
        <a:prstGeom prst="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250" tIns="35560" rIns="35560" bIns="35560" numCol="1" spcCol="1270" anchor="ctr" anchorCtr="0">
          <a:noAutofit/>
        </a:bodyPr>
        <a:lstStyle/>
        <a:p>
          <a:pPr marL="0" lvl="0" indent="0" algn="l" defTabSz="622300">
            <a:lnSpc>
              <a:spcPct val="90000"/>
            </a:lnSpc>
            <a:spcBef>
              <a:spcPct val="0"/>
            </a:spcBef>
            <a:spcAft>
              <a:spcPct val="35000"/>
            </a:spcAft>
            <a:buNone/>
          </a:pPr>
          <a:r>
            <a:rPr kumimoji="0" lang="en-US" sz="1400" i="1" u="none" strike="noStrike" kern="1200" cap="none" spc="4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Quyền lực nhà nước là thống nhất, có sự phân công, phối hợp, kiểm soát giữa các cơ quan nhà nước trong việc thực hiện các quyền lập pháp, hành pháp, tư pháp. </a:t>
          </a:r>
          <a:endParaRPr lang="en-US" sz="1400" kern="1200"/>
        </a:p>
      </dsp:txBody>
      <dsp:txXfrm>
        <a:off x="834671" y="1134035"/>
        <a:ext cx="7059056" cy="567244"/>
      </dsp:txXfrm>
    </dsp:sp>
    <dsp:sp modelId="{262F9F08-7419-420C-B7AC-5E3B12F5F525}">
      <dsp:nvSpPr>
        <dsp:cNvPr id="0" name=""/>
        <dsp:cNvSpPr/>
      </dsp:nvSpPr>
      <dsp:spPr>
        <a:xfrm>
          <a:off x="480143" y="1063129"/>
          <a:ext cx="709055" cy="709055"/>
        </a:xfrm>
        <a:prstGeom prst="ellipse">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6D6268-E1E2-4F9E-ACAB-0A0C232B0E43}">
      <dsp:nvSpPr>
        <dsp:cNvPr id="0" name=""/>
        <dsp:cNvSpPr/>
      </dsp:nvSpPr>
      <dsp:spPr>
        <a:xfrm>
          <a:off x="959425" y="1984629"/>
          <a:ext cx="6934302" cy="567244"/>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250" tIns="30480" rIns="30480" bIns="30480" numCol="1" spcCol="1270" anchor="ctr" anchorCtr="0">
          <a:noAutofit/>
        </a:bodyPr>
        <a:lstStyle/>
        <a:p>
          <a:pPr marL="0" lvl="0" indent="0" algn="l" defTabSz="533400">
            <a:lnSpc>
              <a:spcPct val="90000"/>
            </a:lnSpc>
            <a:spcBef>
              <a:spcPct val="0"/>
            </a:spcBef>
            <a:spcAft>
              <a:spcPct val="35000"/>
            </a:spcAft>
            <a:buNone/>
          </a:pPr>
          <a:r>
            <a:rPr kumimoji="0" lang="en-US" sz="1200" i="1" u="none" strike="noStrike" kern="1200" cap="none" spc="4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-Các cơ quan, tổ chức trong hệ thống chính trị được tổ chức và hoạt động trong khuôn khổ Hiến pháp và pháp luật. Đảng Cộng sản Việt Nam là lực lượng lãnh đạo Nhà nước và xã hội</a:t>
          </a:r>
          <a:endParaRPr lang="en-US" sz="1200" kern="1200"/>
        </a:p>
      </dsp:txBody>
      <dsp:txXfrm>
        <a:off x="959425" y="1984629"/>
        <a:ext cx="6934302" cy="567244"/>
      </dsp:txXfrm>
    </dsp:sp>
    <dsp:sp modelId="{CBFFC418-12BB-4A81-A0B0-D6CD4EFD33F7}">
      <dsp:nvSpPr>
        <dsp:cNvPr id="0" name=""/>
        <dsp:cNvSpPr/>
      </dsp:nvSpPr>
      <dsp:spPr>
        <a:xfrm>
          <a:off x="604897" y="1913724"/>
          <a:ext cx="709055" cy="709055"/>
        </a:xfrm>
        <a:prstGeom prst="ellipse">
          <a:avLst/>
        </a:prstGeom>
        <a:solidFill>
          <a:schemeClr val="accent6">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E4E71B-4962-4A44-AEFD-D410EFB3E95A}">
      <dsp:nvSpPr>
        <dsp:cNvPr id="0" name=""/>
        <dsp:cNvSpPr/>
      </dsp:nvSpPr>
      <dsp:spPr>
        <a:xfrm>
          <a:off x="834671" y="2835224"/>
          <a:ext cx="7059056" cy="567244"/>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250" tIns="35560" rIns="35560" bIns="35560" numCol="1" spcCol="1270" anchor="ctr" anchorCtr="0">
          <a:noAutofit/>
        </a:bodyPr>
        <a:lstStyle/>
        <a:p>
          <a:pPr marL="0" lvl="0" indent="0" algn="l" defTabSz="622300">
            <a:lnSpc>
              <a:spcPct val="90000"/>
            </a:lnSpc>
            <a:spcBef>
              <a:spcPct val="0"/>
            </a:spcBef>
            <a:spcAft>
              <a:spcPct val="35000"/>
            </a:spcAft>
            <a:buNone/>
          </a:pPr>
          <a:r>
            <a:rPr kumimoji="0" lang="en-US" sz="1400" i="1" u="none" strike="noStrike" kern="1200" cap="none" spc="4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Nhà nước Viện Nam là trụ cột của hệ thống chính trị, thực hiện nguyên tắc tập trung dân chủ quản lí xã hội bằng Hiến pháp và pháp luật. </a:t>
          </a:r>
          <a:endParaRPr lang="en-US" sz="1400" kern="1200"/>
        </a:p>
      </dsp:txBody>
      <dsp:txXfrm>
        <a:off x="834671" y="2835224"/>
        <a:ext cx="7059056" cy="567244"/>
      </dsp:txXfrm>
    </dsp:sp>
    <dsp:sp modelId="{91B98B58-272C-48EB-8E7D-C49CB8F5AD11}">
      <dsp:nvSpPr>
        <dsp:cNvPr id="0" name=""/>
        <dsp:cNvSpPr/>
      </dsp:nvSpPr>
      <dsp:spPr>
        <a:xfrm>
          <a:off x="480143" y="2764318"/>
          <a:ext cx="709055" cy="709055"/>
        </a:xfrm>
        <a:prstGeom prst="ellipse">
          <a:avLst/>
        </a:prstGeom>
        <a:solidFill>
          <a:schemeClr val="accent6">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ECA251-091F-4048-88A7-878788A1528C}">
      <dsp:nvSpPr>
        <dsp:cNvPr id="0" name=""/>
        <dsp:cNvSpPr/>
      </dsp:nvSpPr>
      <dsp:spPr>
        <a:xfrm>
          <a:off x="428200" y="3673444"/>
          <a:ext cx="7465527" cy="5919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250" tIns="30480" rIns="30480" bIns="30480" numCol="1" spcCol="1270" anchor="ctr" anchorCtr="0">
          <a:noAutofit/>
        </a:bodyPr>
        <a:lstStyle/>
        <a:p>
          <a:pPr marL="0" lvl="0" indent="0" algn="l" defTabSz="533400">
            <a:lnSpc>
              <a:spcPct val="90000"/>
            </a:lnSpc>
            <a:spcBef>
              <a:spcPct val="0"/>
            </a:spcBef>
            <a:spcAft>
              <a:spcPct val="35000"/>
            </a:spcAft>
            <a:buNone/>
          </a:pPr>
          <a:r>
            <a:rPr lang="en-US" sz="1200" i="1" kern="1200" spc="40">
              <a:effectLst/>
              <a:latin typeface="Times New Roman" panose="02020603050405020304" pitchFamily="18" charset="0"/>
              <a:ea typeface="Times New Roman" panose="02020603050405020304" pitchFamily="18" charset="0"/>
            </a:rPr>
            <a:t>Mặt trận Tổ quốc và các tổ chức chính trị xã hội là bộ phận của hệ thống chính trị, bảo vệ quyền và lợi ích hợp pháp, chính đáng của các tầng lớp nhân dân đồng thời tham gia quản lí nhà nước, quản lí xã hội.</a:t>
          </a:r>
          <a:endParaRPr lang="en-US" sz="1200" kern="1200"/>
        </a:p>
      </dsp:txBody>
      <dsp:txXfrm>
        <a:off x="428200" y="3673444"/>
        <a:ext cx="7465527" cy="591993"/>
      </dsp:txXfrm>
    </dsp:sp>
    <dsp:sp modelId="{1C0D555A-58BA-4689-AEE5-62800FF86515}">
      <dsp:nvSpPr>
        <dsp:cNvPr id="0" name=""/>
        <dsp:cNvSpPr/>
      </dsp:nvSpPr>
      <dsp:spPr>
        <a:xfrm>
          <a:off x="73672" y="3614913"/>
          <a:ext cx="709055" cy="709055"/>
        </a:xfrm>
        <a:prstGeom prst="ellipse">
          <a:avLst/>
        </a:prstGeom>
        <a:solidFill>
          <a:schemeClr val="accent6">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8A94B-E2A0-449C-8714-4A7384D20780}">
      <dsp:nvSpPr>
        <dsp:cNvPr id="0" name=""/>
        <dsp:cNvSpPr/>
      </dsp:nvSpPr>
      <dsp:spPr>
        <a:xfrm>
          <a:off x="0" y="565039"/>
          <a:ext cx="5673772" cy="43407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a:t>QUỐC KỲ:  Chiều rộng bằng 2/3 chiều dài,</a:t>
          </a:r>
          <a:endParaRPr lang="en-US" sz="1400" kern="1200"/>
        </a:p>
      </dsp:txBody>
      <dsp:txXfrm>
        <a:off x="21190" y="586229"/>
        <a:ext cx="5631392" cy="391690"/>
      </dsp:txXfrm>
    </dsp:sp>
    <dsp:sp modelId="{817994CA-CD0A-4729-80A4-CA0AFEFB9EC7}">
      <dsp:nvSpPr>
        <dsp:cNvPr id="0" name=""/>
        <dsp:cNvSpPr/>
      </dsp:nvSpPr>
      <dsp:spPr>
        <a:xfrm>
          <a:off x="0" y="1039429"/>
          <a:ext cx="5673772" cy="43407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a:t> Nền đỏ, ở giữa có ngôi sao vàng năm cánh</a:t>
          </a:r>
          <a:endParaRPr lang="en-US" sz="1400" kern="1200"/>
        </a:p>
      </dsp:txBody>
      <dsp:txXfrm>
        <a:off x="21190" y="1060619"/>
        <a:ext cx="5631392" cy="391690"/>
      </dsp:txXfrm>
    </dsp:sp>
    <dsp:sp modelId="{8D3D7F48-C123-4CE4-9808-049FE9DC220F}">
      <dsp:nvSpPr>
        <dsp:cNvPr id="0" name=""/>
        <dsp:cNvSpPr/>
      </dsp:nvSpPr>
      <dsp:spPr>
        <a:xfrm>
          <a:off x="0" y="1513819"/>
          <a:ext cx="5673772" cy="43407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QUỐC HUY:  Hình tròn, nền đỏ, ở giữa có ngôi sao vàng năm cánh,  </a:t>
          </a:r>
        </a:p>
      </dsp:txBody>
      <dsp:txXfrm>
        <a:off x="21190" y="1535009"/>
        <a:ext cx="5631392" cy="391690"/>
      </dsp:txXfrm>
    </dsp:sp>
    <dsp:sp modelId="{0DF7F27A-6945-4E8E-9609-5297C0631ACD}">
      <dsp:nvSpPr>
        <dsp:cNvPr id="0" name=""/>
        <dsp:cNvSpPr/>
      </dsp:nvSpPr>
      <dsp:spPr>
        <a:xfrm>
          <a:off x="0" y="1988209"/>
          <a:ext cx="5673772" cy="43407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 Xung quanh có bông lúa,</a:t>
          </a:r>
        </a:p>
      </dsp:txBody>
      <dsp:txXfrm>
        <a:off x="21190" y="2009399"/>
        <a:ext cx="5631392" cy="391690"/>
      </dsp:txXfrm>
    </dsp:sp>
    <dsp:sp modelId="{6DADFFF1-4B02-46A4-B70C-689B2093F1B4}">
      <dsp:nvSpPr>
        <dsp:cNvPr id="0" name=""/>
        <dsp:cNvSpPr/>
      </dsp:nvSpPr>
      <dsp:spPr>
        <a:xfrm>
          <a:off x="0" y="2462599"/>
          <a:ext cx="5673772" cy="43407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 Ở d</a:t>
          </a:r>
          <a:r>
            <a:rPr lang="vi-VN" sz="1400" kern="1200"/>
            <a:t>ưới</a:t>
          </a:r>
          <a:r>
            <a:rPr lang="en-US" sz="1400" kern="1200"/>
            <a:t> có bánh xe răng và dòng chữ</a:t>
          </a:r>
        </a:p>
      </dsp:txBody>
      <dsp:txXfrm>
        <a:off x="21190" y="2483789"/>
        <a:ext cx="5631392" cy="391690"/>
      </dsp:txXfrm>
    </dsp:sp>
    <dsp:sp modelId="{CA846985-57AB-4C4F-8F1B-6391DB03A8E8}">
      <dsp:nvSpPr>
        <dsp:cNvPr id="0" name=""/>
        <dsp:cNvSpPr/>
      </dsp:nvSpPr>
      <dsp:spPr>
        <a:xfrm>
          <a:off x="0" y="2936988"/>
          <a:ext cx="5673772" cy="43407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Cộng hòa xã hội chủ nghĩa Việt Nam.</a:t>
          </a:r>
        </a:p>
      </dsp:txBody>
      <dsp:txXfrm>
        <a:off x="21190" y="2958178"/>
        <a:ext cx="5631392" cy="39169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9FD76-61B3-46DF-9D0A-917D652ED955}" type="datetimeFigureOut">
              <a:rPr lang="en-US" smtClean="0"/>
              <a:t>8/22/2022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395CDE-6F47-47AE-BF49-91FEEC916E59}" type="slidenum">
              <a:rPr lang="en-US" smtClean="0"/>
              <a:t>‹#›</a:t>
            </a:fld>
            <a:endParaRPr lang="en-US"/>
          </a:p>
        </p:txBody>
      </p:sp>
    </p:spTree>
    <p:extLst>
      <p:ext uri="{BB962C8B-B14F-4D97-AF65-F5344CB8AC3E}">
        <p14:creationId xmlns:p14="http://schemas.microsoft.com/office/powerpoint/2010/main" val="265877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6F395CDE-6F47-47AE-BF49-91FEEC916E59}" type="slidenum">
              <a:rPr lang="en-US" smtClean="0"/>
              <a:t>2</a:t>
            </a:fld>
            <a:endParaRPr lang="en-US"/>
          </a:p>
        </p:txBody>
      </p:sp>
    </p:spTree>
    <p:extLst>
      <p:ext uri="{BB962C8B-B14F-4D97-AF65-F5344CB8AC3E}">
        <p14:creationId xmlns:p14="http://schemas.microsoft.com/office/powerpoint/2010/main" val="1629195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8/22/2022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8/22/2022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vi-VN"/>
              <a:t>Bấm để sửa kiểu tiêu đề Bản cái</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00986839-2DF3-42C5-812E-4328F36A78C6}"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2EA340-C6BF-4B22-A31F-AE9ACA38C61F}" type="slidenum">
              <a:rPr lang="en-US" smtClean="0"/>
              <a:t>‹#›</a:t>
            </a:fld>
            <a:endParaRPr lang="en-US"/>
          </a:p>
        </p:txBody>
      </p:sp>
    </p:spTree>
    <p:extLst>
      <p:ext uri="{BB962C8B-B14F-4D97-AF65-F5344CB8AC3E}">
        <p14:creationId xmlns:p14="http://schemas.microsoft.com/office/powerpoint/2010/main" val="4778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8/22/2022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3" r:id="rId4"/>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8/22/2022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hyperlink" Target="https://youtu.be/gy7_kS8PJH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23ZipnE5Eg" TargetMode="External"/><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8.jpeg"/><Relationship Id="rId7" Type="http://schemas.openxmlformats.org/officeDocument/2006/relationships/diagramColors" Target="../diagrams/colors5.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4D9C51D5-3841-9937-70CB-50AC981BA6D9}"/>
              </a:ext>
            </a:extLst>
          </p:cNvPr>
          <p:cNvPicPr>
            <a:picLocks noChangeAspect="1"/>
          </p:cNvPicPr>
          <p:nvPr/>
        </p:nvPicPr>
        <p:blipFill rotWithShape="1">
          <a:blip r:embed="rId2">
            <a:duotone>
              <a:prstClr val="black"/>
              <a:schemeClr val="tx2">
                <a:tint val="45000"/>
                <a:satMod val="400000"/>
              </a:schemeClr>
            </a:duotone>
            <a:alphaModFix amt="35000"/>
          </a:blip>
          <a:srcRect t="18234" b="18759"/>
          <a:stretch/>
        </p:blipFill>
        <p:spPr>
          <a:xfrm>
            <a:off x="-5" y="-6"/>
            <a:ext cx="9143999" cy="5141968"/>
          </a:xfrm>
          <a:prstGeom prst="rect">
            <a:avLst/>
          </a:prstGeom>
        </p:spPr>
      </p:pic>
      <p:sp>
        <p:nvSpPr>
          <p:cNvPr id="34" name="Freeform: Shape 33">
            <a:extLst>
              <a:ext uri="{FF2B5EF4-FFF2-40B4-BE49-F238E27FC236}">
                <a16:creationId xmlns:a16="http://schemas.microsoft.com/office/drawing/2014/main" id="{86B8807B-7828-4E42-86D6-939A5397D8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831" y="-1541"/>
            <a:ext cx="3500169" cy="2611232"/>
          </a:xfrm>
          <a:custGeom>
            <a:avLst/>
            <a:gdLst>
              <a:gd name="connsiteX0" fmla="*/ 144173 w 4666892"/>
              <a:gd name="connsiteY0" fmla="*/ 0 h 3481643"/>
              <a:gd name="connsiteX1" fmla="*/ 4666892 w 4666892"/>
              <a:gd name="connsiteY1" fmla="*/ 0 h 3481643"/>
              <a:gd name="connsiteX2" fmla="*/ 4666892 w 4666892"/>
              <a:gd name="connsiteY2" fmla="*/ 2512390 h 3481643"/>
              <a:gd name="connsiteX3" fmla="*/ 4657487 w 4666892"/>
              <a:gd name="connsiteY3" fmla="*/ 2524968 h 3481643"/>
              <a:gd name="connsiteX4" fmla="*/ 2628900 w 4666892"/>
              <a:gd name="connsiteY4" fmla="*/ 3481643 h 3481643"/>
              <a:gd name="connsiteX5" fmla="*/ 0 w 4666892"/>
              <a:gd name="connsiteY5" fmla="*/ 852743 h 3481643"/>
              <a:gd name="connsiteX6" fmla="*/ 118190 w 4666892"/>
              <a:gd name="connsiteY6" fmla="*/ 70989 h 348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481643">
                <a:moveTo>
                  <a:pt x="144173" y="0"/>
                </a:moveTo>
                <a:lnTo>
                  <a:pt x="4666892" y="0"/>
                </a:lnTo>
                <a:lnTo>
                  <a:pt x="4666892" y="2512390"/>
                </a:lnTo>
                <a:lnTo>
                  <a:pt x="4657487" y="2524968"/>
                </a:lnTo>
                <a:cubicBezTo>
                  <a:pt x="4175308" y="3109233"/>
                  <a:pt x="3445594" y="3481643"/>
                  <a:pt x="2628900" y="3481643"/>
                </a:cubicBezTo>
                <a:cubicBezTo>
                  <a:pt x="1176999" y="3481643"/>
                  <a:pt x="0" y="2304644"/>
                  <a:pt x="0" y="852743"/>
                </a:cubicBezTo>
                <a:cubicBezTo>
                  <a:pt x="0" y="580512"/>
                  <a:pt x="41379" y="317945"/>
                  <a:pt x="118190" y="70989"/>
                </a:cubicBezTo>
                <a:close/>
              </a:path>
            </a:pathLst>
          </a:cu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Hình ảnh 5">
            <a:extLst>
              <a:ext uri="{FF2B5EF4-FFF2-40B4-BE49-F238E27FC236}">
                <a16:creationId xmlns:a16="http://schemas.microsoft.com/office/drawing/2014/main" id="{662CB426-1F82-5ABC-EA01-097F230E000B}"/>
              </a:ext>
            </a:extLst>
          </p:cNvPr>
          <p:cNvPicPr>
            <a:picLocks noChangeAspect="1"/>
          </p:cNvPicPr>
          <p:nvPr/>
        </p:nvPicPr>
        <p:blipFill rotWithShape="1">
          <a:blip r:embed="rId2"/>
          <a:srcRect t="8463" r="5" b="8993"/>
          <a:stretch/>
        </p:blipFill>
        <p:spPr>
          <a:xfrm>
            <a:off x="5288832" y="-1541"/>
            <a:ext cx="3855169" cy="2840250"/>
          </a:xfrm>
          <a:custGeom>
            <a:avLst/>
            <a:gdLst/>
            <a:ahLst/>
            <a:cxnLst/>
            <a:rect l="l" t="t" r="r" b="b"/>
            <a:pathLst>
              <a:path w="4502173" h="3316924">
                <a:moveTo>
                  <a:pt x="154695" y="0"/>
                </a:moveTo>
                <a:lnTo>
                  <a:pt x="4502173" y="0"/>
                </a:lnTo>
                <a:lnTo>
                  <a:pt x="4502173" y="2237639"/>
                </a:lnTo>
                <a:lnTo>
                  <a:pt x="4365663" y="2420191"/>
                </a:lnTo>
                <a:cubicBezTo>
                  <a:pt x="3913696" y="2967849"/>
                  <a:pt x="3229704" y="3316924"/>
                  <a:pt x="2464181" y="3316924"/>
                </a:cubicBezTo>
                <a:cubicBezTo>
                  <a:pt x="1103251" y="3316924"/>
                  <a:pt x="0" y="2213673"/>
                  <a:pt x="0" y="852743"/>
                </a:cubicBezTo>
                <a:cubicBezTo>
                  <a:pt x="0" y="597569"/>
                  <a:pt x="38787" y="351454"/>
                  <a:pt x="110786" y="119971"/>
                </a:cubicBezTo>
                <a:close/>
              </a:path>
            </a:pathLst>
          </a:custGeom>
        </p:spPr>
      </p:pic>
      <p:sp>
        <p:nvSpPr>
          <p:cNvPr id="36" name="Freeform: Shape 35">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3552" y="2938538"/>
            <a:ext cx="2690448" cy="2204961"/>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Hình ảnh 1">
            <a:extLst>
              <a:ext uri="{FF2B5EF4-FFF2-40B4-BE49-F238E27FC236}">
                <a16:creationId xmlns:a16="http://schemas.microsoft.com/office/drawing/2014/main" id="{4FE55FC7-4117-43D6-3070-9FA478D64681}"/>
              </a:ext>
            </a:extLst>
          </p:cNvPr>
          <p:cNvPicPr>
            <a:picLocks noChangeAspect="1"/>
          </p:cNvPicPr>
          <p:nvPr/>
        </p:nvPicPr>
        <p:blipFill rotWithShape="1">
          <a:blip r:embed="rId2"/>
          <a:srcRect t="4309" r="-7" b="4827"/>
          <a:stretch/>
        </p:blipFill>
        <p:spPr>
          <a:xfrm>
            <a:off x="6532719" y="3061606"/>
            <a:ext cx="2567381" cy="2081894"/>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graphicFrame>
        <p:nvGraphicFramePr>
          <p:cNvPr id="13" name="TextBox 1">
            <a:extLst>
              <a:ext uri="{FF2B5EF4-FFF2-40B4-BE49-F238E27FC236}">
                <a16:creationId xmlns:a16="http://schemas.microsoft.com/office/drawing/2014/main" id="{7F1768A1-1AF4-B860-000D-0CB8774A05C8}"/>
              </a:ext>
            </a:extLst>
          </p:cNvPr>
          <p:cNvGraphicFramePr/>
          <p:nvPr>
            <p:extLst>
              <p:ext uri="{D42A27DB-BD31-4B8C-83A1-F6EECF244321}">
                <p14:modId xmlns:p14="http://schemas.microsoft.com/office/powerpoint/2010/main" val="4271795600"/>
              </p:ext>
            </p:extLst>
          </p:nvPr>
        </p:nvGraphicFramePr>
        <p:xfrm>
          <a:off x="43900" y="505629"/>
          <a:ext cx="7120388"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44783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Hình ảnh 9">
            <a:extLst>
              <a:ext uri="{FF2B5EF4-FFF2-40B4-BE49-F238E27FC236}">
                <a16:creationId xmlns:a16="http://schemas.microsoft.com/office/drawing/2014/main" id="{553F14D6-0336-18CA-CB36-D8DA654C381B}"/>
              </a:ext>
            </a:extLst>
          </p:cNvPr>
          <p:cNvPicPr>
            <a:picLocks noChangeAspect="1"/>
          </p:cNvPicPr>
          <p:nvPr/>
        </p:nvPicPr>
        <p:blipFill rotWithShape="1">
          <a:blip r:embed="rId2"/>
          <a:srcRect t="13344" r="1" b="20876"/>
          <a:stretch/>
        </p:blipFill>
        <p:spPr>
          <a:xfrm>
            <a:off x="1891767" y="10"/>
            <a:ext cx="7252231" cy="5143490"/>
          </a:xfrm>
          <a:prstGeom prst="rect">
            <a:avLst/>
          </a:prstGeom>
        </p:spPr>
      </p:pic>
      <p:sp>
        <p:nvSpPr>
          <p:cNvPr id="24"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êu đề 1">
            <a:extLst>
              <a:ext uri="{FF2B5EF4-FFF2-40B4-BE49-F238E27FC236}">
                <a16:creationId xmlns:a16="http://schemas.microsoft.com/office/drawing/2014/main" id="{49F7EC96-F45D-78FE-034E-E498074BD4D3}"/>
              </a:ext>
            </a:extLst>
          </p:cNvPr>
          <p:cNvSpPr>
            <a:spLocks noGrp="1"/>
          </p:cNvSpPr>
          <p:nvPr>
            <p:ph type="title"/>
          </p:nvPr>
        </p:nvSpPr>
        <p:spPr>
          <a:xfrm>
            <a:off x="395536" y="273843"/>
            <a:ext cx="3099755" cy="1424934"/>
          </a:xfrm>
        </p:spPr>
        <p:txBody>
          <a:bodyPr vert="horz" lIns="91440" tIns="45720" rIns="91440" bIns="45720" rtlCol="0" anchor="ctr">
            <a:normAutofit/>
          </a:bodyPr>
          <a:lstStyle/>
          <a:p>
            <a:pPr latinLnBrk="0">
              <a:lnSpc>
                <a:spcPct val="90000"/>
              </a:lnSpc>
            </a:pPr>
            <a:r>
              <a:rPr lang="en-US" sz="3000" b="1">
                <a:solidFill>
                  <a:schemeClr val="tx1"/>
                </a:solidFill>
                <a:latin typeface="+mj-lt"/>
                <a:cs typeface="+mj-cs"/>
              </a:rPr>
              <a:t>LUYỆN TẬP</a:t>
            </a:r>
            <a:endParaRPr lang="en-US" sz="3000">
              <a:solidFill>
                <a:schemeClr val="tx1"/>
              </a:solidFill>
              <a:latin typeface="+mj-lt"/>
              <a:cs typeface="+mj-cs"/>
            </a:endParaRPr>
          </a:p>
        </p:txBody>
      </p:sp>
      <p:sp>
        <p:nvSpPr>
          <p:cNvPr id="9" name="Hộp Văn bản 8">
            <a:extLst>
              <a:ext uri="{FF2B5EF4-FFF2-40B4-BE49-F238E27FC236}">
                <a16:creationId xmlns:a16="http://schemas.microsoft.com/office/drawing/2014/main" id="{31603C21-791E-D31B-0448-1BD39905B8B0}"/>
              </a:ext>
            </a:extLst>
          </p:cNvPr>
          <p:cNvSpPr txBox="1"/>
          <p:nvPr/>
        </p:nvSpPr>
        <p:spPr>
          <a:xfrm>
            <a:off x="395536" y="1825650"/>
            <a:ext cx="3312368" cy="1619074"/>
          </a:xfrm>
          <a:prstGeom prst="rect">
            <a:avLst/>
          </a:prstGeom>
        </p:spPr>
        <p:txBody>
          <a:bodyPr vert="horz" lIns="91440" tIns="45720" rIns="91440" bIns="45720" rtlCol="0">
            <a:normAutofit/>
          </a:bodyPr>
          <a:lstStyle/>
          <a:p>
            <a:pPr indent="-228600" algn="just" latinLnBrk="0">
              <a:lnSpc>
                <a:spcPct val="90000"/>
              </a:lnSpc>
              <a:spcAft>
                <a:spcPts val="600"/>
              </a:spcAft>
              <a:buFont typeface="Arial" panose="020B0604020202020204" pitchFamily="34" charset="0"/>
              <a:buChar char="•"/>
            </a:pPr>
            <a:r>
              <a:rPr lang="en-US" sz="2000"/>
              <a:t>- GV chia lớp thành 4 nhóm làm bài tập SGK </a:t>
            </a:r>
          </a:p>
          <a:p>
            <a:pPr indent="-228600" algn="just" latinLnBrk="0">
              <a:lnSpc>
                <a:spcPct val="90000"/>
              </a:lnSpc>
              <a:spcAft>
                <a:spcPts val="600"/>
              </a:spcAft>
              <a:buFont typeface="Arial" panose="020B0604020202020204" pitchFamily="34" charset="0"/>
              <a:buChar char="•"/>
            </a:pPr>
            <a:r>
              <a:rPr lang="en-US" sz="2000"/>
              <a:t>(2 bạn xong trước trong mỗi nhóm sẽ được chấm điểm) </a:t>
            </a:r>
          </a:p>
          <a:p>
            <a:pPr indent="-228600" algn="just" latinLnBrk="0">
              <a:lnSpc>
                <a:spcPct val="90000"/>
              </a:lnSpc>
              <a:spcAft>
                <a:spcPts val="600"/>
              </a:spcAft>
              <a:buFont typeface="Arial" panose="020B0604020202020204" pitchFamily="34" charset="0"/>
              <a:buChar char="•"/>
            </a:pPr>
            <a:endParaRPr lang="en-US" sz="1500"/>
          </a:p>
        </p:txBody>
      </p:sp>
    </p:spTree>
    <p:extLst>
      <p:ext uri="{BB962C8B-B14F-4D97-AF65-F5344CB8AC3E}">
        <p14:creationId xmlns:p14="http://schemas.microsoft.com/office/powerpoint/2010/main" val="2598560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id="{BEB8B89F-95C3-290B-61DF-7A85EE6763CC}"/>
              </a:ext>
            </a:extLst>
          </p:cNvPr>
          <p:cNvPicPr>
            <a:picLocks noChangeAspect="1"/>
          </p:cNvPicPr>
          <p:nvPr/>
        </p:nvPicPr>
        <p:blipFill>
          <a:blip r:embed="rId2"/>
          <a:stretch>
            <a:fillRect/>
          </a:stretch>
        </p:blipFill>
        <p:spPr>
          <a:xfrm>
            <a:off x="583043" y="-9209"/>
            <a:ext cx="3988957" cy="4296377"/>
          </a:xfrm>
          <a:prstGeom prst="rect">
            <a:avLst/>
          </a:prstGeom>
        </p:spPr>
      </p:pic>
      <p:sp>
        <p:nvSpPr>
          <p:cNvPr id="3" name="Title 2"/>
          <p:cNvSpPr>
            <a:spLocks noGrp="1"/>
          </p:cNvSpPr>
          <p:nvPr>
            <p:ph type="title"/>
          </p:nvPr>
        </p:nvSpPr>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j-ea"/>
                <a:cs typeface="Times New Roman" panose="02020603050405020304" pitchFamily="18" charset="0"/>
              </a:rPr>
              <a:t>Củng cố</a:t>
            </a:r>
          </a:p>
        </p:txBody>
      </p:sp>
      <p:sp>
        <p:nvSpPr>
          <p:cNvPr id="5" name="Content Placeholder 4"/>
          <p:cNvSpPr>
            <a:spLocks noGrp="1"/>
          </p:cNvSpPr>
          <p:nvPr>
            <p:ph idx="10"/>
          </p:nvPr>
        </p:nvSpPr>
        <p:spPr>
          <a:xfrm>
            <a:off x="1990056" y="1903308"/>
            <a:ext cx="6912768" cy="884466"/>
          </a:xfrm>
        </p:spPr>
        <p:txBody>
          <a:bodyPr/>
          <a:lstStyle/>
          <a:p>
            <a:r>
              <a:rPr lang="en-US" altLang="ko-KR">
                <a:latin typeface="Arial" pitchFamily="34" charset="0"/>
                <a:cs typeface="Arial" pitchFamily="34" charset="0"/>
              </a:rPr>
              <a:t>.</a:t>
            </a:r>
            <a:endParaRPr lang="ko-KR" altLang="en-US" dirty="0">
              <a:latin typeface="Arial" pitchFamily="34" charset="0"/>
              <a:cs typeface="Arial" pitchFamily="34" charset="0"/>
            </a:endParaRPr>
          </a:p>
        </p:txBody>
      </p:sp>
      <p:sp>
        <p:nvSpPr>
          <p:cNvPr id="6" name="Chỗ dành sẵn cho Nội dung 5">
            <a:extLst>
              <a:ext uri="{FF2B5EF4-FFF2-40B4-BE49-F238E27FC236}">
                <a16:creationId xmlns:a16="http://schemas.microsoft.com/office/drawing/2014/main" id="{13016A2F-275A-8075-526B-1E7E9AFAE433}"/>
              </a:ext>
            </a:extLst>
          </p:cNvPr>
          <p:cNvSpPr>
            <a:spLocks noGrp="1"/>
          </p:cNvSpPr>
          <p:nvPr>
            <p:ph idx="1"/>
          </p:nvPr>
        </p:nvSpPr>
        <p:spPr>
          <a:xfrm>
            <a:off x="1979712" y="779778"/>
            <a:ext cx="7065168" cy="1359923"/>
          </a:xfrm>
          <a:solidFill>
            <a:srgbClr val="25CCF8"/>
          </a:solidFill>
        </p:spPr>
        <p:txBody>
          <a:bodyPr/>
          <a:lstStyle/>
          <a:p>
            <a:pPr algn="just"/>
            <a:r>
              <a:rPr kumimoji="0" lang="en-US" sz="2000" i="0" u="none" strike="noStrike" kern="1200" cap="none" spc="0" normalizeH="0" baseline="0" noProof="0">
                <a:ln>
                  <a:noFill/>
                </a:ln>
                <a:effectLst/>
                <a:uLnTx/>
                <a:uFillTx/>
                <a:latin typeface="Times New Roman" panose="02020603050405020304" pitchFamily="18" charset="0"/>
                <a:ea typeface="+mj-ea"/>
                <a:cs typeface="Times New Roman" panose="02020603050405020304" pitchFamily="18" charset="0"/>
              </a:rPr>
              <a:t>1. Em hãy vẽ một bức</a:t>
            </a:r>
            <a:r>
              <a:rPr lang="en-US" sz="2000">
                <a:latin typeface="Times New Roman" panose="02020603050405020304" pitchFamily="18" charset="0"/>
                <a:cs typeface="Times New Roman" panose="02020603050405020304" pitchFamily="18" charset="0"/>
              </a:rPr>
              <a:t> tranh hoặc thiết kế một khẩu hiệu tuyên </a:t>
            </a:r>
          </a:p>
          <a:p>
            <a:pPr algn="just"/>
            <a:r>
              <a:rPr lang="en-US" sz="2000">
                <a:latin typeface="Times New Roman" panose="02020603050405020304" pitchFamily="18" charset="0"/>
                <a:cs typeface="Times New Roman" panose="02020603050405020304" pitchFamily="18" charset="0"/>
              </a:rPr>
              <a:t>truyền thực hiện tốt các quy định về chính trị của Hiến pháp</a:t>
            </a:r>
          </a:p>
          <a:p>
            <a:pPr algn="just"/>
            <a:r>
              <a:rPr lang="en-US" sz="2000">
                <a:latin typeface="Times New Roman" panose="02020603050405020304" pitchFamily="18" charset="0"/>
                <a:cs typeface="Times New Roman" panose="02020603050405020304" pitchFamily="18" charset="0"/>
              </a:rPr>
              <a:t>năm 2013?</a:t>
            </a:r>
            <a:endParaRPr kumimoji="0" lang="en-US" sz="2000" i="0" u="none" strike="noStrike" kern="1200" cap="none" spc="0" normalizeH="0" baseline="0" noProof="0">
              <a:ln>
                <a:noFill/>
              </a:ln>
              <a:effectLst/>
              <a:uLnTx/>
              <a:uFillTx/>
              <a:latin typeface="Times New Roman" panose="02020603050405020304" pitchFamily="18" charset="0"/>
              <a:ea typeface="+mj-ea"/>
              <a:cs typeface="Times New Roman" panose="02020603050405020304" pitchFamily="18" charset="0"/>
            </a:endParaRPr>
          </a:p>
        </p:txBody>
      </p:sp>
      <p:sp>
        <p:nvSpPr>
          <p:cNvPr id="7" name="Content Placeholder 4">
            <a:extLst>
              <a:ext uri="{FF2B5EF4-FFF2-40B4-BE49-F238E27FC236}">
                <a16:creationId xmlns:a16="http://schemas.microsoft.com/office/drawing/2014/main" id="{B4797B89-B6BA-6A0D-2E3B-AE0AFE51705B}"/>
              </a:ext>
            </a:extLst>
          </p:cNvPr>
          <p:cNvSpPr txBox="1">
            <a:spLocks/>
          </p:cNvSpPr>
          <p:nvPr/>
        </p:nvSpPr>
        <p:spPr>
          <a:xfrm>
            <a:off x="2142456" y="1816645"/>
            <a:ext cx="6912768" cy="2995737"/>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a:t>.</a:t>
            </a:r>
            <a:endParaRPr lang="ko-KR" altLang="en-US" dirty="0"/>
          </a:p>
        </p:txBody>
      </p:sp>
      <p:sp>
        <p:nvSpPr>
          <p:cNvPr id="8" name="Hộp Văn bản 7">
            <a:extLst>
              <a:ext uri="{FF2B5EF4-FFF2-40B4-BE49-F238E27FC236}">
                <a16:creationId xmlns:a16="http://schemas.microsoft.com/office/drawing/2014/main" id="{BDB382EC-1104-9241-E9D1-2C9ECD25E001}"/>
              </a:ext>
            </a:extLst>
          </p:cNvPr>
          <p:cNvSpPr txBox="1"/>
          <p:nvPr/>
        </p:nvSpPr>
        <p:spPr>
          <a:xfrm>
            <a:off x="1979712" y="2290104"/>
            <a:ext cx="7065168" cy="923330"/>
          </a:xfrm>
          <a:prstGeom prst="rect">
            <a:avLst/>
          </a:prstGeom>
          <a:solidFill>
            <a:srgbClr val="25CCF8"/>
          </a:solidFill>
        </p:spPr>
        <p:txBody>
          <a:bodyPr wrap="square" rtlCol="0">
            <a:spAutoFit/>
          </a:bodyPr>
          <a:lstStyle/>
          <a:p>
            <a:r>
              <a:rPr kumimoji="0" lang="en-US" sz="1800" b="1" i="0" u="sng" strike="noStrike" kern="1200" cap="none" spc="0" normalizeH="0" baseline="0" noProof="0">
                <a:ln>
                  <a:noFill/>
                </a:ln>
                <a:effectLst/>
                <a:uLnTx/>
                <a:uFillTx/>
                <a:latin typeface="Times New Roman" panose="02020603050405020304" pitchFamily="18" charset="0"/>
                <a:ea typeface="+mj-ea"/>
                <a:cs typeface="Times New Roman" panose="02020603050405020304" pitchFamily="18" charset="0"/>
              </a:rPr>
              <a:t>2. </a:t>
            </a:r>
            <a:r>
              <a:rPr kumimoji="0" lang="en-US" sz="1800" i="0" u="none" strike="noStrike" kern="1200" cap="none" spc="0" normalizeH="0" baseline="0" noProof="0">
                <a:ln>
                  <a:noFill/>
                </a:ln>
                <a:effectLst/>
                <a:uLnTx/>
                <a:uFillTx/>
                <a:latin typeface="Times New Roman" panose="02020603050405020304" pitchFamily="18" charset="0"/>
                <a:ea typeface="+mj-ea"/>
                <a:cs typeface="Times New Roman" panose="02020603050405020304" pitchFamily="18" charset="0"/>
              </a:rPr>
              <a:t>Tìm hiểu và kể về những</a:t>
            </a:r>
            <a:r>
              <a:rPr lang="en-US" sz="1800">
                <a:latin typeface="Times New Roman" panose="02020603050405020304" pitchFamily="18" charset="0"/>
                <a:cs typeface="Times New Roman" panose="02020603050405020304" pitchFamily="18" charset="0"/>
              </a:rPr>
              <a:t> hành vi chống phá nhà n</a:t>
            </a:r>
            <a:r>
              <a:rPr lang="vi-VN" sz="1800">
                <a:latin typeface="Times New Roman" panose="02020603050405020304" pitchFamily="18" charset="0"/>
                <a:cs typeface="Times New Roman" panose="02020603050405020304" pitchFamily="18" charset="0"/>
              </a:rPr>
              <a:t>ước</a:t>
            </a:r>
            <a:r>
              <a:rPr lang="en-US" sz="1800">
                <a:latin typeface="Times New Roman" panose="02020603050405020304" pitchFamily="18" charset="0"/>
                <a:cs typeface="Times New Roman" panose="02020603050405020304" pitchFamily="18" charset="0"/>
              </a:rPr>
              <a:t> đã bị xử lí mà em biết ?</a:t>
            </a:r>
            <a:endParaRPr kumimoji="0" lang="en-US" sz="1800" i="0" u="none" strike="noStrike" kern="1200" cap="none" spc="0" normalizeH="0" baseline="0" noProof="0">
              <a:ln>
                <a:noFill/>
              </a:ln>
              <a:effectLst/>
              <a:uLnTx/>
              <a:uFillTx/>
              <a:latin typeface="Times New Roman" panose="02020603050405020304" pitchFamily="18" charset="0"/>
              <a:ea typeface="+mj-ea"/>
              <a:cs typeface="Times New Roman" panose="02020603050405020304" pitchFamily="18" charset="0"/>
            </a:endParaRPr>
          </a:p>
          <a:p>
            <a:endParaRPr lang="en-US"/>
          </a:p>
        </p:txBody>
      </p:sp>
      <p:sp>
        <p:nvSpPr>
          <p:cNvPr id="9" name="Hộp Văn bản 8">
            <a:extLst>
              <a:ext uri="{FF2B5EF4-FFF2-40B4-BE49-F238E27FC236}">
                <a16:creationId xmlns:a16="http://schemas.microsoft.com/office/drawing/2014/main" id="{3B2B24CA-777E-0560-2DC7-E9F48A6B0544}"/>
              </a:ext>
            </a:extLst>
          </p:cNvPr>
          <p:cNvSpPr txBox="1"/>
          <p:nvPr/>
        </p:nvSpPr>
        <p:spPr>
          <a:xfrm>
            <a:off x="1990056" y="3363838"/>
            <a:ext cx="7065168" cy="923330"/>
          </a:xfrm>
          <a:prstGeom prst="rect">
            <a:avLst/>
          </a:prstGeom>
          <a:solidFill>
            <a:srgbClr val="25CCF8"/>
          </a:solidFill>
        </p:spPr>
        <p:txBody>
          <a:bodyPr wrap="square" rtlCol="0">
            <a:spAutoFit/>
          </a:bodyPr>
          <a:lstStyle/>
          <a:p>
            <a:r>
              <a:rPr lang="en-US" sz="1800" b="1" u="sng">
                <a:latin typeface="Times New Roman" panose="02020603050405020304" pitchFamily="18" charset="0"/>
                <a:cs typeface="Times New Roman" panose="02020603050405020304" pitchFamily="18" charset="0"/>
              </a:rPr>
              <a:t>3. </a:t>
            </a:r>
            <a:r>
              <a:rPr lang="en-US" sz="1800">
                <a:latin typeface="Times New Roman" panose="02020603050405020304" pitchFamily="18" charset="0"/>
                <a:cs typeface="Times New Roman" panose="02020603050405020304" pitchFamily="18" charset="0"/>
              </a:rPr>
              <a:t>S</a:t>
            </a:r>
            <a:r>
              <a:rPr lang="vi-VN" sz="1800">
                <a:latin typeface="Times New Roman" panose="02020603050405020304" pitchFamily="18" charset="0"/>
                <a:cs typeface="Times New Roman" panose="02020603050405020304" pitchFamily="18" charset="0"/>
              </a:rPr>
              <a:t>ư</a:t>
            </a:r>
            <a:r>
              <a:rPr lang="en-US" sz="1800">
                <a:latin typeface="Times New Roman" panose="02020603050405020304" pitchFamily="18" charset="0"/>
                <a:cs typeface="Times New Roman" panose="02020603050405020304" pitchFamily="18" charset="0"/>
              </a:rPr>
              <a:t>u tầm những hình ảnh thể hiện những thành tựu trong đ</a:t>
            </a:r>
            <a:r>
              <a:rPr lang="vi-VN" sz="1800">
                <a:latin typeface="Times New Roman" panose="02020603050405020304" pitchFamily="18" charset="0"/>
                <a:cs typeface="Times New Roman" panose="02020603050405020304" pitchFamily="18" charset="0"/>
              </a:rPr>
              <a:t>ường</a:t>
            </a:r>
            <a:r>
              <a:rPr lang="en-US" sz="1800">
                <a:latin typeface="Times New Roman" panose="02020603050405020304" pitchFamily="18" charset="0"/>
                <a:cs typeface="Times New Roman" panose="02020603050405020304" pitchFamily="18" charset="0"/>
              </a:rPr>
              <a:t> lối đối </a:t>
            </a:r>
          </a:p>
          <a:p>
            <a:r>
              <a:rPr lang="en-US" sz="1800">
                <a:latin typeface="Times New Roman" panose="02020603050405020304" pitchFamily="18" charset="0"/>
                <a:cs typeface="Times New Roman" panose="02020603050405020304" pitchFamily="18" charset="0"/>
              </a:rPr>
              <a:t>ngoại của nhà n</a:t>
            </a:r>
            <a:r>
              <a:rPr lang="vi-VN" sz="1800">
                <a:latin typeface="Times New Roman" panose="02020603050405020304" pitchFamily="18" charset="0"/>
                <a:cs typeface="Times New Roman" panose="02020603050405020304" pitchFamily="18" charset="0"/>
              </a:rPr>
              <a:t>ước</a:t>
            </a:r>
            <a:r>
              <a:rPr lang="en-US" sz="1800">
                <a:latin typeface="Times New Roman" panose="02020603050405020304" pitchFamily="18" charset="0"/>
                <a:cs typeface="Times New Roman" panose="02020603050405020304" pitchFamily="18" charset="0"/>
              </a:rPr>
              <a:t> ta và tạo thành một đoạn video (dài tối đa 4 phút – có </a:t>
            </a:r>
          </a:p>
          <a:p>
            <a:r>
              <a:rPr lang="en-US" sz="1800">
                <a:latin typeface="Times New Roman" panose="02020603050405020304" pitchFamily="18" charset="0"/>
                <a:cs typeface="Times New Roman" panose="02020603050405020304" pitchFamily="18" charset="0"/>
              </a:rPr>
              <a:t>lời dẫn).</a:t>
            </a:r>
            <a:endParaRPr lang="en-US"/>
          </a:p>
        </p:txBody>
      </p:sp>
    </p:spTree>
    <p:extLst>
      <p:ext uri="{BB962C8B-B14F-4D97-AF65-F5344CB8AC3E}">
        <p14:creationId xmlns:p14="http://schemas.microsoft.com/office/powerpoint/2010/main" val="97910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hỗ dành sẵn cho Nội dung 4" descr="Ảnh có chứa ngoài trời&#10;&#10;Mô tả được tạo tự động">
            <a:extLst>
              <a:ext uri="{FF2B5EF4-FFF2-40B4-BE49-F238E27FC236}">
                <a16:creationId xmlns:a16="http://schemas.microsoft.com/office/drawing/2014/main" id="{10CFF2B3-902A-BED1-FCB1-9046C8F24151}"/>
              </a:ext>
            </a:extLst>
          </p:cNvPr>
          <p:cNvPicPr>
            <a:picLocks noGrp="1" noChangeAspect="1"/>
          </p:cNvPicPr>
          <p:nvPr>
            <p:ph idx="10"/>
          </p:nvPr>
        </p:nvPicPr>
        <p:blipFill rotWithShape="1">
          <a:blip r:embed="rId3"/>
          <a:srcRect l="9448" r="4544" b="1"/>
          <a:stretch/>
        </p:blipFill>
        <p:spPr>
          <a:xfrm>
            <a:off x="1891767" y="10"/>
            <a:ext cx="7252231" cy="51434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êu đề 1">
            <a:extLst>
              <a:ext uri="{FF2B5EF4-FFF2-40B4-BE49-F238E27FC236}">
                <a16:creationId xmlns:a16="http://schemas.microsoft.com/office/drawing/2014/main" id="{B63F4C6E-0075-12D9-25A5-75FD2A7F05B0}"/>
              </a:ext>
            </a:extLst>
          </p:cNvPr>
          <p:cNvSpPr>
            <a:spLocks noGrp="1"/>
          </p:cNvSpPr>
          <p:nvPr>
            <p:ph type="title"/>
          </p:nvPr>
        </p:nvSpPr>
        <p:spPr>
          <a:xfrm>
            <a:off x="0" y="2799"/>
            <a:ext cx="2071142" cy="713731"/>
          </a:xfrm>
        </p:spPr>
        <p:txBody>
          <a:bodyPr vert="horz" lIns="91440" tIns="45720" rIns="91440" bIns="45720" rtlCol="0" anchor="ctr">
            <a:normAutofit/>
          </a:bodyPr>
          <a:lstStyle/>
          <a:p>
            <a:pPr latinLnBrk="0">
              <a:lnSpc>
                <a:spcPct val="90000"/>
              </a:lnSpc>
            </a:pPr>
            <a:r>
              <a:rPr lang="en-US" sz="3200" b="1" i="1" u="sng">
                <a:solidFill>
                  <a:srgbClr val="FF0000"/>
                </a:solidFill>
                <a:latin typeface="Times New Roman" panose="02020603050405020304" pitchFamily="18" charset="0"/>
                <a:cs typeface="Times New Roman" panose="02020603050405020304" pitchFamily="18" charset="0"/>
              </a:rPr>
              <a:t>Khởi động</a:t>
            </a:r>
            <a:endParaRPr lang="en-US" sz="3000">
              <a:solidFill>
                <a:schemeClr val="tx1"/>
              </a:solidFill>
              <a:latin typeface="+mj-lt"/>
              <a:cs typeface="+mj-cs"/>
            </a:endParaRPr>
          </a:p>
        </p:txBody>
      </p:sp>
      <p:graphicFrame>
        <p:nvGraphicFramePr>
          <p:cNvPr id="8" name="Sơ đồ 7">
            <a:extLst>
              <a:ext uri="{FF2B5EF4-FFF2-40B4-BE49-F238E27FC236}">
                <a16:creationId xmlns:a16="http://schemas.microsoft.com/office/drawing/2014/main" id="{7D52C2A8-6361-C80B-9BFE-F9C5F926ABA4}"/>
              </a:ext>
            </a:extLst>
          </p:cNvPr>
          <p:cNvGraphicFramePr/>
          <p:nvPr>
            <p:extLst>
              <p:ext uri="{D42A27DB-BD31-4B8C-83A1-F6EECF244321}">
                <p14:modId xmlns:p14="http://schemas.microsoft.com/office/powerpoint/2010/main" val="4135995711"/>
              </p:ext>
            </p:extLst>
          </p:nvPr>
        </p:nvGraphicFramePr>
        <p:xfrm>
          <a:off x="-180528" y="-7520"/>
          <a:ext cx="5148066" cy="51585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Hộp Văn bản 8">
            <a:extLst>
              <a:ext uri="{FF2B5EF4-FFF2-40B4-BE49-F238E27FC236}">
                <a16:creationId xmlns:a16="http://schemas.microsoft.com/office/drawing/2014/main" id="{1EDD9742-7337-2C65-E8D7-3F1C3466DDC0}"/>
              </a:ext>
            </a:extLst>
          </p:cNvPr>
          <p:cNvSpPr txBox="1"/>
          <p:nvPr/>
        </p:nvSpPr>
        <p:spPr>
          <a:xfrm>
            <a:off x="5742783" y="4777928"/>
            <a:ext cx="3401217" cy="369332"/>
          </a:xfrm>
          <a:prstGeom prst="rect">
            <a:avLst/>
          </a:prstGeom>
          <a:solidFill>
            <a:schemeClr val="accent3">
              <a:lumMod val="75000"/>
            </a:schemeClr>
          </a:solidFill>
        </p:spPr>
        <p:txBody>
          <a:bodyPr wrap="square" rtlCol="0">
            <a:spAutoFit/>
          </a:bodyPr>
          <a:lstStyle/>
          <a:p>
            <a:r>
              <a:rPr lang="en-US">
                <a:hlinkClick r:id="rId9"/>
              </a:rPr>
              <a:t>https://youtu.be/gy7_kS8PJHo</a:t>
            </a:r>
            <a:endParaRPr lang="en-US"/>
          </a:p>
        </p:txBody>
      </p:sp>
    </p:spTree>
    <p:extLst>
      <p:ext uri="{BB962C8B-B14F-4D97-AF65-F5344CB8AC3E}">
        <p14:creationId xmlns:p14="http://schemas.microsoft.com/office/powerpoint/2010/main" val="200674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B35F827-519B-EFEB-26CF-5A550486C5C7}"/>
              </a:ext>
            </a:extLst>
          </p:cNvPr>
          <p:cNvSpPr>
            <a:spLocks noGrp="1"/>
          </p:cNvSpPr>
          <p:nvPr>
            <p:ph type="title"/>
          </p:nvPr>
        </p:nvSpPr>
        <p:spPr>
          <a:xfrm>
            <a:off x="2842617" y="3078821"/>
            <a:ext cx="4179810" cy="1520248"/>
          </a:xfrm>
        </p:spPr>
        <p:txBody>
          <a:bodyPr vert="horz" lIns="91440" tIns="45720" rIns="91440" bIns="45720" rtlCol="0" anchor="t">
            <a:normAutofit/>
          </a:bodyPr>
          <a:lstStyle/>
          <a:p>
            <a:pPr algn="just" latinLnBrk="0">
              <a:lnSpc>
                <a:spcPct val="90000"/>
              </a:lnSpc>
            </a:pPr>
            <a:r>
              <a:rPr kumimoji="0" lang="en-US" sz="2400" b="0" i="0" u="none" strike="noStrike" kern="1200" cap="none" spc="0" normalizeH="0" baseline="0" noProof="0">
                <a:ln>
                  <a:noFill/>
                </a:ln>
                <a:solidFill>
                  <a:srgbClr val="00B0F0"/>
                </a:solidFill>
                <a:effectLst/>
                <a:uLnTx/>
                <a:uFillTx/>
                <a:latin typeface="Arial Nova" panose="020B0504020202020204" pitchFamily="34" charset="0"/>
                <a:cs typeface="+mj-cs"/>
              </a:rPr>
              <a:t>Nêu những hiểu biết của em về những quy định về chế độ </a:t>
            </a:r>
            <a:br>
              <a:rPr kumimoji="0" lang="en-US" sz="2400" b="0" i="0" u="none" strike="noStrike" kern="1200" cap="none" spc="0" normalizeH="0" baseline="0" noProof="0">
                <a:ln>
                  <a:noFill/>
                </a:ln>
                <a:solidFill>
                  <a:srgbClr val="00B0F0"/>
                </a:solidFill>
                <a:effectLst/>
                <a:uLnTx/>
                <a:uFillTx/>
                <a:latin typeface="Arial Nova" panose="020B0504020202020204" pitchFamily="34" charset="0"/>
                <a:cs typeface="+mj-cs"/>
              </a:rPr>
            </a:br>
            <a:r>
              <a:rPr kumimoji="0" lang="en-US" sz="2400" b="0" i="0" u="none" strike="noStrike" kern="1200" cap="none" spc="0" normalizeH="0" baseline="0" noProof="0">
                <a:ln>
                  <a:noFill/>
                </a:ln>
                <a:solidFill>
                  <a:srgbClr val="00B0F0"/>
                </a:solidFill>
                <a:effectLst/>
                <a:uLnTx/>
                <a:uFillTx/>
                <a:latin typeface="Arial Nova" panose="020B0504020202020204" pitchFamily="34" charset="0"/>
                <a:cs typeface="+mj-cs"/>
              </a:rPr>
              <a:t>chính trị của nước ta trong Hiến pháp 2013?</a:t>
            </a:r>
            <a:endParaRPr lang="en-US" sz="2400" kern="1200">
              <a:solidFill>
                <a:srgbClr val="00B0F0"/>
              </a:solidFill>
              <a:latin typeface="Arial Nova" panose="020B0504020202020204" pitchFamily="34" charset="0"/>
              <a:cs typeface="+mj-cs"/>
            </a:endParaRPr>
          </a:p>
        </p:txBody>
      </p:sp>
      <p:sp>
        <p:nvSpPr>
          <p:cNvPr id="14" name="Freeform: Shape 13">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91663"/>
            <a:ext cx="2798064" cy="3551837"/>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86" y="-3249"/>
            <a:ext cx="3182112" cy="184061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Hình ảnh 8">
            <a:extLst>
              <a:ext uri="{FF2B5EF4-FFF2-40B4-BE49-F238E27FC236}">
                <a16:creationId xmlns:a16="http://schemas.microsoft.com/office/drawing/2014/main" id="{FF67021A-97EE-99BF-4294-A1D6916166B9}"/>
              </a:ext>
            </a:extLst>
          </p:cNvPr>
          <p:cNvPicPr>
            <a:picLocks noChangeAspect="1"/>
          </p:cNvPicPr>
          <p:nvPr/>
        </p:nvPicPr>
        <p:blipFill rotWithShape="1">
          <a:blip r:embed="rId2"/>
          <a:srcRect r="-1" b="16583"/>
          <a:stretch/>
        </p:blipFill>
        <p:spPr>
          <a:xfrm>
            <a:off x="934929" y="10"/>
            <a:ext cx="2935224" cy="1713915"/>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7" name="Hình ảnh 6">
            <a:extLst>
              <a:ext uri="{FF2B5EF4-FFF2-40B4-BE49-F238E27FC236}">
                <a16:creationId xmlns:a16="http://schemas.microsoft.com/office/drawing/2014/main" id="{92466319-5F42-45EE-25FA-7BBEBC2C924E}"/>
              </a:ext>
            </a:extLst>
          </p:cNvPr>
          <p:cNvPicPr>
            <a:picLocks noChangeAspect="1"/>
          </p:cNvPicPr>
          <p:nvPr/>
        </p:nvPicPr>
        <p:blipFill rotWithShape="1">
          <a:blip r:embed="rId3"/>
          <a:srcRect l="31769" r="1534" b="-2"/>
          <a:stretch/>
        </p:blipFill>
        <p:spPr>
          <a:xfrm>
            <a:off x="20" y="1716248"/>
            <a:ext cx="2673458" cy="3427251"/>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18" name="Oval 17">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0725" y="420987"/>
            <a:ext cx="2386584" cy="23865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Hình ảnh 7">
            <a:extLst>
              <a:ext uri="{FF2B5EF4-FFF2-40B4-BE49-F238E27FC236}">
                <a16:creationId xmlns:a16="http://schemas.microsoft.com/office/drawing/2014/main" id="{FA12A657-631D-E049-6E4C-55AA2CACE1CC}"/>
              </a:ext>
            </a:extLst>
          </p:cNvPr>
          <p:cNvPicPr>
            <a:picLocks noChangeAspect="1"/>
          </p:cNvPicPr>
          <p:nvPr/>
        </p:nvPicPr>
        <p:blipFill rotWithShape="1">
          <a:blip r:embed="rId4"/>
          <a:srcRect l="16971" r="10526" b="-4"/>
          <a:stretch/>
        </p:blipFill>
        <p:spPr>
          <a:xfrm>
            <a:off x="4144169" y="544431"/>
            <a:ext cx="2139696" cy="2139696"/>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0" name="Freeform: Shape 19">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4426" y="-3249"/>
            <a:ext cx="2579574" cy="2662562"/>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Hình ảnh 4">
            <a:extLst>
              <a:ext uri="{FF2B5EF4-FFF2-40B4-BE49-F238E27FC236}">
                <a16:creationId xmlns:a16="http://schemas.microsoft.com/office/drawing/2014/main" id="{F07AAB41-8967-53F8-AB3A-F5DB0F53676E}"/>
              </a:ext>
            </a:extLst>
          </p:cNvPr>
          <p:cNvPicPr>
            <a:picLocks noChangeAspect="1"/>
          </p:cNvPicPr>
          <p:nvPr/>
        </p:nvPicPr>
        <p:blipFill rotWithShape="1">
          <a:blip r:embed="rId5"/>
          <a:srcRect l="8157" r="15670" b="1"/>
          <a:stretch/>
        </p:blipFill>
        <p:spPr>
          <a:xfrm>
            <a:off x="6689070" y="-3248"/>
            <a:ext cx="2454929" cy="2537918"/>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22" name="Freeform: Shape 21">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9498" y="2930563"/>
            <a:ext cx="2244502" cy="2212937"/>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Hình ảnh 5">
            <a:extLst>
              <a:ext uri="{FF2B5EF4-FFF2-40B4-BE49-F238E27FC236}">
                <a16:creationId xmlns:a16="http://schemas.microsoft.com/office/drawing/2014/main" id="{569DFBA7-E682-4D05-8039-4FCE69038F5E}"/>
              </a:ext>
            </a:extLst>
          </p:cNvPr>
          <p:cNvPicPr>
            <a:picLocks noChangeAspect="1"/>
          </p:cNvPicPr>
          <p:nvPr/>
        </p:nvPicPr>
        <p:blipFill rotWithShape="1">
          <a:blip r:embed="rId6"/>
          <a:srcRect l="3877" r="9330" b="-2"/>
          <a:stretch/>
        </p:blipFill>
        <p:spPr>
          <a:xfrm>
            <a:off x="7022427" y="3053491"/>
            <a:ext cx="2121573" cy="2090009"/>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25642549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Hình ảnh 8">
            <a:extLst>
              <a:ext uri="{FF2B5EF4-FFF2-40B4-BE49-F238E27FC236}">
                <a16:creationId xmlns:a16="http://schemas.microsoft.com/office/drawing/2014/main" id="{C9C3131F-6A7C-8FF1-B767-D85DB57014FE}"/>
              </a:ext>
            </a:extLst>
          </p:cNvPr>
          <p:cNvPicPr>
            <a:picLocks noChangeAspect="1"/>
          </p:cNvPicPr>
          <p:nvPr/>
        </p:nvPicPr>
        <p:blipFill rotWithShape="1">
          <a:blip r:embed="rId2"/>
          <a:srcRect l="22662" r="1" b="1"/>
          <a:stretch/>
        </p:blipFill>
        <p:spPr>
          <a:xfrm>
            <a:off x="4133691" y="392853"/>
            <a:ext cx="5010309" cy="4272029"/>
          </a:xfrm>
          <a:custGeom>
            <a:avLst/>
            <a:gdLst/>
            <a:ahLst/>
            <a:cxnLst/>
            <a:rect l="l" t="t" r="r" b="b"/>
            <a:pathLst>
              <a:path w="6680411" h="5696039">
                <a:moveTo>
                  <a:pt x="3592766" y="0"/>
                </a:moveTo>
                <a:lnTo>
                  <a:pt x="4718262" y="0"/>
                </a:lnTo>
                <a:lnTo>
                  <a:pt x="4718262" y="2"/>
                </a:lnTo>
                <a:lnTo>
                  <a:pt x="6680411" y="2"/>
                </a:lnTo>
                <a:lnTo>
                  <a:pt x="6680411" y="5696022"/>
                </a:lnTo>
                <a:lnTo>
                  <a:pt x="3888773" y="5696022"/>
                </a:lnTo>
                <a:lnTo>
                  <a:pt x="3888773" y="5696039"/>
                </a:lnTo>
                <a:lnTo>
                  <a:pt x="0" y="5696039"/>
                </a:lnTo>
                <a:lnTo>
                  <a:pt x="2763278" y="19"/>
                </a:lnTo>
                <a:lnTo>
                  <a:pt x="3447183" y="19"/>
                </a:lnTo>
                <a:lnTo>
                  <a:pt x="3447183" y="2"/>
                </a:lnTo>
                <a:lnTo>
                  <a:pt x="3592765" y="2"/>
                </a:lnTo>
                <a:close/>
              </a:path>
            </a:pathLst>
          </a:custGeom>
        </p:spPr>
      </p:pic>
      <p:sp>
        <p:nvSpPr>
          <p:cNvPr id="33" name="Freeform: Shape 32">
            <a:extLst>
              <a:ext uri="{FF2B5EF4-FFF2-40B4-BE49-F238E27FC236}">
                <a16:creationId xmlns:a16="http://schemas.microsoft.com/office/drawing/2014/main" id="{206E9F47-DC46-4A02-B5DB-26B56C39C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853"/>
            <a:ext cx="5850331" cy="4272015"/>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graphicFrame>
        <p:nvGraphicFramePr>
          <p:cNvPr id="8" name="Chỗ dành sẵn cho Nội dung 7">
            <a:extLst>
              <a:ext uri="{FF2B5EF4-FFF2-40B4-BE49-F238E27FC236}">
                <a16:creationId xmlns:a16="http://schemas.microsoft.com/office/drawing/2014/main" id="{DD9A0976-9F50-2689-042C-253492193A3F}"/>
              </a:ext>
            </a:extLst>
          </p:cNvPr>
          <p:cNvGraphicFramePr>
            <a:graphicFrameLocks noGrp="1"/>
          </p:cNvGraphicFramePr>
          <p:nvPr>
            <p:ph idx="10"/>
            <p:extLst>
              <p:ext uri="{D42A27DB-BD31-4B8C-83A1-F6EECF244321}">
                <p14:modId xmlns:p14="http://schemas.microsoft.com/office/powerpoint/2010/main" val="2307646671"/>
              </p:ext>
            </p:extLst>
          </p:nvPr>
        </p:nvGraphicFramePr>
        <p:xfrm>
          <a:off x="0" y="435741"/>
          <a:ext cx="4427984" cy="4272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5182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339BD8D-DDE4-3503-9EA1-707657FC3EBD}"/>
              </a:ext>
            </a:extLst>
          </p:cNvPr>
          <p:cNvSpPr>
            <a:spLocks noGrp="1"/>
          </p:cNvSpPr>
          <p:nvPr>
            <p:ph type="title"/>
          </p:nvPr>
        </p:nvSpPr>
        <p:spPr>
          <a:xfrm>
            <a:off x="0" y="0"/>
            <a:ext cx="9144000" cy="915567"/>
          </a:xfrm>
        </p:spPr>
        <p:txBody>
          <a:bodyPr/>
          <a:lstStyle/>
          <a:p>
            <a:pPr algn="ctr"/>
            <a:r>
              <a:rPr kumimoji="0" lang="en-US" sz="2400" b="0" i="1" u="none" strike="noStrike" kern="1200" cap="none" spc="40" normalizeH="0" baseline="0" noProof="0">
                <a:ln>
                  <a:noFill/>
                </a:ln>
                <a:solidFill>
                  <a:schemeClr val="tx1"/>
                </a:solidFill>
                <a:effectLst/>
                <a:uLnTx/>
                <a:uFillTx/>
                <a:latin typeface="Times New Roman" panose="02020603050405020304" pitchFamily="18" charset="0"/>
                <a:ea typeface="Times New Roman" panose="02020603050405020304" pitchFamily="18" charset="0"/>
                <a:cs typeface="+mn-cs"/>
              </a:rPr>
              <a:t>Nhà n</a:t>
            </a:r>
            <a:r>
              <a:rPr kumimoji="0" lang="vi-VN" sz="2400" b="0" i="1" u="none" strike="noStrike" kern="1200" cap="none" spc="40" normalizeH="0" baseline="0" noProof="0">
                <a:ln>
                  <a:noFill/>
                </a:ln>
                <a:solidFill>
                  <a:schemeClr val="tx1"/>
                </a:solidFill>
                <a:effectLst/>
                <a:uLnTx/>
                <a:uFillTx/>
                <a:latin typeface="Times New Roman" panose="02020603050405020304" pitchFamily="18" charset="0"/>
                <a:ea typeface="Times New Roman" panose="02020603050405020304" pitchFamily="18" charset="0"/>
                <a:cs typeface="+mn-cs"/>
              </a:rPr>
              <a:t>ước</a:t>
            </a:r>
            <a:r>
              <a:rPr kumimoji="0" lang="en-US" sz="2400" b="0" i="1" u="none" strike="noStrike" kern="1200" cap="none" spc="40" normalizeH="0" baseline="0" noProof="0">
                <a:ln>
                  <a:noFill/>
                </a:ln>
                <a:solidFill>
                  <a:schemeClr val="tx1"/>
                </a:solidFill>
                <a:effectLst/>
                <a:uLnTx/>
                <a:uFillTx/>
                <a:latin typeface="Times New Roman" panose="02020603050405020304" pitchFamily="18" charset="0"/>
                <a:ea typeface="Times New Roman" panose="02020603050405020304" pitchFamily="18" charset="0"/>
                <a:cs typeface="+mn-cs"/>
              </a:rPr>
              <a:t> xã hội chủ nghĩa Việt Nam </a:t>
            </a:r>
            <a:br>
              <a:rPr kumimoji="0" lang="en-US" sz="2400" b="0" i="1" u="none" strike="noStrike" kern="1200" cap="none" spc="40" normalizeH="0" baseline="0" noProof="0">
                <a:ln>
                  <a:noFill/>
                </a:ln>
                <a:solidFill>
                  <a:schemeClr val="tx1"/>
                </a:solidFill>
                <a:effectLst/>
                <a:uLnTx/>
                <a:uFillTx/>
                <a:latin typeface="Times New Roman" panose="02020603050405020304" pitchFamily="18" charset="0"/>
                <a:ea typeface="Times New Roman" panose="02020603050405020304" pitchFamily="18" charset="0"/>
                <a:cs typeface="+mn-cs"/>
              </a:rPr>
            </a:br>
            <a:r>
              <a:rPr kumimoji="0" lang="en-US" sz="2400" b="0" i="1" u="none" strike="noStrike" kern="1200" cap="none" spc="40" normalizeH="0" baseline="0" noProof="0">
                <a:ln>
                  <a:noFill/>
                </a:ln>
                <a:solidFill>
                  <a:schemeClr val="tx1"/>
                </a:solidFill>
                <a:effectLst/>
                <a:uLnTx/>
                <a:uFillTx/>
                <a:latin typeface="Times New Roman" panose="02020603050405020304" pitchFamily="18" charset="0"/>
                <a:ea typeface="Times New Roman" panose="02020603050405020304" pitchFamily="18" charset="0"/>
                <a:cs typeface="+mn-cs"/>
              </a:rPr>
              <a:t>là nhà n</a:t>
            </a:r>
            <a:r>
              <a:rPr kumimoji="0" lang="vi-VN" sz="2400" b="0" i="1" u="none" strike="noStrike" kern="1200" cap="none" spc="40" normalizeH="0" baseline="0" noProof="0">
                <a:ln>
                  <a:noFill/>
                </a:ln>
                <a:solidFill>
                  <a:schemeClr val="tx1"/>
                </a:solidFill>
                <a:effectLst/>
                <a:uLnTx/>
                <a:uFillTx/>
                <a:latin typeface="Times New Roman" panose="02020603050405020304" pitchFamily="18" charset="0"/>
                <a:ea typeface="Times New Roman" panose="02020603050405020304" pitchFamily="18" charset="0"/>
                <a:cs typeface="+mn-cs"/>
              </a:rPr>
              <a:t>ước</a:t>
            </a:r>
            <a:r>
              <a:rPr kumimoji="0" lang="en-US" sz="2400" b="0" i="1" u="none" strike="noStrike" kern="1200" cap="none" spc="40" normalizeH="0" baseline="0" noProof="0">
                <a:ln>
                  <a:noFill/>
                </a:ln>
                <a:solidFill>
                  <a:schemeClr val="tx1"/>
                </a:solidFill>
                <a:effectLst/>
                <a:uLnTx/>
                <a:uFillTx/>
                <a:latin typeface="Times New Roman" panose="02020603050405020304" pitchFamily="18" charset="0"/>
                <a:ea typeface="Times New Roman" panose="02020603050405020304" pitchFamily="18" charset="0"/>
                <a:cs typeface="+mn-cs"/>
              </a:rPr>
              <a:t> của nhân dân, do nhân dân, vì nhân dân</a:t>
            </a:r>
            <a:endParaRPr lang="en-US" sz="2400">
              <a:solidFill>
                <a:schemeClr val="tx1"/>
              </a:solidFill>
            </a:endParaRPr>
          </a:p>
        </p:txBody>
      </p:sp>
      <p:pic>
        <p:nvPicPr>
          <p:cNvPr id="5" name="Picture 2" descr="Giám đốc ĐHQGHN Nguyễn Kim Sơn được cử tri nơi cư trú tín nhiệm giới thiệu  ứng cử đại biểu Quốc hội khóa XV | ĐẠI HỌC QUỐC GIA HÀ NỘI">
            <a:extLst>
              <a:ext uri="{FF2B5EF4-FFF2-40B4-BE49-F238E27FC236}">
                <a16:creationId xmlns:a16="http://schemas.microsoft.com/office/drawing/2014/main" id="{C58545F1-8B9F-8BCD-A79F-983A9AFCB102}"/>
              </a:ext>
            </a:extLst>
          </p:cNvPr>
          <p:cNvPicPr>
            <a:picLocks noGrp="1" noChangeAspect="1" noChangeArrowheads="1"/>
          </p:cNvPicPr>
          <p:nvPr>
            <p:ph idx="10"/>
          </p:nvPr>
        </p:nvPicPr>
        <p:blipFill>
          <a:blip r:embed="rId2" cstate="print">
            <a:extLst>
              <a:ext uri="{28A0092B-C50C-407E-A947-70E740481C1C}">
                <a14:useLocalDpi xmlns:a14="http://schemas.microsoft.com/office/drawing/2010/main" val="0"/>
              </a:ext>
            </a:extLst>
          </a:blip>
          <a:srcRect/>
          <a:stretch>
            <a:fillRect/>
          </a:stretch>
        </p:blipFill>
        <p:spPr bwMode="auto">
          <a:xfrm>
            <a:off x="-8402" y="915567"/>
            <a:ext cx="4715508" cy="21937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Hộp Văn bản 5">
            <a:extLst>
              <a:ext uri="{FF2B5EF4-FFF2-40B4-BE49-F238E27FC236}">
                <a16:creationId xmlns:a16="http://schemas.microsoft.com/office/drawing/2014/main" id="{A7D192D1-54AB-C80E-B406-8E8D4CA6A528}"/>
              </a:ext>
            </a:extLst>
          </p:cNvPr>
          <p:cNvSpPr txBox="1"/>
          <p:nvPr/>
        </p:nvSpPr>
        <p:spPr>
          <a:xfrm>
            <a:off x="13392" y="3109348"/>
            <a:ext cx="4671919" cy="646331"/>
          </a:xfrm>
          <a:prstGeom prst="rect">
            <a:avLst/>
          </a:prstGeom>
          <a:noFill/>
        </p:spPr>
        <p:txBody>
          <a:bodyPr wrap="square" rtlCol="0">
            <a:spAutoFit/>
          </a:bodyPr>
          <a:lstStyle/>
          <a:p>
            <a:pPr algn="ctr"/>
            <a:r>
              <a:rPr lang="vi-VN" sz="1200" b="0" i="1">
                <a:effectLst/>
                <a:latin typeface="Times New Roman" panose="02020603050405020304" pitchFamily="18" charset="0"/>
                <a:cs typeface="Times New Roman" panose="02020603050405020304" pitchFamily="18" charset="0"/>
              </a:rPr>
              <a:t>Đại biểu Quốc hội thành phố Hồ Chí Minh Nguyễn Văn Minh phát biểu ý kiến</a:t>
            </a:r>
            <a:r>
              <a:rPr lang="en-US" sz="1200" b="0" i="1">
                <a:effectLst/>
                <a:latin typeface="Times New Roman" panose="02020603050405020304" pitchFamily="18" charset="0"/>
                <a:cs typeface="Times New Roman" panose="02020603050405020304" pitchFamily="18" charset="0"/>
              </a:rPr>
              <a:t> xây dựng</a:t>
            </a:r>
            <a:r>
              <a:rPr lang="en-US" sz="1200" i="1">
                <a:latin typeface="Times New Roman" panose="02020603050405020304" pitchFamily="18" charset="0"/>
                <a:cs typeface="Times New Roman" panose="02020603050405020304" pitchFamily="18" charset="0"/>
              </a:rPr>
              <a:t> luật sát với thực tế</a:t>
            </a:r>
            <a:r>
              <a:rPr lang="vi-VN" sz="1200" b="0" i="1">
                <a:effectLst/>
                <a:latin typeface="Times New Roman" panose="02020603050405020304" pitchFamily="18" charset="0"/>
                <a:cs typeface="Times New Roman" panose="02020603050405020304" pitchFamily="18" charset="0"/>
              </a:rPr>
              <a:t>. </a:t>
            </a:r>
            <a:endParaRPr lang="en-US" sz="1200" b="0" i="1">
              <a:effectLst/>
              <a:latin typeface="Times New Roman" panose="02020603050405020304" pitchFamily="18" charset="0"/>
              <a:cs typeface="Times New Roman" panose="02020603050405020304" pitchFamily="18" charset="0"/>
            </a:endParaRPr>
          </a:p>
          <a:p>
            <a:pPr algn="ctr"/>
            <a:r>
              <a:rPr lang="vi-VN" sz="1200" b="0" i="1">
                <a:effectLst/>
                <a:latin typeface="Times New Roman" panose="02020603050405020304" pitchFamily="18" charset="0"/>
                <a:cs typeface="Times New Roman" panose="02020603050405020304" pitchFamily="18" charset="0"/>
              </a:rPr>
              <a:t>Ảnh: Phương Hoa - TTXVN</a:t>
            </a:r>
            <a:endParaRPr lang="en-US" sz="1200">
              <a:latin typeface="Times New Roman" panose="02020603050405020304" pitchFamily="18" charset="0"/>
              <a:cs typeface="Times New Roman" panose="02020603050405020304" pitchFamily="18" charset="0"/>
            </a:endParaRPr>
          </a:p>
        </p:txBody>
      </p:sp>
      <p:pic>
        <p:nvPicPr>
          <p:cNvPr id="7" name="Picture 2">
            <a:extLst>
              <a:ext uri="{FF2B5EF4-FFF2-40B4-BE49-F238E27FC236}">
                <a16:creationId xmlns:a16="http://schemas.microsoft.com/office/drawing/2014/main" id="{E183D680-E133-D6D7-FF41-78AEAAD58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626" y="915567"/>
            <a:ext cx="4328373" cy="21937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Hộp Văn bản 7">
            <a:extLst>
              <a:ext uri="{FF2B5EF4-FFF2-40B4-BE49-F238E27FC236}">
                <a16:creationId xmlns:a16="http://schemas.microsoft.com/office/drawing/2014/main" id="{CC190283-6564-FE51-E883-D48BDF85BFAA}"/>
              </a:ext>
            </a:extLst>
          </p:cNvPr>
          <p:cNvSpPr txBox="1"/>
          <p:nvPr/>
        </p:nvSpPr>
        <p:spPr>
          <a:xfrm>
            <a:off x="4815626" y="3042098"/>
            <a:ext cx="4436893" cy="646331"/>
          </a:xfrm>
          <a:prstGeom prst="rect">
            <a:avLst/>
          </a:prstGeom>
          <a:noFill/>
        </p:spPr>
        <p:txBody>
          <a:bodyPr wrap="square" rtlCol="0">
            <a:spAutoFit/>
          </a:bodyPr>
          <a:lstStyle/>
          <a:p>
            <a:pPr algn="ctr"/>
            <a:r>
              <a:rPr lang="vi-VN" sz="1200" b="0" i="1">
                <a:effectLst/>
                <a:latin typeface="Times New Roman" panose="02020603050405020304" pitchFamily="18" charset="0"/>
                <a:cs typeface="Times New Roman" panose="02020603050405020304" pitchFamily="18" charset="0"/>
              </a:rPr>
              <a:t>Đại biểu Quốc hội thành phố Hồ Chí Minh Nguyễn Văn Minh</a:t>
            </a:r>
            <a:endParaRPr lang="en-US" sz="1200" b="0" i="1">
              <a:effectLst/>
              <a:latin typeface="Times New Roman" panose="02020603050405020304" pitchFamily="18" charset="0"/>
              <a:cs typeface="Times New Roman" panose="02020603050405020304" pitchFamily="18" charset="0"/>
            </a:endParaRPr>
          </a:p>
          <a:p>
            <a:pPr algn="ctr"/>
            <a:r>
              <a:rPr lang="vi-VN" sz="1200" b="0" i="1">
                <a:effectLst/>
                <a:latin typeface="Times New Roman" panose="02020603050405020304" pitchFamily="18" charset="0"/>
                <a:cs typeface="Times New Roman" panose="02020603050405020304" pitchFamily="18" charset="0"/>
              </a:rPr>
              <a:t> phát biểu ý kiến</a:t>
            </a:r>
            <a:r>
              <a:rPr lang="en-US" sz="1200" b="0" i="1">
                <a:effectLst/>
                <a:latin typeface="Times New Roman" panose="02020603050405020304" pitchFamily="18" charset="0"/>
                <a:cs typeface="Times New Roman" panose="02020603050405020304" pitchFamily="18" charset="0"/>
              </a:rPr>
              <a:t> xây dựng</a:t>
            </a:r>
            <a:r>
              <a:rPr lang="en-US" sz="1200" i="1">
                <a:latin typeface="Times New Roman" panose="02020603050405020304" pitchFamily="18" charset="0"/>
                <a:cs typeface="Times New Roman" panose="02020603050405020304" pitchFamily="18" charset="0"/>
              </a:rPr>
              <a:t> luật sát với thực tế</a:t>
            </a:r>
            <a:r>
              <a:rPr lang="vi-VN" sz="1200" b="0" i="1">
                <a:effectLst/>
                <a:latin typeface="Times New Roman" panose="02020603050405020304" pitchFamily="18" charset="0"/>
                <a:cs typeface="Times New Roman" panose="02020603050405020304" pitchFamily="18" charset="0"/>
              </a:rPr>
              <a:t>. </a:t>
            </a:r>
            <a:endParaRPr lang="en-US" sz="1200" b="0" i="1">
              <a:effectLst/>
              <a:latin typeface="Times New Roman" panose="02020603050405020304" pitchFamily="18" charset="0"/>
              <a:cs typeface="Times New Roman" panose="02020603050405020304" pitchFamily="18" charset="0"/>
            </a:endParaRPr>
          </a:p>
          <a:p>
            <a:pPr algn="ctr"/>
            <a:r>
              <a:rPr lang="vi-VN" sz="1200" b="0" i="1">
                <a:effectLst/>
                <a:latin typeface="Times New Roman" panose="02020603050405020304" pitchFamily="18" charset="0"/>
                <a:cs typeface="Times New Roman" panose="02020603050405020304" pitchFamily="18" charset="0"/>
              </a:rPr>
              <a:t>Ảnh: Phương Hoa - TTXVN</a:t>
            </a:r>
            <a:endParaRPr lang="en-US" sz="1200">
              <a:latin typeface="Times New Roman" panose="02020603050405020304" pitchFamily="18" charset="0"/>
              <a:cs typeface="Times New Roman" panose="02020603050405020304" pitchFamily="18" charset="0"/>
            </a:endParaRPr>
          </a:p>
        </p:txBody>
      </p:sp>
      <p:pic>
        <p:nvPicPr>
          <p:cNvPr id="10" name="Hình ảnh 9">
            <a:extLst>
              <a:ext uri="{FF2B5EF4-FFF2-40B4-BE49-F238E27FC236}">
                <a16:creationId xmlns:a16="http://schemas.microsoft.com/office/drawing/2014/main" id="{3DCBE8B4-8391-F256-03EE-032BEF36D0A5}"/>
              </a:ext>
            </a:extLst>
          </p:cNvPr>
          <p:cNvPicPr>
            <a:picLocks noChangeAspect="1"/>
          </p:cNvPicPr>
          <p:nvPr/>
        </p:nvPicPr>
        <p:blipFill>
          <a:blip r:embed="rId4"/>
          <a:stretch>
            <a:fillRect/>
          </a:stretch>
        </p:blipFill>
        <p:spPr>
          <a:xfrm>
            <a:off x="3277218" y="3644530"/>
            <a:ext cx="2941330" cy="1485799"/>
          </a:xfrm>
          <a:prstGeom prst="rect">
            <a:avLst/>
          </a:prstGeom>
          <a:ln>
            <a:noFill/>
          </a:ln>
          <a:effectLst>
            <a:softEdge rad="112500"/>
          </a:effectLst>
        </p:spPr>
      </p:pic>
    </p:spTree>
    <p:extLst>
      <p:ext uri="{BB962C8B-B14F-4D97-AF65-F5344CB8AC3E}">
        <p14:creationId xmlns:p14="http://schemas.microsoft.com/office/powerpoint/2010/main" val="27314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ơ đồ 4">
            <a:extLst>
              <a:ext uri="{FF2B5EF4-FFF2-40B4-BE49-F238E27FC236}">
                <a16:creationId xmlns:a16="http://schemas.microsoft.com/office/drawing/2014/main" id="{0E44DE56-D037-D55E-9C0F-163A2A91A89D}"/>
              </a:ext>
            </a:extLst>
          </p:cNvPr>
          <p:cNvGraphicFramePr/>
          <p:nvPr>
            <p:extLst>
              <p:ext uri="{D42A27DB-BD31-4B8C-83A1-F6EECF244321}">
                <p14:modId xmlns:p14="http://schemas.microsoft.com/office/powerpoint/2010/main" val="3090828882"/>
              </p:ext>
            </p:extLst>
          </p:nvPr>
        </p:nvGraphicFramePr>
        <p:xfrm>
          <a:off x="1187623" y="699542"/>
          <a:ext cx="7956377"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ũi tên: Lên 5">
            <a:extLst>
              <a:ext uri="{FF2B5EF4-FFF2-40B4-BE49-F238E27FC236}">
                <a16:creationId xmlns:a16="http://schemas.microsoft.com/office/drawing/2014/main" id="{0504349E-1AA1-19B0-05AD-8934CE2A4FB8}"/>
              </a:ext>
            </a:extLst>
          </p:cNvPr>
          <p:cNvSpPr/>
          <p:nvPr/>
        </p:nvSpPr>
        <p:spPr>
          <a:xfrm>
            <a:off x="-108520" y="0"/>
            <a:ext cx="1728192" cy="5143500"/>
          </a:xfrm>
          <a:prstGeom prst="up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spc="40">
                <a:solidFill>
                  <a:schemeClr val="bg1"/>
                </a:solidFill>
                <a:latin typeface="Times New Roman" panose="02020603050405020304" pitchFamily="18" charset="0"/>
                <a:ea typeface="Times New Roman" panose="02020603050405020304" pitchFamily="18" charset="0"/>
              </a:rPr>
              <a:t>B</a:t>
            </a:r>
            <a:r>
              <a:rPr kumimoji="0" lang="en-US" sz="2000" b="1" i="1" u="none" strike="noStrike" kern="1200" cap="none" spc="40" normalizeH="0" baseline="0" noProof="0">
                <a:ln>
                  <a:noFill/>
                </a:ln>
                <a:solidFill>
                  <a:schemeClr val="bg1"/>
                </a:solidFill>
                <a:effectLst/>
                <a:uLnTx/>
                <a:uFillTx/>
                <a:latin typeface="Times New Roman" panose="02020603050405020304" pitchFamily="18" charset="0"/>
                <a:ea typeface="Times New Roman" panose="02020603050405020304" pitchFamily="18" charset="0"/>
                <a:cs typeface="+mn-cs"/>
              </a:rPr>
              <a:t>ản</a:t>
            </a:r>
          </a:p>
          <a:p>
            <a:pPr algn="ctr"/>
            <a:r>
              <a:rPr kumimoji="0" lang="en-US" sz="2000" b="1" i="1" u="none" strike="noStrike" kern="1200" cap="none" spc="40" normalizeH="0" baseline="0" noProof="0">
                <a:ln>
                  <a:noFill/>
                </a:ln>
                <a:solidFill>
                  <a:schemeClr val="bg1"/>
                </a:solidFill>
                <a:effectLst/>
                <a:uLnTx/>
                <a:uFillTx/>
                <a:latin typeface="Times New Roman" panose="02020603050405020304" pitchFamily="18" charset="0"/>
                <a:ea typeface="Times New Roman" panose="02020603050405020304" pitchFamily="18" charset="0"/>
                <a:cs typeface="+mn-cs"/>
              </a:rPr>
              <a:t> chất của </a:t>
            </a:r>
          </a:p>
          <a:p>
            <a:pPr algn="ctr"/>
            <a:r>
              <a:rPr kumimoji="0" lang="en-US" sz="2000" b="1" i="1" u="none" strike="noStrike" kern="1200" cap="none" spc="40" normalizeH="0" baseline="0" noProof="0">
                <a:ln>
                  <a:noFill/>
                </a:ln>
                <a:solidFill>
                  <a:schemeClr val="bg1"/>
                </a:solidFill>
                <a:effectLst/>
                <a:uLnTx/>
                <a:uFillTx/>
                <a:latin typeface="Times New Roman" panose="02020603050405020304" pitchFamily="18" charset="0"/>
                <a:ea typeface="Times New Roman" panose="02020603050405020304" pitchFamily="18" charset="0"/>
                <a:cs typeface="+mn-cs"/>
              </a:rPr>
              <a:t>Nhà</a:t>
            </a:r>
          </a:p>
          <a:p>
            <a:pPr algn="ctr"/>
            <a:r>
              <a:rPr kumimoji="0" lang="en-US" sz="2000" b="1" i="1" u="none" strike="noStrike" kern="1200" cap="none" spc="40" normalizeH="0" baseline="0" noProof="0">
                <a:ln>
                  <a:noFill/>
                </a:ln>
                <a:solidFill>
                  <a:schemeClr val="bg1"/>
                </a:solidFill>
                <a:effectLst/>
                <a:uLnTx/>
                <a:uFillTx/>
                <a:latin typeface="Times New Roman" panose="02020603050405020304" pitchFamily="18" charset="0"/>
                <a:ea typeface="Times New Roman" panose="02020603050405020304" pitchFamily="18" charset="0"/>
                <a:cs typeface="+mn-cs"/>
              </a:rPr>
              <a:t> nước Cộng hòa </a:t>
            </a:r>
          </a:p>
          <a:p>
            <a:pPr algn="ctr"/>
            <a:r>
              <a:rPr kumimoji="0" lang="en-US" sz="2000" b="1" i="1" u="none" strike="noStrike" kern="1200" cap="none" spc="40" normalizeH="0" baseline="0" noProof="0">
                <a:ln>
                  <a:noFill/>
                </a:ln>
                <a:solidFill>
                  <a:schemeClr val="bg1"/>
                </a:solidFill>
                <a:effectLst/>
                <a:uLnTx/>
                <a:uFillTx/>
                <a:latin typeface="Times New Roman" panose="02020603050405020304" pitchFamily="18" charset="0"/>
                <a:ea typeface="Times New Roman" panose="02020603050405020304" pitchFamily="18" charset="0"/>
                <a:cs typeface="+mn-cs"/>
              </a:rPr>
              <a:t>xã </a:t>
            </a:r>
          </a:p>
          <a:p>
            <a:pPr algn="ctr"/>
            <a:r>
              <a:rPr kumimoji="0" lang="en-US" sz="2000" b="1" i="1" u="none" strike="noStrike" kern="1200" cap="none" spc="40" normalizeH="0" baseline="0" noProof="0">
                <a:ln>
                  <a:noFill/>
                </a:ln>
                <a:solidFill>
                  <a:schemeClr val="bg1"/>
                </a:solidFill>
                <a:effectLst/>
                <a:uLnTx/>
                <a:uFillTx/>
                <a:latin typeface="Times New Roman" panose="02020603050405020304" pitchFamily="18" charset="0"/>
                <a:ea typeface="Times New Roman" panose="02020603050405020304" pitchFamily="18" charset="0"/>
                <a:cs typeface="+mn-cs"/>
              </a:rPr>
              <a:t>Hội</a:t>
            </a:r>
          </a:p>
          <a:p>
            <a:pPr algn="ctr"/>
            <a:r>
              <a:rPr kumimoji="0" lang="en-US" sz="2000" b="1" i="1" u="none" strike="noStrike" kern="1200" cap="none" spc="40" normalizeH="0" baseline="0" noProof="0">
                <a:ln>
                  <a:noFill/>
                </a:ln>
                <a:solidFill>
                  <a:schemeClr val="bg1"/>
                </a:solidFill>
                <a:effectLst/>
                <a:uLnTx/>
                <a:uFillTx/>
                <a:latin typeface="Times New Roman" panose="02020603050405020304" pitchFamily="18" charset="0"/>
                <a:ea typeface="Times New Roman" panose="02020603050405020304" pitchFamily="18" charset="0"/>
                <a:cs typeface="+mn-cs"/>
              </a:rPr>
              <a:t> chủ </a:t>
            </a:r>
          </a:p>
          <a:p>
            <a:pPr algn="ctr"/>
            <a:r>
              <a:rPr kumimoji="0" lang="en-US" sz="2000" b="1" i="1" u="none" strike="noStrike" kern="1200" cap="none" spc="40" normalizeH="0" baseline="0" noProof="0">
                <a:ln>
                  <a:noFill/>
                </a:ln>
                <a:solidFill>
                  <a:schemeClr val="bg1"/>
                </a:solidFill>
                <a:effectLst/>
                <a:uLnTx/>
                <a:uFillTx/>
                <a:latin typeface="Times New Roman" panose="02020603050405020304" pitchFamily="18" charset="0"/>
                <a:ea typeface="Times New Roman" panose="02020603050405020304" pitchFamily="18" charset="0"/>
                <a:cs typeface="+mn-cs"/>
              </a:rPr>
              <a:t>nghĩa Việt Nam </a:t>
            </a:r>
            <a:endParaRPr lang="en-US" sz="2800" b="1">
              <a:solidFill>
                <a:schemeClr val="bg1"/>
              </a:solidFill>
            </a:endParaRPr>
          </a:p>
          <a:p>
            <a:pPr algn="ctr"/>
            <a:endParaRPr lang="en-US"/>
          </a:p>
        </p:txBody>
      </p:sp>
    </p:spTree>
    <p:extLst>
      <p:ext uri="{BB962C8B-B14F-4D97-AF65-F5344CB8AC3E}">
        <p14:creationId xmlns:p14="http://schemas.microsoft.com/office/powerpoint/2010/main" val="7351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9D40D1-7093-3B17-307E-D3DC9372F8A5}"/>
              </a:ext>
            </a:extLst>
          </p:cNvPr>
          <p:cNvPicPr>
            <a:picLocks noChangeAspect="1"/>
          </p:cNvPicPr>
          <p:nvPr/>
        </p:nvPicPr>
        <p:blipFill>
          <a:blip r:embed="rId2"/>
          <a:stretch>
            <a:fillRect/>
          </a:stretch>
        </p:blipFill>
        <p:spPr>
          <a:xfrm>
            <a:off x="0" y="0"/>
            <a:ext cx="9252520" cy="5213074"/>
          </a:xfrm>
          <a:prstGeom prst="rect">
            <a:avLst/>
          </a:prstGeom>
        </p:spPr>
      </p:pic>
      <p:sp>
        <p:nvSpPr>
          <p:cNvPr id="7" name="TextBox 6">
            <a:extLst>
              <a:ext uri="{FF2B5EF4-FFF2-40B4-BE49-F238E27FC236}">
                <a16:creationId xmlns:a16="http://schemas.microsoft.com/office/drawing/2014/main" id="{1B869B7A-C604-0A84-E7BD-C4E55538E8B9}"/>
              </a:ext>
            </a:extLst>
          </p:cNvPr>
          <p:cNvSpPr txBox="1"/>
          <p:nvPr/>
        </p:nvSpPr>
        <p:spPr>
          <a:xfrm>
            <a:off x="2483768" y="3902631"/>
            <a:ext cx="4752528" cy="546303"/>
          </a:xfrm>
          <a:prstGeom prst="rect">
            <a:avLst/>
          </a:prstGeom>
          <a:noFill/>
        </p:spPr>
        <p:txBody>
          <a:bodyPr wrap="square">
            <a:spAutoFit/>
          </a:bodyPr>
          <a:lstStyle/>
          <a:p>
            <a:r>
              <a:rPr lang="en-US" sz="1600">
                <a:solidFill>
                  <a:schemeClr val="bg1"/>
                </a:solidFill>
                <a:hlinkClick r:id="rId3"/>
              </a:rPr>
              <a:t>https://www.youtube.com/watch?v=D23ZipnE5Eg</a:t>
            </a:r>
            <a:endParaRPr lang="en-US" sz="1600">
              <a:solidFill>
                <a:schemeClr val="bg1"/>
              </a:solidFill>
            </a:endParaRPr>
          </a:p>
          <a:p>
            <a:endParaRPr lang="en-US" sz="1350">
              <a:solidFill>
                <a:schemeClr val="bg1"/>
              </a:solidFill>
            </a:endParaRPr>
          </a:p>
        </p:txBody>
      </p:sp>
      <p:sp>
        <p:nvSpPr>
          <p:cNvPr id="3" name="Hộp Văn bản 2">
            <a:extLst>
              <a:ext uri="{FF2B5EF4-FFF2-40B4-BE49-F238E27FC236}">
                <a16:creationId xmlns:a16="http://schemas.microsoft.com/office/drawing/2014/main" id="{8C610E06-D789-B2ED-3FFE-C2E0099B0D78}"/>
              </a:ext>
            </a:extLst>
          </p:cNvPr>
          <p:cNvSpPr txBox="1"/>
          <p:nvPr/>
        </p:nvSpPr>
        <p:spPr>
          <a:xfrm>
            <a:off x="2045184" y="1231037"/>
            <a:ext cx="5093390" cy="2009076"/>
          </a:xfrm>
          <a:prstGeom prst="rect">
            <a:avLst/>
          </a:prstGeom>
          <a:noFill/>
        </p:spPr>
        <p:txBody>
          <a:bodyPr wrap="square">
            <a:spAutoFit/>
          </a:bodyPr>
          <a:lstStyle/>
          <a:p>
            <a:pPr indent="342900" algn="just">
              <a:lnSpc>
                <a:spcPct val="127000"/>
              </a:lnSpc>
              <a:spcAft>
                <a:spcPts val="150"/>
              </a:spcAft>
              <a:tabLst>
                <a:tab pos="431483" algn="l"/>
              </a:tabLst>
            </a:pPr>
            <a:r>
              <a:rPr lang="en-US" sz="1350" i="1" spc="30">
                <a:solidFill>
                  <a:srgbClr val="FFFF00"/>
                </a:solidFill>
                <a:latin typeface="Times New Roman" panose="02020603050405020304" pitchFamily="18" charset="0"/>
                <a:ea typeface="Times New Roman" panose="02020603050405020304" pitchFamily="18" charset="0"/>
              </a:rPr>
              <a:t>- </a:t>
            </a:r>
            <a:r>
              <a:rPr lang="en-US" sz="2000" i="1" spc="30">
                <a:solidFill>
                  <a:srgbClr val="FFFF00"/>
                </a:solidFill>
                <a:latin typeface="Times New Roman" panose="02020603050405020304" pitchFamily="18" charset="0"/>
                <a:ea typeface="Times New Roman" panose="02020603050405020304" pitchFamily="18" charset="0"/>
              </a:rPr>
              <a:t>Mặt trận Tổ quốc và các tổ chức chính trị xã hội là bộ phận của hệ thống chính trị, bảo vệ quyền và lợi ích hợp pháp, chính đáng của các tầng lớp nhân dân đồng thời tham gia quản lí nhà nước, quản lí xã hội.</a:t>
            </a:r>
            <a:endParaRPr lang="en-US" sz="1350">
              <a:solidFill>
                <a:srgbClr val="FFFF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3131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DD60BE8-7B26-3838-6FB1-393E19DAC6B3}"/>
              </a:ext>
            </a:extLst>
          </p:cNvPr>
          <p:cNvSpPr>
            <a:spLocks noGrp="1"/>
          </p:cNvSpPr>
          <p:nvPr>
            <p:ph type="title"/>
          </p:nvPr>
        </p:nvSpPr>
        <p:spPr>
          <a:xfrm>
            <a:off x="660608" y="213228"/>
            <a:ext cx="4790327" cy="994173"/>
          </a:xfrm>
        </p:spPr>
        <p:txBody>
          <a:bodyPr vert="horz" lIns="91440" tIns="45720" rIns="91440" bIns="45720" rtlCol="0" anchor="ctr">
            <a:normAutofit/>
          </a:bodyPr>
          <a:lstStyle/>
          <a:p>
            <a:pPr latinLnBrk="0">
              <a:lnSpc>
                <a:spcPct val="90000"/>
              </a:lnSpc>
            </a:pPr>
            <a:r>
              <a:rPr lang="en-US" sz="2800">
                <a:solidFill>
                  <a:schemeClr val="tx1"/>
                </a:solidFill>
                <a:latin typeface="+mj-lt"/>
                <a:cs typeface="+mj-cs"/>
              </a:rPr>
              <a:t>Quan sát và miêu tả Quốc kỳ, Quốc Huy của nước ta?</a:t>
            </a:r>
          </a:p>
        </p:txBody>
      </p:sp>
      <p:sp>
        <p:nvSpPr>
          <p:cNvPr id="54" name="Freeform: Shape 45">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831" y="0"/>
            <a:ext cx="3500169" cy="2709703"/>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Freeform: Shape 47">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7372" y="0"/>
            <a:ext cx="3376630" cy="2586165"/>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Hình ảnh 5">
            <a:extLst>
              <a:ext uri="{FF2B5EF4-FFF2-40B4-BE49-F238E27FC236}">
                <a16:creationId xmlns:a16="http://schemas.microsoft.com/office/drawing/2014/main" id="{EA80C85D-494B-C7F2-76EF-609EADA8CA45}"/>
              </a:ext>
            </a:extLst>
          </p:cNvPr>
          <p:cNvPicPr>
            <a:picLocks noChangeAspect="1"/>
          </p:cNvPicPr>
          <p:nvPr/>
        </p:nvPicPr>
        <p:blipFill>
          <a:blip r:embed="rId2"/>
          <a:stretch>
            <a:fillRect/>
          </a:stretch>
        </p:blipFill>
        <p:spPr>
          <a:xfrm>
            <a:off x="6576620" y="212425"/>
            <a:ext cx="1935553" cy="1877486"/>
          </a:xfrm>
          <a:prstGeom prst="rect">
            <a:avLst/>
          </a:prstGeom>
          <a:solidFill>
            <a:srgbClr val="FFFFFF">
              <a:shade val="85000"/>
            </a:srgbClr>
          </a:solidFill>
        </p:spPr>
      </p:pic>
      <p:sp>
        <p:nvSpPr>
          <p:cNvPr id="56" name="Freeform: Shape 49">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3552" y="2938538"/>
            <a:ext cx="2690448" cy="2204961"/>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Freeform: Shape 51">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6620" y="3061606"/>
            <a:ext cx="2567381" cy="2081894"/>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A7D86C02-E44B-EF38-E96E-CDA626167B8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77174" y="3701468"/>
            <a:ext cx="1795806" cy="1194210"/>
          </a:xfrm>
          <a:prstGeom prst="rect">
            <a:avLst/>
          </a:prstGeom>
          <a:solidFill>
            <a:srgbClr val="FFFFFF">
              <a:shade val="85000"/>
            </a:srgbClr>
          </a:solidFill>
          <a:extLst>
            <a:ext uri="{909E8E84-426E-40DD-AFC4-6F175D3DCCD1}">
              <a14:hiddenFill xmlns:a14="http://schemas.microsoft.com/office/drawing/2010/main">
                <a:solidFill>
                  <a:srgbClr val="FFFFFF"/>
                </a:solidFill>
              </a14:hiddenFill>
            </a:ext>
          </a:extLst>
        </p:spPr>
      </p:pic>
      <p:graphicFrame>
        <p:nvGraphicFramePr>
          <p:cNvPr id="41" name="Content Placeholder 9">
            <a:extLst>
              <a:ext uri="{FF2B5EF4-FFF2-40B4-BE49-F238E27FC236}">
                <a16:creationId xmlns:a16="http://schemas.microsoft.com/office/drawing/2014/main" id="{3F780538-3FFC-A1B8-2A0F-2448B204ED10}"/>
              </a:ext>
            </a:extLst>
          </p:cNvPr>
          <p:cNvGraphicFramePr>
            <a:graphicFrameLocks noGrp="1"/>
          </p:cNvGraphicFramePr>
          <p:nvPr>
            <p:ph idx="10"/>
            <p:extLst>
              <p:ext uri="{D42A27DB-BD31-4B8C-83A1-F6EECF244321}">
                <p14:modId xmlns:p14="http://schemas.microsoft.com/office/powerpoint/2010/main" val="1549370832"/>
              </p:ext>
            </p:extLst>
          </p:nvPr>
        </p:nvGraphicFramePr>
        <p:xfrm>
          <a:off x="271020" y="1207402"/>
          <a:ext cx="5673773" cy="39360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333744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fltVal val="0"/>
                                          </p:val>
                                        </p:tav>
                                        <p:tav tm="100000">
                                          <p:val>
                                            <p:strVal val="#ppt_w"/>
                                          </p:val>
                                        </p:tav>
                                      </p:tavLst>
                                    </p:anim>
                                    <p:anim calcmode="lin" valueType="num">
                                      <p:cBhvr>
                                        <p:cTn id="8" dur="1000" fill="hold"/>
                                        <p:tgtEl>
                                          <p:spTgt spid="41"/>
                                        </p:tgtEl>
                                        <p:attrNameLst>
                                          <p:attrName>ppt_h</p:attrName>
                                        </p:attrNameLst>
                                      </p:cBhvr>
                                      <p:tavLst>
                                        <p:tav tm="0">
                                          <p:val>
                                            <p:fltVal val="0"/>
                                          </p:val>
                                        </p:tav>
                                        <p:tav tm="100000">
                                          <p:val>
                                            <p:strVal val="#ppt_h"/>
                                          </p:val>
                                        </p:tav>
                                      </p:tavLst>
                                    </p:anim>
                                    <p:anim calcmode="lin" valueType="num">
                                      <p:cBhvr>
                                        <p:cTn id="9" dur="1000" fill="hold"/>
                                        <p:tgtEl>
                                          <p:spTgt spid="41"/>
                                        </p:tgtEl>
                                        <p:attrNameLst>
                                          <p:attrName>style.rotation</p:attrName>
                                        </p:attrNameLst>
                                      </p:cBhvr>
                                      <p:tavLst>
                                        <p:tav tm="0">
                                          <p:val>
                                            <p:fltVal val="90"/>
                                          </p:val>
                                        </p:tav>
                                        <p:tav tm="100000">
                                          <p:val>
                                            <p:fltVal val="0"/>
                                          </p:val>
                                        </p:tav>
                                      </p:tavLst>
                                    </p:anim>
                                    <p:animEffect transition="in" filter="fade">
                                      <p:cBhvr>
                                        <p:cTn id="10"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1"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10">
            <a:extLst>
              <a:ext uri="{FF2B5EF4-FFF2-40B4-BE49-F238E27FC236}">
                <a16:creationId xmlns:a16="http://schemas.microsoft.com/office/drawing/2014/main" id="{346163D3-B666-4446-84C6-9902EB936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1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6888" y="0"/>
            <a:ext cx="1834788" cy="5777808"/>
            <a:chOff x="329184" y="1"/>
            <a:chExt cx="524256" cy="5777808"/>
          </a:xfrm>
        </p:grpSpPr>
        <p:cxnSp>
          <p:nvCxnSpPr>
            <p:cNvPr id="53" name="Straight Connector 1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Rectangle 1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ectangle 1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6467" y="201993"/>
            <a:ext cx="4587584" cy="465471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Đừng “nghịch dại” với Quốc ca! | Văn hóa xã hội">
            <a:extLst>
              <a:ext uri="{FF2B5EF4-FFF2-40B4-BE49-F238E27FC236}">
                <a16:creationId xmlns:a16="http://schemas.microsoft.com/office/drawing/2014/main" id="{B76C3240-4C84-54E3-5A3E-3EECEE0270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3035" y="459247"/>
            <a:ext cx="4249005" cy="4224528"/>
          </a:xfrm>
          <a:prstGeom prst="rect">
            <a:avLst/>
          </a:prstGeom>
          <a:noFill/>
          <a:extLst>
            <a:ext uri="{909E8E84-426E-40DD-AFC4-6F175D3DCCD1}">
              <a14:hiddenFill xmlns:a14="http://schemas.microsoft.com/office/drawing/2010/main">
                <a:solidFill>
                  <a:srgbClr val="FFFFFF"/>
                </a:solidFill>
              </a14:hiddenFill>
            </a:ext>
          </a:extLst>
        </p:spPr>
      </p:pic>
      <p:sp>
        <p:nvSpPr>
          <p:cNvPr id="10" name="Lục giác 9">
            <a:extLst>
              <a:ext uri="{FF2B5EF4-FFF2-40B4-BE49-F238E27FC236}">
                <a16:creationId xmlns:a16="http://schemas.microsoft.com/office/drawing/2014/main" id="{5C42291C-F89B-0D94-050C-BE62D043FA24}"/>
              </a:ext>
            </a:extLst>
          </p:cNvPr>
          <p:cNvSpPr/>
          <p:nvPr/>
        </p:nvSpPr>
        <p:spPr>
          <a:xfrm>
            <a:off x="5104051" y="459247"/>
            <a:ext cx="2160240" cy="1800200"/>
          </a:xfrm>
          <a:prstGeom prst="hexag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Times New Roman" panose="02020603050405020304" pitchFamily="18" charset="0"/>
                <a:cs typeface="Times New Roman" panose="02020603050405020304" pitchFamily="18" charset="0"/>
              </a:rPr>
              <a:t>Ngày Quốc </a:t>
            </a:r>
          </a:p>
          <a:p>
            <a:pPr algn="ctr"/>
            <a:r>
              <a:rPr lang="en-US" sz="1800">
                <a:latin typeface="Times New Roman" panose="02020603050405020304" pitchFamily="18" charset="0"/>
                <a:cs typeface="Times New Roman" panose="02020603050405020304" pitchFamily="18" charset="0"/>
              </a:rPr>
              <a:t>khánh ca </a:t>
            </a:r>
          </a:p>
          <a:p>
            <a:pPr algn="ctr"/>
            <a:r>
              <a:rPr lang="en-US" sz="1800">
                <a:latin typeface="Times New Roman" panose="02020603050405020304" pitchFamily="18" charset="0"/>
                <a:cs typeface="Times New Roman" panose="02020603050405020304" pitchFamily="18" charset="0"/>
              </a:rPr>
              <a:t>n</a:t>
            </a:r>
            <a:r>
              <a:rPr lang="vi-VN" sz="1800">
                <a:latin typeface="Times New Roman" panose="02020603050405020304" pitchFamily="18" charset="0"/>
                <a:cs typeface="Times New Roman" panose="02020603050405020304" pitchFamily="18" charset="0"/>
              </a:rPr>
              <a:t>ước</a:t>
            </a:r>
            <a:r>
              <a:rPr lang="en-US" sz="1800">
                <a:latin typeface="Times New Roman" panose="02020603050405020304" pitchFamily="18" charset="0"/>
                <a:cs typeface="Times New Roman" panose="02020603050405020304" pitchFamily="18" charset="0"/>
              </a:rPr>
              <a:t> ta là</a:t>
            </a:r>
          </a:p>
          <a:p>
            <a:pPr algn="ctr"/>
            <a:r>
              <a:rPr lang="en-US" sz="1800">
                <a:latin typeface="Times New Roman" panose="02020603050405020304" pitchFamily="18" charset="0"/>
                <a:cs typeface="Times New Roman" panose="02020603050405020304" pitchFamily="18" charset="0"/>
              </a:rPr>
              <a:t> ngày nào? </a:t>
            </a:r>
          </a:p>
          <a:p>
            <a:pPr algn="ctr"/>
            <a:endParaRPr lang="en-US"/>
          </a:p>
        </p:txBody>
      </p:sp>
      <p:sp>
        <p:nvSpPr>
          <p:cNvPr id="12" name="Lục giác 11">
            <a:extLst>
              <a:ext uri="{FF2B5EF4-FFF2-40B4-BE49-F238E27FC236}">
                <a16:creationId xmlns:a16="http://schemas.microsoft.com/office/drawing/2014/main" id="{B284B34F-5CA7-0CCF-103D-1CEC778F2CA8}"/>
              </a:ext>
            </a:extLst>
          </p:cNvPr>
          <p:cNvSpPr/>
          <p:nvPr/>
        </p:nvSpPr>
        <p:spPr>
          <a:xfrm>
            <a:off x="6967009" y="1449916"/>
            <a:ext cx="2160240" cy="1800200"/>
          </a:xfrm>
          <a:prstGeom prst="hex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Times New Roman" panose="02020603050405020304" pitchFamily="18" charset="0"/>
                <a:cs typeface="Times New Roman" panose="02020603050405020304" pitchFamily="18" charset="0"/>
              </a:rPr>
              <a:t>- Thủ  đô của n</a:t>
            </a:r>
            <a:r>
              <a:rPr lang="vi-VN" sz="1800">
                <a:latin typeface="Times New Roman" panose="02020603050405020304" pitchFamily="18" charset="0"/>
                <a:cs typeface="Times New Roman" panose="02020603050405020304" pitchFamily="18" charset="0"/>
              </a:rPr>
              <a:t>ước</a:t>
            </a:r>
            <a:r>
              <a:rPr lang="en-US" sz="1800">
                <a:latin typeface="Times New Roman" panose="02020603050405020304" pitchFamily="18" charset="0"/>
                <a:cs typeface="Times New Roman" panose="02020603050405020304" pitchFamily="18" charset="0"/>
              </a:rPr>
              <a:t> ta? </a:t>
            </a:r>
          </a:p>
        </p:txBody>
      </p:sp>
      <p:sp>
        <p:nvSpPr>
          <p:cNvPr id="38" name="Lục giác 37">
            <a:extLst>
              <a:ext uri="{FF2B5EF4-FFF2-40B4-BE49-F238E27FC236}">
                <a16:creationId xmlns:a16="http://schemas.microsoft.com/office/drawing/2014/main" id="{231537F3-44A4-A98B-1CEC-91CD28A9D914}"/>
              </a:ext>
            </a:extLst>
          </p:cNvPr>
          <p:cNvSpPr/>
          <p:nvPr/>
        </p:nvSpPr>
        <p:spPr>
          <a:xfrm>
            <a:off x="5105400" y="2445883"/>
            <a:ext cx="2158891" cy="1850762"/>
          </a:xfrm>
          <a:prstGeom prst="hexag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1"/>
                </a:solidFill>
                <a:latin typeface="Times New Roman" panose="02020603050405020304" pitchFamily="18" charset="0"/>
                <a:cs typeface="Times New Roman" panose="02020603050405020304" pitchFamily="18" charset="0"/>
              </a:rPr>
              <a:t>-Tiền thân </a:t>
            </a:r>
          </a:p>
          <a:p>
            <a:pPr algn="ctr"/>
            <a:r>
              <a:rPr lang="en-US" sz="1800">
                <a:solidFill>
                  <a:schemeClr val="bg1"/>
                </a:solidFill>
                <a:latin typeface="Times New Roman" panose="02020603050405020304" pitchFamily="18" charset="0"/>
                <a:cs typeface="Times New Roman" panose="02020603050405020304" pitchFamily="18" charset="0"/>
              </a:rPr>
              <a:t>của bài hát </a:t>
            </a:r>
          </a:p>
          <a:p>
            <a:pPr algn="ctr"/>
            <a:r>
              <a:rPr lang="en-US" sz="1800">
                <a:solidFill>
                  <a:schemeClr val="bg1"/>
                </a:solidFill>
                <a:latin typeface="Times New Roman" panose="02020603050405020304" pitchFamily="18" charset="0"/>
                <a:cs typeface="Times New Roman" panose="02020603050405020304" pitchFamily="18" charset="0"/>
              </a:rPr>
              <a:t>Quốc ca là </a:t>
            </a:r>
          </a:p>
          <a:p>
            <a:pPr algn="ctr"/>
            <a:r>
              <a:rPr lang="en-US" sz="1800">
                <a:solidFill>
                  <a:schemeClr val="bg1"/>
                </a:solidFill>
                <a:latin typeface="Times New Roman" panose="02020603050405020304" pitchFamily="18" charset="0"/>
                <a:cs typeface="Times New Roman" panose="02020603050405020304" pitchFamily="18" charset="0"/>
              </a:rPr>
              <a:t>bài hát</a:t>
            </a:r>
          </a:p>
          <a:p>
            <a:pPr algn="ctr"/>
            <a:r>
              <a:rPr lang="en-US" sz="1800">
                <a:solidFill>
                  <a:schemeClr val="bg1"/>
                </a:solidFill>
                <a:latin typeface="Times New Roman" panose="02020603050405020304" pitchFamily="18" charset="0"/>
                <a:cs typeface="Times New Roman" panose="02020603050405020304" pitchFamily="18" charset="0"/>
              </a:rPr>
              <a:t> nào?  </a:t>
            </a:r>
          </a:p>
        </p:txBody>
      </p:sp>
    </p:spTree>
    <p:extLst>
      <p:ext uri="{BB962C8B-B14F-4D97-AF65-F5344CB8AC3E}">
        <p14:creationId xmlns:p14="http://schemas.microsoft.com/office/powerpoint/2010/main" val="360684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anim calcmode="lin" valueType="num">
                                      <p:cBhvr>
                                        <p:cTn id="21" dur="2000" fill="hold"/>
                                        <p:tgtEl>
                                          <p:spTgt spid="12"/>
                                        </p:tgtEl>
                                        <p:attrNameLst>
                                          <p:attrName>ppt_w</p:attrName>
                                        </p:attrNameLst>
                                      </p:cBhvr>
                                      <p:tavLst>
                                        <p:tav tm="0" fmla="#ppt_w*sin(2.5*pi*$)">
                                          <p:val>
                                            <p:fltVal val="0"/>
                                          </p:val>
                                        </p:tav>
                                        <p:tav tm="100000">
                                          <p:val>
                                            <p:fltVal val="1"/>
                                          </p:val>
                                        </p:tav>
                                      </p:tavLst>
                                    </p:anim>
                                    <p:anim calcmode="lin" valueType="num">
                                      <p:cBhvr>
                                        <p:cTn id="22"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anim calcmode="lin" valueType="num">
                                      <p:cBhvr>
                                        <p:cTn id="28" dur="1000" fill="hold"/>
                                        <p:tgtEl>
                                          <p:spTgt spid="38"/>
                                        </p:tgtEl>
                                        <p:attrNameLst>
                                          <p:attrName>ppt_x</p:attrName>
                                        </p:attrNameLst>
                                      </p:cBhvr>
                                      <p:tavLst>
                                        <p:tav tm="0">
                                          <p:val>
                                            <p:strVal val="#ppt_x"/>
                                          </p:val>
                                        </p:tav>
                                        <p:tav tm="100000">
                                          <p:val>
                                            <p:strVal val="#ppt_x"/>
                                          </p:val>
                                        </p:tav>
                                      </p:tavLst>
                                    </p:anim>
                                    <p:anim calcmode="lin" valueType="num">
                                      <p:cBhvr>
                                        <p:cTn id="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3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TotalTime>
  <Words>788</Words>
  <Application>Microsoft Office PowerPoint</Application>
  <PresentationFormat>Trình chiếu Trên màn hình (16:9)</PresentationFormat>
  <Paragraphs>64</Paragraphs>
  <Slides>11</Slides>
  <Notes>1</Notes>
  <HiddenSlides>0</HiddenSlides>
  <MMClips>0</MMClips>
  <ScaleCrop>false</ScaleCrop>
  <HeadingPairs>
    <vt:vector size="6" baseType="variant">
      <vt:variant>
        <vt:lpstr>Phông được Dùng</vt:lpstr>
      </vt:variant>
      <vt:variant>
        <vt:i4>6</vt:i4>
      </vt:variant>
      <vt:variant>
        <vt:lpstr>Chủ đề</vt:lpstr>
      </vt:variant>
      <vt:variant>
        <vt:i4>2</vt:i4>
      </vt:variant>
      <vt:variant>
        <vt:lpstr>Tiêu đề Bản chiếu</vt:lpstr>
      </vt:variant>
      <vt:variant>
        <vt:i4>11</vt:i4>
      </vt:variant>
    </vt:vector>
  </HeadingPairs>
  <TitlesOfParts>
    <vt:vector size="19" baseType="lpstr">
      <vt:lpstr>맑은 고딕</vt:lpstr>
      <vt:lpstr>Arial</vt:lpstr>
      <vt:lpstr>Arial Nova</vt:lpstr>
      <vt:lpstr>Calibri</vt:lpstr>
      <vt:lpstr>Modern Love Caps</vt:lpstr>
      <vt:lpstr>Times New Roman</vt:lpstr>
      <vt:lpstr>Office Theme</vt:lpstr>
      <vt:lpstr>Custom Design</vt:lpstr>
      <vt:lpstr>Bản trình bày PowerPoint</vt:lpstr>
      <vt:lpstr>Khởi động</vt:lpstr>
      <vt:lpstr>Nêu những hiểu biết của em về những quy định về chế độ  chính trị của nước ta trong Hiến pháp 2013?</vt:lpstr>
      <vt:lpstr>Bản trình bày PowerPoint</vt:lpstr>
      <vt:lpstr>Nhà nước xã hội chủ nghĩa Việt Nam  là nhà nước của nhân dân, do nhân dân, vì nhân dân</vt:lpstr>
      <vt:lpstr>Bản trình bày PowerPoint</vt:lpstr>
      <vt:lpstr>Bản trình bày PowerPoint</vt:lpstr>
      <vt:lpstr>Quan sát và miêu tả Quốc kỳ, Quốc Huy của nước ta?</vt:lpstr>
      <vt:lpstr>Bản trình bày PowerPoint</vt:lpstr>
      <vt:lpstr>LUYỆN TẬP</vt:lpstr>
      <vt:lpstr>Củng cố</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Đào Thị Cúc</cp:lastModifiedBy>
  <cp:revision>34</cp:revision>
  <dcterms:created xsi:type="dcterms:W3CDTF">2014-04-01T16:27:38Z</dcterms:created>
  <dcterms:modified xsi:type="dcterms:W3CDTF">2022-08-22T14:35:09Z</dcterms:modified>
</cp:coreProperties>
</file>