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8" r:id="rId3"/>
  </p:sldMasterIdLst>
  <p:notesMasterIdLst>
    <p:notesMasterId r:id="rId28"/>
  </p:notesMasterIdLst>
  <p:sldIdLst>
    <p:sldId id="257" r:id="rId4"/>
    <p:sldId id="903" r:id="rId5"/>
    <p:sldId id="294" r:id="rId6"/>
    <p:sldId id="823" r:id="rId7"/>
    <p:sldId id="860" r:id="rId8"/>
    <p:sldId id="896" r:id="rId9"/>
    <p:sldId id="813" r:id="rId10"/>
    <p:sldId id="776" r:id="rId11"/>
    <p:sldId id="861" r:id="rId12"/>
    <p:sldId id="889" r:id="rId13"/>
    <p:sldId id="890" r:id="rId14"/>
    <p:sldId id="894" r:id="rId15"/>
    <p:sldId id="790" r:id="rId16"/>
    <p:sldId id="892" r:id="rId17"/>
    <p:sldId id="897" r:id="rId18"/>
    <p:sldId id="898" r:id="rId19"/>
    <p:sldId id="264" r:id="rId20"/>
    <p:sldId id="900" r:id="rId21"/>
    <p:sldId id="901" r:id="rId22"/>
    <p:sldId id="263" r:id="rId23"/>
    <p:sldId id="902" r:id="rId24"/>
    <p:sldId id="296" r:id="rId25"/>
    <p:sldId id="256" r:id="rId26"/>
    <p:sldId id="3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C12"/>
    <a:srgbClr val="336600"/>
    <a:srgbClr val="009900"/>
    <a:srgbClr val="66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CA38C-A2B5-4579-A692-5DBF16AD09B0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7B793-9F7A-4495-A7E0-30AB3426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3-5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2C570-9DF6-4D06-A62C-F105E86FBF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69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09E6-CA58-6632-EECC-DAE78E0F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F0105-9051-B9CC-6633-419A81F76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8F3-F959-A85B-96B4-160E5C67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597D-EFBD-F6D0-8622-770955D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77ABF-3B34-6985-079D-03FE4B49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25FF-4959-15CF-1083-917E5A6C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94E5-4268-AE39-148A-68C82176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6CC2-865B-F20B-1F62-D6E18174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51FB-CE6F-E4D0-1B92-EA26FAFB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79A48-83AC-87AE-87E6-3CB5EFFE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4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D8EF7-0D2E-C2A1-F696-5A108E3D2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2C419-9985-DD65-2A3E-86629B180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BE18-A5E1-AFE7-2EBA-8749F32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BAA5-4005-8F1F-58C2-C486F454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276AA-52DB-E6EE-972E-E4D31958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5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16/8/2024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0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0551" y="1710333"/>
            <a:ext cx="5942400" cy="29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000"/>
              <a:buNone/>
              <a:defRPr sz="64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20551" y="4702680"/>
            <a:ext cx="5239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451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09600" y="2867800"/>
            <a:ext cx="1097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722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9600" y="1863500"/>
            <a:ext cx="10972800" cy="4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7597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5139200" cy="4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139200" cy="4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59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09600" y="5032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09600" y="1865000"/>
            <a:ext cx="3744000" cy="4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8332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09600" y="503200"/>
            <a:ext cx="8534400" cy="58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9016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09600" y="1364100"/>
            <a:ext cx="5116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631600" y="3737433"/>
            <a:ext cx="511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535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0461-4A99-BA9D-4D39-511DCA61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613F-D158-71A0-AFCD-37500270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EE02-0F6D-B30D-AB9B-0D34C45F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7A13-5C76-7B3D-0E6A-A2AFEE5F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43C7-2FDC-816E-A9DF-7C38CBD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0" y="55480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0465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09600" y="1474833"/>
            <a:ext cx="1097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09600" y="4202967"/>
            <a:ext cx="1097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ct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5871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9703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4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04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21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19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2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14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5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4449-03E8-FA2E-7A38-FA664E25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72730-EBEB-A06B-EFA4-D4561666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120B4-AA48-605E-C19B-3FF7F4D5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81B8C-48F2-9BDE-12CE-A99660D7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7D1BC-954A-9A0C-0079-E72F49A9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2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28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31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5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295F-E722-ADC0-3ABA-C3E0C08F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7209-6E77-F103-DBA0-7E2EF765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2C833-432B-DC49-2FDF-3EC29A8C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70F3B-4500-B491-5CFF-99558F6A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BD7C-7465-EE00-558A-320A21E1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94EA-EB52-E248-F33E-F3E2A2C1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1CB8-0C31-1A36-73C1-1A68BD6E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0A7C-2C72-8738-97E9-147F9DB2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30CED-9DDA-8D7F-3EAC-DDA2196E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85D3D-A0E0-B735-8545-165647C13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2198E-94BE-1FBE-4D39-D862DCE1C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029C9-C91D-F738-D0BD-04831F3D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FDC3D-0106-251B-2949-BE0AD481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1C48C-A912-F741-E637-A5DB0D51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DAA-B437-627D-5B7B-589AEA7E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1500F-5E2A-DBDA-3F94-178E26B6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AC9B-EF36-3043-F6F9-1327E464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B205A-C848-B2B0-1994-962029DD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0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EBF2B-A03E-2374-2762-9C963E078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FABCC-5978-5A86-3D0F-E7E02A5E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07C15-8A81-836E-3B20-4421DC94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6110-6428-57ED-DCCD-CB3AC6F8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D9ECD-8D91-84AA-078A-E858A72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AB036-8D7D-8496-5241-2ED0C6B5E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8C252-C4E8-50FB-4712-AB4D9767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2DF1A-5868-3A45-F1BA-94D1666F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7A569-0F48-8857-BD82-394316C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9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6601-F9E6-5C2F-0E7F-316DECAB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B1C22-04DD-801E-A3A4-4051EBD8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E7C94-F42D-0C2F-3596-189B36EC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6404B-2EF1-36FB-01B6-3E1EB44B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BDECE-AD52-DEE8-A5A9-5F5DDC27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FB432-2164-D152-8284-133CC9C7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1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07579-73E2-4EB7-E4DC-4AFE3A60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385A-B0A5-9D7D-F7A5-1FBA9340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18E5-3101-1C4F-F173-1A230877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855D6-2AA3-4B44-8811-2212E95B101F}" type="datetimeFigureOut">
              <a:rPr lang="en-US" smtClean="0"/>
              <a:t>16/8/2024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21B4E-2217-9343-B769-15A3BA64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D2FF-DA60-342D-73C6-1CF11C1B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863500"/>
            <a:ext cx="10972800" cy="4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1346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8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3.sv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8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3.svg"/><Relationship Id="rId17" Type="http://schemas.openxmlformats.org/officeDocument/2006/relationships/image" Target="../media/image22.png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CBCB1-EA4B-40FC-99EA-AE2E1ACC55AD}"/>
              </a:ext>
            </a:extLst>
          </p:cNvPr>
          <p:cNvSpPr txBox="1"/>
          <p:nvPr/>
        </p:nvSpPr>
        <p:spPr>
          <a:xfrm>
            <a:off x="256628" y="350584"/>
            <a:ext cx="9138153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Sitka Banner" pitchFamily="2" charset="0"/>
                <a:cs typeface="Times New Roman" panose="02020603050405020304" pitchFamily="18" charset="0"/>
              </a:rPr>
              <a:t>CHỦ ĐỀ 4: LỊCH SỬ BẢO VỆ CHỦ QUYỀN, CÁC QUYỀN VÀ LỢI ÍCH HỢP  PHÁP CỦA VIỆT NAM Ở BIỂN ĐÔNG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FE9B1-65CF-AAF5-0E0B-1FE63834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662" y="3925742"/>
            <a:ext cx="2734958" cy="2526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32D6D-795C-8F76-2EEA-284A95E2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" y="2456760"/>
            <a:ext cx="9169874" cy="440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BA5C0-C15F-31B8-591F-5D4332196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883" y="946569"/>
            <a:ext cx="243251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F87C60-B9EC-0309-75B7-510716E3BC8B}"/>
              </a:ext>
            </a:extLst>
          </p:cNvPr>
          <p:cNvGrpSpPr/>
          <p:nvPr/>
        </p:nvGrpSpPr>
        <p:grpSpPr>
          <a:xfrm>
            <a:off x="5660758" y="309634"/>
            <a:ext cx="6431925" cy="1663995"/>
            <a:chOff x="6507124" y="1765005"/>
            <a:chExt cx="5613769" cy="1663995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252223C3-F43D-F847-0B85-235F3AD04131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B59A099B-7736-4C0B-1B53-4D2F3FACE7A8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9EB3BF0E-65ED-E199-F6D2-A21655D3D57E}"/>
                </a:ext>
              </a:extLst>
            </p:cNvPr>
            <p:cNvSpPr/>
            <p:nvPr/>
          </p:nvSpPr>
          <p:spPr>
            <a:xfrm>
              <a:off x="6588215" y="1849347"/>
              <a:ext cx="5496809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6A134E-2428-3996-3696-D99A0CCCCC96}"/>
                </a:ext>
              </a:extLst>
            </p:cNvPr>
            <p:cNvSpPr txBox="1"/>
            <p:nvPr/>
          </p:nvSpPr>
          <p:spPr>
            <a:xfrm>
              <a:off x="6684853" y="1901487"/>
              <a:ext cx="5194204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(Ma-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lắc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-ca)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E985E9-F8C1-5AF5-8EC1-1847A1881DD6}"/>
              </a:ext>
            </a:extLst>
          </p:cNvPr>
          <p:cNvGrpSpPr/>
          <p:nvPr/>
        </p:nvGrpSpPr>
        <p:grpSpPr>
          <a:xfrm>
            <a:off x="5660758" y="2172654"/>
            <a:ext cx="6433442" cy="2003358"/>
            <a:chOff x="6507124" y="1765005"/>
            <a:chExt cx="5613769" cy="1913592"/>
          </a:xfrm>
        </p:grpSpPr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56A9C75A-E81C-AEF7-9BC7-4582879E1ABD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03CA00F9-4D1D-1EBE-95C3-FF3EC499F4B6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4ABD480-168A-06AC-D9B3-1F2467AF3C0A}"/>
                </a:ext>
              </a:extLst>
            </p:cNvPr>
            <p:cNvSpPr/>
            <p:nvPr/>
          </p:nvSpPr>
          <p:spPr>
            <a:xfrm>
              <a:off x="6579259" y="1849347"/>
              <a:ext cx="5495485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38D726-72D1-1BD1-A33A-BD26A290A77E}"/>
                </a:ext>
              </a:extLst>
            </p:cNvPr>
            <p:cNvSpPr txBox="1"/>
            <p:nvPr/>
          </p:nvSpPr>
          <p:spPr>
            <a:xfrm>
              <a:off x="6696003" y="1955048"/>
              <a:ext cx="5194204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kiệm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phí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rủi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4CB24C4-E8FE-5AAF-A37B-DC8C6D58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5" y="156994"/>
            <a:ext cx="5433888" cy="335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E90BCD-D8B7-D09C-9EB4-7628122A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5" y="3624857"/>
            <a:ext cx="5433888" cy="3233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C8A185-7CCE-B299-3777-E42D4F3D2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764" y="3976980"/>
            <a:ext cx="6297919" cy="276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E17F3F-5D44-45C2-9751-C6F2FB20D04F}"/>
              </a:ext>
            </a:extLst>
          </p:cNvPr>
          <p:cNvSpPr txBox="1"/>
          <p:nvPr/>
        </p:nvSpPr>
        <p:spPr>
          <a:xfrm rot="2724488">
            <a:off x="891465" y="5808273"/>
            <a:ext cx="266640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800km</a:t>
            </a:r>
          </a:p>
        </p:txBody>
      </p:sp>
    </p:spTree>
    <p:extLst>
      <p:ext uri="{BB962C8B-B14F-4D97-AF65-F5344CB8AC3E}">
        <p14:creationId xmlns:p14="http://schemas.microsoft.com/office/powerpoint/2010/main" val="34904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6DCE3-DF9C-D1D2-E715-C24D4C06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49" y="2615610"/>
            <a:ext cx="5465134" cy="4146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B748A-E4CE-6C02-A9E1-92EFD015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4" y="95693"/>
            <a:ext cx="6436243" cy="3987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56D92-E134-A67E-7DD0-721E364DCB9C}"/>
              </a:ext>
            </a:extLst>
          </p:cNvPr>
          <p:cNvSpPr txBox="1"/>
          <p:nvPr/>
        </p:nvSpPr>
        <p:spPr>
          <a:xfrm>
            <a:off x="9377916" y="2925879"/>
            <a:ext cx="2666404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Cảng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Kông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Heading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9C1105-A4B5-D392-9FDA-BB5D521C0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49" y="64914"/>
            <a:ext cx="5465134" cy="2263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382072-EF19-DEBB-A2BA-965463BD6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7" y="4247707"/>
            <a:ext cx="643624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m vọng mở rộng địa chính trị tại Biển Đông">
            <a:hlinkClick r:id="" action="ppaction://media"/>
            <a:extLst>
              <a:ext uri="{FF2B5EF4-FFF2-40B4-BE49-F238E27FC236}">
                <a16:creationId xmlns:a16="http://schemas.microsoft.com/office/drawing/2014/main" id="{F4C08903-6CC0-C373-C47F-6793A7BB18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791" end="271912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012" y="258209"/>
            <a:ext cx="10543142" cy="4996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207BC1-C3FD-9FA7-C699-B48A09405903}"/>
              </a:ext>
            </a:extLst>
          </p:cNvPr>
          <p:cNvSpPr txBox="1"/>
          <p:nvPr/>
        </p:nvSpPr>
        <p:spPr>
          <a:xfrm>
            <a:off x="1595508" y="5878478"/>
            <a:ext cx="95312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uyến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huyết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mạch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Heading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7" t="34375" r="612" b="34372"/>
          <a:stretch>
            <a:fillRect/>
          </a:stretch>
        </p:blipFill>
        <p:spPr>
          <a:xfrm>
            <a:off x="0" y="-87651"/>
            <a:ext cx="12192000" cy="68580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60751">
            <a:off x="92519" y="-5041"/>
            <a:ext cx="316341" cy="583851"/>
          </a:xfrm>
          <a:custGeom>
            <a:avLst/>
            <a:gdLst/>
            <a:ahLst/>
            <a:cxnLst/>
            <a:rect l="l" t="t" r="r" b="b"/>
            <a:pathLst>
              <a:path w="474512" h="875777">
                <a:moveTo>
                  <a:pt x="0" y="0"/>
                </a:moveTo>
                <a:lnTo>
                  <a:pt x="474512" y="0"/>
                </a:lnTo>
                <a:lnTo>
                  <a:pt x="474512" y="875776"/>
                </a:lnTo>
                <a:lnTo>
                  <a:pt x="0" y="87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205456" y="3996166"/>
            <a:ext cx="6579819" cy="2774183"/>
            <a:chOff x="0" y="0"/>
            <a:chExt cx="6735529" cy="7636200"/>
          </a:xfrm>
        </p:grpSpPr>
        <p:sp>
          <p:nvSpPr>
            <p:cNvPr id="37" name="Freeform 37"/>
            <p:cNvSpPr/>
            <p:nvPr/>
          </p:nvSpPr>
          <p:spPr>
            <a:xfrm>
              <a:off x="31750" y="31750"/>
              <a:ext cx="6672029" cy="7572700"/>
            </a:xfrm>
            <a:custGeom>
              <a:avLst/>
              <a:gdLst/>
              <a:ahLst/>
              <a:cxnLst/>
              <a:rect l="l" t="t" r="r" b="b"/>
              <a:pathLst>
                <a:path w="6672029" h="7572700">
                  <a:moveTo>
                    <a:pt x="6579319" y="7572700"/>
                  </a:moveTo>
                  <a:lnTo>
                    <a:pt x="92710" y="7572700"/>
                  </a:lnTo>
                  <a:cubicBezTo>
                    <a:pt x="41910" y="7572700"/>
                    <a:pt x="0" y="7530790"/>
                    <a:pt x="0" y="74799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78049" y="0"/>
                  </a:lnTo>
                  <a:cubicBezTo>
                    <a:pt x="6628849" y="0"/>
                    <a:pt x="6670759" y="41910"/>
                    <a:pt x="6670759" y="92710"/>
                  </a:cubicBezTo>
                  <a:lnTo>
                    <a:pt x="6670759" y="7478720"/>
                  </a:lnTo>
                  <a:cubicBezTo>
                    <a:pt x="6672029" y="7530790"/>
                    <a:pt x="6630119" y="7572700"/>
                    <a:pt x="6579319" y="7572700"/>
                  </a:cubicBezTo>
                  <a:close/>
                </a:path>
              </a:pathLst>
            </a:custGeom>
            <a:solidFill>
              <a:srgbClr val="F6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6735529" cy="7636200"/>
            </a:xfrm>
            <a:custGeom>
              <a:avLst/>
              <a:gdLst/>
              <a:ahLst/>
              <a:cxnLst/>
              <a:rect l="l" t="t" r="r" b="b"/>
              <a:pathLst>
                <a:path w="6735529" h="7636200">
                  <a:moveTo>
                    <a:pt x="6611069" y="59690"/>
                  </a:moveTo>
                  <a:cubicBezTo>
                    <a:pt x="6646629" y="59690"/>
                    <a:pt x="6675839" y="88900"/>
                    <a:pt x="6675839" y="124460"/>
                  </a:cubicBezTo>
                  <a:lnTo>
                    <a:pt x="6675839" y="7511740"/>
                  </a:lnTo>
                  <a:cubicBezTo>
                    <a:pt x="6675839" y="7547300"/>
                    <a:pt x="6646629" y="7576510"/>
                    <a:pt x="6611069" y="7576510"/>
                  </a:cubicBezTo>
                  <a:lnTo>
                    <a:pt x="124460" y="7576510"/>
                  </a:lnTo>
                  <a:cubicBezTo>
                    <a:pt x="88900" y="7576510"/>
                    <a:pt x="59690" y="7547300"/>
                    <a:pt x="59690" y="75117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11069" y="59690"/>
                  </a:lnTo>
                  <a:moveTo>
                    <a:pt x="66110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11740"/>
                  </a:lnTo>
                  <a:cubicBezTo>
                    <a:pt x="0" y="7580320"/>
                    <a:pt x="55880" y="7636200"/>
                    <a:pt x="124460" y="7636200"/>
                  </a:cubicBezTo>
                  <a:lnTo>
                    <a:pt x="6611069" y="7636200"/>
                  </a:lnTo>
                  <a:cubicBezTo>
                    <a:pt x="6679650" y="7636200"/>
                    <a:pt x="6735529" y="7580320"/>
                    <a:pt x="6735529" y="7511740"/>
                  </a:cubicBezTo>
                  <a:lnTo>
                    <a:pt x="6735529" y="124460"/>
                  </a:lnTo>
                  <a:cubicBezTo>
                    <a:pt x="6735529" y="55880"/>
                    <a:pt x="6679650" y="0"/>
                    <a:pt x="6611069" y="0"/>
                  </a:cubicBezTo>
                  <a:close/>
                </a:path>
              </a:pathLst>
            </a:custGeom>
            <a:solidFill>
              <a:srgbClr val="2C43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765098" y="6599112"/>
            <a:ext cx="3477490" cy="311681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E3D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5C6E25-5F7C-F939-8A33-951946CABAB1}"/>
              </a:ext>
            </a:extLst>
          </p:cNvPr>
          <p:cNvGrpSpPr/>
          <p:nvPr/>
        </p:nvGrpSpPr>
        <p:grpSpPr>
          <a:xfrm>
            <a:off x="113015" y="2673173"/>
            <a:ext cx="6672260" cy="1248453"/>
            <a:chOff x="113015" y="2673173"/>
            <a:chExt cx="6672260" cy="1503005"/>
          </a:xfrm>
        </p:grpSpPr>
        <p:grpSp>
          <p:nvGrpSpPr>
            <p:cNvPr id="34" name="Group 34"/>
            <p:cNvGrpSpPr/>
            <p:nvPr/>
          </p:nvGrpSpPr>
          <p:grpSpPr>
            <a:xfrm>
              <a:off x="113015" y="2673173"/>
              <a:ext cx="6593599" cy="1503005"/>
              <a:chOff x="0" y="0"/>
              <a:chExt cx="1821070" cy="1250181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821070" cy="1250181"/>
              </a:xfrm>
              <a:custGeom>
                <a:avLst/>
                <a:gdLst/>
                <a:ahLst/>
                <a:cxnLst/>
                <a:rect l="l" t="t" r="r" b="b"/>
                <a:pathLst>
                  <a:path w="1821070" h="1250181">
                    <a:moveTo>
                      <a:pt x="1696610" y="1250181"/>
                    </a:moveTo>
                    <a:lnTo>
                      <a:pt x="124460" y="1250181"/>
                    </a:lnTo>
                    <a:cubicBezTo>
                      <a:pt x="55880" y="1250181"/>
                      <a:pt x="0" y="1194301"/>
                      <a:pt x="0" y="112572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96610" y="0"/>
                    </a:lnTo>
                    <a:cubicBezTo>
                      <a:pt x="1765190" y="0"/>
                      <a:pt x="1821070" y="55880"/>
                      <a:pt x="1821070" y="124460"/>
                    </a:cubicBezTo>
                    <a:lnTo>
                      <a:pt x="1821070" y="1125721"/>
                    </a:lnTo>
                    <a:cubicBezTo>
                      <a:pt x="1821070" y="1194301"/>
                      <a:pt x="1765190" y="1250181"/>
                      <a:pt x="1696610" y="125018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8">
              <a:extLst>
                <a:ext uri="{FF2B5EF4-FFF2-40B4-BE49-F238E27FC236}">
                  <a16:creationId xmlns:a16="http://schemas.microsoft.com/office/drawing/2014/main" id="{D19C4A3F-F328-B979-2EFE-15B01507E191}"/>
                </a:ext>
              </a:extLst>
            </p:cNvPr>
            <p:cNvSpPr txBox="1"/>
            <p:nvPr/>
          </p:nvSpPr>
          <p:spPr>
            <a:xfrm>
              <a:off x="309412" y="2931637"/>
              <a:ext cx="6475863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-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Là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tuyến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đường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ngắn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nhất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cho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các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tàu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biển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di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chuyển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giữa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Thái Bình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Dương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và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Ấn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Độ</a:t>
              </a:r>
              <a:r>
                <a:rPr kumimoji="0" lang="en-US" sz="2700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270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Dương</a:t>
              </a:r>
              <a:endPara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55F45C-B13A-4BF8-E529-3C840AE9836A}"/>
              </a:ext>
            </a:extLst>
          </p:cNvPr>
          <p:cNvGrpSpPr/>
          <p:nvPr/>
        </p:nvGrpSpPr>
        <p:grpSpPr>
          <a:xfrm>
            <a:off x="113017" y="1023900"/>
            <a:ext cx="6593597" cy="1509817"/>
            <a:chOff x="113017" y="1023900"/>
            <a:chExt cx="6593597" cy="1509817"/>
          </a:xfrm>
        </p:grpSpPr>
        <p:grpSp>
          <p:nvGrpSpPr>
            <p:cNvPr id="32" name="Group 32"/>
            <p:cNvGrpSpPr/>
            <p:nvPr/>
          </p:nvGrpSpPr>
          <p:grpSpPr>
            <a:xfrm>
              <a:off x="113017" y="1023900"/>
              <a:ext cx="6593597" cy="1509817"/>
              <a:chOff x="0" y="0"/>
              <a:chExt cx="1821070" cy="79782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21070" cy="797828"/>
              </a:xfrm>
              <a:custGeom>
                <a:avLst/>
                <a:gdLst/>
                <a:ahLst/>
                <a:cxnLst/>
                <a:rect l="l" t="t" r="r" b="b"/>
                <a:pathLst>
                  <a:path w="1821070" h="797828">
                    <a:moveTo>
                      <a:pt x="1696610" y="797828"/>
                    </a:moveTo>
                    <a:lnTo>
                      <a:pt x="124460" y="797828"/>
                    </a:lnTo>
                    <a:cubicBezTo>
                      <a:pt x="55880" y="797828"/>
                      <a:pt x="0" y="741948"/>
                      <a:pt x="0" y="6733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96610" y="0"/>
                    </a:lnTo>
                    <a:cubicBezTo>
                      <a:pt x="1765190" y="0"/>
                      <a:pt x="1821070" y="55880"/>
                      <a:pt x="1821070" y="124460"/>
                    </a:cubicBezTo>
                    <a:lnTo>
                      <a:pt x="1821070" y="673368"/>
                    </a:lnTo>
                    <a:cubicBezTo>
                      <a:pt x="1821070" y="741948"/>
                      <a:pt x="1765190" y="797828"/>
                      <a:pt x="1696610" y="797828"/>
                    </a:cubicBezTo>
                    <a:close/>
                  </a:path>
                </a:pathLst>
              </a:custGeom>
              <a:solidFill>
                <a:srgbClr val="EC7357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48">
              <a:extLst>
                <a:ext uri="{FF2B5EF4-FFF2-40B4-BE49-F238E27FC236}">
                  <a16:creationId xmlns:a16="http://schemas.microsoft.com/office/drawing/2014/main" id="{9E21603D-6DDF-FD62-0F42-E5EC28C80BA1}"/>
                </a:ext>
              </a:extLst>
            </p:cNvPr>
            <p:cNvSpPr txBox="1"/>
            <p:nvPr/>
          </p:nvSpPr>
          <p:spPr>
            <a:xfrm>
              <a:off x="430527" y="1125451"/>
              <a:ext cx="6252165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Biển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Đông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có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vị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trí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chiến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lược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quan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trọng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ở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khu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vực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về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quốc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phòng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an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ninh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giao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thông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vận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tải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và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các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hoạt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động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kinh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Banner" pitchFamily="2" charset="0"/>
                </a:rPr>
                <a:t>tế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</a:endParaRPr>
            </a:p>
          </p:txBody>
        </p:sp>
      </p:grpSp>
      <p:sp>
        <p:nvSpPr>
          <p:cNvPr id="59" name="TextBox 48">
            <a:extLst>
              <a:ext uri="{FF2B5EF4-FFF2-40B4-BE49-F238E27FC236}">
                <a16:creationId xmlns:a16="http://schemas.microsoft.com/office/drawing/2014/main" id="{EDF6268D-2D20-75CC-7F3B-82D926E16E71}"/>
              </a:ext>
            </a:extLst>
          </p:cNvPr>
          <p:cNvSpPr txBox="1"/>
          <p:nvPr/>
        </p:nvSpPr>
        <p:spPr>
          <a:xfrm>
            <a:off x="4967048" y="5125128"/>
            <a:ext cx="1574499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Trung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Quốc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60" name="Group 24">
            <a:extLst>
              <a:ext uri="{FF2B5EF4-FFF2-40B4-BE49-F238E27FC236}">
                <a16:creationId xmlns:a16="http://schemas.microsoft.com/office/drawing/2014/main" id="{B231A439-F86A-1880-3E44-24AEBDB423EF}"/>
              </a:ext>
            </a:extLst>
          </p:cNvPr>
          <p:cNvGrpSpPr/>
          <p:nvPr/>
        </p:nvGrpSpPr>
        <p:grpSpPr>
          <a:xfrm>
            <a:off x="309412" y="5282669"/>
            <a:ext cx="1722064" cy="247862"/>
            <a:chOff x="0" y="0"/>
            <a:chExt cx="2480556" cy="270658"/>
          </a:xfrm>
        </p:grpSpPr>
        <p:grpSp>
          <p:nvGrpSpPr>
            <p:cNvPr id="61" name="Group 25">
              <a:extLst>
                <a:ext uri="{FF2B5EF4-FFF2-40B4-BE49-F238E27FC236}">
                  <a16:creationId xmlns:a16="http://schemas.microsoft.com/office/drawing/2014/main" id="{E015A6C5-F3D6-DDFF-AFE3-37E96AFFCB84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6B8AB792-70E2-A86D-9A77-C16B8469B6D8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AutoShape 27">
              <a:extLst>
                <a:ext uri="{FF2B5EF4-FFF2-40B4-BE49-F238E27FC236}">
                  <a16:creationId xmlns:a16="http://schemas.microsoft.com/office/drawing/2014/main" id="{0F20CBFC-D9BF-761A-660B-D1BB35B56C1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TextBox 48">
            <a:extLst>
              <a:ext uri="{FF2B5EF4-FFF2-40B4-BE49-F238E27FC236}">
                <a16:creationId xmlns:a16="http://schemas.microsoft.com/office/drawing/2014/main" id="{640A0BE6-C4E3-6A92-EABE-327C45783AA1}"/>
              </a:ext>
            </a:extLst>
          </p:cNvPr>
          <p:cNvSpPr txBox="1"/>
          <p:nvPr/>
        </p:nvSpPr>
        <p:spPr>
          <a:xfrm>
            <a:off x="611622" y="5100392"/>
            <a:ext cx="2839708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noProof="0" dirty="0" err="1">
                <a:solidFill>
                  <a:srgbClr val="002060"/>
                </a:solidFill>
                <a:latin typeface="Sitka Banner" pitchFamily="2" charset="0"/>
              </a:rPr>
              <a:t>Ấn</a:t>
            </a:r>
            <a:r>
              <a:rPr lang="en-US" sz="2667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667" noProof="0" dirty="0" err="1">
                <a:solidFill>
                  <a:srgbClr val="002060"/>
                </a:solidFill>
                <a:latin typeface="Sitka Banner" pitchFamily="2" charset="0"/>
              </a:rPr>
              <a:t>Độ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69" name="TextBox 48">
            <a:extLst>
              <a:ext uri="{FF2B5EF4-FFF2-40B4-BE49-F238E27FC236}">
                <a16:creationId xmlns:a16="http://schemas.microsoft.com/office/drawing/2014/main" id="{74DA9C4A-735F-9131-3426-EF8F23E007E3}"/>
              </a:ext>
            </a:extLst>
          </p:cNvPr>
          <p:cNvSpPr txBox="1"/>
          <p:nvPr/>
        </p:nvSpPr>
        <p:spPr>
          <a:xfrm>
            <a:off x="2873662" y="5107931"/>
            <a:ext cx="1669550" cy="414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Nhật</a:t>
            </a:r>
            <a:r>
              <a:rPr kumimoji="0" lang="en-US" sz="2667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Bản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CD464E-5FA0-D878-64BA-48282517FD9F}"/>
              </a:ext>
            </a:extLst>
          </p:cNvPr>
          <p:cNvSpPr txBox="1"/>
          <p:nvPr/>
        </p:nvSpPr>
        <p:spPr>
          <a:xfrm>
            <a:off x="-224214" y="268045"/>
            <a:ext cx="1241621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Á – Thái Bình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Dương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Heading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CF756EA4-DC75-8025-B993-7B705F48D846}"/>
              </a:ext>
            </a:extLst>
          </p:cNvPr>
          <p:cNvGrpSpPr/>
          <p:nvPr/>
        </p:nvGrpSpPr>
        <p:grpSpPr>
          <a:xfrm>
            <a:off x="4623272" y="5262963"/>
            <a:ext cx="1722064" cy="247862"/>
            <a:chOff x="0" y="0"/>
            <a:chExt cx="2480556" cy="270658"/>
          </a:xfrm>
        </p:grpSpPr>
        <p:grpSp>
          <p:nvGrpSpPr>
            <p:cNvPr id="7" name="Group 25">
              <a:extLst>
                <a:ext uri="{FF2B5EF4-FFF2-40B4-BE49-F238E27FC236}">
                  <a16:creationId xmlns:a16="http://schemas.microsoft.com/office/drawing/2014/main" id="{82DAD4E2-35C5-DEC6-A431-038EDBE77D1B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9" name="Freeform 26">
                <a:extLst>
                  <a:ext uri="{FF2B5EF4-FFF2-40B4-BE49-F238E27FC236}">
                    <a16:creationId xmlns:a16="http://schemas.microsoft.com/office/drawing/2014/main" id="{26B80676-028F-C554-81AF-982A60CE595B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91E10BD5-EA1B-05B9-E592-1CA9E1ABC48F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DCC76ED7-C809-B91F-1A41-F6C5A4BC08A3}"/>
              </a:ext>
            </a:extLst>
          </p:cNvPr>
          <p:cNvGrpSpPr/>
          <p:nvPr/>
        </p:nvGrpSpPr>
        <p:grpSpPr>
          <a:xfrm>
            <a:off x="309412" y="6070305"/>
            <a:ext cx="1722064" cy="247862"/>
            <a:chOff x="0" y="0"/>
            <a:chExt cx="2480556" cy="270658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4302D76F-D352-900D-6A10-DF8D73DD4E0F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13" name="Freeform 26">
                <a:extLst>
                  <a:ext uri="{FF2B5EF4-FFF2-40B4-BE49-F238E27FC236}">
                    <a16:creationId xmlns:a16="http://schemas.microsoft.com/office/drawing/2014/main" id="{1809E895-B34F-1DBE-5CA4-DF9CB355C82B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AutoShape 27">
              <a:extLst>
                <a:ext uri="{FF2B5EF4-FFF2-40B4-BE49-F238E27FC236}">
                  <a16:creationId xmlns:a16="http://schemas.microsoft.com/office/drawing/2014/main" id="{4B7F2CFF-C2AC-BA85-D462-007888DBC593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E0BD6073-E36C-4A98-69D8-D3C60793F916}"/>
              </a:ext>
            </a:extLst>
          </p:cNvPr>
          <p:cNvGrpSpPr/>
          <p:nvPr/>
        </p:nvGrpSpPr>
        <p:grpSpPr>
          <a:xfrm>
            <a:off x="2439962" y="5254014"/>
            <a:ext cx="1722064" cy="247862"/>
            <a:chOff x="0" y="0"/>
            <a:chExt cx="2480556" cy="270658"/>
          </a:xfrm>
        </p:grpSpPr>
        <p:grpSp>
          <p:nvGrpSpPr>
            <p:cNvPr id="15" name="Group 25">
              <a:extLst>
                <a:ext uri="{FF2B5EF4-FFF2-40B4-BE49-F238E27FC236}">
                  <a16:creationId xmlns:a16="http://schemas.microsoft.com/office/drawing/2014/main" id="{5503FA27-F51E-DE9F-2549-AD485CFF0CB5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17" name="Freeform 26">
                <a:extLst>
                  <a:ext uri="{FF2B5EF4-FFF2-40B4-BE49-F238E27FC236}">
                    <a16:creationId xmlns:a16="http://schemas.microsoft.com/office/drawing/2014/main" id="{AF4A7762-E790-1074-24CA-36403E8372BB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AutoShape 27">
              <a:extLst>
                <a:ext uri="{FF2B5EF4-FFF2-40B4-BE49-F238E27FC236}">
                  <a16:creationId xmlns:a16="http://schemas.microsoft.com/office/drawing/2014/main" id="{6438A4E5-4738-F34F-89CB-184F95264FA5}"/>
                </a:ext>
              </a:extLst>
            </p:cNvPr>
            <p:cNvSpPr/>
            <p:nvPr/>
          </p:nvSpPr>
          <p:spPr>
            <a:xfrm>
              <a:off x="384486" y="252331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DBF7F385-E5B2-C1A6-D7EF-3572AD953F5F}"/>
              </a:ext>
            </a:extLst>
          </p:cNvPr>
          <p:cNvGrpSpPr/>
          <p:nvPr/>
        </p:nvGrpSpPr>
        <p:grpSpPr>
          <a:xfrm>
            <a:off x="2439962" y="6079779"/>
            <a:ext cx="1722063" cy="247862"/>
            <a:chOff x="0" y="0"/>
            <a:chExt cx="2480555" cy="270658"/>
          </a:xfrm>
        </p:grpSpPr>
        <p:grpSp>
          <p:nvGrpSpPr>
            <p:cNvPr id="19" name="Group 25">
              <a:extLst>
                <a:ext uri="{FF2B5EF4-FFF2-40B4-BE49-F238E27FC236}">
                  <a16:creationId xmlns:a16="http://schemas.microsoft.com/office/drawing/2014/main" id="{58D51B65-18C4-04F7-709B-2FD869690925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34777F20-88FB-23F7-F2DB-994A17E5B07A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AutoShape 27">
              <a:extLst>
                <a:ext uri="{FF2B5EF4-FFF2-40B4-BE49-F238E27FC236}">
                  <a16:creationId xmlns:a16="http://schemas.microsoft.com/office/drawing/2014/main" id="{D62A4970-79C1-48D3-298D-4FA8B360D16B}"/>
                </a:ext>
              </a:extLst>
            </p:cNvPr>
            <p:cNvSpPr/>
            <p:nvPr/>
          </p:nvSpPr>
          <p:spPr>
            <a:xfrm>
              <a:off x="384486" y="252331"/>
              <a:ext cx="2096069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4">
            <a:extLst>
              <a:ext uri="{FF2B5EF4-FFF2-40B4-BE49-F238E27FC236}">
                <a16:creationId xmlns:a16="http://schemas.microsoft.com/office/drawing/2014/main" id="{2DADF98E-E8F7-F6F1-7E8B-571C7CF02C5E}"/>
              </a:ext>
            </a:extLst>
          </p:cNvPr>
          <p:cNvGrpSpPr/>
          <p:nvPr/>
        </p:nvGrpSpPr>
        <p:grpSpPr>
          <a:xfrm>
            <a:off x="4661705" y="6092423"/>
            <a:ext cx="1722064" cy="247862"/>
            <a:chOff x="0" y="0"/>
            <a:chExt cx="2480556" cy="270658"/>
          </a:xfrm>
        </p:grpSpPr>
        <p:grpSp>
          <p:nvGrpSpPr>
            <p:cNvPr id="23" name="Group 25">
              <a:extLst>
                <a:ext uri="{FF2B5EF4-FFF2-40B4-BE49-F238E27FC236}">
                  <a16:creationId xmlns:a16="http://schemas.microsoft.com/office/drawing/2014/main" id="{BA57D6B6-FA1B-7DE4-579C-9870F13B10A4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25" name="Freeform 26">
                <a:extLst>
                  <a:ext uri="{FF2B5EF4-FFF2-40B4-BE49-F238E27FC236}">
                    <a16:creationId xmlns:a16="http://schemas.microsoft.com/office/drawing/2014/main" id="{1F17E8B9-33EA-2C93-E385-A4DD32B9941A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AutoShape 27">
              <a:extLst>
                <a:ext uri="{FF2B5EF4-FFF2-40B4-BE49-F238E27FC236}">
                  <a16:creationId xmlns:a16="http://schemas.microsoft.com/office/drawing/2014/main" id="{320207CE-0704-9768-10B8-97E63D70C7A9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48">
            <a:extLst>
              <a:ext uri="{FF2B5EF4-FFF2-40B4-BE49-F238E27FC236}">
                <a16:creationId xmlns:a16="http://schemas.microsoft.com/office/drawing/2014/main" id="{C579F554-FD10-9350-1A6C-9EFC2CCC00A4}"/>
              </a:ext>
            </a:extLst>
          </p:cNvPr>
          <p:cNvSpPr txBox="1"/>
          <p:nvPr/>
        </p:nvSpPr>
        <p:spPr>
          <a:xfrm>
            <a:off x="2706882" y="5853612"/>
            <a:ext cx="174936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Mai-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lai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-xi-a</a:t>
            </a:r>
          </a:p>
        </p:txBody>
      </p:sp>
      <p:sp>
        <p:nvSpPr>
          <p:cNvPr id="31" name="TextBox 48">
            <a:extLst>
              <a:ext uri="{FF2B5EF4-FFF2-40B4-BE49-F238E27FC236}">
                <a16:creationId xmlns:a16="http://schemas.microsoft.com/office/drawing/2014/main" id="{88E373F8-04D1-A6BD-3B41-6077B7095A6A}"/>
              </a:ext>
            </a:extLst>
          </p:cNvPr>
          <p:cNvSpPr txBox="1"/>
          <p:nvPr/>
        </p:nvSpPr>
        <p:spPr>
          <a:xfrm>
            <a:off x="611622" y="5865089"/>
            <a:ext cx="174936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Xin-ga-po</a:t>
            </a:r>
          </a:p>
        </p:txBody>
      </p:sp>
      <p:sp>
        <p:nvSpPr>
          <p:cNvPr id="39" name="TextBox 48">
            <a:extLst>
              <a:ext uri="{FF2B5EF4-FFF2-40B4-BE49-F238E27FC236}">
                <a16:creationId xmlns:a16="http://schemas.microsoft.com/office/drawing/2014/main" id="{B4831420-8123-E75D-EDAF-842F807656C0}"/>
              </a:ext>
            </a:extLst>
          </p:cNvPr>
          <p:cNvSpPr txBox="1"/>
          <p:nvPr/>
        </p:nvSpPr>
        <p:spPr>
          <a:xfrm>
            <a:off x="5038742" y="5884087"/>
            <a:ext cx="174936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Việt</a:t>
            </a:r>
            <a:r>
              <a:rPr kumimoji="0" lang="en-US" sz="2667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Nam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35AC2C0-115A-0076-CC5F-0801F3B95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069" y="3725136"/>
            <a:ext cx="5300877" cy="3106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48">
            <a:extLst>
              <a:ext uri="{FF2B5EF4-FFF2-40B4-BE49-F238E27FC236}">
                <a16:creationId xmlns:a16="http://schemas.microsoft.com/office/drawing/2014/main" id="{11285951-2F2D-180E-AA15-2A340D1F95DE}"/>
              </a:ext>
            </a:extLst>
          </p:cNvPr>
          <p:cNvSpPr txBox="1"/>
          <p:nvPr/>
        </p:nvSpPr>
        <p:spPr>
          <a:xfrm>
            <a:off x="421510" y="4061082"/>
            <a:ext cx="62611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-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nước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có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hoạt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động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thương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mại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hàng</a:t>
            </a:r>
            <a:r>
              <a:rPr kumimoji="0" lang="en-US" sz="27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70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hải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,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khai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thác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hải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sản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,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dầu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khí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trên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vùng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biển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700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này</a:t>
            </a:r>
            <a:r>
              <a:rPr lang="en-US" sz="2700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:</a:t>
            </a:r>
            <a:endParaRPr kumimoji="0" lang="en-US" sz="270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EC7B6A4-CC78-D619-E9FD-D45D458DF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715" y="959699"/>
            <a:ext cx="5223268" cy="2643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9" grpId="0"/>
      <p:bldP spid="30" grpId="0"/>
      <p:bldP spid="31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m vọng mở rộng địa chính trị tại Biển Đông">
            <a:hlinkClick r:id="" action="ppaction://media"/>
            <a:extLst>
              <a:ext uri="{FF2B5EF4-FFF2-40B4-BE49-F238E27FC236}">
                <a16:creationId xmlns:a16="http://schemas.microsoft.com/office/drawing/2014/main" id="{F4C08903-6CC0-C373-C47F-6793A7BB18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552" end="341656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191" y="258209"/>
            <a:ext cx="8995884" cy="4996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EC694-35E9-08D1-EB3F-7C548C4D6A37}"/>
              </a:ext>
            </a:extLst>
          </p:cNvPr>
          <p:cNvSpPr txBox="1"/>
          <p:nvPr/>
        </p:nvSpPr>
        <p:spPr>
          <a:xfrm>
            <a:off x="1134737" y="5724242"/>
            <a:ext cx="951831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Heading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236" y="222797"/>
            <a:ext cx="11754998" cy="6411797"/>
            <a:chOff x="0" y="0"/>
            <a:chExt cx="2465854" cy="3582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5854" cy="3582782"/>
            </a:xfrm>
            <a:custGeom>
              <a:avLst/>
              <a:gdLst/>
              <a:ahLst/>
              <a:cxnLst/>
              <a:rect l="l" t="t" r="r" b="b"/>
              <a:pathLst>
                <a:path w="2465854" h="3582782">
                  <a:moveTo>
                    <a:pt x="43275" y="0"/>
                  </a:moveTo>
                  <a:lnTo>
                    <a:pt x="2422580" y="0"/>
                  </a:lnTo>
                  <a:cubicBezTo>
                    <a:pt x="2446480" y="0"/>
                    <a:pt x="2465854" y="19375"/>
                    <a:pt x="2465854" y="43275"/>
                  </a:cubicBezTo>
                  <a:lnTo>
                    <a:pt x="2465854" y="3539508"/>
                  </a:lnTo>
                  <a:cubicBezTo>
                    <a:pt x="2465854" y="3550985"/>
                    <a:pt x="2461295" y="3561992"/>
                    <a:pt x="2453179" y="3570108"/>
                  </a:cubicBezTo>
                  <a:cubicBezTo>
                    <a:pt x="2445064" y="3578223"/>
                    <a:pt x="2434057" y="3582782"/>
                    <a:pt x="2422580" y="3582782"/>
                  </a:cubicBezTo>
                  <a:lnTo>
                    <a:pt x="43275" y="3582782"/>
                  </a:lnTo>
                  <a:cubicBezTo>
                    <a:pt x="31797" y="3582782"/>
                    <a:pt x="20790" y="3578223"/>
                    <a:pt x="12675" y="3570108"/>
                  </a:cubicBezTo>
                  <a:cubicBezTo>
                    <a:pt x="4559" y="3561992"/>
                    <a:pt x="0" y="3550985"/>
                    <a:pt x="0" y="3539508"/>
                  </a:cubicBezTo>
                  <a:lnTo>
                    <a:pt x="0" y="43275"/>
                  </a:lnTo>
                  <a:cubicBezTo>
                    <a:pt x="0" y="31797"/>
                    <a:pt x="4559" y="20790"/>
                    <a:pt x="12675" y="12675"/>
                  </a:cubicBezTo>
                  <a:cubicBezTo>
                    <a:pt x="20790" y="4559"/>
                    <a:pt x="31797" y="0"/>
                    <a:pt x="4327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1" tIns="32581" rIns="32581" bIns="32581" rtlCol="0" anchor="ctr"/>
            <a:lstStyle/>
            <a:p>
              <a:pPr algn="ctr" defTabSz="609630">
                <a:lnSpc>
                  <a:spcPts val="1257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705" y="1955062"/>
            <a:ext cx="4950027" cy="1475473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algn="ctr" defTabSz="609630">
              <a:lnSpc>
                <a:spcPts val="1347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2981713" y="390571"/>
            <a:ext cx="6299461" cy="1200120"/>
            <a:chOff x="0" y="0"/>
            <a:chExt cx="1317184" cy="20372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17184" cy="203728"/>
            </a:xfrm>
            <a:custGeom>
              <a:avLst/>
              <a:gdLst/>
              <a:ahLst/>
              <a:cxnLst/>
              <a:rect l="l" t="t" r="r" b="b"/>
              <a:pathLst>
                <a:path w="1317184" h="203728">
                  <a:moveTo>
                    <a:pt x="81013" y="0"/>
                  </a:moveTo>
                  <a:lnTo>
                    <a:pt x="1236171" y="0"/>
                  </a:lnTo>
                  <a:cubicBezTo>
                    <a:pt x="1257657" y="0"/>
                    <a:pt x="1278263" y="8535"/>
                    <a:pt x="1293456" y="23728"/>
                  </a:cubicBezTo>
                  <a:cubicBezTo>
                    <a:pt x="1308649" y="38921"/>
                    <a:pt x="1317184" y="59527"/>
                    <a:pt x="1317184" y="81013"/>
                  </a:cubicBezTo>
                  <a:lnTo>
                    <a:pt x="1317184" y="122716"/>
                  </a:lnTo>
                  <a:cubicBezTo>
                    <a:pt x="1317184" y="144201"/>
                    <a:pt x="1308649" y="164807"/>
                    <a:pt x="1293456" y="180000"/>
                  </a:cubicBezTo>
                  <a:cubicBezTo>
                    <a:pt x="1278263" y="195193"/>
                    <a:pt x="1257657" y="203728"/>
                    <a:pt x="1236171" y="203728"/>
                  </a:cubicBezTo>
                  <a:lnTo>
                    <a:pt x="81013" y="203728"/>
                  </a:lnTo>
                  <a:cubicBezTo>
                    <a:pt x="36271" y="203728"/>
                    <a:pt x="0" y="167458"/>
                    <a:pt x="0" y="122716"/>
                  </a:cubicBezTo>
                  <a:lnTo>
                    <a:pt x="0" y="81013"/>
                  </a:lnTo>
                  <a:cubicBezTo>
                    <a:pt x="0" y="59527"/>
                    <a:pt x="8535" y="38921"/>
                    <a:pt x="23728" y="23728"/>
                  </a:cubicBezTo>
                  <a:cubicBezTo>
                    <a:pt x="38921" y="8535"/>
                    <a:pt x="59527" y="0"/>
                    <a:pt x="810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2581" tIns="32581" rIns="32581" bIns="32581" rtlCol="0" anchor="ctr"/>
            <a:lstStyle/>
            <a:p>
              <a:pPr algn="ctr" defTabSz="609630">
                <a:lnSpc>
                  <a:spcPts val="13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4DEE4B4-3B01-D00C-C87D-0D3F77A4F63E}"/>
              </a:ext>
            </a:extLst>
          </p:cNvPr>
          <p:cNvSpPr txBox="1"/>
          <p:nvPr/>
        </p:nvSpPr>
        <p:spPr>
          <a:xfrm>
            <a:off x="3135556" y="510101"/>
            <a:ext cx="599177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Heading" pitchFamily="2" charset="0"/>
                <a:cs typeface="Times New Roman" panose="02020603050405020304" pitchFamily="18" charset="0"/>
              </a:rPr>
              <a:t>biển</a:t>
            </a:r>
            <a:endParaRPr lang="en-US" sz="3000" dirty="0">
              <a:solidFill>
                <a:srgbClr val="C00000"/>
              </a:solidFill>
              <a:latin typeface="Sitka Heading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itka Heading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1D4534-D6E8-66F6-5237-CFE8DE718AB6}"/>
              </a:ext>
            </a:extLst>
          </p:cNvPr>
          <p:cNvGrpSpPr/>
          <p:nvPr/>
        </p:nvGrpSpPr>
        <p:grpSpPr>
          <a:xfrm>
            <a:off x="2126975" y="1727453"/>
            <a:ext cx="3683760" cy="1287423"/>
            <a:chOff x="345183" y="1868358"/>
            <a:chExt cx="3683760" cy="1287423"/>
          </a:xfrm>
        </p:grpSpPr>
        <p:grpSp>
          <p:nvGrpSpPr>
            <p:cNvPr id="20" name="Group 20"/>
            <p:cNvGrpSpPr/>
            <p:nvPr/>
          </p:nvGrpSpPr>
          <p:grpSpPr>
            <a:xfrm>
              <a:off x="345183" y="1868358"/>
              <a:ext cx="3683760" cy="1287423"/>
              <a:chOff x="0" y="0"/>
              <a:chExt cx="1000277" cy="118775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00277" cy="1187754"/>
              </a:xfrm>
              <a:custGeom>
                <a:avLst/>
                <a:gdLst/>
                <a:ahLst/>
                <a:cxnLst/>
                <a:rect l="l" t="t" r="r" b="b"/>
                <a:pathLst>
                  <a:path w="1000277" h="1187754">
                    <a:moveTo>
                      <a:pt x="117991" y="0"/>
                    </a:moveTo>
                    <a:lnTo>
                      <a:pt x="882286" y="0"/>
                    </a:lnTo>
                    <a:cubicBezTo>
                      <a:pt x="913579" y="0"/>
                      <a:pt x="943591" y="12431"/>
                      <a:pt x="965718" y="34559"/>
                    </a:cubicBezTo>
                    <a:cubicBezTo>
                      <a:pt x="987846" y="56686"/>
                      <a:pt x="1000277" y="86698"/>
                      <a:pt x="1000277" y="117991"/>
                    </a:cubicBezTo>
                    <a:lnTo>
                      <a:pt x="1000277" y="1069763"/>
                    </a:lnTo>
                    <a:cubicBezTo>
                      <a:pt x="1000277" y="1101056"/>
                      <a:pt x="987846" y="1131067"/>
                      <a:pt x="965718" y="1153195"/>
                    </a:cubicBezTo>
                    <a:cubicBezTo>
                      <a:pt x="943591" y="1175323"/>
                      <a:pt x="913579" y="1187754"/>
                      <a:pt x="882286" y="1187754"/>
                    </a:cubicBezTo>
                    <a:lnTo>
                      <a:pt x="117991" y="1187754"/>
                    </a:lnTo>
                    <a:cubicBezTo>
                      <a:pt x="86698" y="1187754"/>
                      <a:pt x="56686" y="1175323"/>
                      <a:pt x="34559" y="1153195"/>
                    </a:cubicBezTo>
                    <a:cubicBezTo>
                      <a:pt x="12431" y="1131067"/>
                      <a:pt x="0" y="1101056"/>
                      <a:pt x="0" y="1069763"/>
                    </a:cubicBezTo>
                    <a:lnTo>
                      <a:pt x="0" y="117991"/>
                    </a:lnTo>
                    <a:cubicBezTo>
                      <a:pt x="0" y="86698"/>
                      <a:pt x="12431" y="56686"/>
                      <a:pt x="34559" y="34559"/>
                    </a:cubicBezTo>
                    <a:cubicBezTo>
                      <a:pt x="56686" y="12431"/>
                      <a:pt x="86698" y="0"/>
                      <a:pt x="117991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2581" tIns="32581" rIns="32581" bIns="32581" rtlCol="0" anchor="ctr"/>
              <a:lstStyle/>
              <a:p>
                <a:pPr algn="ctr" defTabSz="609630">
                  <a:lnSpc>
                    <a:spcPts val="13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BE7D66-DC25-ECBA-A4B0-62873C1846C6}"/>
                </a:ext>
              </a:extLst>
            </p:cNvPr>
            <p:cNvSpPr txBox="1"/>
            <p:nvPr/>
          </p:nvSpPr>
          <p:spPr>
            <a:xfrm>
              <a:off x="1773858" y="2020383"/>
              <a:ext cx="219213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dirty="0" err="1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Tài</a:t>
              </a:r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nguyên</a:t>
              </a:r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sinh</a:t>
              </a:r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vật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958B14A-08B7-8DB3-CE46-3C12305D6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23" y="1931747"/>
              <a:ext cx="1343893" cy="11515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C76248-5341-214B-E8FE-9A49E0624E10}"/>
              </a:ext>
            </a:extLst>
          </p:cNvPr>
          <p:cNvGrpSpPr/>
          <p:nvPr/>
        </p:nvGrpSpPr>
        <p:grpSpPr>
          <a:xfrm>
            <a:off x="6567064" y="1659735"/>
            <a:ext cx="3770607" cy="1402391"/>
            <a:chOff x="463658" y="4159277"/>
            <a:chExt cx="3770607" cy="1179868"/>
          </a:xfrm>
        </p:grpSpPr>
        <p:grpSp>
          <p:nvGrpSpPr>
            <p:cNvPr id="5" name="Group 5"/>
            <p:cNvGrpSpPr/>
            <p:nvPr/>
          </p:nvGrpSpPr>
          <p:grpSpPr>
            <a:xfrm>
              <a:off x="463658" y="4159277"/>
              <a:ext cx="3629048" cy="1179868"/>
              <a:chOff x="0" y="-38100"/>
              <a:chExt cx="1000277" cy="122585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1"/>
                <a:ext cx="1000277" cy="1187754"/>
              </a:xfrm>
              <a:custGeom>
                <a:avLst/>
                <a:gdLst/>
                <a:ahLst/>
                <a:cxnLst/>
                <a:rect l="l" t="t" r="r" b="b"/>
                <a:pathLst>
                  <a:path w="1000277" h="1187754">
                    <a:moveTo>
                      <a:pt x="117991" y="0"/>
                    </a:moveTo>
                    <a:lnTo>
                      <a:pt x="882286" y="0"/>
                    </a:lnTo>
                    <a:cubicBezTo>
                      <a:pt x="913579" y="0"/>
                      <a:pt x="943591" y="12431"/>
                      <a:pt x="965718" y="34559"/>
                    </a:cubicBezTo>
                    <a:cubicBezTo>
                      <a:pt x="987846" y="56686"/>
                      <a:pt x="1000277" y="86698"/>
                      <a:pt x="1000277" y="117991"/>
                    </a:cubicBezTo>
                    <a:lnTo>
                      <a:pt x="1000277" y="1069763"/>
                    </a:lnTo>
                    <a:cubicBezTo>
                      <a:pt x="1000277" y="1101056"/>
                      <a:pt x="987846" y="1131067"/>
                      <a:pt x="965718" y="1153195"/>
                    </a:cubicBezTo>
                    <a:cubicBezTo>
                      <a:pt x="943591" y="1175323"/>
                      <a:pt x="913579" y="1187754"/>
                      <a:pt x="882286" y="1187754"/>
                    </a:cubicBezTo>
                    <a:lnTo>
                      <a:pt x="117991" y="1187754"/>
                    </a:lnTo>
                    <a:cubicBezTo>
                      <a:pt x="86698" y="1187754"/>
                      <a:pt x="56686" y="1175323"/>
                      <a:pt x="34559" y="1153195"/>
                    </a:cubicBezTo>
                    <a:cubicBezTo>
                      <a:pt x="12431" y="1131067"/>
                      <a:pt x="0" y="1101056"/>
                      <a:pt x="0" y="1069763"/>
                    </a:cubicBezTo>
                    <a:lnTo>
                      <a:pt x="0" y="117991"/>
                    </a:lnTo>
                    <a:cubicBezTo>
                      <a:pt x="0" y="86698"/>
                      <a:pt x="12431" y="56686"/>
                      <a:pt x="34559" y="34559"/>
                    </a:cubicBezTo>
                    <a:cubicBezTo>
                      <a:pt x="56686" y="12431"/>
                      <a:pt x="86698" y="0"/>
                      <a:pt x="117991" y="0"/>
                    </a:cubicBezTo>
                    <a:close/>
                  </a:path>
                </a:pathLst>
              </a:custGeom>
              <a:solidFill>
                <a:srgbClr val="C9E26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2581" tIns="32581" rIns="32581" bIns="32581" rtlCol="0" anchor="ctr"/>
              <a:lstStyle/>
              <a:p>
                <a:pPr algn="ctr" defTabSz="609630">
                  <a:lnSpc>
                    <a:spcPts val="13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DA4125-15EA-6328-FF24-2CC3E78E6ABB}"/>
                </a:ext>
              </a:extLst>
            </p:cNvPr>
            <p:cNvSpPr txBox="1"/>
            <p:nvPr/>
          </p:nvSpPr>
          <p:spPr>
            <a:xfrm>
              <a:off x="1729162" y="4473798"/>
              <a:ext cx="250510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dirty="0" err="1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Khoáng</a:t>
              </a:r>
              <a:r>
                <a:rPr lang="en-US" sz="3000" dirty="0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tx2">
                      <a:lumMod val="50000"/>
                    </a:schemeClr>
                  </a:solidFill>
                  <a:latin typeface="Sitka Heading" pitchFamily="2" charset="0"/>
                  <a:cs typeface="Times New Roman" panose="02020603050405020304" pitchFamily="18" charset="0"/>
                </a:rPr>
                <a:t>sản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68F60D1-CF7B-800A-A115-2F732F0CC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275" y="4235138"/>
              <a:ext cx="1467990" cy="10629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AB3ED704-13FA-986D-FF4D-48F1695852A8}"/>
              </a:ext>
            </a:extLst>
          </p:cNvPr>
          <p:cNvSpPr/>
          <p:nvPr/>
        </p:nvSpPr>
        <p:spPr>
          <a:xfrm flipH="1">
            <a:off x="-123235" y="3457752"/>
            <a:ext cx="12160999" cy="1132775"/>
          </a:xfrm>
          <a:custGeom>
            <a:avLst/>
            <a:gdLst/>
            <a:ahLst/>
            <a:cxnLst/>
            <a:rect l="l" t="t" r="r" b="b"/>
            <a:pathLst>
              <a:path w="6522853" h="1769324">
                <a:moveTo>
                  <a:pt x="6522853" y="0"/>
                </a:moveTo>
                <a:lnTo>
                  <a:pt x="0" y="0"/>
                </a:lnTo>
                <a:lnTo>
                  <a:pt x="0" y="1769324"/>
                </a:lnTo>
                <a:lnTo>
                  <a:pt x="6522853" y="1769324"/>
                </a:lnTo>
                <a:lnTo>
                  <a:pt x="6522853" y="0"/>
                </a:lnTo>
                <a:close/>
              </a:path>
            </a:pathLst>
          </a:custGeom>
          <a:blipFill>
            <a:blip r:embed="rId4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F31D4B-0346-C812-ADD8-D2AD264BEB2D}"/>
              </a:ext>
            </a:extLst>
          </p:cNvPr>
          <p:cNvSpPr txBox="1"/>
          <p:nvPr/>
        </p:nvSpPr>
        <p:spPr>
          <a:xfrm>
            <a:off x="815436" y="3768631"/>
            <a:ext cx="112044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bồn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trũng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giới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Heading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4611EED3-F93E-1CF0-5011-36D434AFF5D2}"/>
              </a:ext>
            </a:extLst>
          </p:cNvPr>
          <p:cNvSpPr/>
          <p:nvPr/>
        </p:nvSpPr>
        <p:spPr>
          <a:xfrm flipH="1">
            <a:off x="50939" y="4613586"/>
            <a:ext cx="12160999" cy="1844002"/>
          </a:xfrm>
          <a:custGeom>
            <a:avLst/>
            <a:gdLst/>
            <a:ahLst/>
            <a:cxnLst/>
            <a:rect l="l" t="t" r="r" b="b"/>
            <a:pathLst>
              <a:path w="6522853" h="1769324">
                <a:moveTo>
                  <a:pt x="6522853" y="0"/>
                </a:moveTo>
                <a:lnTo>
                  <a:pt x="0" y="0"/>
                </a:lnTo>
                <a:lnTo>
                  <a:pt x="0" y="1769324"/>
                </a:lnTo>
                <a:lnTo>
                  <a:pt x="6522853" y="1769324"/>
                </a:lnTo>
                <a:lnTo>
                  <a:pt x="6522853" y="0"/>
                </a:lnTo>
                <a:close/>
              </a:path>
            </a:pathLst>
          </a:custGeom>
          <a:blipFill>
            <a:blip r:embed="rId4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C40BAE-0F8A-FB73-8929-C8E3AE0D4510}"/>
              </a:ext>
            </a:extLst>
          </p:cNvPr>
          <p:cNvSpPr txBox="1"/>
          <p:nvPr/>
        </p:nvSpPr>
        <p:spPr>
          <a:xfrm>
            <a:off x="653144" y="4998013"/>
            <a:ext cx="1114047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232C12"/>
                </a:solidFill>
                <a:latin typeface="Sitka Heading" pitchFamily="2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Heading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334358" y="1861863"/>
            <a:ext cx="5383397" cy="2826306"/>
          </a:xfrm>
          <a:prstGeom prst="wedgeRoundRectCallout">
            <a:avLst>
              <a:gd name="adj1" fmla="val 1198"/>
              <a:gd name="adj2" fmla="val 6439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Sa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Hoàng  Sa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52FC0-8917-1F32-7965-61FDF017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58" y="4781215"/>
            <a:ext cx="2232572" cy="2026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B36A7-C12D-0A4D-7239-5AAC532DD829}"/>
              </a:ext>
            </a:extLst>
          </p:cNvPr>
          <p:cNvSpPr txBox="1"/>
          <p:nvPr/>
        </p:nvSpPr>
        <p:spPr>
          <a:xfrm>
            <a:off x="-1186420" y="1051170"/>
            <a:ext cx="1002884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CE4CC-8028-223A-7A7F-8FF337BBA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001" y="4977097"/>
            <a:ext cx="1283825" cy="1645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3D08-B572-DC4B-DC99-058C759B0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739" y="1706025"/>
            <a:ext cx="6068975" cy="4916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86B562-C0B4-D66E-3BA7-AA90D94F7F79}"/>
              </a:ext>
            </a:extLst>
          </p:cNvPr>
          <p:cNvSpPr/>
          <p:nvPr/>
        </p:nvSpPr>
        <p:spPr>
          <a:xfrm>
            <a:off x="9129188" y="3925275"/>
            <a:ext cx="795558" cy="9144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302A27-3AA4-0B1F-2437-A3345025C8F9}"/>
              </a:ext>
            </a:extLst>
          </p:cNvPr>
          <p:cNvSpPr/>
          <p:nvPr/>
        </p:nvSpPr>
        <p:spPr>
          <a:xfrm>
            <a:off x="9368626" y="5224139"/>
            <a:ext cx="881757" cy="10142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54B999-CA9A-FFA3-3BAD-82579B57588A}"/>
              </a:ext>
            </a:extLst>
          </p:cNvPr>
          <p:cNvSpPr/>
          <p:nvPr/>
        </p:nvSpPr>
        <p:spPr>
          <a:xfrm>
            <a:off x="7344" y="2651"/>
            <a:ext cx="12192000" cy="911259"/>
          </a:xfrm>
          <a:prstGeom prst="rect">
            <a:avLst/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34">
            <a:extLst>
              <a:ext uri="{FF2B5EF4-FFF2-40B4-BE49-F238E27FC236}">
                <a16:creationId xmlns:a16="http://schemas.microsoft.com/office/drawing/2014/main" id="{86F0E052-B1F3-2D81-7CC1-D67FFA66A174}"/>
              </a:ext>
            </a:extLst>
          </p:cNvPr>
          <p:cNvSpPr/>
          <p:nvPr/>
        </p:nvSpPr>
        <p:spPr>
          <a:xfrm>
            <a:off x="-190747" y="0"/>
            <a:ext cx="1368287" cy="911258"/>
          </a:xfrm>
          <a:custGeom>
            <a:avLst/>
            <a:gdLst/>
            <a:ahLst/>
            <a:cxnLst/>
            <a:rect l="l" t="t" r="r" b="b"/>
            <a:pathLst>
              <a:path w="3203673" h="2274608">
                <a:moveTo>
                  <a:pt x="0" y="0"/>
                </a:moveTo>
                <a:lnTo>
                  <a:pt x="3203673" y="0"/>
                </a:lnTo>
                <a:lnTo>
                  <a:pt x="3203673" y="2274608"/>
                </a:lnTo>
                <a:lnTo>
                  <a:pt x="0" y="2274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367DD4-5373-A087-880B-F9A33F784153}"/>
              </a:ext>
            </a:extLst>
          </p:cNvPr>
          <p:cNvSpPr txBox="1"/>
          <p:nvPr/>
        </p:nvSpPr>
        <p:spPr>
          <a:xfrm>
            <a:off x="194894" y="172640"/>
            <a:ext cx="10554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9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6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4350" y="183154"/>
            <a:ext cx="10429812" cy="916757"/>
            <a:chOff x="0" y="0"/>
            <a:chExt cx="25891779" cy="29881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5828279" cy="2924618"/>
            </a:xfrm>
            <a:custGeom>
              <a:avLst/>
              <a:gdLst/>
              <a:ahLst/>
              <a:cxnLst/>
              <a:rect l="l" t="t" r="r" b="b"/>
              <a:pathLst>
                <a:path w="25828279" h="2924618">
                  <a:moveTo>
                    <a:pt x="25735569" y="2924618"/>
                  </a:moveTo>
                  <a:lnTo>
                    <a:pt x="92710" y="2924618"/>
                  </a:lnTo>
                  <a:cubicBezTo>
                    <a:pt x="41910" y="2924618"/>
                    <a:pt x="0" y="2882708"/>
                    <a:pt x="0" y="28319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734299" y="0"/>
                  </a:lnTo>
                  <a:cubicBezTo>
                    <a:pt x="25785099" y="0"/>
                    <a:pt x="25827010" y="41910"/>
                    <a:pt x="25827010" y="92710"/>
                  </a:cubicBezTo>
                  <a:lnTo>
                    <a:pt x="25827010" y="2830638"/>
                  </a:lnTo>
                  <a:cubicBezTo>
                    <a:pt x="25828279" y="2882708"/>
                    <a:pt x="25786369" y="2924618"/>
                    <a:pt x="25735569" y="2924618"/>
                  </a:cubicBezTo>
                  <a:close/>
                </a:path>
              </a:pathLst>
            </a:custGeom>
            <a:solidFill>
              <a:srgbClr val="FFD8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5891779" cy="2988118"/>
            </a:xfrm>
            <a:custGeom>
              <a:avLst/>
              <a:gdLst/>
              <a:ahLst/>
              <a:cxnLst/>
              <a:rect l="l" t="t" r="r" b="b"/>
              <a:pathLst>
                <a:path w="25891779" h="2988118">
                  <a:moveTo>
                    <a:pt x="25767319" y="59690"/>
                  </a:moveTo>
                  <a:cubicBezTo>
                    <a:pt x="25802879" y="59690"/>
                    <a:pt x="25832090" y="88900"/>
                    <a:pt x="25832090" y="124460"/>
                  </a:cubicBezTo>
                  <a:lnTo>
                    <a:pt x="25832090" y="2863658"/>
                  </a:lnTo>
                  <a:cubicBezTo>
                    <a:pt x="25832090" y="2899218"/>
                    <a:pt x="25802879" y="2928428"/>
                    <a:pt x="25767319" y="2928428"/>
                  </a:cubicBezTo>
                  <a:lnTo>
                    <a:pt x="124460" y="2928428"/>
                  </a:lnTo>
                  <a:cubicBezTo>
                    <a:pt x="88900" y="2928428"/>
                    <a:pt x="59690" y="2899218"/>
                    <a:pt x="59690" y="2863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767319" y="59690"/>
                  </a:lnTo>
                  <a:moveTo>
                    <a:pt x="257673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3658"/>
                  </a:lnTo>
                  <a:cubicBezTo>
                    <a:pt x="0" y="2932238"/>
                    <a:pt x="55880" y="2988118"/>
                    <a:pt x="124460" y="2988118"/>
                  </a:cubicBezTo>
                  <a:lnTo>
                    <a:pt x="25767319" y="2988118"/>
                  </a:lnTo>
                  <a:cubicBezTo>
                    <a:pt x="25835899" y="2988118"/>
                    <a:pt x="25891779" y="2932238"/>
                    <a:pt x="25891779" y="2863658"/>
                  </a:cubicBezTo>
                  <a:lnTo>
                    <a:pt x="25891779" y="124460"/>
                  </a:lnTo>
                  <a:cubicBezTo>
                    <a:pt x="25891779" y="55880"/>
                    <a:pt x="25835899" y="0"/>
                    <a:pt x="2576731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1396" y="289678"/>
            <a:ext cx="662171" cy="715917"/>
            <a:chOff x="0" y="0"/>
            <a:chExt cx="3300433" cy="356831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236933" cy="3504812"/>
            </a:xfrm>
            <a:custGeom>
              <a:avLst/>
              <a:gdLst/>
              <a:ahLst/>
              <a:cxnLst/>
              <a:rect l="l" t="t" r="r" b="b"/>
              <a:pathLst>
                <a:path w="3236933" h="3504812">
                  <a:moveTo>
                    <a:pt x="3144222" y="3504812"/>
                  </a:moveTo>
                  <a:lnTo>
                    <a:pt x="92710" y="3504812"/>
                  </a:lnTo>
                  <a:cubicBezTo>
                    <a:pt x="41910" y="3504812"/>
                    <a:pt x="0" y="3462902"/>
                    <a:pt x="0" y="3412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42953" y="0"/>
                  </a:lnTo>
                  <a:cubicBezTo>
                    <a:pt x="3193753" y="0"/>
                    <a:pt x="3235663" y="41910"/>
                    <a:pt x="3235663" y="92710"/>
                  </a:cubicBezTo>
                  <a:lnTo>
                    <a:pt x="3235663" y="3410832"/>
                  </a:lnTo>
                  <a:cubicBezTo>
                    <a:pt x="3236933" y="3462902"/>
                    <a:pt x="3195023" y="3504812"/>
                    <a:pt x="3144223" y="3504812"/>
                  </a:cubicBezTo>
                  <a:close/>
                </a:path>
              </a:pathLst>
            </a:custGeom>
            <a:solidFill>
              <a:srgbClr val="5CD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300433" cy="3568312"/>
            </a:xfrm>
            <a:custGeom>
              <a:avLst/>
              <a:gdLst/>
              <a:ahLst/>
              <a:cxnLst/>
              <a:rect l="l" t="t" r="r" b="b"/>
              <a:pathLst>
                <a:path w="3300433" h="3568312">
                  <a:moveTo>
                    <a:pt x="3175972" y="59690"/>
                  </a:moveTo>
                  <a:cubicBezTo>
                    <a:pt x="3211532" y="59690"/>
                    <a:pt x="3240742" y="88900"/>
                    <a:pt x="3240742" y="124460"/>
                  </a:cubicBezTo>
                  <a:lnTo>
                    <a:pt x="3240742" y="3443852"/>
                  </a:lnTo>
                  <a:cubicBezTo>
                    <a:pt x="3240742" y="3479412"/>
                    <a:pt x="3211532" y="3508622"/>
                    <a:pt x="3175972" y="3508622"/>
                  </a:cubicBezTo>
                  <a:lnTo>
                    <a:pt x="124460" y="3508622"/>
                  </a:lnTo>
                  <a:cubicBezTo>
                    <a:pt x="88900" y="3508622"/>
                    <a:pt x="59690" y="3479412"/>
                    <a:pt x="59690" y="3443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75973" y="59690"/>
                  </a:lnTo>
                  <a:moveTo>
                    <a:pt x="31759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443852"/>
                  </a:lnTo>
                  <a:cubicBezTo>
                    <a:pt x="0" y="3512432"/>
                    <a:pt x="55880" y="3568312"/>
                    <a:pt x="124460" y="3568312"/>
                  </a:cubicBezTo>
                  <a:lnTo>
                    <a:pt x="3175973" y="3568312"/>
                  </a:lnTo>
                  <a:cubicBezTo>
                    <a:pt x="3244553" y="3568312"/>
                    <a:pt x="3300433" y="3512432"/>
                    <a:pt x="3300433" y="3443852"/>
                  </a:cubicBezTo>
                  <a:lnTo>
                    <a:pt x="3300433" y="124460"/>
                  </a:lnTo>
                  <a:cubicBezTo>
                    <a:pt x="3300433" y="55880"/>
                    <a:pt x="3244553" y="0"/>
                    <a:pt x="317597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95976" y="410843"/>
            <a:ext cx="426243" cy="424693"/>
          </a:xfrm>
          <a:custGeom>
            <a:avLst/>
            <a:gdLst/>
            <a:ahLst/>
            <a:cxnLst/>
            <a:rect l="l" t="t" r="r" b="b"/>
            <a:pathLst>
              <a:path w="639364" h="637039">
                <a:moveTo>
                  <a:pt x="0" y="0"/>
                </a:moveTo>
                <a:lnTo>
                  <a:pt x="639364" y="0"/>
                </a:lnTo>
                <a:lnTo>
                  <a:pt x="639364" y="637040"/>
                </a:lnTo>
                <a:lnTo>
                  <a:pt x="0" y="63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2355896" y="505345"/>
            <a:ext cx="9491056" cy="374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5"/>
              </a:lnSpc>
            </a:pPr>
            <a:r>
              <a:rPr lang="en-US" sz="3200" b="1" dirty="0">
                <a:solidFill>
                  <a:srgbClr val="000000"/>
                </a:solidFill>
                <a:latin typeface="Sitka Banner" pitchFamily="2" charset="0"/>
              </a:rPr>
              <a:t>VỊ TRÍ CỦA QUẦN ĐẢO </a:t>
            </a:r>
            <a:r>
              <a:rPr lang="en-US" sz="3200" b="1">
                <a:solidFill>
                  <a:srgbClr val="000000"/>
                </a:solidFill>
                <a:latin typeface="Sitka Banner" pitchFamily="2" charset="0"/>
              </a:rPr>
              <a:t>TRƯỜNG </a:t>
            </a:r>
            <a:r>
              <a:rPr lang="en-US" sz="3200" b="1" smtClean="0">
                <a:solidFill>
                  <a:srgbClr val="000000"/>
                </a:solidFill>
                <a:latin typeface="Sitka Banner" pitchFamily="2" charset="0"/>
              </a:rPr>
              <a:t>SA </a:t>
            </a:r>
            <a:r>
              <a:rPr lang="en-US" sz="3200" b="1" dirty="0">
                <a:solidFill>
                  <a:srgbClr val="000000"/>
                </a:solidFill>
                <a:latin typeface="Sitka Banner" pitchFamily="2" charset="0"/>
              </a:rPr>
              <a:t>VÀ HOÀNG SA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535285" y="1402620"/>
            <a:ext cx="3662862" cy="2661978"/>
            <a:chOff x="0" y="0"/>
            <a:chExt cx="9585124" cy="12803088"/>
          </a:xfrm>
        </p:grpSpPr>
        <p:sp>
          <p:nvSpPr>
            <p:cNvPr id="10" name="Freeform 10"/>
            <p:cNvSpPr/>
            <p:nvPr/>
          </p:nvSpPr>
          <p:spPr>
            <a:xfrm>
              <a:off x="31750" y="31748"/>
              <a:ext cx="9521624" cy="12739587"/>
            </a:xfrm>
            <a:custGeom>
              <a:avLst/>
              <a:gdLst/>
              <a:ahLst/>
              <a:cxnLst/>
              <a:rect l="l" t="t" r="r" b="b"/>
              <a:pathLst>
                <a:path w="9521624" h="12739588">
                  <a:moveTo>
                    <a:pt x="9428914" y="12739588"/>
                  </a:moveTo>
                  <a:lnTo>
                    <a:pt x="92710" y="12739588"/>
                  </a:lnTo>
                  <a:cubicBezTo>
                    <a:pt x="41910" y="12739588"/>
                    <a:pt x="0" y="12697678"/>
                    <a:pt x="0" y="1264687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427645" y="0"/>
                  </a:lnTo>
                  <a:cubicBezTo>
                    <a:pt x="9478445" y="0"/>
                    <a:pt x="9520355" y="41910"/>
                    <a:pt x="9520355" y="92710"/>
                  </a:cubicBezTo>
                  <a:lnTo>
                    <a:pt x="9520355" y="12645608"/>
                  </a:lnTo>
                  <a:cubicBezTo>
                    <a:pt x="9521624" y="12697678"/>
                    <a:pt x="9479714" y="12739588"/>
                    <a:pt x="9428914" y="12739588"/>
                  </a:cubicBezTo>
                  <a:close/>
                </a:path>
              </a:pathLst>
            </a:custGeom>
            <a:solidFill>
              <a:srgbClr val="FFFBE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585124" cy="12803088"/>
            </a:xfrm>
            <a:custGeom>
              <a:avLst/>
              <a:gdLst/>
              <a:ahLst/>
              <a:cxnLst/>
              <a:rect l="l" t="t" r="r" b="b"/>
              <a:pathLst>
                <a:path w="9585124" h="12803088">
                  <a:moveTo>
                    <a:pt x="9460664" y="59690"/>
                  </a:moveTo>
                  <a:cubicBezTo>
                    <a:pt x="9496224" y="59690"/>
                    <a:pt x="9525434" y="88900"/>
                    <a:pt x="9525434" y="124460"/>
                  </a:cubicBezTo>
                  <a:lnTo>
                    <a:pt x="9525434" y="12678628"/>
                  </a:lnTo>
                  <a:cubicBezTo>
                    <a:pt x="9525434" y="12714188"/>
                    <a:pt x="9496224" y="12743398"/>
                    <a:pt x="9460664" y="12743398"/>
                  </a:cubicBezTo>
                  <a:lnTo>
                    <a:pt x="124460" y="12743398"/>
                  </a:lnTo>
                  <a:cubicBezTo>
                    <a:pt x="88900" y="12743398"/>
                    <a:pt x="59690" y="12714188"/>
                    <a:pt x="59690" y="1267862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460664" y="59690"/>
                  </a:lnTo>
                  <a:moveTo>
                    <a:pt x="94606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678628"/>
                  </a:lnTo>
                  <a:cubicBezTo>
                    <a:pt x="0" y="12747208"/>
                    <a:pt x="55880" y="12803088"/>
                    <a:pt x="124460" y="12803088"/>
                  </a:cubicBezTo>
                  <a:lnTo>
                    <a:pt x="9460664" y="12803088"/>
                  </a:lnTo>
                  <a:cubicBezTo>
                    <a:pt x="9529245" y="12803088"/>
                    <a:pt x="9585124" y="12747208"/>
                    <a:pt x="9585124" y="12678628"/>
                  </a:cubicBezTo>
                  <a:lnTo>
                    <a:pt x="9585124" y="124460"/>
                  </a:lnTo>
                  <a:cubicBezTo>
                    <a:pt x="9585124" y="55880"/>
                    <a:pt x="9529245" y="0"/>
                    <a:pt x="946066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8720544" y="1496924"/>
            <a:ext cx="3381991" cy="783143"/>
          </a:xfrm>
          <a:custGeom>
            <a:avLst/>
            <a:gdLst/>
            <a:ahLst/>
            <a:cxnLst/>
            <a:rect l="l" t="t" r="r" b="b"/>
            <a:pathLst>
              <a:path w="8250271" h="7544570">
                <a:moveTo>
                  <a:pt x="8157560" y="7544570"/>
                </a:moveTo>
                <a:lnTo>
                  <a:pt x="92710" y="7544570"/>
                </a:lnTo>
                <a:cubicBezTo>
                  <a:pt x="41910" y="7544570"/>
                  <a:pt x="0" y="7502661"/>
                  <a:pt x="0" y="745186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156291" y="0"/>
                </a:lnTo>
                <a:cubicBezTo>
                  <a:pt x="8207091" y="0"/>
                  <a:pt x="8249000" y="41910"/>
                  <a:pt x="8249000" y="92710"/>
                </a:cubicBezTo>
                <a:lnTo>
                  <a:pt x="8249000" y="7450591"/>
                </a:lnTo>
                <a:cubicBezTo>
                  <a:pt x="8250271" y="7502661"/>
                  <a:pt x="8208361" y="7544570"/>
                  <a:pt x="8157561" y="754457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707529" y="1541258"/>
            <a:ext cx="3408021" cy="783143"/>
          </a:xfrm>
          <a:custGeom>
            <a:avLst/>
            <a:gdLst/>
            <a:ahLst/>
            <a:cxnLst/>
            <a:rect l="l" t="t" r="r" b="b"/>
            <a:pathLst>
              <a:path w="8313771" h="7608070">
                <a:moveTo>
                  <a:pt x="8189310" y="59690"/>
                </a:moveTo>
                <a:cubicBezTo>
                  <a:pt x="8224871" y="59690"/>
                  <a:pt x="8254081" y="88900"/>
                  <a:pt x="8254081" y="124460"/>
                </a:cubicBezTo>
                <a:lnTo>
                  <a:pt x="8254081" y="7483611"/>
                </a:lnTo>
                <a:cubicBezTo>
                  <a:pt x="8254081" y="7519170"/>
                  <a:pt x="8224871" y="7548381"/>
                  <a:pt x="8189310" y="7548381"/>
                </a:cubicBezTo>
                <a:lnTo>
                  <a:pt x="124460" y="7548381"/>
                </a:lnTo>
                <a:cubicBezTo>
                  <a:pt x="88900" y="7548381"/>
                  <a:pt x="59690" y="7519170"/>
                  <a:pt x="59690" y="7483611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189311" y="59690"/>
                </a:lnTo>
                <a:moveTo>
                  <a:pt x="8189311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7483611"/>
                </a:lnTo>
                <a:cubicBezTo>
                  <a:pt x="0" y="7552191"/>
                  <a:pt x="55880" y="7608070"/>
                  <a:pt x="124460" y="7608070"/>
                </a:cubicBezTo>
                <a:lnTo>
                  <a:pt x="8189311" y="7608070"/>
                </a:lnTo>
                <a:cubicBezTo>
                  <a:pt x="8257891" y="7608070"/>
                  <a:pt x="8313771" y="7552191"/>
                  <a:pt x="8313771" y="7483611"/>
                </a:cubicBezTo>
                <a:lnTo>
                  <a:pt x="8313771" y="124460"/>
                </a:lnTo>
                <a:cubicBezTo>
                  <a:pt x="8313771" y="55880"/>
                  <a:pt x="8257891" y="0"/>
                  <a:pt x="81893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E79FC5-F0CE-856D-DE8E-C04746A55F44}"/>
              </a:ext>
            </a:extLst>
          </p:cNvPr>
          <p:cNvSpPr txBox="1"/>
          <p:nvPr/>
        </p:nvSpPr>
        <p:spPr>
          <a:xfrm>
            <a:off x="8687145" y="1609737"/>
            <a:ext cx="340802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0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9B57BC-40CF-FED4-6942-118C06C0EDEE}"/>
              </a:ext>
            </a:extLst>
          </p:cNvPr>
          <p:cNvSpPr txBox="1"/>
          <p:nvPr/>
        </p:nvSpPr>
        <p:spPr>
          <a:xfrm>
            <a:off x="8632525" y="2372803"/>
            <a:ext cx="339500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algn="ctr"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 đảo nằm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smtClean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 Nam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 hơn </a:t>
            </a:r>
            <a:r>
              <a:rPr lang="en-US" sz="2800" smtClean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đảo,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ngầm, bãi san hô…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3875" y="4078879"/>
            <a:ext cx="3709938" cy="2605620"/>
            <a:chOff x="0" y="0"/>
            <a:chExt cx="9585124" cy="12803088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9521624" cy="12739588"/>
            </a:xfrm>
            <a:custGeom>
              <a:avLst/>
              <a:gdLst/>
              <a:ahLst/>
              <a:cxnLst/>
              <a:rect l="l" t="t" r="r" b="b"/>
              <a:pathLst>
                <a:path w="9521624" h="12739588">
                  <a:moveTo>
                    <a:pt x="9428914" y="12739588"/>
                  </a:moveTo>
                  <a:lnTo>
                    <a:pt x="92710" y="12739588"/>
                  </a:lnTo>
                  <a:cubicBezTo>
                    <a:pt x="41910" y="12739588"/>
                    <a:pt x="0" y="12697678"/>
                    <a:pt x="0" y="1264687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427645" y="0"/>
                  </a:lnTo>
                  <a:cubicBezTo>
                    <a:pt x="9478445" y="0"/>
                    <a:pt x="9520355" y="41910"/>
                    <a:pt x="9520355" y="92710"/>
                  </a:cubicBezTo>
                  <a:lnTo>
                    <a:pt x="9520355" y="12645608"/>
                  </a:lnTo>
                  <a:cubicBezTo>
                    <a:pt x="9521624" y="12697678"/>
                    <a:pt x="9479714" y="12739588"/>
                    <a:pt x="9428914" y="12739588"/>
                  </a:cubicBezTo>
                  <a:close/>
                </a:path>
              </a:pathLst>
            </a:custGeom>
            <a:solidFill>
              <a:srgbClr val="FFFBE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9585124" cy="12803088"/>
            </a:xfrm>
            <a:custGeom>
              <a:avLst/>
              <a:gdLst/>
              <a:ahLst/>
              <a:cxnLst/>
              <a:rect l="l" t="t" r="r" b="b"/>
              <a:pathLst>
                <a:path w="9585124" h="12803088">
                  <a:moveTo>
                    <a:pt x="9460664" y="59690"/>
                  </a:moveTo>
                  <a:cubicBezTo>
                    <a:pt x="9496224" y="59690"/>
                    <a:pt x="9525434" y="88900"/>
                    <a:pt x="9525434" y="124460"/>
                  </a:cubicBezTo>
                  <a:lnTo>
                    <a:pt x="9525434" y="12678628"/>
                  </a:lnTo>
                  <a:cubicBezTo>
                    <a:pt x="9525434" y="12714188"/>
                    <a:pt x="9496224" y="12743398"/>
                    <a:pt x="9460664" y="12743398"/>
                  </a:cubicBezTo>
                  <a:lnTo>
                    <a:pt x="124460" y="12743398"/>
                  </a:lnTo>
                  <a:cubicBezTo>
                    <a:pt x="88900" y="12743398"/>
                    <a:pt x="59690" y="12714188"/>
                    <a:pt x="59690" y="1267862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460664" y="59690"/>
                  </a:lnTo>
                  <a:moveTo>
                    <a:pt x="94606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678628"/>
                  </a:lnTo>
                  <a:cubicBezTo>
                    <a:pt x="0" y="12747208"/>
                    <a:pt x="55880" y="12803088"/>
                    <a:pt x="124460" y="12803088"/>
                  </a:cubicBezTo>
                  <a:lnTo>
                    <a:pt x="9460664" y="12803088"/>
                  </a:lnTo>
                  <a:cubicBezTo>
                    <a:pt x="9529245" y="12803088"/>
                    <a:pt x="9585124" y="12747208"/>
                    <a:pt x="9585124" y="12678628"/>
                  </a:cubicBezTo>
                  <a:lnTo>
                    <a:pt x="9585124" y="124460"/>
                  </a:lnTo>
                  <a:cubicBezTo>
                    <a:pt x="9585124" y="55880"/>
                    <a:pt x="9529245" y="0"/>
                    <a:pt x="946066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5ADA642-2667-72BB-0F6F-DF5845832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774" y="1267152"/>
            <a:ext cx="4451769" cy="2575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8" name="Group 9">
            <a:extLst>
              <a:ext uri="{FF2B5EF4-FFF2-40B4-BE49-F238E27FC236}">
                <a16:creationId xmlns:a16="http://schemas.microsoft.com/office/drawing/2014/main" id="{06D780FF-DE1E-D7C6-8837-D1F2CDACF7C3}"/>
              </a:ext>
            </a:extLst>
          </p:cNvPr>
          <p:cNvGrpSpPr/>
          <p:nvPr/>
        </p:nvGrpSpPr>
        <p:grpSpPr>
          <a:xfrm>
            <a:off x="285932" y="1289758"/>
            <a:ext cx="3662862" cy="2661978"/>
            <a:chOff x="0" y="0"/>
            <a:chExt cx="9585124" cy="12803088"/>
          </a:xfrm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2FCA56E4-AA03-F503-C5E5-0EDAF24C08C2}"/>
                </a:ext>
              </a:extLst>
            </p:cNvPr>
            <p:cNvSpPr/>
            <p:nvPr/>
          </p:nvSpPr>
          <p:spPr>
            <a:xfrm>
              <a:off x="31750" y="31748"/>
              <a:ext cx="9521624" cy="12739587"/>
            </a:xfrm>
            <a:custGeom>
              <a:avLst/>
              <a:gdLst/>
              <a:ahLst/>
              <a:cxnLst/>
              <a:rect l="l" t="t" r="r" b="b"/>
              <a:pathLst>
                <a:path w="9521624" h="12739588">
                  <a:moveTo>
                    <a:pt x="9428914" y="12739588"/>
                  </a:moveTo>
                  <a:lnTo>
                    <a:pt x="92710" y="12739588"/>
                  </a:lnTo>
                  <a:cubicBezTo>
                    <a:pt x="41910" y="12739588"/>
                    <a:pt x="0" y="12697678"/>
                    <a:pt x="0" y="1264687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427645" y="0"/>
                  </a:lnTo>
                  <a:cubicBezTo>
                    <a:pt x="9478445" y="0"/>
                    <a:pt x="9520355" y="41910"/>
                    <a:pt x="9520355" y="92710"/>
                  </a:cubicBezTo>
                  <a:lnTo>
                    <a:pt x="9520355" y="12645608"/>
                  </a:lnTo>
                  <a:cubicBezTo>
                    <a:pt x="9521624" y="12697678"/>
                    <a:pt x="9479714" y="12739588"/>
                    <a:pt x="9428914" y="12739588"/>
                  </a:cubicBezTo>
                  <a:close/>
                </a:path>
              </a:pathLst>
            </a:custGeom>
            <a:solidFill>
              <a:srgbClr val="FFFBE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39232B33-B925-BE88-481D-6A7BB25D7E29}"/>
                </a:ext>
              </a:extLst>
            </p:cNvPr>
            <p:cNvSpPr/>
            <p:nvPr/>
          </p:nvSpPr>
          <p:spPr>
            <a:xfrm>
              <a:off x="0" y="0"/>
              <a:ext cx="9585124" cy="12803088"/>
            </a:xfrm>
            <a:custGeom>
              <a:avLst/>
              <a:gdLst/>
              <a:ahLst/>
              <a:cxnLst/>
              <a:rect l="l" t="t" r="r" b="b"/>
              <a:pathLst>
                <a:path w="9585124" h="12803088">
                  <a:moveTo>
                    <a:pt x="9460664" y="59690"/>
                  </a:moveTo>
                  <a:cubicBezTo>
                    <a:pt x="9496224" y="59690"/>
                    <a:pt x="9525434" y="88900"/>
                    <a:pt x="9525434" y="124460"/>
                  </a:cubicBezTo>
                  <a:lnTo>
                    <a:pt x="9525434" y="12678628"/>
                  </a:lnTo>
                  <a:cubicBezTo>
                    <a:pt x="9525434" y="12714188"/>
                    <a:pt x="9496224" y="12743398"/>
                    <a:pt x="9460664" y="12743398"/>
                  </a:cubicBezTo>
                  <a:lnTo>
                    <a:pt x="124460" y="12743398"/>
                  </a:lnTo>
                  <a:cubicBezTo>
                    <a:pt x="88900" y="12743398"/>
                    <a:pt x="59690" y="12714188"/>
                    <a:pt x="59690" y="1267862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460664" y="59690"/>
                  </a:lnTo>
                  <a:moveTo>
                    <a:pt x="94606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678628"/>
                  </a:lnTo>
                  <a:cubicBezTo>
                    <a:pt x="0" y="12747208"/>
                    <a:pt x="55880" y="12803088"/>
                    <a:pt x="124460" y="12803088"/>
                  </a:cubicBezTo>
                  <a:lnTo>
                    <a:pt x="9460664" y="12803088"/>
                  </a:lnTo>
                  <a:cubicBezTo>
                    <a:pt x="9529245" y="12803088"/>
                    <a:pt x="9585124" y="12747208"/>
                    <a:pt x="9585124" y="12678628"/>
                  </a:cubicBezTo>
                  <a:lnTo>
                    <a:pt x="9585124" y="124460"/>
                  </a:lnTo>
                  <a:cubicBezTo>
                    <a:pt x="9585124" y="55880"/>
                    <a:pt x="9529245" y="0"/>
                    <a:pt x="946066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18">
            <a:extLst>
              <a:ext uri="{FF2B5EF4-FFF2-40B4-BE49-F238E27FC236}">
                <a16:creationId xmlns:a16="http://schemas.microsoft.com/office/drawing/2014/main" id="{F98968CF-8B55-0AA0-28F5-096C11696EA0}"/>
              </a:ext>
            </a:extLst>
          </p:cNvPr>
          <p:cNvGrpSpPr/>
          <p:nvPr/>
        </p:nvGrpSpPr>
        <p:grpSpPr>
          <a:xfrm>
            <a:off x="458176" y="1384062"/>
            <a:ext cx="3408021" cy="827477"/>
            <a:chOff x="0" y="-318013"/>
            <a:chExt cx="8313771" cy="5935592"/>
          </a:xfrm>
          <a:solidFill>
            <a:schemeClr val="accent2"/>
          </a:solidFill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EA7FE082-375D-998B-5F08-7898EE8F9383}"/>
                </a:ext>
              </a:extLst>
            </p:cNvPr>
            <p:cNvSpPr/>
            <p:nvPr/>
          </p:nvSpPr>
          <p:spPr>
            <a:xfrm>
              <a:off x="31750" y="-318013"/>
              <a:ext cx="8250272" cy="5617579"/>
            </a:xfrm>
            <a:custGeom>
              <a:avLst/>
              <a:gdLst/>
              <a:ahLst/>
              <a:cxnLst/>
              <a:rect l="l" t="t" r="r" b="b"/>
              <a:pathLst>
                <a:path w="8250271" h="7544570">
                  <a:moveTo>
                    <a:pt x="8157560" y="7544570"/>
                  </a:moveTo>
                  <a:lnTo>
                    <a:pt x="92710" y="7544570"/>
                  </a:lnTo>
                  <a:cubicBezTo>
                    <a:pt x="41910" y="7544570"/>
                    <a:pt x="0" y="7502661"/>
                    <a:pt x="0" y="745186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156291" y="0"/>
                  </a:lnTo>
                  <a:cubicBezTo>
                    <a:pt x="8207091" y="0"/>
                    <a:pt x="8249000" y="41910"/>
                    <a:pt x="8249000" y="92710"/>
                  </a:cubicBezTo>
                  <a:lnTo>
                    <a:pt x="8249000" y="7450591"/>
                  </a:lnTo>
                  <a:cubicBezTo>
                    <a:pt x="8250271" y="7502661"/>
                    <a:pt x="8208361" y="7544570"/>
                    <a:pt x="8157561" y="754457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7A3953F3-0E1C-306A-387C-47297A5FBC37}"/>
                </a:ext>
              </a:extLst>
            </p:cNvPr>
            <p:cNvSpPr/>
            <p:nvPr/>
          </p:nvSpPr>
          <p:spPr>
            <a:xfrm>
              <a:off x="0" y="0"/>
              <a:ext cx="8313771" cy="5617579"/>
            </a:xfrm>
            <a:custGeom>
              <a:avLst/>
              <a:gdLst/>
              <a:ahLst/>
              <a:cxnLst/>
              <a:rect l="l" t="t" r="r" b="b"/>
              <a:pathLst>
                <a:path w="8313771" h="7608070">
                  <a:moveTo>
                    <a:pt x="8189310" y="59690"/>
                  </a:moveTo>
                  <a:cubicBezTo>
                    <a:pt x="8224871" y="59690"/>
                    <a:pt x="8254081" y="88900"/>
                    <a:pt x="8254081" y="124460"/>
                  </a:cubicBezTo>
                  <a:lnTo>
                    <a:pt x="8254081" y="7483611"/>
                  </a:lnTo>
                  <a:cubicBezTo>
                    <a:pt x="8254081" y="7519170"/>
                    <a:pt x="8224871" y="7548381"/>
                    <a:pt x="8189310" y="7548381"/>
                  </a:cubicBezTo>
                  <a:lnTo>
                    <a:pt x="124460" y="7548381"/>
                  </a:lnTo>
                  <a:cubicBezTo>
                    <a:pt x="88900" y="7548381"/>
                    <a:pt x="59690" y="7519170"/>
                    <a:pt x="59690" y="748361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189311" y="59690"/>
                  </a:lnTo>
                  <a:moveTo>
                    <a:pt x="81893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83611"/>
                  </a:lnTo>
                  <a:cubicBezTo>
                    <a:pt x="0" y="7552191"/>
                    <a:pt x="55880" y="7608070"/>
                    <a:pt x="124460" y="7608070"/>
                  </a:cubicBezTo>
                  <a:lnTo>
                    <a:pt x="8189311" y="7608070"/>
                  </a:lnTo>
                  <a:cubicBezTo>
                    <a:pt x="8257891" y="7608070"/>
                    <a:pt x="8313771" y="7552191"/>
                    <a:pt x="8313771" y="7483611"/>
                  </a:cubicBezTo>
                  <a:lnTo>
                    <a:pt x="8313771" y="124460"/>
                  </a:lnTo>
                  <a:cubicBezTo>
                    <a:pt x="8313771" y="55880"/>
                    <a:pt x="8257891" y="0"/>
                    <a:pt x="81893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661A6C6-6748-77CC-97DF-5154E4CAD3DB}"/>
              </a:ext>
            </a:extLst>
          </p:cNvPr>
          <p:cNvSpPr txBox="1"/>
          <p:nvPr/>
        </p:nvSpPr>
        <p:spPr>
          <a:xfrm>
            <a:off x="437792" y="1496875"/>
            <a:ext cx="340802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65BC9E-A5EC-3823-B57F-6DA16E5593FA}"/>
              </a:ext>
            </a:extLst>
          </p:cNvPr>
          <p:cNvSpPr txBox="1"/>
          <p:nvPr/>
        </p:nvSpPr>
        <p:spPr>
          <a:xfrm>
            <a:off x="341607" y="2356926"/>
            <a:ext cx="339500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en-US" sz="2800" smtClean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đảo,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15">
            <a:extLst>
              <a:ext uri="{FF2B5EF4-FFF2-40B4-BE49-F238E27FC236}">
                <a16:creationId xmlns:a16="http://schemas.microsoft.com/office/drawing/2014/main" id="{11D6058F-9805-A5AC-9EF4-0FAE6CC1E4A3}"/>
              </a:ext>
            </a:extLst>
          </p:cNvPr>
          <p:cNvGrpSpPr/>
          <p:nvPr/>
        </p:nvGrpSpPr>
        <p:grpSpPr>
          <a:xfrm>
            <a:off x="8535284" y="4179857"/>
            <a:ext cx="3608147" cy="2605620"/>
            <a:chOff x="0" y="0"/>
            <a:chExt cx="9585124" cy="12803088"/>
          </a:xfrm>
        </p:grpSpPr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58474C89-5E8F-1DF7-7600-074F8CB88B69}"/>
                </a:ext>
              </a:extLst>
            </p:cNvPr>
            <p:cNvSpPr/>
            <p:nvPr/>
          </p:nvSpPr>
          <p:spPr>
            <a:xfrm>
              <a:off x="31750" y="31750"/>
              <a:ext cx="9521624" cy="12739588"/>
            </a:xfrm>
            <a:custGeom>
              <a:avLst/>
              <a:gdLst/>
              <a:ahLst/>
              <a:cxnLst/>
              <a:rect l="l" t="t" r="r" b="b"/>
              <a:pathLst>
                <a:path w="9521624" h="12739588">
                  <a:moveTo>
                    <a:pt x="9428914" y="12739588"/>
                  </a:moveTo>
                  <a:lnTo>
                    <a:pt x="92710" y="12739588"/>
                  </a:lnTo>
                  <a:cubicBezTo>
                    <a:pt x="41910" y="12739588"/>
                    <a:pt x="0" y="12697678"/>
                    <a:pt x="0" y="1264687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427645" y="0"/>
                  </a:lnTo>
                  <a:cubicBezTo>
                    <a:pt x="9478445" y="0"/>
                    <a:pt x="9520355" y="41910"/>
                    <a:pt x="9520355" y="92710"/>
                  </a:cubicBezTo>
                  <a:lnTo>
                    <a:pt x="9520355" y="12645608"/>
                  </a:lnTo>
                  <a:cubicBezTo>
                    <a:pt x="9521624" y="12697678"/>
                    <a:pt x="9479714" y="12739588"/>
                    <a:pt x="9428914" y="12739588"/>
                  </a:cubicBezTo>
                  <a:close/>
                </a:path>
              </a:pathLst>
            </a:custGeom>
            <a:solidFill>
              <a:srgbClr val="FFFBE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F146F29D-74E0-0CB4-2919-F1812E4A3F1A}"/>
                </a:ext>
              </a:extLst>
            </p:cNvPr>
            <p:cNvSpPr/>
            <p:nvPr/>
          </p:nvSpPr>
          <p:spPr>
            <a:xfrm>
              <a:off x="0" y="0"/>
              <a:ext cx="9585124" cy="12803088"/>
            </a:xfrm>
            <a:custGeom>
              <a:avLst/>
              <a:gdLst/>
              <a:ahLst/>
              <a:cxnLst/>
              <a:rect l="l" t="t" r="r" b="b"/>
              <a:pathLst>
                <a:path w="9585124" h="12803088">
                  <a:moveTo>
                    <a:pt x="9460664" y="59690"/>
                  </a:moveTo>
                  <a:cubicBezTo>
                    <a:pt x="9496224" y="59690"/>
                    <a:pt x="9525434" y="88900"/>
                    <a:pt x="9525434" y="124460"/>
                  </a:cubicBezTo>
                  <a:lnTo>
                    <a:pt x="9525434" y="12678628"/>
                  </a:lnTo>
                  <a:cubicBezTo>
                    <a:pt x="9525434" y="12714188"/>
                    <a:pt x="9496224" y="12743398"/>
                    <a:pt x="9460664" y="12743398"/>
                  </a:cubicBezTo>
                  <a:lnTo>
                    <a:pt x="124460" y="12743398"/>
                  </a:lnTo>
                  <a:cubicBezTo>
                    <a:pt x="88900" y="12743398"/>
                    <a:pt x="59690" y="12714188"/>
                    <a:pt x="59690" y="1267862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460664" y="59690"/>
                  </a:lnTo>
                  <a:moveTo>
                    <a:pt x="94606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678628"/>
                  </a:lnTo>
                  <a:cubicBezTo>
                    <a:pt x="0" y="12747208"/>
                    <a:pt x="55880" y="12803088"/>
                    <a:pt x="124460" y="12803088"/>
                  </a:cubicBezTo>
                  <a:lnTo>
                    <a:pt x="9460664" y="12803088"/>
                  </a:lnTo>
                  <a:cubicBezTo>
                    <a:pt x="9529245" y="12803088"/>
                    <a:pt x="9585124" y="12747208"/>
                    <a:pt x="9585124" y="12678628"/>
                  </a:cubicBezTo>
                  <a:lnTo>
                    <a:pt x="9585124" y="124460"/>
                  </a:lnTo>
                  <a:cubicBezTo>
                    <a:pt x="9585124" y="55880"/>
                    <a:pt x="9529245" y="0"/>
                    <a:pt x="9460664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B1EEA72-773B-2924-1371-9F4F68C540C8}"/>
              </a:ext>
            </a:extLst>
          </p:cNvPr>
          <p:cNvSpPr txBox="1"/>
          <p:nvPr/>
        </p:nvSpPr>
        <p:spPr>
          <a:xfrm>
            <a:off x="281052" y="4614394"/>
            <a:ext cx="356476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111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113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Đ, </a:t>
            </a:r>
            <a:r>
              <a:rPr lang="en-US" sz="280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45’B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15’B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096793-465D-2015-4120-7FA4C25123B0}"/>
              </a:ext>
            </a:extLst>
          </p:cNvPr>
          <p:cNvSpPr txBox="1"/>
          <p:nvPr/>
        </p:nvSpPr>
        <p:spPr>
          <a:xfrm>
            <a:off x="8506082" y="4754343"/>
            <a:ext cx="356476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111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30’Đ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117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20’Đ, </a:t>
            </a:r>
            <a:r>
              <a:rPr lang="en-US" sz="280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 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30’B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28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E214C7-E338-2FFF-341E-F77E5A512E93}"/>
              </a:ext>
            </a:extLst>
          </p:cNvPr>
          <p:cNvSpPr txBox="1"/>
          <p:nvPr/>
        </p:nvSpPr>
        <p:spPr>
          <a:xfrm>
            <a:off x="4019515" y="4009898"/>
            <a:ext cx="448989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B19CAE-2B93-F437-3694-D21B4706E805}"/>
              </a:ext>
            </a:extLst>
          </p:cNvPr>
          <p:cNvSpPr txBox="1"/>
          <p:nvPr/>
        </p:nvSpPr>
        <p:spPr>
          <a:xfrm>
            <a:off x="4019515" y="5457024"/>
            <a:ext cx="439086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1" grpId="0"/>
      <p:bldP spid="39" grpId="0"/>
      <p:bldP spid="40" grpId="0"/>
      <p:bldP spid="41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M HIỂU VỀ HAI QUẦN ĐẢO HOÀNG SA VÀ TRƯỜNG SA CỦA VIỆT NAM">
            <a:hlinkClick r:id="" action="ppaction://media"/>
            <a:extLst>
              <a:ext uri="{FF2B5EF4-FFF2-40B4-BE49-F238E27FC236}">
                <a16:creationId xmlns:a16="http://schemas.microsoft.com/office/drawing/2014/main" id="{5FEF35A1-8E9C-553E-9635-5540A52AD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738" y="330506"/>
            <a:ext cx="10157550" cy="5475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705E1-8A21-2CB4-F017-830983121E37}"/>
              </a:ext>
            </a:extLst>
          </p:cNvPr>
          <p:cNvSpPr txBox="1"/>
          <p:nvPr/>
        </p:nvSpPr>
        <p:spPr>
          <a:xfrm>
            <a:off x="2136018" y="6071337"/>
            <a:ext cx="849038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Sa,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(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24190" y="1198341"/>
            <a:ext cx="4832553" cy="4188381"/>
          </a:xfrm>
          <a:prstGeom prst="wedgeRoundRectCallout">
            <a:avLst>
              <a:gd name="adj1" fmla="val 1198"/>
              <a:gd name="adj2" fmla="val 6439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0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0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Dựa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Nam ở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Hoàng Sa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Sa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vai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lĩnh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Sitka Banner" pitchFamily="2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D8DE56-06B3-C410-091F-769E775CB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90" y="4824426"/>
            <a:ext cx="1950889" cy="179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9BBB-3FD6-471F-A1BD-F4DDD4440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308" y="1033290"/>
            <a:ext cx="3593565" cy="2693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3E68C8-2BCF-E557-81FA-E43330D01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437" y="1033289"/>
            <a:ext cx="3092067" cy="2693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06375-24C6-DAE7-0F7E-7732DFB66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307" y="3834081"/>
            <a:ext cx="3593565" cy="278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5901E7-FBD4-AC88-A98E-736BFBB65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434" y="3834081"/>
            <a:ext cx="3092069" cy="2788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D8BE6-7C0A-7AAE-C3E1-F7E11458494F}"/>
              </a:ext>
            </a:extLst>
          </p:cNvPr>
          <p:cNvSpPr txBox="1"/>
          <p:nvPr/>
        </p:nvSpPr>
        <p:spPr>
          <a:xfrm>
            <a:off x="5228305" y="3441835"/>
            <a:ext cx="685719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 tr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ò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1DBBCE-F19D-D91A-1018-743A55A5D8CA}"/>
              </a:ext>
            </a:extLst>
          </p:cNvPr>
          <p:cNvSpPr/>
          <p:nvPr/>
        </p:nvSpPr>
        <p:spPr>
          <a:xfrm>
            <a:off x="-48775" y="21927"/>
            <a:ext cx="12192000" cy="911259"/>
          </a:xfrm>
          <a:prstGeom prst="rect">
            <a:avLst/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4">
            <a:extLst>
              <a:ext uri="{FF2B5EF4-FFF2-40B4-BE49-F238E27FC236}">
                <a16:creationId xmlns:a16="http://schemas.microsoft.com/office/drawing/2014/main" id="{AD86C279-AF6B-C585-489D-8D446DFAD3F9}"/>
              </a:ext>
            </a:extLst>
          </p:cNvPr>
          <p:cNvSpPr/>
          <p:nvPr/>
        </p:nvSpPr>
        <p:spPr>
          <a:xfrm>
            <a:off x="-241634" y="21928"/>
            <a:ext cx="1368287" cy="911258"/>
          </a:xfrm>
          <a:custGeom>
            <a:avLst/>
            <a:gdLst/>
            <a:ahLst/>
            <a:cxnLst/>
            <a:rect l="l" t="t" r="r" b="b"/>
            <a:pathLst>
              <a:path w="3203673" h="2274608">
                <a:moveTo>
                  <a:pt x="0" y="0"/>
                </a:moveTo>
                <a:lnTo>
                  <a:pt x="3203673" y="0"/>
                </a:lnTo>
                <a:lnTo>
                  <a:pt x="3203673" y="2274608"/>
                </a:lnTo>
                <a:lnTo>
                  <a:pt x="0" y="22746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80518-5ADB-9CAC-BB22-1ACF1F3CA97C}"/>
              </a:ext>
            </a:extLst>
          </p:cNvPr>
          <p:cNvSpPr txBox="1"/>
          <p:nvPr/>
        </p:nvSpPr>
        <p:spPr>
          <a:xfrm>
            <a:off x="1040619" y="260767"/>
            <a:ext cx="10554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</a:t>
            </a:r>
          </a:p>
        </p:txBody>
      </p:sp>
    </p:spTree>
    <p:extLst>
      <p:ext uri="{BB962C8B-B14F-4D97-AF65-F5344CB8AC3E}">
        <p14:creationId xmlns:p14="http://schemas.microsoft.com/office/powerpoint/2010/main" val="5716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632427" y="-287357"/>
            <a:ext cx="7124469" cy="7587886"/>
            <a:chOff x="0" y="-38100"/>
            <a:chExt cx="878585" cy="935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8585" cy="897633"/>
            </a:xfrm>
            <a:custGeom>
              <a:avLst/>
              <a:gdLst/>
              <a:ahLst/>
              <a:cxnLst/>
              <a:rect l="l" t="t" r="r" b="b"/>
              <a:pathLst>
                <a:path w="878585" h="897633">
                  <a:moveTo>
                    <a:pt x="878585" y="448817"/>
                  </a:moveTo>
                  <a:lnTo>
                    <a:pt x="675385" y="897633"/>
                  </a:lnTo>
                  <a:lnTo>
                    <a:pt x="203200" y="897633"/>
                  </a:lnTo>
                  <a:lnTo>
                    <a:pt x="0" y="448817"/>
                  </a:lnTo>
                  <a:lnTo>
                    <a:pt x="203200" y="0"/>
                  </a:lnTo>
                  <a:lnTo>
                    <a:pt x="675385" y="0"/>
                  </a:lnTo>
                  <a:lnTo>
                    <a:pt x="878585" y="448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3C6239-39B5-4C6E-BCB4-88F469D024FF}"/>
              </a:ext>
            </a:extLst>
          </p:cNvPr>
          <p:cNvSpPr/>
          <p:nvPr/>
        </p:nvSpPr>
        <p:spPr>
          <a:xfrm>
            <a:off x="4136570" y="1571754"/>
            <a:ext cx="7505091" cy="16696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2C73D6-8B90-45EF-B2CE-7646B7216359}"/>
              </a:ext>
            </a:extLst>
          </p:cNvPr>
          <p:cNvGrpSpPr/>
          <p:nvPr/>
        </p:nvGrpSpPr>
        <p:grpSpPr>
          <a:xfrm>
            <a:off x="3976717" y="230929"/>
            <a:ext cx="7673410" cy="1096489"/>
            <a:chOff x="5285708" y="559628"/>
            <a:chExt cx="6533557" cy="1139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0745EBCF-B912-4116-828A-2EEB93217058}"/>
                </a:ext>
              </a:extLst>
            </p:cNvPr>
            <p:cNvSpPr/>
            <p:nvPr/>
          </p:nvSpPr>
          <p:spPr>
            <a:xfrm>
              <a:off x="5285708" y="559628"/>
              <a:ext cx="6533557" cy="11399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078306" y="766665"/>
              <a:ext cx="5636949" cy="447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50" name="AutoShape 30">
            <a:extLst>
              <a:ext uri="{FF2B5EF4-FFF2-40B4-BE49-F238E27FC236}">
                <a16:creationId xmlns:a16="http://schemas.microsoft.com/office/drawing/2014/main" id="{08561F9B-98D6-4CB1-B318-BBA7E0DF01E0}"/>
              </a:ext>
            </a:extLst>
          </p:cNvPr>
          <p:cNvSpPr/>
          <p:nvPr/>
        </p:nvSpPr>
        <p:spPr>
          <a:xfrm rot="-7193308">
            <a:off x="-661028" y="4194926"/>
            <a:ext cx="2239049" cy="173632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AutoShape 31">
            <a:extLst>
              <a:ext uri="{FF2B5EF4-FFF2-40B4-BE49-F238E27FC236}">
                <a16:creationId xmlns:a16="http://schemas.microsoft.com/office/drawing/2014/main" id="{CEEC459E-DDA6-4AC9-9ADE-A1D9DCD7EC46}"/>
              </a:ext>
            </a:extLst>
          </p:cNvPr>
          <p:cNvSpPr/>
          <p:nvPr/>
        </p:nvSpPr>
        <p:spPr>
          <a:xfrm rot="-3598859" flipV="1">
            <a:off x="-666874" y="2108820"/>
            <a:ext cx="2171343" cy="27959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40">
            <a:extLst>
              <a:ext uri="{FF2B5EF4-FFF2-40B4-BE49-F238E27FC236}">
                <a16:creationId xmlns:a16="http://schemas.microsoft.com/office/drawing/2014/main" id="{C16E0BC2-E8AC-49C1-9107-A4B4D9CE2C68}"/>
              </a:ext>
            </a:extLst>
          </p:cNvPr>
          <p:cNvSpPr txBox="1"/>
          <p:nvPr/>
        </p:nvSpPr>
        <p:spPr>
          <a:xfrm>
            <a:off x="550338" y="2615788"/>
            <a:ext cx="2530118" cy="128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7E681104-9164-F46D-4C41-D247E2578678}"/>
              </a:ext>
            </a:extLst>
          </p:cNvPr>
          <p:cNvSpPr txBox="1"/>
          <p:nvPr/>
        </p:nvSpPr>
        <p:spPr>
          <a:xfrm>
            <a:off x="4824965" y="1746869"/>
            <a:ext cx="670300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BB35C-73D7-DBD9-1ED9-17E358ED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767" y="252010"/>
            <a:ext cx="2773920" cy="2639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77D6B-FE84-FEF5-835F-BB6A1CC5C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30" y="4294801"/>
            <a:ext cx="2089358" cy="236003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93B557-8600-148B-EE7D-B3D06EF7290E}"/>
              </a:ext>
            </a:extLst>
          </p:cNvPr>
          <p:cNvSpPr/>
          <p:nvPr/>
        </p:nvSpPr>
        <p:spPr>
          <a:xfrm>
            <a:off x="3402062" y="306282"/>
            <a:ext cx="1218853" cy="9722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10BA70-5D55-E013-9792-F8F5EA351419}"/>
              </a:ext>
            </a:extLst>
          </p:cNvPr>
          <p:cNvSpPr/>
          <p:nvPr/>
        </p:nvSpPr>
        <p:spPr>
          <a:xfrm>
            <a:off x="3656957" y="1944527"/>
            <a:ext cx="1218853" cy="9722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26F9D-FD78-3031-0081-BFAD5867CD32}"/>
              </a:ext>
            </a:extLst>
          </p:cNvPr>
          <p:cNvSpPr/>
          <p:nvPr/>
        </p:nvSpPr>
        <p:spPr>
          <a:xfrm>
            <a:off x="4173414" y="3453421"/>
            <a:ext cx="7505092" cy="16696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5BA27B-DD45-7B85-DF6D-C5974E734B95}"/>
              </a:ext>
            </a:extLst>
          </p:cNvPr>
          <p:cNvSpPr/>
          <p:nvPr/>
        </p:nvSpPr>
        <p:spPr>
          <a:xfrm>
            <a:off x="3733504" y="3709970"/>
            <a:ext cx="1218853" cy="9722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5673585C-3A4D-51A6-EBD6-633B6A466755}"/>
              </a:ext>
            </a:extLst>
          </p:cNvPr>
          <p:cNvSpPr txBox="1"/>
          <p:nvPr/>
        </p:nvSpPr>
        <p:spPr>
          <a:xfrm>
            <a:off x="5079846" y="3901396"/>
            <a:ext cx="619324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F57366-78AE-6DB6-31CD-242CBAC65B0F}"/>
              </a:ext>
            </a:extLst>
          </p:cNvPr>
          <p:cNvSpPr/>
          <p:nvPr/>
        </p:nvSpPr>
        <p:spPr>
          <a:xfrm>
            <a:off x="4173414" y="5383963"/>
            <a:ext cx="7505092" cy="12435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F54F31-126A-E7C1-7F64-C1310F8C312A}"/>
              </a:ext>
            </a:extLst>
          </p:cNvPr>
          <p:cNvSpPr/>
          <p:nvPr/>
        </p:nvSpPr>
        <p:spPr>
          <a:xfrm>
            <a:off x="3853247" y="5519616"/>
            <a:ext cx="1218853" cy="9722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4D714-B694-285B-9AC1-7A418664AD3F}"/>
              </a:ext>
            </a:extLst>
          </p:cNvPr>
          <p:cNvSpPr txBox="1"/>
          <p:nvPr/>
        </p:nvSpPr>
        <p:spPr>
          <a:xfrm>
            <a:off x="5392267" y="5519616"/>
            <a:ext cx="5994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Đông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1299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3716" y="102853"/>
            <a:ext cx="8442171" cy="916757"/>
            <a:chOff x="0" y="0"/>
            <a:chExt cx="19019429" cy="29881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18955930" cy="2924618"/>
            </a:xfrm>
            <a:custGeom>
              <a:avLst/>
              <a:gdLst/>
              <a:ahLst/>
              <a:cxnLst/>
              <a:rect l="l" t="t" r="r" b="b"/>
              <a:pathLst>
                <a:path w="18955930" h="2924618">
                  <a:moveTo>
                    <a:pt x="18863219" y="2924618"/>
                  </a:moveTo>
                  <a:lnTo>
                    <a:pt x="92710" y="2924618"/>
                  </a:lnTo>
                  <a:cubicBezTo>
                    <a:pt x="41910" y="2924618"/>
                    <a:pt x="0" y="2882708"/>
                    <a:pt x="0" y="28319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861949" y="0"/>
                  </a:lnTo>
                  <a:cubicBezTo>
                    <a:pt x="18912749" y="0"/>
                    <a:pt x="18954660" y="41910"/>
                    <a:pt x="18954660" y="92710"/>
                  </a:cubicBezTo>
                  <a:lnTo>
                    <a:pt x="18954660" y="2830638"/>
                  </a:lnTo>
                  <a:cubicBezTo>
                    <a:pt x="18955930" y="2882708"/>
                    <a:pt x="18914019" y="2924618"/>
                    <a:pt x="18863219" y="2924618"/>
                  </a:cubicBezTo>
                  <a:close/>
                </a:path>
              </a:pathLst>
            </a:custGeom>
            <a:solidFill>
              <a:srgbClr val="FFD8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9019430" cy="2988118"/>
            </a:xfrm>
            <a:custGeom>
              <a:avLst/>
              <a:gdLst/>
              <a:ahLst/>
              <a:cxnLst/>
              <a:rect l="l" t="t" r="r" b="b"/>
              <a:pathLst>
                <a:path w="19019430" h="2988118">
                  <a:moveTo>
                    <a:pt x="18894969" y="59690"/>
                  </a:moveTo>
                  <a:cubicBezTo>
                    <a:pt x="18930530" y="59690"/>
                    <a:pt x="18959739" y="88900"/>
                    <a:pt x="18959739" y="124460"/>
                  </a:cubicBezTo>
                  <a:lnTo>
                    <a:pt x="18959739" y="2863658"/>
                  </a:lnTo>
                  <a:cubicBezTo>
                    <a:pt x="18959739" y="2899218"/>
                    <a:pt x="18930530" y="2928428"/>
                    <a:pt x="18894969" y="2928428"/>
                  </a:cubicBezTo>
                  <a:lnTo>
                    <a:pt x="124460" y="2928428"/>
                  </a:lnTo>
                  <a:cubicBezTo>
                    <a:pt x="88900" y="2928428"/>
                    <a:pt x="59690" y="2899218"/>
                    <a:pt x="59690" y="2863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894969" y="59690"/>
                  </a:lnTo>
                  <a:moveTo>
                    <a:pt x="188949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3658"/>
                  </a:lnTo>
                  <a:cubicBezTo>
                    <a:pt x="0" y="2932238"/>
                    <a:pt x="55880" y="2988118"/>
                    <a:pt x="124460" y="2988118"/>
                  </a:cubicBezTo>
                  <a:lnTo>
                    <a:pt x="18894969" y="2988118"/>
                  </a:lnTo>
                  <a:cubicBezTo>
                    <a:pt x="18963549" y="2988118"/>
                    <a:pt x="19019430" y="2932238"/>
                    <a:pt x="19019430" y="2863658"/>
                  </a:cubicBezTo>
                  <a:lnTo>
                    <a:pt x="19019430" y="124460"/>
                  </a:lnTo>
                  <a:cubicBezTo>
                    <a:pt x="19019430" y="55880"/>
                    <a:pt x="18963549" y="0"/>
                    <a:pt x="1889496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80431" y="235997"/>
            <a:ext cx="662171" cy="715917"/>
            <a:chOff x="0" y="0"/>
            <a:chExt cx="3300433" cy="356831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236933" cy="3504812"/>
            </a:xfrm>
            <a:custGeom>
              <a:avLst/>
              <a:gdLst/>
              <a:ahLst/>
              <a:cxnLst/>
              <a:rect l="l" t="t" r="r" b="b"/>
              <a:pathLst>
                <a:path w="3236933" h="3504812">
                  <a:moveTo>
                    <a:pt x="3144222" y="3504812"/>
                  </a:moveTo>
                  <a:lnTo>
                    <a:pt x="92710" y="3504812"/>
                  </a:lnTo>
                  <a:cubicBezTo>
                    <a:pt x="41910" y="3504812"/>
                    <a:pt x="0" y="3462902"/>
                    <a:pt x="0" y="3412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42953" y="0"/>
                  </a:lnTo>
                  <a:cubicBezTo>
                    <a:pt x="3193753" y="0"/>
                    <a:pt x="3235663" y="41910"/>
                    <a:pt x="3235663" y="92710"/>
                  </a:cubicBezTo>
                  <a:lnTo>
                    <a:pt x="3235663" y="3410832"/>
                  </a:lnTo>
                  <a:cubicBezTo>
                    <a:pt x="3236933" y="3462902"/>
                    <a:pt x="3195023" y="3504812"/>
                    <a:pt x="3144223" y="3504812"/>
                  </a:cubicBezTo>
                  <a:close/>
                </a:path>
              </a:pathLst>
            </a:custGeom>
            <a:solidFill>
              <a:srgbClr val="FF8E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300433" cy="3568312"/>
            </a:xfrm>
            <a:custGeom>
              <a:avLst/>
              <a:gdLst/>
              <a:ahLst/>
              <a:cxnLst/>
              <a:rect l="l" t="t" r="r" b="b"/>
              <a:pathLst>
                <a:path w="3300433" h="3568312">
                  <a:moveTo>
                    <a:pt x="3175972" y="59690"/>
                  </a:moveTo>
                  <a:cubicBezTo>
                    <a:pt x="3211532" y="59690"/>
                    <a:pt x="3240742" y="88900"/>
                    <a:pt x="3240742" y="124460"/>
                  </a:cubicBezTo>
                  <a:lnTo>
                    <a:pt x="3240742" y="3443852"/>
                  </a:lnTo>
                  <a:cubicBezTo>
                    <a:pt x="3240742" y="3479412"/>
                    <a:pt x="3211532" y="3508622"/>
                    <a:pt x="3175972" y="3508622"/>
                  </a:cubicBezTo>
                  <a:lnTo>
                    <a:pt x="124460" y="3508622"/>
                  </a:lnTo>
                  <a:cubicBezTo>
                    <a:pt x="88900" y="3508622"/>
                    <a:pt x="59690" y="3479412"/>
                    <a:pt x="59690" y="3443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75973" y="59690"/>
                  </a:lnTo>
                  <a:moveTo>
                    <a:pt x="31759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443852"/>
                  </a:lnTo>
                  <a:cubicBezTo>
                    <a:pt x="0" y="3512432"/>
                    <a:pt x="55880" y="3568312"/>
                    <a:pt x="124460" y="3568312"/>
                  </a:cubicBezTo>
                  <a:lnTo>
                    <a:pt x="3175973" y="3568312"/>
                  </a:lnTo>
                  <a:cubicBezTo>
                    <a:pt x="3244553" y="3568312"/>
                    <a:pt x="3300433" y="3512432"/>
                    <a:pt x="3300433" y="3443852"/>
                  </a:cubicBezTo>
                  <a:lnTo>
                    <a:pt x="3300433" y="124460"/>
                  </a:lnTo>
                  <a:cubicBezTo>
                    <a:pt x="3300433" y="55880"/>
                    <a:pt x="3244553" y="0"/>
                    <a:pt x="317597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1810" y="1817783"/>
            <a:ext cx="5837281" cy="4897608"/>
            <a:chOff x="0" y="0"/>
            <a:chExt cx="19887903" cy="8179021"/>
          </a:xfrm>
          <a:solidFill>
            <a:schemeClr val="accent5">
              <a:lumMod val="5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9824402" cy="8115521"/>
            </a:xfrm>
            <a:custGeom>
              <a:avLst/>
              <a:gdLst/>
              <a:ahLst/>
              <a:cxnLst/>
              <a:rect l="l" t="t" r="r" b="b"/>
              <a:pathLst>
                <a:path w="19824402" h="8115521">
                  <a:moveTo>
                    <a:pt x="19731693" y="8115521"/>
                  </a:moveTo>
                  <a:lnTo>
                    <a:pt x="92710" y="8115521"/>
                  </a:lnTo>
                  <a:cubicBezTo>
                    <a:pt x="41910" y="8115521"/>
                    <a:pt x="0" y="8073611"/>
                    <a:pt x="0" y="802281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730424" y="0"/>
                  </a:lnTo>
                  <a:cubicBezTo>
                    <a:pt x="19781224" y="0"/>
                    <a:pt x="19823133" y="41910"/>
                    <a:pt x="19823133" y="92710"/>
                  </a:cubicBezTo>
                  <a:lnTo>
                    <a:pt x="19823133" y="8021541"/>
                  </a:lnTo>
                  <a:cubicBezTo>
                    <a:pt x="19824402" y="8073611"/>
                    <a:pt x="19782493" y="8115521"/>
                    <a:pt x="19731693" y="81155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9887904" cy="8179021"/>
            </a:xfrm>
            <a:custGeom>
              <a:avLst/>
              <a:gdLst/>
              <a:ahLst/>
              <a:cxnLst/>
              <a:rect l="l" t="t" r="r" b="b"/>
              <a:pathLst>
                <a:path w="19887904" h="8179021">
                  <a:moveTo>
                    <a:pt x="19763443" y="59690"/>
                  </a:moveTo>
                  <a:cubicBezTo>
                    <a:pt x="19799002" y="59690"/>
                    <a:pt x="19828213" y="88900"/>
                    <a:pt x="19828213" y="124460"/>
                  </a:cubicBezTo>
                  <a:lnTo>
                    <a:pt x="19828213" y="8054561"/>
                  </a:lnTo>
                  <a:cubicBezTo>
                    <a:pt x="19828213" y="8090121"/>
                    <a:pt x="19799002" y="8119331"/>
                    <a:pt x="19763443" y="8119331"/>
                  </a:cubicBezTo>
                  <a:lnTo>
                    <a:pt x="124460" y="8119331"/>
                  </a:lnTo>
                  <a:cubicBezTo>
                    <a:pt x="88900" y="8119331"/>
                    <a:pt x="59690" y="8090121"/>
                    <a:pt x="59690" y="805456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763443" y="59690"/>
                  </a:lnTo>
                  <a:moveTo>
                    <a:pt x="1976344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54561"/>
                  </a:lnTo>
                  <a:cubicBezTo>
                    <a:pt x="0" y="8123141"/>
                    <a:pt x="55880" y="8179021"/>
                    <a:pt x="124460" y="8179021"/>
                  </a:cubicBezTo>
                  <a:lnTo>
                    <a:pt x="19763443" y="8179021"/>
                  </a:lnTo>
                  <a:cubicBezTo>
                    <a:pt x="19832024" y="8179021"/>
                    <a:pt x="19887904" y="8123141"/>
                    <a:pt x="19887904" y="8054561"/>
                  </a:cubicBezTo>
                  <a:lnTo>
                    <a:pt x="19887904" y="124460"/>
                  </a:lnTo>
                  <a:cubicBezTo>
                    <a:pt x="19887904" y="55880"/>
                    <a:pt x="19832024" y="0"/>
                    <a:pt x="1976344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387" y="1818792"/>
            <a:ext cx="5837280" cy="4926613"/>
            <a:chOff x="0" y="0"/>
            <a:chExt cx="19887903" cy="5036223"/>
          </a:xfrm>
          <a:solidFill>
            <a:srgbClr val="336600"/>
          </a:solidFill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19824402" cy="4972723"/>
            </a:xfrm>
            <a:custGeom>
              <a:avLst/>
              <a:gdLst/>
              <a:ahLst/>
              <a:cxnLst/>
              <a:rect l="l" t="t" r="r" b="b"/>
              <a:pathLst>
                <a:path w="19824402" h="4972723">
                  <a:moveTo>
                    <a:pt x="19731693" y="4972723"/>
                  </a:moveTo>
                  <a:lnTo>
                    <a:pt x="92710" y="4972723"/>
                  </a:lnTo>
                  <a:cubicBezTo>
                    <a:pt x="41910" y="4972723"/>
                    <a:pt x="0" y="4930813"/>
                    <a:pt x="0" y="488001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730424" y="0"/>
                  </a:lnTo>
                  <a:cubicBezTo>
                    <a:pt x="19781224" y="0"/>
                    <a:pt x="19823133" y="41910"/>
                    <a:pt x="19823133" y="92710"/>
                  </a:cubicBezTo>
                  <a:lnTo>
                    <a:pt x="19823133" y="4878743"/>
                  </a:lnTo>
                  <a:cubicBezTo>
                    <a:pt x="19824402" y="4930813"/>
                    <a:pt x="19782493" y="4972723"/>
                    <a:pt x="19731693" y="497272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9887904" cy="5036223"/>
            </a:xfrm>
            <a:custGeom>
              <a:avLst/>
              <a:gdLst/>
              <a:ahLst/>
              <a:cxnLst/>
              <a:rect l="l" t="t" r="r" b="b"/>
              <a:pathLst>
                <a:path w="19887904" h="5036223">
                  <a:moveTo>
                    <a:pt x="19763443" y="59690"/>
                  </a:moveTo>
                  <a:cubicBezTo>
                    <a:pt x="19799002" y="59690"/>
                    <a:pt x="19828213" y="88900"/>
                    <a:pt x="19828213" y="124460"/>
                  </a:cubicBezTo>
                  <a:lnTo>
                    <a:pt x="19828213" y="4911763"/>
                  </a:lnTo>
                  <a:cubicBezTo>
                    <a:pt x="19828213" y="4947323"/>
                    <a:pt x="19799002" y="4976533"/>
                    <a:pt x="19763443" y="4976533"/>
                  </a:cubicBezTo>
                  <a:lnTo>
                    <a:pt x="124460" y="4976533"/>
                  </a:lnTo>
                  <a:cubicBezTo>
                    <a:pt x="88900" y="4976533"/>
                    <a:pt x="59690" y="4947323"/>
                    <a:pt x="59690" y="491176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763443" y="59690"/>
                  </a:lnTo>
                  <a:moveTo>
                    <a:pt x="1976344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11763"/>
                  </a:lnTo>
                  <a:cubicBezTo>
                    <a:pt x="0" y="4980343"/>
                    <a:pt x="55880" y="5036223"/>
                    <a:pt x="124460" y="5036223"/>
                  </a:cubicBezTo>
                  <a:lnTo>
                    <a:pt x="19763443" y="5036223"/>
                  </a:lnTo>
                  <a:cubicBezTo>
                    <a:pt x="19832024" y="5036223"/>
                    <a:pt x="19887904" y="4980343"/>
                    <a:pt x="19887904" y="4911763"/>
                  </a:cubicBezTo>
                  <a:lnTo>
                    <a:pt x="19887904" y="124460"/>
                  </a:lnTo>
                  <a:cubicBezTo>
                    <a:pt x="19887904" y="55880"/>
                    <a:pt x="19832024" y="0"/>
                    <a:pt x="1976344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15861" y="1262966"/>
            <a:ext cx="4469177" cy="904823"/>
            <a:chOff x="0" y="0"/>
            <a:chExt cx="3882483" cy="158538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Freeform 25"/>
            <p:cNvSpPr/>
            <p:nvPr/>
          </p:nvSpPr>
          <p:spPr>
            <a:xfrm>
              <a:off x="31750" y="31750"/>
              <a:ext cx="3818983" cy="1521886"/>
            </a:xfrm>
            <a:custGeom>
              <a:avLst/>
              <a:gdLst/>
              <a:ahLst/>
              <a:cxnLst/>
              <a:rect l="l" t="t" r="r" b="b"/>
              <a:pathLst>
                <a:path w="3818983" h="1521886">
                  <a:moveTo>
                    <a:pt x="3726273" y="1521886"/>
                  </a:moveTo>
                  <a:lnTo>
                    <a:pt x="92710" y="1521886"/>
                  </a:lnTo>
                  <a:cubicBezTo>
                    <a:pt x="41910" y="1521886"/>
                    <a:pt x="0" y="1479976"/>
                    <a:pt x="0" y="142917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725003" y="0"/>
                  </a:lnTo>
                  <a:cubicBezTo>
                    <a:pt x="3775803" y="0"/>
                    <a:pt x="3817713" y="41910"/>
                    <a:pt x="3817713" y="92710"/>
                  </a:cubicBezTo>
                  <a:lnTo>
                    <a:pt x="3817713" y="1427906"/>
                  </a:lnTo>
                  <a:cubicBezTo>
                    <a:pt x="3818983" y="1479976"/>
                    <a:pt x="3777073" y="1521886"/>
                    <a:pt x="3726273" y="152188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3882483" cy="1585386"/>
            </a:xfrm>
            <a:custGeom>
              <a:avLst/>
              <a:gdLst/>
              <a:ahLst/>
              <a:cxnLst/>
              <a:rect l="l" t="t" r="r" b="b"/>
              <a:pathLst>
                <a:path w="3882483" h="1585386">
                  <a:moveTo>
                    <a:pt x="3758023" y="59690"/>
                  </a:moveTo>
                  <a:cubicBezTo>
                    <a:pt x="3793583" y="59690"/>
                    <a:pt x="3822793" y="88900"/>
                    <a:pt x="3822793" y="124460"/>
                  </a:cubicBezTo>
                  <a:lnTo>
                    <a:pt x="3822793" y="1460926"/>
                  </a:lnTo>
                  <a:cubicBezTo>
                    <a:pt x="3822793" y="1496486"/>
                    <a:pt x="3793583" y="1525696"/>
                    <a:pt x="3758023" y="1525696"/>
                  </a:cubicBezTo>
                  <a:lnTo>
                    <a:pt x="124460" y="1525696"/>
                  </a:lnTo>
                  <a:cubicBezTo>
                    <a:pt x="88900" y="1525696"/>
                    <a:pt x="59690" y="1496486"/>
                    <a:pt x="59690" y="146092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58023" y="59690"/>
                  </a:lnTo>
                  <a:moveTo>
                    <a:pt x="375802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0926"/>
                  </a:lnTo>
                  <a:cubicBezTo>
                    <a:pt x="0" y="1529506"/>
                    <a:pt x="55880" y="1585386"/>
                    <a:pt x="124460" y="1585386"/>
                  </a:cubicBezTo>
                  <a:lnTo>
                    <a:pt x="3758023" y="1585386"/>
                  </a:lnTo>
                  <a:cubicBezTo>
                    <a:pt x="3826603" y="1585386"/>
                    <a:pt x="3882483" y="1529506"/>
                    <a:pt x="3882483" y="1460926"/>
                  </a:cubicBezTo>
                  <a:lnTo>
                    <a:pt x="3882483" y="124460"/>
                  </a:lnTo>
                  <a:cubicBezTo>
                    <a:pt x="3882483" y="55880"/>
                    <a:pt x="3826603" y="0"/>
                    <a:pt x="37580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479226">
            <a:off x="10860827" y="635121"/>
            <a:ext cx="619385" cy="307370"/>
          </a:xfrm>
          <a:custGeom>
            <a:avLst/>
            <a:gdLst/>
            <a:ahLst/>
            <a:cxnLst/>
            <a:rect l="l" t="t" r="r" b="b"/>
            <a:pathLst>
              <a:path w="929078" h="461055">
                <a:moveTo>
                  <a:pt x="0" y="0"/>
                </a:moveTo>
                <a:lnTo>
                  <a:pt x="929077" y="0"/>
                </a:lnTo>
                <a:lnTo>
                  <a:pt x="929077" y="461055"/>
                </a:lnTo>
                <a:lnTo>
                  <a:pt x="0" y="461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126547" y="230242"/>
            <a:ext cx="793890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5"/>
              </a:lnSpc>
            </a:pPr>
            <a:r>
              <a:rPr lang="en-US" sz="2800" b="1" dirty="0">
                <a:solidFill>
                  <a:srgbClr val="000000"/>
                </a:solidFill>
                <a:latin typeface="Sitka Banner" pitchFamily="2" charset="0"/>
              </a:rPr>
              <a:t>TẦM QUAN TRỌNG CHIẾN LƯỢC CỦA QUẦN ĐẢO TRƯỜNG SA VÀ HOÀNG SA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943119-2A62-2FF3-8F22-EDDE89A2F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609" y="320786"/>
            <a:ext cx="562707" cy="5627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EB8575-890C-ABEE-0DBB-BB2822DF88CF}"/>
              </a:ext>
            </a:extLst>
          </p:cNvPr>
          <p:cNvSpPr txBox="1"/>
          <p:nvPr/>
        </p:nvSpPr>
        <p:spPr>
          <a:xfrm>
            <a:off x="748859" y="1501867"/>
            <a:ext cx="519671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24">
            <a:extLst>
              <a:ext uri="{FF2B5EF4-FFF2-40B4-BE49-F238E27FC236}">
                <a16:creationId xmlns:a16="http://schemas.microsoft.com/office/drawing/2014/main" id="{CF1A018C-7CE7-B898-71F0-A212EB519CAB}"/>
              </a:ext>
            </a:extLst>
          </p:cNvPr>
          <p:cNvGrpSpPr/>
          <p:nvPr/>
        </p:nvGrpSpPr>
        <p:grpSpPr>
          <a:xfrm>
            <a:off x="6606856" y="1297146"/>
            <a:ext cx="4916788" cy="904823"/>
            <a:chOff x="0" y="0"/>
            <a:chExt cx="3882483" cy="158538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E2C1A69B-0730-08F9-6B63-3FB0D2AA8B9A}"/>
                </a:ext>
              </a:extLst>
            </p:cNvPr>
            <p:cNvSpPr/>
            <p:nvPr/>
          </p:nvSpPr>
          <p:spPr>
            <a:xfrm>
              <a:off x="31750" y="31750"/>
              <a:ext cx="3818983" cy="1521886"/>
            </a:xfrm>
            <a:custGeom>
              <a:avLst/>
              <a:gdLst/>
              <a:ahLst/>
              <a:cxnLst/>
              <a:rect l="l" t="t" r="r" b="b"/>
              <a:pathLst>
                <a:path w="3818983" h="1521886">
                  <a:moveTo>
                    <a:pt x="3726273" y="1521886"/>
                  </a:moveTo>
                  <a:lnTo>
                    <a:pt x="92710" y="1521886"/>
                  </a:lnTo>
                  <a:cubicBezTo>
                    <a:pt x="41910" y="1521886"/>
                    <a:pt x="0" y="1479976"/>
                    <a:pt x="0" y="142917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725003" y="0"/>
                  </a:lnTo>
                  <a:cubicBezTo>
                    <a:pt x="3775803" y="0"/>
                    <a:pt x="3817713" y="41910"/>
                    <a:pt x="3817713" y="92710"/>
                  </a:cubicBezTo>
                  <a:lnTo>
                    <a:pt x="3817713" y="1427906"/>
                  </a:lnTo>
                  <a:cubicBezTo>
                    <a:pt x="3818983" y="1479976"/>
                    <a:pt x="3777073" y="1521886"/>
                    <a:pt x="3726273" y="152188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0DA05CC-897D-3D5E-1A02-7391D94ADC1C}"/>
                </a:ext>
              </a:extLst>
            </p:cNvPr>
            <p:cNvSpPr/>
            <p:nvPr/>
          </p:nvSpPr>
          <p:spPr>
            <a:xfrm>
              <a:off x="0" y="0"/>
              <a:ext cx="3882483" cy="1585386"/>
            </a:xfrm>
            <a:custGeom>
              <a:avLst/>
              <a:gdLst/>
              <a:ahLst/>
              <a:cxnLst/>
              <a:rect l="l" t="t" r="r" b="b"/>
              <a:pathLst>
                <a:path w="3882483" h="1585386">
                  <a:moveTo>
                    <a:pt x="3758023" y="59690"/>
                  </a:moveTo>
                  <a:cubicBezTo>
                    <a:pt x="3793583" y="59690"/>
                    <a:pt x="3822793" y="88900"/>
                    <a:pt x="3822793" y="124460"/>
                  </a:cubicBezTo>
                  <a:lnTo>
                    <a:pt x="3822793" y="1460926"/>
                  </a:lnTo>
                  <a:cubicBezTo>
                    <a:pt x="3822793" y="1496486"/>
                    <a:pt x="3793583" y="1525696"/>
                    <a:pt x="3758023" y="1525696"/>
                  </a:cubicBezTo>
                  <a:lnTo>
                    <a:pt x="124460" y="1525696"/>
                  </a:lnTo>
                  <a:cubicBezTo>
                    <a:pt x="88900" y="1525696"/>
                    <a:pt x="59690" y="1496486"/>
                    <a:pt x="59690" y="146092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58023" y="59690"/>
                  </a:lnTo>
                  <a:moveTo>
                    <a:pt x="375802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60926"/>
                  </a:lnTo>
                  <a:cubicBezTo>
                    <a:pt x="0" y="1529506"/>
                    <a:pt x="55880" y="1585386"/>
                    <a:pt x="124460" y="1585386"/>
                  </a:cubicBezTo>
                  <a:lnTo>
                    <a:pt x="3758023" y="1585386"/>
                  </a:lnTo>
                  <a:cubicBezTo>
                    <a:pt x="3826603" y="1585386"/>
                    <a:pt x="3882483" y="1529506"/>
                    <a:pt x="3882483" y="1460926"/>
                  </a:cubicBezTo>
                  <a:lnTo>
                    <a:pt x="3882483" y="124460"/>
                  </a:lnTo>
                  <a:cubicBezTo>
                    <a:pt x="3882483" y="55880"/>
                    <a:pt x="3826603" y="0"/>
                    <a:pt x="37580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4ECB7AB-C1D7-7476-F733-DC3577309887}"/>
              </a:ext>
            </a:extLst>
          </p:cNvPr>
          <p:cNvSpPr txBox="1"/>
          <p:nvPr/>
        </p:nvSpPr>
        <p:spPr>
          <a:xfrm>
            <a:off x="6520461" y="1484546"/>
            <a:ext cx="519671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2">
            <a:extLst>
              <a:ext uri="{FF2B5EF4-FFF2-40B4-BE49-F238E27FC236}">
                <a16:creationId xmlns:a16="http://schemas.microsoft.com/office/drawing/2014/main" id="{5DF8EDE6-BB2B-BE88-C3E8-83B6C9CB7382}"/>
              </a:ext>
            </a:extLst>
          </p:cNvPr>
          <p:cNvGrpSpPr/>
          <p:nvPr/>
        </p:nvGrpSpPr>
        <p:grpSpPr>
          <a:xfrm>
            <a:off x="491507" y="2493616"/>
            <a:ext cx="5503294" cy="1993894"/>
            <a:chOff x="0" y="0"/>
            <a:chExt cx="6636033" cy="1762526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0FFDDEF4-E420-EA54-CCF8-6E012494CC56}"/>
                </a:ext>
              </a:extLst>
            </p:cNvPr>
            <p:cNvSpPr/>
            <p:nvPr/>
          </p:nvSpPr>
          <p:spPr>
            <a:xfrm>
              <a:off x="589511" y="0"/>
              <a:ext cx="6046522" cy="1762526"/>
            </a:xfrm>
            <a:custGeom>
              <a:avLst/>
              <a:gdLst/>
              <a:ahLst/>
              <a:cxnLst/>
              <a:rect l="l" t="t" r="r" b="b"/>
              <a:pathLst>
                <a:path w="6589845" h="2988118">
                  <a:moveTo>
                    <a:pt x="6465385" y="59690"/>
                  </a:moveTo>
                  <a:cubicBezTo>
                    <a:pt x="6500945" y="59690"/>
                    <a:pt x="6530155" y="88900"/>
                    <a:pt x="6530155" y="124460"/>
                  </a:cubicBezTo>
                  <a:lnTo>
                    <a:pt x="6530155" y="2863658"/>
                  </a:lnTo>
                  <a:cubicBezTo>
                    <a:pt x="6530155" y="2899218"/>
                    <a:pt x="6500945" y="2928428"/>
                    <a:pt x="6465385" y="2928428"/>
                  </a:cubicBezTo>
                  <a:lnTo>
                    <a:pt x="124460" y="2928428"/>
                  </a:lnTo>
                  <a:cubicBezTo>
                    <a:pt x="88900" y="2928428"/>
                    <a:pt x="59690" y="2899218"/>
                    <a:pt x="59690" y="2863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65385" y="59690"/>
                  </a:lnTo>
                  <a:moveTo>
                    <a:pt x="64653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3658"/>
                  </a:lnTo>
                  <a:cubicBezTo>
                    <a:pt x="0" y="2932238"/>
                    <a:pt x="55880" y="2988118"/>
                    <a:pt x="124460" y="2988118"/>
                  </a:cubicBezTo>
                  <a:lnTo>
                    <a:pt x="6465385" y="2988118"/>
                  </a:lnTo>
                  <a:cubicBezTo>
                    <a:pt x="6533966" y="2988118"/>
                    <a:pt x="6589845" y="2932238"/>
                    <a:pt x="6589845" y="2863658"/>
                  </a:cubicBezTo>
                  <a:lnTo>
                    <a:pt x="6589845" y="124460"/>
                  </a:lnTo>
                  <a:cubicBezTo>
                    <a:pt x="6589845" y="55880"/>
                    <a:pt x="6533966" y="0"/>
                    <a:pt x="6465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id="{66C8C3E0-331E-BD6A-A906-7155D27D36A7}"/>
                </a:ext>
              </a:extLst>
            </p:cNvPr>
            <p:cNvGrpSpPr/>
            <p:nvPr/>
          </p:nvGrpSpPr>
          <p:grpSpPr>
            <a:xfrm>
              <a:off x="0" y="193065"/>
              <a:ext cx="1118042" cy="1376397"/>
              <a:chOff x="0" y="0"/>
              <a:chExt cx="2898527" cy="3568312"/>
            </a:xfrm>
          </p:grpSpPr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C7916BB7-1E0A-A667-BCCA-6D31A80C6950}"/>
                  </a:ext>
                </a:extLst>
              </p:cNvPr>
              <p:cNvSpPr/>
              <p:nvPr/>
            </p:nvSpPr>
            <p:spPr>
              <a:xfrm>
                <a:off x="100630" y="31751"/>
                <a:ext cx="2657929" cy="3504813"/>
              </a:xfrm>
              <a:custGeom>
                <a:avLst/>
                <a:gdLst/>
                <a:ahLst/>
                <a:cxnLst/>
                <a:rect l="l" t="t" r="r" b="b"/>
                <a:pathLst>
                  <a:path w="3236933" h="3504812">
                    <a:moveTo>
                      <a:pt x="3144222" y="3504812"/>
                    </a:moveTo>
                    <a:lnTo>
                      <a:pt x="92710" y="3504812"/>
                    </a:lnTo>
                    <a:cubicBezTo>
                      <a:pt x="41910" y="3504812"/>
                      <a:pt x="0" y="3462902"/>
                      <a:pt x="0" y="34121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42953" y="0"/>
                    </a:lnTo>
                    <a:cubicBezTo>
                      <a:pt x="3193753" y="0"/>
                      <a:pt x="3235663" y="41910"/>
                      <a:pt x="3235663" y="92710"/>
                    </a:cubicBezTo>
                    <a:lnTo>
                      <a:pt x="3235663" y="3410832"/>
                    </a:lnTo>
                    <a:cubicBezTo>
                      <a:pt x="3236933" y="3462902"/>
                      <a:pt x="3195023" y="3504812"/>
                      <a:pt x="3144223" y="3504812"/>
                    </a:cubicBezTo>
                    <a:close/>
                  </a:path>
                </a:pathLst>
              </a:custGeom>
              <a:solidFill>
                <a:srgbClr val="5CD1FF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705B9E3C-9C90-901F-9B23-7A0E9289651D}"/>
                  </a:ext>
                </a:extLst>
              </p:cNvPr>
              <p:cNvSpPr/>
              <p:nvPr/>
            </p:nvSpPr>
            <p:spPr>
              <a:xfrm>
                <a:off x="0" y="0"/>
                <a:ext cx="2898527" cy="3568312"/>
              </a:xfrm>
              <a:custGeom>
                <a:avLst/>
                <a:gdLst/>
                <a:ahLst/>
                <a:cxnLst/>
                <a:rect l="l" t="t" r="r" b="b"/>
                <a:pathLst>
                  <a:path w="3300433" h="3568312">
                    <a:moveTo>
                      <a:pt x="3175972" y="59690"/>
                    </a:moveTo>
                    <a:cubicBezTo>
                      <a:pt x="3211532" y="59690"/>
                      <a:pt x="3240742" y="88900"/>
                      <a:pt x="3240742" y="124460"/>
                    </a:cubicBezTo>
                    <a:lnTo>
                      <a:pt x="3240742" y="3443852"/>
                    </a:lnTo>
                    <a:cubicBezTo>
                      <a:pt x="3240742" y="3479412"/>
                      <a:pt x="3211532" y="3508622"/>
                      <a:pt x="3175972" y="3508622"/>
                    </a:cubicBezTo>
                    <a:lnTo>
                      <a:pt x="124460" y="3508622"/>
                    </a:lnTo>
                    <a:cubicBezTo>
                      <a:pt x="88900" y="3508622"/>
                      <a:pt x="59690" y="3479412"/>
                      <a:pt x="59690" y="34438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75973" y="59690"/>
                    </a:lnTo>
                    <a:moveTo>
                      <a:pt x="317597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443852"/>
                    </a:lnTo>
                    <a:cubicBezTo>
                      <a:pt x="0" y="3512432"/>
                      <a:pt x="55880" y="3568312"/>
                      <a:pt x="124460" y="3568312"/>
                    </a:cubicBezTo>
                    <a:lnTo>
                      <a:pt x="3175973" y="3568312"/>
                    </a:lnTo>
                    <a:cubicBezTo>
                      <a:pt x="3244553" y="3568312"/>
                      <a:pt x="3300433" y="3512432"/>
                      <a:pt x="3300433" y="3443852"/>
                    </a:cubicBezTo>
                    <a:lnTo>
                      <a:pt x="3300433" y="124460"/>
                    </a:lnTo>
                    <a:cubicBezTo>
                      <a:pt x="3300433" y="55880"/>
                      <a:pt x="3244553" y="0"/>
                      <a:pt x="31759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C1C52EB4-5C45-3B2C-E5D6-61221F8B9CD6}"/>
              </a:ext>
            </a:extLst>
          </p:cNvPr>
          <p:cNvGrpSpPr/>
          <p:nvPr/>
        </p:nvGrpSpPr>
        <p:grpSpPr>
          <a:xfrm>
            <a:off x="516822" y="4872505"/>
            <a:ext cx="5558678" cy="1556528"/>
            <a:chOff x="1" y="0"/>
            <a:chExt cx="6636032" cy="1762526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DB62DC4B-0548-EDDD-E30F-8BDBE501BDE4}"/>
                </a:ext>
              </a:extLst>
            </p:cNvPr>
            <p:cNvSpPr/>
            <p:nvPr/>
          </p:nvSpPr>
          <p:spPr>
            <a:xfrm>
              <a:off x="636535" y="0"/>
              <a:ext cx="5999498" cy="1762526"/>
            </a:xfrm>
            <a:custGeom>
              <a:avLst/>
              <a:gdLst/>
              <a:ahLst/>
              <a:cxnLst/>
              <a:rect l="l" t="t" r="r" b="b"/>
              <a:pathLst>
                <a:path w="6589845" h="2988118">
                  <a:moveTo>
                    <a:pt x="6465385" y="59690"/>
                  </a:moveTo>
                  <a:cubicBezTo>
                    <a:pt x="6500945" y="59690"/>
                    <a:pt x="6530155" y="88900"/>
                    <a:pt x="6530155" y="124460"/>
                  </a:cubicBezTo>
                  <a:lnTo>
                    <a:pt x="6530155" y="2863658"/>
                  </a:lnTo>
                  <a:cubicBezTo>
                    <a:pt x="6530155" y="2899218"/>
                    <a:pt x="6500945" y="2928428"/>
                    <a:pt x="6465385" y="2928428"/>
                  </a:cubicBezTo>
                  <a:lnTo>
                    <a:pt x="124460" y="2928428"/>
                  </a:lnTo>
                  <a:cubicBezTo>
                    <a:pt x="88900" y="2928428"/>
                    <a:pt x="59690" y="2899218"/>
                    <a:pt x="59690" y="2863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65385" y="59690"/>
                  </a:lnTo>
                  <a:moveTo>
                    <a:pt x="64653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3658"/>
                  </a:lnTo>
                  <a:cubicBezTo>
                    <a:pt x="0" y="2932238"/>
                    <a:pt x="55880" y="2988118"/>
                    <a:pt x="124460" y="2988118"/>
                  </a:cubicBezTo>
                  <a:lnTo>
                    <a:pt x="6465385" y="2988118"/>
                  </a:lnTo>
                  <a:cubicBezTo>
                    <a:pt x="6533966" y="2988118"/>
                    <a:pt x="6589845" y="2932238"/>
                    <a:pt x="6589845" y="2863658"/>
                  </a:cubicBezTo>
                  <a:lnTo>
                    <a:pt x="6589845" y="124460"/>
                  </a:lnTo>
                  <a:cubicBezTo>
                    <a:pt x="6589845" y="55880"/>
                    <a:pt x="6533966" y="0"/>
                    <a:pt x="6465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" name="Group 7">
              <a:extLst>
                <a:ext uri="{FF2B5EF4-FFF2-40B4-BE49-F238E27FC236}">
                  <a16:creationId xmlns:a16="http://schemas.microsoft.com/office/drawing/2014/main" id="{87C5C2C6-7B27-98DD-E3B5-96B4B77D9EF9}"/>
                </a:ext>
              </a:extLst>
            </p:cNvPr>
            <p:cNvGrpSpPr/>
            <p:nvPr/>
          </p:nvGrpSpPr>
          <p:grpSpPr>
            <a:xfrm>
              <a:off x="1" y="193065"/>
              <a:ext cx="1084267" cy="1376397"/>
              <a:chOff x="3" y="0"/>
              <a:chExt cx="2810967" cy="3568312"/>
            </a:xfrm>
          </p:grpSpPr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DF3E4163-2F1B-EC72-0965-A5F9AE82F842}"/>
                  </a:ext>
                </a:extLst>
              </p:cNvPr>
              <p:cNvSpPr/>
              <p:nvPr/>
            </p:nvSpPr>
            <p:spPr>
              <a:xfrm>
                <a:off x="31751" y="31749"/>
                <a:ext cx="2779219" cy="3504812"/>
              </a:xfrm>
              <a:custGeom>
                <a:avLst/>
                <a:gdLst/>
                <a:ahLst/>
                <a:cxnLst/>
                <a:rect l="l" t="t" r="r" b="b"/>
                <a:pathLst>
                  <a:path w="3236933" h="3504812">
                    <a:moveTo>
                      <a:pt x="3144222" y="3504812"/>
                    </a:moveTo>
                    <a:lnTo>
                      <a:pt x="92710" y="3504812"/>
                    </a:lnTo>
                    <a:cubicBezTo>
                      <a:pt x="41910" y="3504812"/>
                      <a:pt x="0" y="3462902"/>
                      <a:pt x="0" y="34121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42953" y="0"/>
                    </a:lnTo>
                    <a:cubicBezTo>
                      <a:pt x="3193753" y="0"/>
                      <a:pt x="3235663" y="41910"/>
                      <a:pt x="3235663" y="92710"/>
                    </a:cubicBezTo>
                    <a:lnTo>
                      <a:pt x="3235663" y="3410832"/>
                    </a:lnTo>
                    <a:cubicBezTo>
                      <a:pt x="3236933" y="3462902"/>
                      <a:pt x="3195023" y="3504812"/>
                      <a:pt x="3144223" y="3504812"/>
                    </a:cubicBezTo>
                    <a:close/>
                  </a:path>
                </a:pathLst>
              </a:custGeom>
              <a:solidFill>
                <a:srgbClr val="5CD1FF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5854347F-FEF5-F96A-140C-FF6CAECACCED}"/>
                  </a:ext>
                </a:extLst>
              </p:cNvPr>
              <p:cNvSpPr/>
              <p:nvPr/>
            </p:nvSpPr>
            <p:spPr>
              <a:xfrm>
                <a:off x="3" y="0"/>
                <a:ext cx="2783701" cy="3568312"/>
              </a:xfrm>
              <a:custGeom>
                <a:avLst/>
                <a:gdLst/>
                <a:ahLst/>
                <a:cxnLst/>
                <a:rect l="l" t="t" r="r" b="b"/>
                <a:pathLst>
                  <a:path w="3300433" h="3568312">
                    <a:moveTo>
                      <a:pt x="3175972" y="59690"/>
                    </a:moveTo>
                    <a:cubicBezTo>
                      <a:pt x="3211532" y="59690"/>
                      <a:pt x="3240742" y="88900"/>
                      <a:pt x="3240742" y="124460"/>
                    </a:cubicBezTo>
                    <a:lnTo>
                      <a:pt x="3240742" y="3443852"/>
                    </a:lnTo>
                    <a:cubicBezTo>
                      <a:pt x="3240742" y="3479412"/>
                      <a:pt x="3211532" y="3508622"/>
                      <a:pt x="3175972" y="3508622"/>
                    </a:cubicBezTo>
                    <a:lnTo>
                      <a:pt x="124460" y="3508622"/>
                    </a:lnTo>
                    <a:cubicBezTo>
                      <a:pt x="88900" y="3508622"/>
                      <a:pt x="59690" y="3479412"/>
                      <a:pt x="59690" y="34438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75973" y="59690"/>
                    </a:lnTo>
                    <a:moveTo>
                      <a:pt x="317597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443852"/>
                    </a:lnTo>
                    <a:cubicBezTo>
                      <a:pt x="0" y="3512432"/>
                      <a:pt x="55880" y="3568312"/>
                      <a:pt x="124460" y="3568312"/>
                    </a:cubicBezTo>
                    <a:lnTo>
                      <a:pt x="3175973" y="3568312"/>
                    </a:lnTo>
                    <a:cubicBezTo>
                      <a:pt x="3244553" y="3568312"/>
                      <a:pt x="3300433" y="3512432"/>
                      <a:pt x="3300433" y="3443852"/>
                    </a:cubicBezTo>
                    <a:lnTo>
                      <a:pt x="3300433" y="124460"/>
                    </a:lnTo>
                    <a:cubicBezTo>
                      <a:pt x="3300433" y="55880"/>
                      <a:pt x="3244553" y="0"/>
                      <a:pt x="31759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" name="Group 2">
            <a:extLst>
              <a:ext uri="{FF2B5EF4-FFF2-40B4-BE49-F238E27FC236}">
                <a16:creationId xmlns:a16="http://schemas.microsoft.com/office/drawing/2014/main" id="{BBC2CD46-1D55-4B0B-54EC-BB21F351194A}"/>
              </a:ext>
            </a:extLst>
          </p:cNvPr>
          <p:cNvGrpSpPr/>
          <p:nvPr/>
        </p:nvGrpSpPr>
        <p:grpSpPr>
          <a:xfrm>
            <a:off x="6406882" y="2463330"/>
            <a:ext cx="5595030" cy="1916943"/>
            <a:chOff x="0" y="0"/>
            <a:chExt cx="6636033" cy="176252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A0D673C5-B0B0-0264-C0D9-A433F6792B8F}"/>
                </a:ext>
              </a:extLst>
            </p:cNvPr>
            <p:cNvSpPr/>
            <p:nvPr/>
          </p:nvSpPr>
          <p:spPr>
            <a:xfrm>
              <a:off x="636535" y="0"/>
              <a:ext cx="5999498" cy="1762526"/>
            </a:xfrm>
            <a:custGeom>
              <a:avLst/>
              <a:gdLst/>
              <a:ahLst/>
              <a:cxnLst/>
              <a:rect l="l" t="t" r="r" b="b"/>
              <a:pathLst>
                <a:path w="6589845" h="2988118">
                  <a:moveTo>
                    <a:pt x="6465385" y="59690"/>
                  </a:moveTo>
                  <a:cubicBezTo>
                    <a:pt x="6500945" y="59690"/>
                    <a:pt x="6530155" y="88900"/>
                    <a:pt x="6530155" y="124460"/>
                  </a:cubicBezTo>
                  <a:lnTo>
                    <a:pt x="6530155" y="2863658"/>
                  </a:lnTo>
                  <a:cubicBezTo>
                    <a:pt x="6530155" y="2899218"/>
                    <a:pt x="6500945" y="2928428"/>
                    <a:pt x="6465385" y="2928428"/>
                  </a:cubicBezTo>
                  <a:lnTo>
                    <a:pt x="124460" y="2928428"/>
                  </a:lnTo>
                  <a:cubicBezTo>
                    <a:pt x="88900" y="2928428"/>
                    <a:pt x="59690" y="2899218"/>
                    <a:pt x="59690" y="2863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65385" y="59690"/>
                  </a:lnTo>
                  <a:moveTo>
                    <a:pt x="64653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3658"/>
                  </a:lnTo>
                  <a:cubicBezTo>
                    <a:pt x="0" y="2932238"/>
                    <a:pt x="55880" y="2988118"/>
                    <a:pt x="124460" y="2988118"/>
                  </a:cubicBezTo>
                  <a:lnTo>
                    <a:pt x="6465385" y="2988118"/>
                  </a:lnTo>
                  <a:cubicBezTo>
                    <a:pt x="6533966" y="2988118"/>
                    <a:pt x="6589845" y="2932238"/>
                    <a:pt x="6589845" y="2863658"/>
                  </a:cubicBezTo>
                  <a:lnTo>
                    <a:pt x="6589845" y="124460"/>
                  </a:lnTo>
                  <a:cubicBezTo>
                    <a:pt x="6589845" y="55880"/>
                    <a:pt x="6533966" y="0"/>
                    <a:pt x="6465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" name="Group 7">
              <a:extLst>
                <a:ext uri="{FF2B5EF4-FFF2-40B4-BE49-F238E27FC236}">
                  <a16:creationId xmlns:a16="http://schemas.microsoft.com/office/drawing/2014/main" id="{FB402B95-A3AA-35C1-2614-A9C70EEC5AF5}"/>
                </a:ext>
              </a:extLst>
            </p:cNvPr>
            <p:cNvGrpSpPr/>
            <p:nvPr/>
          </p:nvGrpSpPr>
          <p:grpSpPr>
            <a:xfrm>
              <a:off x="0" y="193065"/>
              <a:ext cx="1273068" cy="1376397"/>
              <a:chOff x="0" y="0"/>
              <a:chExt cx="3300433" cy="3568312"/>
            </a:xfrm>
          </p:grpSpPr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ADF44184-416B-D823-435E-4F5924BF72FF}"/>
                  </a:ext>
                </a:extLst>
              </p:cNvPr>
              <p:cNvSpPr/>
              <p:nvPr/>
            </p:nvSpPr>
            <p:spPr>
              <a:xfrm>
                <a:off x="31749" y="31750"/>
                <a:ext cx="3236933" cy="3504813"/>
              </a:xfrm>
              <a:custGeom>
                <a:avLst/>
                <a:gdLst/>
                <a:ahLst/>
                <a:cxnLst/>
                <a:rect l="l" t="t" r="r" b="b"/>
                <a:pathLst>
                  <a:path w="3236933" h="3504812">
                    <a:moveTo>
                      <a:pt x="3144222" y="3504812"/>
                    </a:moveTo>
                    <a:lnTo>
                      <a:pt x="92710" y="3504812"/>
                    </a:lnTo>
                    <a:cubicBezTo>
                      <a:pt x="41910" y="3504812"/>
                      <a:pt x="0" y="3462902"/>
                      <a:pt x="0" y="34121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42953" y="0"/>
                    </a:lnTo>
                    <a:cubicBezTo>
                      <a:pt x="3193753" y="0"/>
                      <a:pt x="3235663" y="41910"/>
                      <a:pt x="3235663" y="92710"/>
                    </a:cubicBezTo>
                    <a:lnTo>
                      <a:pt x="3235663" y="3410832"/>
                    </a:lnTo>
                    <a:cubicBezTo>
                      <a:pt x="3236933" y="3462902"/>
                      <a:pt x="3195023" y="3504812"/>
                      <a:pt x="3144223" y="3504812"/>
                    </a:cubicBezTo>
                    <a:close/>
                  </a:path>
                </a:pathLst>
              </a:custGeom>
              <a:solidFill>
                <a:srgbClr val="5CD1FF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94A28375-1855-11A4-658A-9E890DF4C4D4}"/>
                  </a:ext>
                </a:extLst>
              </p:cNvPr>
              <p:cNvSpPr/>
              <p:nvPr/>
            </p:nvSpPr>
            <p:spPr>
              <a:xfrm>
                <a:off x="0" y="0"/>
                <a:ext cx="3300433" cy="3568312"/>
              </a:xfrm>
              <a:custGeom>
                <a:avLst/>
                <a:gdLst/>
                <a:ahLst/>
                <a:cxnLst/>
                <a:rect l="l" t="t" r="r" b="b"/>
                <a:pathLst>
                  <a:path w="3300433" h="3568312">
                    <a:moveTo>
                      <a:pt x="3175972" y="59690"/>
                    </a:moveTo>
                    <a:cubicBezTo>
                      <a:pt x="3211532" y="59690"/>
                      <a:pt x="3240742" y="88900"/>
                      <a:pt x="3240742" y="124460"/>
                    </a:cubicBezTo>
                    <a:lnTo>
                      <a:pt x="3240742" y="3443852"/>
                    </a:lnTo>
                    <a:cubicBezTo>
                      <a:pt x="3240742" y="3479412"/>
                      <a:pt x="3211532" y="3508622"/>
                      <a:pt x="3175972" y="3508622"/>
                    </a:cubicBezTo>
                    <a:lnTo>
                      <a:pt x="124460" y="3508622"/>
                    </a:lnTo>
                    <a:cubicBezTo>
                      <a:pt x="88900" y="3508622"/>
                      <a:pt x="59690" y="3479412"/>
                      <a:pt x="59690" y="34438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75973" y="59690"/>
                    </a:lnTo>
                    <a:moveTo>
                      <a:pt x="317597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443852"/>
                    </a:lnTo>
                    <a:cubicBezTo>
                      <a:pt x="0" y="3512432"/>
                      <a:pt x="55880" y="3568312"/>
                      <a:pt x="124460" y="3568312"/>
                    </a:cubicBezTo>
                    <a:lnTo>
                      <a:pt x="3175973" y="3568312"/>
                    </a:lnTo>
                    <a:cubicBezTo>
                      <a:pt x="3244553" y="3568312"/>
                      <a:pt x="3300433" y="3512432"/>
                      <a:pt x="3300433" y="3443852"/>
                    </a:cubicBezTo>
                    <a:lnTo>
                      <a:pt x="3300433" y="124460"/>
                    </a:lnTo>
                    <a:cubicBezTo>
                      <a:pt x="3300433" y="55880"/>
                      <a:pt x="3244553" y="0"/>
                      <a:pt x="31759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6" name="Group 2">
            <a:extLst>
              <a:ext uri="{FF2B5EF4-FFF2-40B4-BE49-F238E27FC236}">
                <a16:creationId xmlns:a16="http://schemas.microsoft.com/office/drawing/2014/main" id="{495909DD-DF7A-B2ED-691F-EF81E764BBA3}"/>
              </a:ext>
            </a:extLst>
          </p:cNvPr>
          <p:cNvGrpSpPr/>
          <p:nvPr/>
        </p:nvGrpSpPr>
        <p:grpSpPr>
          <a:xfrm>
            <a:off x="6387702" y="4610078"/>
            <a:ext cx="5600581" cy="2005556"/>
            <a:chOff x="0" y="0"/>
            <a:chExt cx="6636033" cy="1762526"/>
          </a:xfrm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C55344E6-6F67-826A-3E23-E2F35B5BA497}"/>
                </a:ext>
              </a:extLst>
            </p:cNvPr>
            <p:cNvSpPr/>
            <p:nvPr/>
          </p:nvSpPr>
          <p:spPr>
            <a:xfrm>
              <a:off x="636535" y="0"/>
              <a:ext cx="5999498" cy="1762526"/>
            </a:xfrm>
            <a:custGeom>
              <a:avLst/>
              <a:gdLst/>
              <a:ahLst/>
              <a:cxnLst/>
              <a:rect l="l" t="t" r="r" b="b"/>
              <a:pathLst>
                <a:path w="6589845" h="2988118">
                  <a:moveTo>
                    <a:pt x="6465385" y="59690"/>
                  </a:moveTo>
                  <a:cubicBezTo>
                    <a:pt x="6500945" y="59690"/>
                    <a:pt x="6530155" y="88900"/>
                    <a:pt x="6530155" y="124460"/>
                  </a:cubicBezTo>
                  <a:lnTo>
                    <a:pt x="6530155" y="2863658"/>
                  </a:lnTo>
                  <a:cubicBezTo>
                    <a:pt x="6530155" y="2899218"/>
                    <a:pt x="6500945" y="2928428"/>
                    <a:pt x="6465385" y="2928428"/>
                  </a:cubicBezTo>
                  <a:lnTo>
                    <a:pt x="124460" y="2928428"/>
                  </a:lnTo>
                  <a:cubicBezTo>
                    <a:pt x="88900" y="2928428"/>
                    <a:pt x="59690" y="2899218"/>
                    <a:pt x="59690" y="2863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65385" y="59690"/>
                  </a:lnTo>
                  <a:moveTo>
                    <a:pt x="64653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3658"/>
                  </a:lnTo>
                  <a:cubicBezTo>
                    <a:pt x="0" y="2932238"/>
                    <a:pt x="55880" y="2988118"/>
                    <a:pt x="124460" y="2988118"/>
                  </a:cubicBezTo>
                  <a:lnTo>
                    <a:pt x="6465385" y="2988118"/>
                  </a:lnTo>
                  <a:cubicBezTo>
                    <a:pt x="6533966" y="2988118"/>
                    <a:pt x="6589845" y="2932238"/>
                    <a:pt x="6589845" y="2863658"/>
                  </a:cubicBezTo>
                  <a:lnTo>
                    <a:pt x="6589845" y="124460"/>
                  </a:lnTo>
                  <a:cubicBezTo>
                    <a:pt x="6589845" y="55880"/>
                    <a:pt x="6533966" y="0"/>
                    <a:pt x="6465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" name="Group 7">
              <a:extLst>
                <a:ext uri="{FF2B5EF4-FFF2-40B4-BE49-F238E27FC236}">
                  <a16:creationId xmlns:a16="http://schemas.microsoft.com/office/drawing/2014/main" id="{CA0259F3-9206-1047-990C-727C92B162CE}"/>
                </a:ext>
              </a:extLst>
            </p:cNvPr>
            <p:cNvGrpSpPr/>
            <p:nvPr/>
          </p:nvGrpSpPr>
          <p:grpSpPr>
            <a:xfrm>
              <a:off x="0" y="193065"/>
              <a:ext cx="1273068" cy="1376397"/>
              <a:chOff x="0" y="0"/>
              <a:chExt cx="3300433" cy="3568312"/>
            </a:xfrm>
          </p:grpSpPr>
          <p:sp>
            <p:nvSpPr>
              <p:cNvPr id="59" name="Freeform 8">
                <a:extLst>
                  <a:ext uri="{FF2B5EF4-FFF2-40B4-BE49-F238E27FC236}">
                    <a16:creationId xmlns:a16="http://schemas.microsoft.com/office/drawing/2014/main" id="{4D32198E-1721-74C4-9114-CBAA8562A642}"/>
                  </a:ext>
                </a:extLst>
              </p:cNvPr>
              <p:cNvSpPr/>
              <p:nvPr/>
            </p:nvSpPr>
            <p:spPr>
              <a:xfrm>
                <a:off x="31749" y="31750"/>
                <a:ext cx="3236933" cy="3504813"/>
              </a:xfrm>
              <a:custGeom>
                <a:avLst/>
                <a:gdLst/>
                <a:ahLst/>
                <a:cxnLst/>
                <a:rect l="l" t="t" r="r" b="b"/>
                <a:pathLst>
                  <a:path w="3236933" h="3504812">
                    <a:moveTo>
                      <a:pt x="3144222" y="3504812"/>
                    </a:moveTo>
                    <a:lnTo>
                      <a:pt x="92710" y="3504812"/>
                    </a:lnTo>
                    <a:cubicBezTo>
                      <a:pt x="41910" y="3504812"/>
                      <a:pt x="0" y="3462902"/>
                      <a:pt x="0" y="34121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42953" y="0"/>
                    </a:lnTo>
                    <a:cubicBezTo>
                      <a:pt x="3193753" y="0"/>
                      <a:pt x="3235663" y="41910"/>
                      <a:pt x="3235663" y="92710"/>
                    </a:cubicBezTo>
                    <a:lnTo>
                      <a:pt x="3235663" y="3410832"/>
                    </a:lnTo>
                    <a:cubicBezTo>
                      <a:pt x="3236933" y="3462902"/>
                      <a:pt x="3195023" y="3504812"/>
                      <a:pt x="3144223" y="3504812"/>
                    </a:cubicBezTo>
                    <a:close/>
                  </a:path>
                </a:pathLst>
              </a:custGeom>
              <a:solidFill>
                <a:srgbClr val="5CD1FF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9">
                <a:extLst>
                  <a:ext uri="{FF2B5EF4-FFF2-40B4-BE49-F238E27FC236}">
                    <a16:creationId xmlns:a16="http://schemas.microsoft.com/office/drawing/2014/main" id="{C9F4C869-C7A1-3340-E574-55116D1D4976}"/>
                  </a:ext>
                </a:extLst>
              </p:cNvPr>
              <p:cNvSpPr/>
              <p:nvPr/>
            </p:nvSpPr>
            <p:spPr>
              <a:xfrm>
                <a:off x="0" y="0"/>
                <a:ext cx="3300433" cy="3568312"/>
              </a:xfrm>
              <a:custGeom>
                <a:avLst/>
                <a:gdLst/>
                <a:ahLst/>
                <a:cxnLst/>
                <a:rect l="l" t="t" r="r" b="b"/>
                <a:pathLst>
                  <a:path w="3300433" h="3568312">
                    <a:moveTo>
                      <a:pt x="3175972" y="59690"/>
                    </a:moveTo>
                    <a:cubicBezTo>
                      <a:pt x="3211532" y="59690"/>
                      <a:pt x="3240742" y="88900"/>
                      <a:pt x="3240742" y="124460"/>
                    </a:cubicBezTo>
                    <a:lnTo>
                      <a:pt x="3240742" y="3443852"/>
                    </a:lnTo>
                    <a:cubicBezTo>
                      <a:pt x="3240742" y="3479412"/>
                      <a:pt x="3211532" y="3508622"/>
                      <a:pt x="3175972" y="3508622"/>
                    </a:cubicBezTo>
                    <a:lnTo>
                      <a:pt x="124460" y="3508622"/>
                    </a:lnTo>
                    <a:cubicBezTo>
                      <a:pt x="88900" y="3508622"/>
                      <a:pt x="59690" y="3479412"/>
                      <a:pt x="59690" y="34438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75973" y="59690"/>
                    </a:lnTo>
                    <a:moveTo>
                      <a:pt x="317597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443852"/>
                    </a:lnTo>
                    <a:cubicBezTo>
                      <a:pt x="0" y="3512432"/>
                      <a:pt x="55880" y="3568312"/>
                      <a:pt x="124460" y="3568312"/>
                    </a:cubicBezTo>
                    <a:lnTo>
                      <a:pt x="3175973" y="3568312"/>
                    </a:lnTo>
                    <a:cubicBezTo>
                      <a:pt x="3244553" y="3568312"/>
                      <a:pt x="3300433" y="3512432"/>
                      <a:pt x="3300433" y="3443852"/>
                    </a:cubicBezTo>
                    <a:lnTo>
                      <a:pt x="3300433" y="124460"/>
                    </a:lnTo>
                    <a:cubicBezTo>
                      <a:pt x="3300433" y="55880"/>
                      <a:pt x="3244553" y="0"/>
                      <a:pt x="31759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C16E1-C335-3DED-E061-2EBB0F55177F}"/>
              </a:ext>
            </a:extLst>
          </p:cNvPr>
          <p:cNvSpPr txBox="1"/>
          <p:nvPr/>
        </p:nvSpPr>
        <p:spPr>
          <a:xfrm>
            <a:off x="1465107" y="2628788"/>
            <a:ext cx="435715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du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6DBC77-334D-108C-4D24-9E2CFBBACAB2}"/>
              </a:ext>
            </a:extLst>
          </p:cNvPr>
          <p:cNvSpPr txBox="1"/>
          <p:nvPr/>
        </p:nvSpPr>
        <p:spPr>
          <a:xfrm>
            <a:off x="1488755" y="4991318"/>
            <a:ext cx="454095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ED22C8-A30B-0E3C-0026-BFF489870681}"/>
              </a:ext>
            </a:extLst>
          </p:cNvPr>
          <p:cNvSpPr txBox="1"/>
          <p:nvPr/>
        </p:nvSpPr>
        <p:spPr>
          <a:xfrm>
            <a:off x="7515484" y="2506016"/>
            <a:ext cx="433538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2C73FB-D75C-1006-92E7-899A239611F1}"/>
              </a:ext>
            </a:extLst>
          </p:cNvPr>
          <p:cNvSpPr txBox="1"/>
          <p:nvPr/>
        </p:nvSpPr>
        <p:spPr>
          <a:xfrm>
            <a:off x="7472728" y="4698670"/>
            <a:ext cx="452918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FF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B0F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B0F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E5D8B56-0818-CE01-1DDF-B803378A2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366" y="4902640"/>
            <a:ext cx="996623" cy="147937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AC194B0-D451-1EB7-1389-D6CC7407B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7702" y="2666905"/>
            <a:ext cx="1074424" cy="136919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F39B3D6-50BF-5E7D-5725-15205F7E5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29" y="2735557"/>
            <a:ext cx="850234" cy="152936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D753C06-EE6B-776C-CED1-2ECFF2C0C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9" y="5081078"/>
            <a:ext cx="929912" cy="1139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E15F7-EFE3-5F3E-3DBC-CF48C69FC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42" y="297454"/>
            <a:ext cx="10283786" cy="5519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E4F41-7C73-900F-7FFA-F04C94BDE15E}"/>
              </a:ext>
            </a:extLst>
          </p:cNvPr>
          <p:cNvSpPr txBox="1"/>
          <p:nvPr/>
        </p:nvSpPr>
        <p:spPr>
          <a:xfrm>
            <a:off x="2082189" y="6098881"/>
            <a:ext cx="905586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pháp Chương trình ĐỌC NHANH bản quyền Anh Quốc - Bản quyền Anh Quốc">
            <a:extLst>
              <a:ext uri="{FF2B5EF4-FFF2-40B4-BE49-F238E27FC236}">
                <a16:creationId xmlns:a16="http://schemas.microsoft.com/office/drawing/2014/main" id="{DAB331C0-250B-4D33-A1F6-0A43924B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9" y="4475640"/>
            <a:ext cx="1920872" cy="232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C50724-40EE-B105-265F-15ECEE65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206"/>
            <a:ext cx="12039600" cy="768177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37321E3-2B5E-DF1F-B86B-D80FD6797462}"/>
              </a:ext>
            </a:extLst>
          </p:cNvPr>
          <p:cNvSpPr txBox="1"/>
          <p:nvPr/>
        </p:nvSpPr>
        <p:spPr>
          <a:xfrm>
            <a:off x="3214184" y="149684"/>
            <a:ext cx="569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628FE-E075-4D88-05EC-2D51E5C4A0C2}"/>
              </a:ext>
            </a:extLst>
          </p:cNvPr>
          <p:cNvSpPr txBox="1"/>
          <p:nvPr/>
        </p:nvSpPr>
        <p:spPr>
          <a:xfrm>
            <a:off x="319489" y="1047085"/>
            <a:ext cx="4704204" cy="3371136"/>
          </a:xfrm>
          <a:prstGeom prst="wedgeRoundRectCallout">
            <a:avLst>
              <a:gd name="adj1" fmla="val 7805"/>
              <a:gd name="adj2" fmla="val 66854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CA9A3-57A1-D03C-F089-255995A29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298" y="1047085"/>
            <a:ext cx="6619301" cy="57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976" y="685740"/>
            <a:ext cx="3187030" cy="2579810"/>
          </a:xfrm>
          <a:custGeom>
            <a:avLst/>
            <a:gdLst/>
            <a:ahLst/>
            <a:cxnLst/>
            <a:rect l="l" t="t" r="r" b="b"/>
            <a:pathLst>
              <a:path w="4780545" h="3869715">
                <a:moveTo>
                  <a:pt x="0" y="0"/>
                </a:moveTo>
                <a:lnTo>
                  <a:pt x="4780546" y="0"/>
                </a:lnTo>
                <a:lnTo>
                  <a:pt x="4780546" y="3869714"/>
                </a:lnTo>
                <a:lnTo>
                  <a:pt x="0" y="3869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92946" y="2313810"/>
            <a:ext cx="4156987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400" b="1" dirty="0">
                <a:solidFill>
                  <a:srgbClr val="277BC0"/>
                </a:solidFill>
                <a:latin typeface="Sitka Banner" pitchFamily="2" charset="0"/>
              </a:rPr>
              <a:t>TẦM QUAN TRỌNG CHIẾN LƯỢC</a:t>
            </a:r>
          </a:p>
        </p:txBody>
      </p:sp>
      <p:sp>
        <p:nvSpPr>
          <p:cNvPr id="4" name="Freeform 4"/>
          <p:cNvSpPr/>
          <p:nvPr/>
        </p:nvSpPr>
        <p:spPr>
          <a:xfrm>
            <a:off x="4074119" y="4294864"/>
            <a:ext cx="4463953" cy="2579810"/>
          </a:xfrm>
          <a:custGeom>
            <a:avLst/>
            <a:gdLst/>
            <a:ahLst/>
            <a:cxnLst/>
            <a:rect l="l" t="t" r="r" b="b"/>
            <a:pathLst>
              <a:path w="4780545" h="3869715">
                <a:moveTo>
                  <a:pt x="0" y="0"/>
                </a:moveTo>
                <a:lnTo>
                  <a:pt x="4780546" y="0"/>
                </a:lnTo>
                <a:lnTo>
                  <a:pt x="4780546" y="3869715"/>
                </a:lnTo>
                <a:lnTo>
                  <a:pt x="0" y="386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8384" y="685740"/>
            <a:ext cx="3187030" cy="2579810"/>
          </a:xfrm>
          <a:custGeom>
            <a:avLst/>
            <a:gdLst/>
            <a:ahLst/>
            <a:cxnLst/>
            <a:rect l="l" t="t" r="r" b="b"/>
            <a:pathLst>
              <a:path w="4780545" h="3869715">
                <a:moveTo>
                  <a:pt x="0" y="0"/>
                </a:moveTo>
                <a:lnTo>
                  <a:pt x="4780545" y="0"/>
                </a:lnTo>
                <a:lnTo>
                  <a:pt x="4780545" y="3869714"/>
                </a:lnTo>
                <a:lnTo>
                  <a:pt x="0" y="3869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317" y="530747"/>
            <a:ext cx="2691208" cy="866080"/>
          </a:xfrm>
          <a:custGeom>
            <a:avLst/>
            <a:gdLst/>
            <a:ahLst/>
            <a:cxnLst/>
            <a:rect l="l" t="t" r="r" b="b"/>
            <a:pathLst>
              <a:path w="4036812" h="1299120">
                <a:moveTo>
                  <a:pt x="0" y="0"/>
                </a:moveTo>
                <a:lnTo>
                  <a:pt x="4036813" y="0"/>
                </a:lnTo>
                <a:lnTo>
                  <a:pt x="4036813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36819" y="530747"/>
            <a:ext cx="2945032" cy="866080"/>
          </a:xfrm>
          <a:custGeom>
            <a:avLst/>
            <a:gdLst/>
            <a:ahLst/>
            <a:cxnLst/>
            <a:rect l="l" t="t" r="r" b="b"/>
            <a:pathLst>
              <a:path w="4036812" h="1299120">
                <a:moveTo>
                  <a:pt x="0" y="0"/>
                </a:moveTo>
                <a:lnTo>
                  <a:pt x="4036812" y="0"/>
                </a:lnTo>
                <a:lnTo>
                  <a:pt x="4036812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61007" y="4454649"/>
            <a:ext cx="2941480" cy="866080"/>
          </a:xfrm>
          <a:custGeom>
            <a:avLst/>
            <a:gdLst/>
            <a:ahLst/>
            <a:cxnLst/>
            <a:rect l="l" t="t" r="r" b="b"/>
            <a:pathLst>
              <a:path w="4036812" h="1299120">
                <a:moveTo>
                  <a:pt x="0" y="0"/>
                </a:moveTo>
                <a:lnTo>
                  <a:pt x="4036813" y="0"/>
                </a:lnTo>
                <a:lnTo>
                  <a:pt x="4036813" y="1299120"/>
                </a:lnTo>
                <a:lnTo>
                  <a:pt x="0" y="129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350379" flipH="1">
            <a:off x="6126281" y="4075417"/>
            <a:ext cx="782998" cy="315604"/>
          </a:xfrm>
          <a:custGeom>
            <a:avLst/>
            <a:gdLst/>
            <a:ahLst/>
            <a:cxnLst/>
            <a:rect l="l" t="t" r="r" b="b"/>
            <a:pathLst>
              <a:path w="2968426" h="838580">
                <a:moveTo>
                  <a:pt x="2968425" y="0"/>
                </a:moveTo>
                <a:lnTo>
                  <a:pt x="0" y="0"/>
                </a:lnTo>
                <a:lnTo>
                  <a:pt x="0" y="838580"/>
                </a:lnTo>
                <a:lnTo>
                  <a:pt x="2968425" y="838580"/>
                </a:lnTo>
                <a:lnTo>
                  <a:pt x="29684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13556" flipV="1">
            <a:off x="6829227" y="1663477"/>
            <a:ext cx="1978951" cy="559053"/>
          </a:xfrm>
          <a:custGeom>
            <a:avLst/>
            <a:gdLst/>
            <a:ahLst/>
            <a:cxnLst/>
            <a:rect l="l" t="t" r="r" b="b"/>
            <a:pathLst>
              <a:path w="2968426" h="838580">
                <a:moveTo>
                  <a:pt x="0" y="838581"/>
                </a:moveTo>
                <a:lnTo>
                  <a:pt x="2968426" y="838581"/>
                </a:lnTo>
                <a:lnTo>
                  <a:pt x="2968426" y="0"/>
                </a:lnTo>
                <a:lnTo>
                  <a:pt x="0" y="0"/>
                </a:lnTo>
                <a:lnTo>
                  <a:pt x="0" y="8385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63623" flipH="1" flipV="1">
            <a:off x="3403711" y="1632147"/>
            <a:ext cx="1978951" cy="559053"/>
          </a:xfrm>
          <a:custGeom>
            <a:avLst/>
            <a:gdLst/>
            <a:ahLst/>
            <a:cxnLst/>
            <a:rect l="l" t="t" r="r" b="b"/>
            <a:pathLst>
              <a:path w="2968426" h="838580">
                <a:moveTo>
                  <a:pt x="2968425" y="838580"/>
                </a:moveTo>
                <a:lnTo>
                  <a:pt x="0" y="838580"/>
                </a:lnTo>
                <a:lnTo>
                  <a:pt x="0" y="0"/>
                </a:lnTo>
                <a:lnTo>
                  <a:pt x="2968425" y="0"/>
                </a:lnTo>
                <a:lnTo>
                  <a:pt x="2968425" y="8385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62413" y="859128"/>
            <a:ext cx="1066564" cy="1534625"/>
          </a:xfrm>
          <a:custGeom>
            <a:avLst/>
            <a:gdLst/>
            <a:ahLst/>
            <a:cxnLst/>
            <a:rect l="l" t="t" r="r" b="b"/>
            <a:pathLst>
              <a:path w="1599846" h="2301937">
                <a:moveTo>
                  <a:pt x="0" y="0"/>
                </a:moveTo>
                <a:lnTo>
                  <a:pt x="1599846" y="0"/>
                </a:lnTo>
                <a:lnTo>
                  <a:pt x="1599846" y="2301936"/>
                </a:lnTo>
                <a:lnTo>
                  <a:pt x="0" y="2301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23534" y="4569896"/>
            <a:ext cx="1238190" cy="1621439"/>
          </a:xfrm>
          <a:custGeom>
            <a:avLst/>
            <a:gdLst/>
            <a:ahLst/>
            <a:cxnLst/>
            <a:rect l="l" t="t" r="r" b="b"/>
            <a:pathLst>
              <a:path w="1857285" h="2432159">
                <a:moveTo>
                  <a:pt x="0" y="0"/>
                </a:moveTo>
                <a:lnTo>
                  <a:pt x="1857285" y="0"/>
                </a:lnTo>
                <a:lnTo>
                  <a:pt x="1857285" y="2432159"/>
                </a:lnTo>
                <a:lnTo>
                  <a:pt x="0" y="2432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371356" y="352690"/>
            <a:ext cx="702763" cy="779765"/>
          </a:xfrm>
          <a:custGeom>
            <a:avLst/>
            <a:gdLst/>
            <a:ahLst/>
            <a:cxnLst/>
            <a:rect l="l" t="t" r="r" b="b"/>
            <a:pathLst>
              <a:path w="1054144" h="1169647">
                <a:moveTo>
                  <a:pt x="0" y="0"/>
                </a:moveTo>
                <a:lnTo>
                  <a:pt x="1054144" y="0"/>
                </a:lnTo>
                <a:lnTo>
                  <a:pt x="1054144" y="1169647"/>
                </a:lnTo>
                <a:lnTo>
                  <a:pt x="0" y="1169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760443" y="3319686"/>
            <a:ext cx="4570776" cy="71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4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  <a:latin typeface="Sitka Banner" pitchFamily="2" charset="0"/>
              </a:rPr>
              <a:t>BIỂN ĐÔNG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8223" y="696614"/>
            <a:ext cx="2596393" cy="49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03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Giao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biển</a:t>
            </a:r>
            <a:endParaRPr lang="en-US" sz="3200" dirty="0">
              <a:solidFill>
                <a:schemeClr val="bg1"/>
              </a:solidFill>
              <a:latin typeface="Sitka Banner" pitchFamily="2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240992" y="673259"/>
            <a:ext cx="2536686" cy="49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03"/>
              </a:lnSpc>
              <a:spcBef>
                <a:spcPct val="0"/>
              </a:spcBef>
            </a:pP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trí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chiến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lược</a:t>
            </a:r>
            <a:endParaRPr lang="en-US" sz="3200" dirty="0">
              <a:solidFill>
                <a:schemeClr val="bg1"/>
              </a:solidFill>
              <a:latin typeface="Sitka Banner" pitchFamily="2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718052" y="4569896"/>
            <a:ext cx="2691208" cy="49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03"/>
              </a:lnSpc>
              <a:spcBef>
                <a:spcPct val="0"/>
              </a:spcBef>
            </a:pP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Sitka Banner" pitchFamily="2" charset="0"/>
              </a:rPr>
              <a:t>biển</a:t>
            </a:r>
            <a:endParaRPr lang="en-US" sz="3200" dirty="0">
              <a:solidFill>
                <a:schemeClr val="bg1"/>
              </a:solidFill>
              <a:latin typeface="Sitka Banner" pitchFamily="2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1307301" y="306731"/>
            <a:ext cx="702763" cy="779765"/>
          </a:xfrm>
          <a:custGeom>
            <a:avLst/>
            <a:gdLst/>
            <a:ahLst/>
            <a:cxnLst/>
            <a:rect l="l" t="t" r="r" b="b"/>
            <a:pathLst>
              <a:path w="1054144" h="1169647">
                <a:moveTo>
                  <a:pt x="0" y="0"/>
                </a:moveTo>
                <a:lnTo>
                  <a:pt x="1054144" y="0"/>
                </a:lnTo>
                <a:lnTo>
                  <a:pt x="1054144" y="1169647"/>
                </a:lnTo>
                <a:lnTo>
                  <a:pt x="0" y="1169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979837" y="4058152"/>
            <a:ext cx="702763" cy="779765"/>
          </a:xfrm>
          <a:custGeom>
            <a:avLst/>
            <a:gdLst/>
            <a:ahLst/>
            <a:cxnLst/>
            <a:rect l="l" t="t" r="r" b="b"/>
            <a:pathLst>
              <a:path w="1054144" h="1169647">
                <a:moveTo>
                  <a:pt x="0" y="0"/>
                </a:moveTo>
                <a:lnTo>
                  <a:pt x="1054144" y="0"/>
                </a:lnTo>
                <a:lnTo>
                  <a:pt x="1054144" y="1169646"/>
                </a:lnTo>
                <a:lnTo>
                  <a:pt x="0" y="11696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1B8F5-9DBF-4928-96B2-647C063A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62"/>
            <a:ext cx="12079705" cy="887917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A37A04B-6198-4DEC-AD50-8819F101C561}"/>
              </a:ext>
            </a:extLst>
          </p:cNvPr>
          <p:cNvSpPr txBox="1"/>
          <p:nvPr/>
        </p:nvSpPr>
        <p:spPr>
          <a:xfrm>
            <a:off x="2991255" y="272665"/>
            <a:ext cx="58888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6F61408-0E5A-6B30-82E5-43DA47CB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" y="4153359"/>
            <a:ext cx="3797416" cy="24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35BA6-2A75-EC6F-F42D-99CC8C6851B4}"/>
              </a:ext>
            </a:extLst>
          </p:cNvPr>
          <p:cNvSpPr txBox="1"/>
          <p:nvPr/>
        </p:nvSpPr>
        <p:spPr>
          <a:xfrm>
            <a:off x="3349196" y="1713167"/>
            <a:ext cx="6268529" cy="2281476"/>
          </a:xfrm>
          <a:prstGeom prst="wedgeRoundRectCallout">
            <a:avLst>
              <a:gd name="adj1" fmla="val -47464"/>
              <a:gd name="adj2" fmla="val 8515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, internet,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746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!!68">
            <a:extLst>
              <a:ext uri="{FF2B5EF4-FFF2-40B4-BE49-F238E27FC236}">
                <a16:creationId xmlns:a16="http://schemas.microsoft.com/office/drawing/2014/main" id="{66B7DB14-9CDA-4A96-BCE0-30857F5EEE25}"/>
              </a:ext>
            </a:extLst>
          </p:cNvPr>
          <p:cNvGrpSpPr/>
          <p:nvPr/>
        </p:nvGrpSpPr>
        <p:grpSpPr>
          <a:xfrm>
            <a:off x="877241" y="1415105"/>
            <a:ext cx="8465063" cy="1150642"/>
            <a:chOff x="342462" y="1706005"/>
            <a:chExt cx="5580446" cy="1124305"/>
          </a:xfrm>
        </p:grpSpPr>
        <p:grpSp>
          <p:nvGrpSpPr>
            <p:cNvPr id="13" name="A">
              <a:extLst>
                <a:ext uri="{FF2B5EF4-FFF2-40B4-BE49-F238E27FC236}">
                  <a16:creationId xmlns:a16="http://schemas.microsoft.com/office/drawing/2014/main" id="{850E1879-9052-4EE5-A9EB-481CCC91E5F5}"/>
                </a:ext>
              </a:extLst>
            </p:cNvPr>
            <p:cNvGrpSpPr/>
            <p:nvPr/>
          </p:nvGrpSpPr>
          <p:grpSpPr>
            <a:xfrm>
              <a:off x="342462" y="1706005"/>
              <a:ext cx="5580446" cy="1124305"/>
              <a:chOff x="305391" y="3233082"/>
              <a:chExt cx="5580446" cy="112430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2C7C01B-CF47-4E2D-A526-61BDA02889A9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528EB5-0B5F-426E-BEE0-34937F95F3D8}"/>
                  </a:ext>
                </a:extLst>
              </p:cNvPr>
              <p:cNvSpPr/>
              <p:nvPr/>
            </p:nvSpPr>
            <p:spPr>
              <a:xfrm>
                <a:off x="475950" y="3348050"/>
                <a:ext cx="5333214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D5D0A9D-AFC6-46E0-9086-D1AA9F672978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3EEA78-B921-4788-BC31-BB34D4141284}"/>
                  </a:ext>
                </a:extLst>
              </p:cNvPr>
              <p:cNvSpPr txBox="1"/>
              <p:nvPr/>
            </p:nvSpPr>
            <p:spPr>
              <a:xfrm>
                <a:off x="1164282" y="3472560"/>
                <a:ext cx="4267605" cy="47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23D12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2A874C-B96A-481C-97FC-F0AEB35D75FA}"/>
                </a:ext>
              </a:extLst>
            </p:cNvPr>
            <p:cNvSpPr txBox="1"/>
            <p:nvPr/>
          </p:nvSpPr>
          <p:spPr>
            <a:xfrm>
              <a:off x="501989" y="1707453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01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1BBBF-40CE-48C3-9E12-4F8035C3B995}"/>
              </a:ext>
            </a:extLst>
          </p:cNvPr>
          <p:cNvGrpSpPr/>
          <p:nvPr/>
        </p:nvGrpSpPr>
        <p:grpSpPr>
          <a:xfrm>
            <a:off x="2359767" y="3120384"/>
            <a:ext cx="8465063" cy="1293130"/>
            <a:chOff x="2841475" y="3431397"/>
            <a:chExt cx="5740435" cy="1124305"/>
          </a:xfrm>
        </p:grpSpPr>
        <p:grpSp>
          <p:nvGrpSpPr>
            <p:cNvPr id="20" name="A">
              <a:extLst>
                <a:ext uri="{FF2B5EF4-FFF2-40B4-BE49-F238E27FC236}">
                  <a16:creationId xmlns:a16="http://schemas.microsoft.com/office/drawing/2014/main" id="{3836DCD6-20F0-4F16-A5A0-EC6E83BAD942}"/>
                </a:ext>
              </a:extLst>
            </p:cNvPr>
            <p:cNvGrpSpPr/>
            <p:nvPr/>
          </p:nvGrpSpPr>
          <p:grpSpPr>
            <a:xfrm>
              <a:off x="2841475" y="3431397"/>
              <a:ext cx="5740435" cy="1124305"/>
              <a:chOff x="305391" y="3233082"/>
              <a:chExt cx="5740435" cy="112430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4AF1154-975D-49C1-925F-45584DDCAE0A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740435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B7B780-DDD1-4B0A-A366-C4AC7CE366D2}"/>
                  </a:ext>
                </a:extLst>
              </p:cNvPr>
              <p:cNvSpPr/>
              <p:nvPr/>
            </p:nvSpPr>
            <p:spPr>
              <a:xfrm>
                <a:off x="553238" y="3316670"/>
                <a:ext cx="5440485" cy="9607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F582041-4322-41C2-AC16-D1EB98064194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F16691-7F68-4D4C-A857-4A122EEE7055}"/>
                  </a:ext>
                </a:extLst>
              </p:cNvPr>
              <p:cNvSpPr txBox="1"/>
              <p:nvPr/>
            </p:nvSpPr>
            <p:spPr>
              <a:xfrm>
                <a:off x="1162966" y="3535590"/>
                <a:ext cx="4702269" cy="450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Tầm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quan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trọng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chiến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lược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Biển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Đông</a:t>
                </a:r>
                <a:endPara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Sitka Banner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FF824-17F5-41D4-865C-39E09DC8E88C}"/>
                </a:ext>
              </a:extLst>
            </p:cNvPr>
            <p:cNvSpPr txBox="1"/>
            <p:nvPr/>
          </p:nvSpPr>
          <p:spPr>
            <a:xfrm>
              <a:off x="2996614" y="3435870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77"/>
            <a:ext cx="12192000" cy="1078523"/>
          </a:xfrm>
          <a:prstGeom prst="rect">
            <a:avLst/>
          </a:prstGeom>
        </p:spPr>
      </p:pic>
      <p:sp>
        <p:nvSpPr>
          <p:cNvPr id="35" name="TextBox 33"/>
          <p:cNvSpPr txBox="1"/>
          <p:nvPr/>
        </p:nvSpPr>
        <p:spPr>
          <a:xfrm>
            <a:off x="1689418" y="291531"/>
            <a:ext cx="9054755" cy="54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BÀI HỌC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4F69C-38A0-0F57-AE1B-F7CCED70C64D}"/>
              </a:ext>
            </a:extLst>
          </p:cNvPr>
          <p:cNvGrpSpPr/>
          <p:nvPr/>
        </p:nvGrpSpPr>
        <p:grpSpPr>
          <a:xfrm>
            <a:off x="3244718" y="5043332"/>
            <a:ext cx="8603142" cy="1492252"/>
            <a:chOff x="5631698" y="5025470"/>
            <a:chExt cx="5580446" cy="1535364"/>
          </a:xfrm>
        </p:grpSpPr>
        <p:grpSp>
          <p:nvGrpSpPr>
            <p:cNvPr id="3" name="A">
              <a:extLst>
                <a:ext uri="{FF2B5EF4-FFF2-40B4-BE49-F238E27FC236}">
                  <a16:creationId xmlns:a16="http://schemas.microsoft.com/office/drawing/2014/main" id="{EFACC685-C905-C68F-A77F-2AAD3A8E5694}"/>
                </a:ext>
              </a:extLst>
            </p:cNvPr>
            <p:cNvGrpSpPr/>
            <p:nvPr/>
          </p:nvGrpSpPr>
          <p:grpSpPr>
            <a:xfrm>
              <a:off x="5631698" y="5025470"/>
              <a:ext cx="5580446" cy="1535364"/>
              <a:chOff x="305391" y="3233082"/>
              <a:chExt cx="5580446" cy="1535364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5C74491A-8EE3-659F-B3D8-E9FED75889E1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1330489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DDFE49-8C15-6160-0EA0-875DAAFA6E89}"/>
                  </a:ext>
                </a:extLst>
              </p:cNvPr>
              <p:cNvSpPr/>
              <p:nvPr/>
            </p:nvSpPr>
            <p:spPr>
              <a:xfrm>
                <a:off x="545262" y="3316669"/>
                <a:ext cx="5239325" cy="13304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48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7390E1B-7881-B718-3C64-2E4407AAB58D}"/>
                  </a:ext>
                </a:extLst>
              </p:cNvPr>
              <p:cNvSpPr/>
              <p:nvPr/>
            </p:nvSpPr>
            <p:spPr>
              <a:xfrm>
                <a:off x="305392" y="3233082"/>
                <a:ext cx="667468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68E4C8-4B92-69C4-7265-16DD1EB73CFF}"/>
                  </a:ext>
                </a:extLst>
              </p:cNvPr>
              <p:cNvSpPr txBox="1"/>
              <p:nvPr/>
            </p:nvSpPr>
            <p:spPr>
              <a:xfrm>
                <a:off x="551660" y="3787144"/>
                <a:ext cx="5253867" cy="570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quần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Biển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0B48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endPara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5B0B48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F51BC1-71E1-4F4B-0579-0F5A0EFAF9EE}"/>
                </a:ext>
              </a:extLst>
            </p:cNvPr>
            <p:cNvSpPr txBox="1"/>
            <p:nvPr/>
          </p:nvSpPr>
          <p:spPr>
            <a:xfrm>
              <a:off x="5759661" y="5045148"/>
              <a:ext cx="539506" cy="449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03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86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F41DF-FC71-4711-A753-4E3C17AF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77"/>
            <a:ext cx="12192000" cy="70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60EBB-D8EF-34F9-CC12-7A8222AE5190}"/>
              </a:ext>
            </a:extLst>
          </p:cNvPr>
          <p:cNvSpPr txBox="1"/>
          <p:nvPr/>
        </p:nvSpPr>
        <p:spPr>
          <a:xfrm>
            <a:off x="3124200" y="117115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CEBF5-9948-06F8-8EDD-6027FB73C855}"/>
              </a:ext>
            </a:extLst>
          </p:cNvPr>
          <p:cNvSpPr txBox="1"/>
          <p:nvPr/>
        </p:nvSpPr>
        <p:spPr>
          <a:xfrm>
            <a:off x="254503" y="953225"/>
            <a:ext cx="4846307" cy="3915966"/>
          </a:xfrm>
          <a:prstGeom prst="wedgeRoundRectCallout">
            <a:avLst>
              <a:gd name="adj1" fmla="val 10782"/>
              <a:gd name="adj2" fmla="val 6210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5 HS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chơi</a:t>
            </a:r>
            <a:r>
              <a:rPr lang="en-US" sz="320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“Ai thông minh nhanh trí”</a:t>
            </a:r>
            <a:endParaRPr lang="en-US" sz="3200" b="1" dirty="0">
              <a:solidFill>
                <a:srgbClr val="002060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2B21B-DD0A-CD97-6BDF-84BBF59C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03" y="4704202"/>
            <a:ext cx="3174794" cy="1736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D58DE-A962-96C7-116D-8B29B7D05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574" y="832128"/>
            <a:ext cx="3110426" cy="4727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D3C1B-152C-9CF4-4F1D-293A44339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717" y="846377"/>
            <a:ext cx="3790950" cy="47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30329-9513-7C2F-AD9B-D14D4E52DF1D}"/>
              </a:ext>
            </a:extLst>
          </p:cNvPr>
          <p:cNvSpPr/>
          <p:nvPr/>
        </p:nvSpPr>
        <p:spPr>
          <a:xfrm>
            <a:off x="0" y="-12464"/>
            <a:ext cx="12192000" cy="91125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334357" y="1156783"/>
            <a:ext cx="4876621" cy="2349579"/>
          </a:xfrm>
          <a:prstGeom prst="wedgeRoundRectCallout">
            <a:avLst>
              <a:gd name="adj1" fmla="val 1198"/>
              <a:gd name="adj2" fmla="val 64398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tr.74,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F2AA3-E0A8-DD2F-F8C8-62B12D7B6F66}"/>
              </a:ext>
            </a:extLst>
          </p:cNvPr>
          <p:cNvSpPr txBox="1"/>
          <p:nvPr/>
        </p:nvSpPr>
        <p:spPr>
          <a:xfrm>
            <a:off x="-958992" y="212332"/>
            <a:ext cx="876942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455814-7581-FE7F-6F94-AC901270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5" y="3737632"/>
            <a:ext cx="2978227" cy="2978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34">
            <a:extLst>
              <a:ext uri="{FF2B5EF4-FFF2-40B4-BE49-F238E27FC236}">
                <a16:creationId xmlns:a16="http://schemas.microsoft.com/office/drawing/2014/main" id="{DBE7EB9D-EB0C-9722-E616-F0DC806AE0C0}"/>
              </a:ext>
            </a:extLst>
          </p:cNvPr>
          <p:cNvSpPr/>
          <p:nvPr/>
        </p:nvSpPr>
        <p:spPr>
          <a:xfrm>
            <a:off x="-81889" y="34936"/>
            <a:ext cx="1368287" cy="911258"/>
          </a:xfrm>
          <a:custGeom>
            <a:avLst/>
            <a:gdLst/>
            <a:ahLst/>
            <a:cxnLst/>
            <a:rect l="l" t="t" r="r" b="b"/>
            <a:pathLst>
              <a:path w="3203673" h="2274608">
                <a:moveTo>
                  <a:pt x="0" y="0"/>
                </a:moveTo>
                <a:lnTo>
                  <a:pt x="3203673" y="0"/>
                </a:lnTo>
                <a:lnTo>
                  <a:pt x="3203673" y="2274608"/>
                </a:lnTo>
                <a:lnTo>
                  <a:pt x="0" y="2274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834C9-28A0-C40D-EFDB-1E401C3E8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743" y="34937"/>
            <a:ext cx="6738257" cy="67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7" t="10704" r="612" b="106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592485" y="-1069194"/>
            <a:ext cx="4265823" cy="4414823"/>
          </a:xfrm>
          <a:custGeom>
            <a:avLst/>
            <a:gdLst/>
            <a:ahLst/>
            <a:cxnLst/>
            <a:rect l="l" t="t" r="r" b="b"/>
            <a:pathLst>
              <a:path w="6398735" h="6622235">
                <a:moveTo>
                  <a:pt x="0" y="0"/>
                </a:moveTo>
                <a:lnTo>
                  <a:pt x="6398735" y="0"/>
                </a:lnTo>
                <a:lnTo>
                  <a:pt x="6398735" y="6622235"/>
                </a:lnTo>
                <a:lnTo>
                  <a:pt x="0" y="662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49100" y="4286598"/>
            <a:ext cx="2852479" cy="4685797"/>
          </a:xfrm>
          <a:custGeom>
            <a:avLst/>
            <a:gdLst/>
            <a:ahLst/>
            <a:cxnLst/>
            <a:rect l="l" t="t" r="r" b="b"/>
            <a:pathLst>
              <a:path w="4278719" h="7028696">
                <a:moveTo>
                  <a:pt x="0" y="0"/>
                </a:moveTo>
                <a:lnTo>
                  <a:pt x="4278719" y="0"/>
                </a:lnTo>
                <a:lnTo>
                  <a:pt x="4278719" y="7028696"/>
                </a:lnTo>
                <a:lnTo>
                  <a:pt x="0" y="702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76525" y="-1525282"/>
            <a:ext cx="2638108" cy="2730254"/>
          </a:xfrm>
          <a:custGeom>
            <a:avLst/>
            <a:gdLst/>
            <a:ahLst/>
            <a:cxnLst/>
            <a:rect l="l" t="t" r="r" b="b"/>
            <a:pathLst>
              <a:path w="3957162" h="4095381">
                <a:moveTo>
                  <a:pt x="0" y="0"/>
                </a:moveTo>
                <a:lnTo>
                  <a:pt x="3957162" y="0"/>
                </a:lnTo>
                <a:lnTo>
                  <a:pt x="3957162" y="4095381"/>
                </a:lnTo>
                <a:lnTo>
                  <a:pt x="0" y="4095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23212">
            <a:off x="7543484" y="4577484"/>
            <a:ext cx="1483101" cy="2120337"/>
          </a:xfrm>
          <a:custGeom>
            <a:avLst/>
            <a:gdLst/>
            <a:ahLst/>
            <a:cxnLst/>
            <a:rect l="l" t="t" r="r" b="b"/>
            <a:pathLst>
              <a:path w="2224651" h="3180506">
                <a:moveTo>
                  <a:pt x="0" y="0"/>
                </a:moveTo>
                <a:lnTo>
                  <a:pt x="2224652" y="0"/>
                </a:lnTo>
                <a:lnTo>
                  <a:pt x="2224652" y="3180506"/>
                </a:lnTo>
                <a:lnTo>
                  <a:pt x="0" y="3180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3060573" y="5778084"/>
            <a:ext cx="2638108" cy="2730254"/>
          </a:xfrm>
          <a:custGeom>
            <a:avLst/>
            <a:gdLst/>
            <a:ahLst/>
            <a:cxnLst/>
            <a:rect l="l" t="t" r="r" b="b"/>
            <a:pathLst>
              <a:path w="3957162" h="4095381">
                <a:moveTo>
                  <a:pt x="0" y="0"/>
                </a:moveTo>
                <a:lnTo>
                  <a:pt x="3957162" y="0"/>
                </a:lnTo>
                <a:lnTo>
                  <a:pt x="3957162" y="4095381"/>
                </a:lnTo>
                <a:lnTo>
                  <a:pt x="0" y="4095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522241" flipH="1">
            <a:off x="6584825" y="5685913"/>
            <a:ext cx="1320008" cy="1887169"/>
          </a:xfrm>
          <a:custGeom>
            <a:avLst/>
            <a:gdLst/>
            <a:ahLst/>
            <a:cxnLst/>
            <a:rect l="l" t="t" r="r" b="b"/>
            <a:pathLst>
              <a:path w="1980012" h="2830754">
                <a:moveTo>
                  <a:pt x="1980012" y="0"/>
                </a:moveTo>
                <a:lnTo>
                  <a:pt x="0" y="0"/>
                </a:lnTo>
                <a:lnTo>
                  <a:pt x="0" y="2830753"/>
                </a:lnTo>
                <a:lnTo>
                  <a:pt x="1980012" y="2830753"/>
                </a:lnTo>
                <a:lnTo>
                  <a:pt x="198001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3378764" y="-306668"/>
            <a:ext cx="1568977" cy="1320794"/>
          </a:xfrm>
          <a:custGeom>
            <a:avLst/>
            <a:gdLst/>
            <a:ahLst/>
            <a:cxnLst/>
            <a:rect l="l" t="t" r="r" b="b"/>
            <a:pathLst>
              <a:path w="2353466" h="1981191">
                <a:moveTo>
                  <a:pt x="0" y="0"/>
                </a:moveTo>
                <a:lnTo>
                  <a:pt x="2353466" y="0"/>
                </a:lnTo>
                <a:lnTo>
                  <a:pt x="2353466" y="1981191"/>
                </a:lnTo>
                <a:lnTo>
                  <a:pt x="0" y="1981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69367" y="93772"/>
            <a:ext cx="5616627" cy="832658"/>
            <a:chOff x="0" y="0"/>
            <a:chExt cx="3097917" cy="6604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7917" cy="660400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3563617" y="5434559"/>
            <a:ext cx="1632019" cy="2528480"/>
          </a:xfrm>
          <a:custGeom>
            <a:avLst/>
            <a:gdLst/>
            <a:ahLst/>
            <a:cxnLst/>
            <a:rect l="l" t="t" r="r" b="b"/>
            <a:pathLst>
              <a:path w="2448028" h="3792720">
                <a:moveTo>
                  <a:pt x="0" y="0"/>
                </a:moveTo>
                <a:lnTo>
                  <a:pt x="2448028" y="0"/>
                </a:lnTo>
                <a:lnTo>
                  <a:pt x="2448028" y="3792719"/>
                </a:lnTo>
                <a:lnTo>
                  <a:pt x="0" y="3792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9"/>
          <p:cNvGrpSpPr/>
          <p:nvPr/>
        </p:nvGrpSpPr>
        <p:grpSpPr>
          <a:xfrm>
            <a:off x="38594" y="1138217"/>
            <a:ext cx="6007577" cy="790093"/>
            <a:chOff x="0" y="0"/>
            <a:chExt cx="1821070" cy="79782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821070" cy="797828"/>
            </a:xfrm>
            <a:custGeom>
              <a:avLst/>
              <a:gdLst/>
              <a:ahLst/>
              <a:cxnLst/>
              <a:rect l="l" t="t" r="r" b="b"/>
              <a:pathLst>
                <a:path w="1821070" h="797828">
                  <a:moveTo>
                    <a:pt x="1696610" y="797828"/>
                  </a:moveTo>
                  <a:lnTo>
                    <a:pt x="124460" y="797828"/>
                  </a:lnTo>
                  <a:cubicBezTo>
                    <a:pt x="55880" y="797828"/>
                    <a:pt x="0" y="741948"/>
                    <a:pt x="0" y="673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673368"/>
                  </a:lnTo>
                  <a:cubicBezTo>
                    <a:pt x="1821070" y="741948"/>
                    <a:pt x="1765190" y="797828"/>
                    <a:pt x="1696610" y="797828"/>
                  </a:cubicBezTo>
                  <a:close/>
                </a:path>
              </a:pathLst>
            </a:custGeom>
            <a:solidFill>
              <a:srgbClr val="FF9A8D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8187" y="2054942"/>
            <a:ext cx="6067507" cy="793685"/>
            <a:chOff x="0" y="0"/>
            <a:chExt cx="1821070" cy="125018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821070" cy="1250181"/>
            </a:xfrm>
            <a:custGeom>
              <a:avLst/>
              <a:gdLst/>
              <a:ahLst/>
              <a:cxnLst/>
              <a:rect l="l" t="t" r="r" b="b"/>
              <a:pathLst>
                <a:path w="1821070" h="1250181">
                  <a:moveTo>
                    <a:pt x="1696610" y="1250181"/>
                  </a:moveTo>
                  <a:lnTo>
                    <a:pt x="124460" y="1250181"/>
                  </a:lnTo>
                  <a:cubicBezTo>
                    <a:pt x="55880" y="1250181"/>
                    <a:pt x="0" y="1194301"/>
                    <a:pt x="0" y="11257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1125721"/>
                  </a:lnTo>
                  <a:cubicBezTo>
                    <a:pt x="1821070" y="1194301"/>
                    <a:pt x="1765190" y="1250181"/>
                    <a:pt x="1696610" y="1250181"/>
                  </a:cubicBezTo>
                  <a:close/>
                </a:path>
              </a:pathLst>
            </a:custGeom>
            <a:solidFill>
              <a:srgbClr val="F7BA9C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6494" y="4222451"/>
            <a:ext cx="5819284" cy="2601274"/>
            <a:chOff x="0" y="0"/>
            <a:chExt cx="12345086" cy="5599115"/>
          </a:xfrm>
        </p:grpSpPr>
        <p:sp>
          <p:nvSpPr>
            <p:cNvPr id="54" name="Freeform 54"/>
            <p:cNvSpPr/>
            <p:nvPr/>
          </p:nvSpPr>
          <p:spPr>
            <a:xfrm>
              <a:off x="31750" y="31750"/>
              <a:ext cx="12281586" cy="5535615"/>
            </a:xfrm>
            <a:custGeom>
              <a:avLst/>
              <a:gdLst/>
              <a:ahLst/>
              <a:cxnLst/>
              <a:rect l="l" t="t" r="r" b="b"/>
              <a:pathLst>
                <a:path w="12281586" h="5535615">
                  <a:moveTo>
                    <a:pt x="12188876" y="5535615"/>
                  </a:moveTo>
                  <a:lnTo>
                    <a:pt x="92710" y="5535615"/>
                  </a:lnTo>
                  <a:cubicBezTo>
                    <a:pt x="41910" y="5535615"/>
                    <a:pt x="0" y="5493705"/>
                    <a:pt x="0" y="54429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187606" y="0"/>
                  </a:lnTo>
                  <a:cubicBezTo>
                    <a:pt x="12238406" y="0"/>
                    <a:pt x="12280316" y="41910"/>
                    <a:pt x="12280316" y="92710"/>
                  </a:cubicBezTo>
                  <a:lnTo>
                    <a:pt x="12280316" y="5441635"/>
                  </a:lnTo>
                  <a:cubicBezTo>
                    <a:pt x="12281586" y="5493705"/>
                    <a:pt x="12239676" y="5535615"/>
                    <a:pt x="12188876" y="5535615"/>
                  </a:cubicBezTo>
                  <a:close/>
                </a:path>
              </a:pathLst>
            </a:custGeom>
            <a:solidFill>
              <a:srgbClr val="F6F1EB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0" y="0"/>
              <a:ext cx="12345086" cy="5599115"/>
            </a:xfrm>
            <a:custGeom>
              <a:avLst/>
              <a:gdLst/>
              <a:ahLst/>
              <a:cxnLst/>
              <a:rect l="l" t="t" r="r" b="b"/>
              <a:pathLst>
                <a:path w="12345086" h="5599115">
                  <a:moveTo>
                    <a:pt x="12220626" y="59690"/>
                  </a:moveTo>
                  <a:cubicBezTo>
                    <a:pt x="12256186" y="59690"/>
                    <a:pt x="12285396" y="88900"/>
                    <a:pt x="12285396" y="124460"/>
                  </a:cubicBezTo>
                  <a:lnTo>
                    <a:pt x="12285396" y="5474655"/>
                  </a:lnTo>
                  <a:cubicBezTo>
                    <a:pt x="12285396" y="5510215"/>
                    <a:pt x="12256186" y="5539425"/>
                    <a:pt x="12220626" y="5539425"/>
                  </a:cubicBezTo>
                  <a:lnTo>
                    <a:pt x="124460" y="5539425"/>
                  </a:lnTo>
                  <a:cubicBezTo>
                    <a:pt x="88900" y="5539425"/>
                    <a:pt x="59690" y="5510215"/>
                    <a:pt x="59690" y="54746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20626" y="59690"/>
                  </a:lnTo>
                  <a:moveTo>
                    <a:pt x="122206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474655"/>
                  </a:lnTo>
                  <a:cubicBezTo>
                    <a:pt x="0" y="5543235"/>
                    <a:pt x="55880" y="5599115"/>
                    <a:pt x="124460" y="5599115"/>
                  </a:cubicBezTo>
                  <a:lnTo>
                    <a:pt x="12220626" y="5599115"/>
                  </a:lnTo>
                  <a:cubicBezTo>
                    <a:pt x="12289206" y="5599115"/>
                    <a:pt x="12345086" y="5543235"/>
                    <a:pt x="12345086" y="5474655"/>
                  </a:cubicBezTo>
                  <a:lnTo>
                    <a:pt x="12345086" y="124460"/>
                  </a:lnTo>
                  <a:cubicBezTo>
                    <a:pt x="12345086" y="55880"/>
                    <a:pt x="12289206" y="0"/>
                    <a:pt x="12220626" y="0"/>
                  </a:cubicBezTo>
                  <a:close/>
                </a:path>
              </a:pathLst>
            </a:custGeom>
            <a:solidFill>
              <a:srgbClr val="2C435C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9A3D3F0-035C-2A79-EB7B-111FE462C948}"/>
              </a:ext>
            </a:extLst>
          </p:cNvPr>
          <p:cNvSpPr txBox="1"/>
          <p:nvPr/>
        </p:nvSpPr>
        <p:spPr>
          <a:xfrm>
            <a:off x="1123791" y="233915"/>
            <a:ext cx="4212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16">
            <a:extLst>
              <a:ext uri="{FF2B5EF4-FFF2-40B4-BE49-F238E27FC236}">
                <a16:creationId xmlns:a16="http://schemas.microsoft.com/office/drawing/2014/main" id="{EBA4CBCD-114F-AAB6-9B89-DCD6DE03E0A0}"/>
              </a:ext>
            </a:extLst>
          </p:cNvPr>
          <p:cNvGrpSpPr/>
          <p:nvPr/>
        </p:nvGrpSpPr>
        <p:grpSpPr>
          <a:xfrm>
            <a:off x="153578" y="1201952"/>
            <a:ext cx="1520336" cy="619842"/>
            <a:chOff x="0" y="0"/>
            <a:chExt cx="917680" cy="660400"/>
          </a:xfrm>
        </p:grpSpPr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9111432B-3C53-FF30-F738-87C85709892F}"/>
                </a:ext>
              </a:extLst>
            </p:cNvPr>
            <p:cNvSpPr/>
            <p:nvPr/>
          </p:nvSpPr>
          <p:spPr>
            <a:xfrm>
              <a:off x="0" y="0"/>
              <a:ext cx="917680" cy="660400"/>
            </a:xfrm>
            <a:custGeom>
              <a:avLst/>
              <a:gdLst/>
              <a:ahLst/>
              <a:cxnLst/>
              <a:rect l="l" t="t" r="r" b="b"/>
              <a:pathLst>
                <a:path w="917680" h="660400">
                  <a:moveTo>
                    <a:pt x="7932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3220" y="0"/>
                  </a:lnTo>
                  <a:cubicBezTo>
                    <a:pt x="861800" y="0"/>
                    <a:pt x="917680" y="55880"/>
                    <a:pt x="917680" y="124460"/>
                  </a:cubicBezTo>
                  <a:lnTo>
                    <a:pt x="917680" y="535940"/>
                  </a:lnTo>
                  <a:cubicBezTo>
                    <a:pt x="917680" y="604520"/>
                    <a:pt x="861800" y="660400"/>
                    <a:pt x="793220" y="660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BC5AFAB-29EF-C29E-DFAF-B3BCB6CD1846}"/>
              </a:ext>
            </a:extLst>
          </p:cNvPr>
          <p:cNvSpPr txBox="1"/>
          <p:nvPr/>
        </p:nvSpPr>
        <p:spPr>
          <a:xfrm>
            <a:off x="-281450" y="1229894"/>
            <a:ext cx="233163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16">
            <a:extLst>
              <a:ext uri="{FF2B5EF4-FFF2-40B4-BE49-F238E27FC236}">
                <a16:creationId xmlns:a16="http://schemas.microsoft.com/office/drawing/2014/main" id="{C90DD6AC-84C1-FF37-F4FE-2419DF00EEFC}"/>
              </a:ext>
            </a:extLst>
          </p:cNvPr>
          <p:cNvGrpSpPr/>
          <p:nvPr/>
        </p:nvGrpSpPr>
        <p:grpSpPr>
          <a:xfrm>
            <a:off x="133906" y="2118598"/>
            <a:ext cx="1540008" cy="666161"/>
            <a:chOff x="0" y="0"/>
            <a:chExt cx="917680" cy="660400"/>
          </a:xfrm>
        </p:grpSpPr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0783F36D-8B7C-45D9-C415-6C07BF24C990}"/>
                </a:ext>
              </a:extLst>
            </p:cNvPr>
            <p:cNvSpPr/>
            <p:nvPr/>
          </p:nvSpPr>
          <p:spPr>
            <a:xfrm>
              <a:off x="0" y="0"/>
              <a:ext cx="917680" cy="660400"/>
            </a:xfrm>
            <a:custGeom>
              <a:avLst/>
              <a:gdLst/>
              <a:ahLst/>
              <a:cxnLst/>
              <a:rect l="l" t="t" r="r" b="b"/>
              <a:pathLst>
                <a:path w="917680" h="660400">
                  <a:moveTo>
                    <a:pt x="7932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3220" y="0"/>
                  </a:lnTo>
                  <a:cubicBezTo>
                    <a:pt x="861800" y="0"/>
                    <a:pt x="917680" y="55880"/>
                    <a:pt x="917680" y="124460"/>
                  </a:cubicBezTo>
                  <a:lnTo>
                    <a:pt x="917680" y="535940"/>
                  </a:lnTo>
                  <a:cubicBezTo>
                    <a:pt x="917680" y="604520"/>
                    <a:pt x="861800" y="660400"/>
                    <a:pt x="793220" y="660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46CF994-3DDD-FAED-1823-9904F61E7EAB}"/>
              </a:ext>
            </a:extLst>
          </p:cNvPr>
          <p:cNvSpPr txBox="1"/>
          <p:nvPr/>
        </p:nvSpPr>
        <p:spPr>
          <a:xfrm>
            <a:off x="-281451" y="2197386"/>
            <a:ext cx="233163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C0EB5E-DF69-9B22-2499-76D8CDC270E8}"/>
              </a:ext>
            </a:extLst>
          </p:cNvPr>
          <p:cNvSpPr txBox="1"/>
          <p:nvPr/>
        </p:nvSpPr>
        <p:spPr>
          <a:xfrm>
            <a:off x="1597254" y="1262372"/>
            <a:ext cx="421208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r>
              <a:rPr lang="en-US" sz="30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000" baseline="30000" dirty="0">
              <a:solidFill>
                <a:srgbClr val="00206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FEC430-9C17-EEDC-450E-9F58A7DB10C7}"/>
              </a:ext>
            </a:extLst>
          </p:cNvPr>
          <p:cNvSpPr txBox="1"/>
          <p:nvPr/>
        </p:nvSpPr>
        <p:spPr>
          <a:xfrm>
            <a:off x="1724491" y="2176333"/>
            <a:ext cx="421208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lang="en-US" sz="30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121</a:t>
            </a:r>
            <a:r>
              <a:rPr lang="en-US" sz="3000" baseline="30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kumimoji="0" lang="en-US" sz="30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25F5692-0123-E0E5-E986-A70429526ED5}"/>
              </a:ext>
            </a:extLst>
          </p:cNvPr>
          <p:cNvSpPr txBox="1"/>
          <p:nvPr/>
        </p:nvSpPr>
        <p:spPr>
          <a:xfrm>
            <a:off x="176082" y="4302691"/>
            <a:ext cx="45462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Group 49">
            <a:extLst>
              <a:ext uri="{FF2B5EF4-FFF2-40B4-BE49-F238E27FC236}">
                <a16:creationId xmlns:a16="http://schemas.microsoft.com/office/drawing/2014/main" id="{17FAEB28-E88A-63E9-1138-F064A6FBF276}"/>
              </a:ext>
            </a:extLst>
          </p:cNvPr>
          <p:cNvGrpSpPr/>
          <p:nvPr/>
        </p:nvGrpSpPr>
        <p:grpSpPr>
          <a:xfrm>
            <a:off x="51137" y="2953103"/>
            <a:ext cx="6092893" cy="1153717"/>
            <a:chOff x="0" y="0"/>
            <a:chExt cx="1821070" cy="797828"/>
          </a:xfrm>
        </p:grpSpPr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87B6CD1A-0D19-1AE6-5A05-FF6128769B8B}"/>
                </a:ext>
              </a:extLst>
            </p:cNvPr>
            <p:cNvSpPr/>
            <p:nvPr/>
          </p:nvSpPr>
          <p:spPr>
            <a:xfrm>
              <a:off x="0" y="0"/>
              <a:ext cx="1821070" cy="797828"/>
            </a:xfrm>
            <a:custGeom>
              <a:avLst/>
              <a:gdLst/>
              <a:ahLst/>
              <a:cxnLst/>
              <a:rect l="l" t="t" r="r" b="b"/>
              <a:pathLst>
                <a:path w="1821070" h="797828">
                  <a:moveTo>
                    <a:pt x="1696610" y="797828"/>
                  </a:moveTo>
                  <a:lnTo>
                    <a:pt x="124460" y="797828"/>
                  </a:lnTo>
                  <a:cubicBezTo>
                    <a:pt x="55880" y="797828"/>
                    <a:pt x="0" y="741948"/>
                    <a:pt x="0" y="673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673368"/>
                  </a:lnTo>
                  <a:cubicBezTo>
                    <a:pt x="1821070" y="741948"/>
                    <a:pt x="1765190" y="797828"/>
                    <a:pt x="1696610" y="797828"/>
                  </a:cubicBezTo>
                  <a:close/>
                </a:path>
              </a:pathLst>
            </a:custGeom>
            <a:solidFill>
              <a:srgbClr val="FF9A8D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" name="Group 16">
            <a:extLst>
              <a:ext uri="{FF2B5EF4-FFF2-40B4-BE49-F238E27FC236}">
                <a16:creationId xmlns:a16="http://schemas.microsoft.com/office/drawing/2014/main" id="{F5D3AB3B-B081-FBE0-373A-B3A15C388A5F}"/>
              </a:ext>
            </a:extLst>
          </p:cNvPr>
          <p:cNvGrpSpPr/>
          <p:nvPr/>
        </p:nvGrpSpPr>
        <p:grpSpPr>
          <a:xfrm>
            <a:off x="153578" y="3055796"/>
            <a:ext cx="1520336" cy="966195"/>
            <a:chOff x="0" y="0"/>
            <a:chExt cx="917680" cy="660400"/>
          </a:xfrm>
        </p:grpSpPr>
        <p:sp>
          <p:nvSpPr>
            <p:cNvPr id="121" name="Freeform 17">
              <a:extLst>
                <a:ext uri="{FF2B5EF4-FFF2-40B4-BE49-F238E27FC236}">
                  <a16:creationId xmlns:a16="http://schemas.microsoft.com/office/drawing/2014/main" id="{FF44D547-6B76-882F-C4C5-F8E90E40C657}"/>
                </a:ext>
              </a:extLst>
            </p:cNvPr>
            <p:cNvSpPr/>
            <p:nvPr/>
          </p:nvSpPr>
          <p:spPr>
            <a:xfrm>
              <a:off x="0" y="0"/>
              <a:ext cx="917680" cy="660400"/>
            </a:xfrm>
            <a:custGeom>
              <a:avLst/>
              <a:gdLst/>
              <a:ahLst/>
              <a:cxnLst/>
              <a:rect l="l" t="t" r="r" b="b"/>
              <a:pathLst>
                <a:path w="917680" h="660400">
                  <a:moveTo>
                    <a:pt x="7932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3220" y="0"/>
                  </a:lnTo>
                  <a:cubicBezTo>
                    <a:pt x="861800" y="0"/>
                    <a:pt x="917680" y="55880"/>
                    <a:pt x="917680" y="124460"/>
                  </a:cubicBezTo>
                  <a:lnTo>
                    <a:pt x="917680" y="535940"/>
                  </a:lnTo>
                  <a:cubicBezTo>
                    <a:pt x="917680" y="604520"/>
                    <a:pt x="861800" y="660400"/>
                    <a:pt x="793220" y="660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98C2E738-0B03-244C-23EF-40FDAB7E46C8}"/>
              </a:ext>
            </a:extLst>
          </p:cNvPr>
          <p:cNvSpPr txBox="1"/>
          <p:nvPr/>
        </p:nvSpPr>
        <p:spPr>
          <a:xfrm>
            <a:off x="-272544" y="3265621"/>
            <a:ext cx="233163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63A384D-D3E0-05E4-B24C-E4A5BE2499DD}"/>
              </a:ext>
            </a:extLst>
          </p:cNvPr>
          <p:cNvSpPr txBox="1"/>
          <p:nvPr/>
        </p:nvSpPr>
        <p:spPr>
          <a:xfrm>
            <a:off x="1700234" y="3090807"/>
            <a:ext cx="434882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km2,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3000 km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C9628FB-BC0E-D5C1-BD79-9901CF8103F1}"/>
              </a:ext>
            </a:extLst>
          </p:cNvPr>
          <p:cNvSpPr txBox="1"/>
          <p:nvPr/>
        </p:nvSpPr>
        <p:spPr>
          <a:xfrm>
            <a:off x="-14967" y="4786237"/>
            <a:ext cx="54931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Bình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EDBEBED-D6C8-436F-2B35-F2219AA7AAB4}"/>
              </a:ext>
            </a:extLst>
          </p:cNvPr>
          <p:cNvSpPr txBox="1"/>
          <p:nvPr/>
        </p:nvSpPr>
        <p:spPr>
          <a:xfrm>
            <a:off x="-281748" y="5294538"/>
            <a:ext cx="57838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51178-8F65-A6BA-1217-A815A7363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3096" y="2781515"/>
            <a:ext cx="5981435" cy="4025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4EB4CB-EBA8-5AA5-653E-FA90EC42BB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6218" y="136302"/>
            <a:ext cx="3084036" cy="252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8FB86E-347A-4087-35DD-D6F0940F0A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6966" y="196066"/>
            <a:ext cx="2949512" cy="252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05E9B8-7126-E7B8-AD33-48638DD662C5}"/>
              </a:ext>
            </a:extLst>
          </p:cNvPr>
          <p:cNvSpPr txBox="1"/>
          <p:nvPr/>
        </p:nvSpPr>
        <p:spPr>
          <a:xfrm>
            <a:off x="187094" y="5818253"/>
            <a:ext cx="549318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123" grpId="0"/>
      <p:bldP spid="127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470683" y="992586"/>
            <a:ext cx="4950431" cy="3796784"/>
          </a:xfrm>
          <a:prstGeom prst="wedgeRoundRectCallout">
            <a:avLst>
              <a:gd name="adj1" fmla="val 5117"/>
              <a:gd name="adj2" fmla="val 5829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1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1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1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Sitka Banner" pitchFamily="2" charset="0"/>
                <a:cs typeface="Times New Roman" panose="02020603050405020304" pitchFamily="18" charset="0"/>
              </a:rPr>
              <a:t>nhóm</a:t>
            </a:r>
            <a:endParaRPr lang="en-US" sz="31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Lớp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chia </a:t>
            </a:r>
            <a:r>
              <a:rPr lang="en-US" sz="3100" err="1"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10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smtClean="0">
                <a:latin typeface="Sitka Banner" pitchFamily="2" charset="0"/>
                <a:cs typeface="Times New Roman" panose="02020603050405020304" pitchFamily="18" charset="0"/>
              </a:rPr>
              <a:t>4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nhóm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thiết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kế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tập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hiểu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quan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trọng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chiến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Biển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gian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trước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1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tuần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thời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gian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Sitka Banner" pitchFamily="2" charset="0"/>
                <a:cs typeface="Times New Roman" panose="02020603050405020304" pitchFamily="18" charset="0"/>
              </a:rPr>
              <a:t>bày</a:t>
            </a:r>
            <a:r>
              <a:rPr lang="en-US" sz="3100" dirty="0">
                <a:latin typeface="Sitka Banner" pitchFamily="2" charset="0"/>
                <a:cs typeface="Times New Roman" panose="02020603050405020304" pitchFamily="18" charset="0"/>
              </a:rPr>
              <a:t> 5p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A831F-A481-CFA3-42E2-451A297323A1}"/>
              </a:ext>
            </a:extLst>
          </p:cNvPr>
          <p:cNvSpPr/>
          <p:nvPr/>
        </p:nvSpPr>
        <p:spPr>
          <a:xfrm>
            <a:off x="7294228" y="1294954"/>
            <a:ext cx="4592971" cy="12567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F42473-4387-CA38-FF29-362FC88C4CDA}"/>
              </a:ext>
            </a:extLst>
          </p:cNvPr>
          <p:cNvSpPr/>
          <p:nvPr/>
        </p:nvSpPr>
        <p:spPr>
          <a:xfrm>
            <a:off x="7369138" y="3079334"/>
            <a:ext cx="4518061" cy="1529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875C4-6E21-31EE-83BC-13F155B80C3A}"/>
              </a:ext>
            </a:extLst>
          </p:cNvPr>
          <p:cNvSpPr txBox="1"/>
          <p:nvPr/>
        </p:nvSpPr>
        <p:spPr>
          <a:xfrm>
            <a:off x="7347093" y="1473320"/>
            <a:ext cx="43742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B40EA-A040-CC67-5834-E0A2B70A3B90}"/>
              </a:ext>
            </a:extLst>
          </p:cNvPr>
          <p:cNvSpPr txBox="1"/>
          <p:nvPr/>
        </p:nvSpPr>
        <p:spPr>
          <a:xfrm>
            <a:off x="7489861" y="3151504"/>
            <a:ext cx="42612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– Thái Bình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7DCB3F13-3B56-B145-AA7D-32384D3C0990}"/>
              </a:ext>
            </a:extLst>
          </p:cNvPr>
          <p:cNvSpPr/>
          <p:nvPr/>
        </p:nvSpPr>
        <p:spPr>
          <a:xfrm>
            <a:off x="5835512" y="1306613"/>
            <a:ext cx="1416981" cy="1256743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en-US" b="1" dirty="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42A5FF5E-7958-1E3E-EE22-05DDC0C4A3F3}"/>
              </a:ext>
            </a:extLst>
          </p:cNvPr>
          <p:cNvSpPr/>
          <p:nvPr/>
        </p:nvSpPr>
        <p:spPr>
          <a:xfrm>
            <a:off x="5877247" y="3215629"/>
            <a:ext cx="1416981" cy="1256743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D0E7C1-3F6B-432E-0808-0E7217C63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119937"/>
            <a:ext cx="3192694" cy="2621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882B1-4C5A-3649-AB78-CB0A61A50FBF}"/>
              </a:ext>
            </a:extLst>
          </p:cNvPr>
          <p:cNvSpPr txBox="1"/>
          <p:nvPr/>
        </p:nvSpPr>
        <p:spPr>
          <a:xfrm>
            <a:off x="826266" y="235098"/>
            <a:ext cx="759062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9E6B6E-81C1-1A28-7948-549AA2F78D17}"/>
              </a:ext>
            </a:extLst>
          </p:cNvPr>
          <p:cNvSpPr/>
          <p:nvPr/>
        </p:nvSpPr>
        <p:spPr>
          <a:xfrm>
            <a:off x="7369138" y="5184794"/>
            <a:ext cx="4518061" cy="12567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24CE7-2C65-5071-5EB6-28D2B8556E6B}"/>
              </a:ext>
            </a:extLst>
          </p:cNvPr>
          <p:cNvSpPr txBox="1"/>
          <p:nvPr/>
        </p:nvSpPr>
        <p:spPr>
          <a:xfrm>
            <a:off x="7465462" y="5351500"/>
            <a:ext cx="43100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F416531C-2B51-48B6-D9CA-6B5A3D3671C3}"/>
              </a:ext>
            </a:extLst>
          </p:cNvPr>
          <p:cNvSpPr/>
          <p:nvPr/>
        </p:nvSpPr>
        <p:spPr>
          <a:xfrm>
            <a:off x="5952157" y="5184794"/>
            <a:ext cx="1416981" cy="1256743"/>
          </a:xfrm>
          <a:prstGeom prst="diamo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82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8570A-60FF-EE4D-3076-40CE7D40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E3FE13-ED5B-67F1-F3C2-AB8F623CEC3C}"/>
              </a:ext>
            </a:extLst>
          </p:cNvPr>
          <p:cNvSpPr txBox="1"/>
          <p:nvPr/>
        </p:nvSpPr>
        <p:spPr>
          <a:xfrm>
            <a:off x="-1114641" y="381061"/>
            <a:ext cx="95312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huyết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itchFamily="2" charset="0"/>
                <a:ea typeface="+mn-ea"/>
                <a:cs typeface="Times New Roman" panose="02020603050405020304" pitchFamily="18" charset="0"/>
              </a:rPr>
              <a:t>mạch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Heading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499973-40B6-6811-F8BC-E925614D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380" y="2427507"/>
            <a:ext cx="5969620" cy="4341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A5FAB7-1A2D-E5DF-5ED1-5B8334A838DE}"/>
              </a:ext>
            </a:extLst>
          </p:cNvPr>
          <p:cNvGrpSpPr/>
          <p:nvPr/>
        </p:nvGrpSpPr>
        <p:grpSpPr>
          <a:xfrm>
            <a:off x="6247359" y="1166198"/>
            <a:ext cx="5613769" cy="1167546"/>
            <a:chOff x="6507124" y="1765005"/>
            <a:chExt cx="5613769" cy="1663995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id="{78892A62-C97E-97D2-8F89-CAA14BF8299A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4" name="Freeform 14">
                <a:extLst>
                  <a:ext uri="{FF2B5EF4-FFF2-40B4-BE49-F238E27FC236}">
                    <a16:creationId xmlns:a16="http://schemas.microsoft.com/office/drawing/2014/main" id="{282DD81D-C4E8-A992-95B9-A627D8D80E33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3C901FF-A629-0BF5-0549-2E492BFC2348}"/>
                </a:ext>
              </a:extLst>
            </p:cNvPr>
            <p:cNvSpPr/>
            <p:nvPr/>
          </p:nvSpPr>
          <p:spPr>
            <a:xfrm>
              <a:off x="6624084" y="1849347"/>
              <a:ext cx="5374421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264B39-F095-98AE-DC53-D23780ECE668}"/>
                </a:ext>
              </a:extLst>
            </p:cNvPr>
            <p:cNvSpPr txBox="1"/>
            <p:nvPr/>
          </p:nvSpPr>
          <p:spPr>
            <a:xfrm>
              <a:off x="6682138" y="1901487"/>
              <a:ext cx="5316366" cy="13159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ó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Loan, Ba-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Calimanta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Ma-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lắc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-ca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B97F9F-3C5E-AEA6-6170-D51CE2CC252A}"/>
              </a:ext>
            </a:extLst>
          </p:cNvPr>
          <p:cNvGrpSpPr/>
          <p:nvPr/>
        </p:nvGrpSpPr>
        <p:grpSpPr>
          <a:xfrm>
            <a:off x="183526" y="2905995"/>
            <a:ext cx="1864229" cy="1663995"/>
            <a:chOff x="6507124" y="1765005"/>
            <a:chExt cx="5613769" cy="1663995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7DF7FBA-DC08-87B4-C7A0-3710FB609F7C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19F3CF2-02F5-6329-7CB5-4D157340997F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1C7368B-2B33-336E-C429-E011051ABFF1}"/>
                </a:ext>
              </a:extLst>
            </p:cNvPr>
            <p:cNvSpPr/>
            <p:nvPr/>
          </p:nvSpPr>
          <p:spPr>
            <a:xfrm>
              <a:off x="6624084" y="1849347"/>
              <a:ext cx="5374421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626F03-81BB-7074-CC75-9F816C53EB64}"/>
                </a:ext>
              </a:extLst>
            </p:cNvPr>
            <p:cNvSpPr txBox="1"/>
            <p:nvPr/>
          </p:nvSpPr>
          <p:spPr>
            <a:xfrm>
              <a:off x="6934918" y="1901487"/>
              <a:ext cx="4944139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Thái Bình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28E391-CB02-3D04-CCCB-C506B0EC2454}"/>
              </a:ext>
            </a:extLst>
          </p:cNvPr>
          <p:cNvGrpSpPr/>
          <p:nvPr/>
        </p:nvGrpSpPr>
        <p:grpSpPr>
          <a:xfrm>
            <a:off x="214035" y="1141463"/>
            <a:ext cx="5767176" cy="1128869"/>
            <a:chOff x="6507124" y="1765005"/>
            <a:chExt cx="5613769" cy="1663995"/>
          </a:xfrm>
        </p:grpSpPr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6D37BB91-C0BC-5111-E33A-06713A5DB142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A7EC0876-CFD6-74B0-114E-4BC8A65FC48F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C0C0499-098D-B230-17B8-417A2C4DC548}"/>
                </a:ext>
              </a:extLst>
            </p:cNvPr>
            <p:cNvSpPr/>
            <p:nvPr/>
          </p:nvSpPr>
          <p:spPr>
            <a:xfrm>
              <a:off x="6624084" y="1849347"/>
              <a:ext cx="5374421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6564A-AF2F-C438-36B0-A59BE18190A3}"/>
                </a:ext>
              </a:extLst>
            </p:cNvPr>
            <p:cNvSpPr txBox="1"/>
            <p:nvPr/>
          </p:nvSpPr>
          <p:spPr>
            <a:xfrm>
              <a:off x="6684853" y="1901487"/>
              <a:ext cx="5194204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A0AF99-B324-9519-F424-A9B6A9A8DE9F}"/>
              </a:ext>
            </a:extLst>
          </p:cNvPr>
          <p:cNvGrpSpPr/>
          <p:nvPr/>
        </p:nvGrpSpPr>
        <p:grpSpPr>
          <a:xfrm>
            <a:off x="2339821" y="2902977"/>
            <a:ext cx="1510026" cy="1663995"/>
            <a:chOff x="6507124" y="1765005"/>
            <a:chExt cx="5613769" cy="1663995"/>
          </a:xfrm>
        </p:grpSpPr>
        <p:grpSp>
          <p:nvGrpSpPr>
            <p:cNvPr id="28" name="Group 13">
              <a:extLst>
                <a:ext uri="{FF2B5EF4-FFF2-40B4-BE49-F238E27FC236}">
                  <a16:creationId xmlns:a16="http://schemas.microsoft.com/office/drawing/2014/main" id="{6DDD14A7-5933-6260-FBF3-A0A704836532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D6E10461-03E2-D465-23D4-EE7C74682F1F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C6472258-5C15-366A-3B22-40EEFF47C357}"/>
                </a:ext>
              </a:extLst>
            </p:cNvPr>
            <p:cNvSpPr/>
            <p:nvPr/>
          </p:nvSpPr>
          <p:spPr>
            <a:xfrm>
              <a:off x="6624084" y="1849347"/>
              <a:ext cx="5374421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CE51AB-E0AA-3408-14DB-6C2D232998CD}"/>
                </a:ext>
              </a:extLst>
            </p:cNvPr>
            <p:cNvSpPr txBox="1"/>
            <p:nvPr/>
          </p:nvSpPr>
          <p:spPr>
            <a:xfrm>
              <a:off x="6775231" y="2132902"/>
              <a:ext cx="494414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Châu Á – Châu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Âu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3E5AA2-78F3-E567-3DB6-78053EE06CE6}"/>
              </a:ext>
            </a:extLst>
          </p:cNvPr>
          <p:cNvGrpSpPr/>
          <p:nvPr/>
        </p:nvGrpSpPr>
        <p:grpSpPr>
          <a:xfrm>
            <a:off x="4124685" y="2899959"/>
            <a:ext cx="1692845" cy="1663995"/>
            <a:chOff x="6507124" y="1765005"/>
            <a:chExt cx="5613769" cy="1663995"/>
          </a:xfrm>
        </p:grpSpPr>
        <p:grpSp>
          <p:nvGrpSpPr>
            <p:cNvPr id="33" name="Group 13">
              <a:extLst>
                <a:ext uri="{FF2B5EF4-FFF2-40B4-BE49-F238E27FC236}">
                  <a16:creationId xmlns:a16="http://schemas.microsoft.com/office/drawing/2014/main" id="{282E0BAC-A4B0-877D-78F7-5A48EADCFBD2}"/>
                </a:ext>
              </a:extLst>
            </p:cNvPr>
            <p:cNvGrpSpPr/>
            <p:nvPr/>
          </p:nvGrpSpPr>
          <p:grpSpPr>
            <a:xfrm>
              <a:off x="6507124" y="1765005"/>
              <a:ext cx="5613769" cy="1663995"/>
              <a:chOff x="-23472" y="0"/>
              <a:chExt cx="3097917" cy="660400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CD8A7768-6E63-AD71-553C-D2BCC4A366B0}"/>
                  </a:ext>
                </a:extLst>
              </p:cNvPr>
              <p:cNvSpPr/>
              <p:nvPr/>
            </p:nvSpPr>
            <p:spPr>
              <a:xfrm>
                <a:off x="-23472" y="0"/>
                <a:ext cx="3097917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097917" h="660400">
                    <a:moveTo>
                      <a:pt x="297345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73457" y="0"/>
                    </a:lnTo>
                    <a:cubicBezTo>
                      <a:pt x="3042037" y="0"/>
                      <a:pt x="3097917" y="55880"/>
                      <a:pt x="3097917" y="124460"/>
                    </a:cubicBezTo>
                    <a:lnTo>
                      <a:pt x="3097917" y="535940"/>
                    </a:lnTo>
                    <a:cubicBezTo>
                      <a:pt x="3097917" y="604520"/>
                      <a:pt x="3042037" y="660400"/>
                      <a:pt x="2973457" y="66040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194D5E3A-40C3-34F3-6F75-229B36A66D19}"/>
                </a:ext>
              </a:extLst>
            </p:cNvPr>
            <p:cNvSpPr/>
            <p:nvPr/>
          </p:nvSpPr>
          <p:spPr>
            <a:xfrm>
              <a:off x="6624084" y="1849347"/>
              <a:ext cx="5374421" cy="1489277"/>
            </a:xfrm>
            <a:custGeom>
              <a:avLst/>
              <a:gdLst/>
              <a:ahLst/>
              <a:cxnLst/>
              <a:rect l="l" t="t" r="r" b="b"/>
              <a:pathLst>
                <a:path w="3097917" h="660400">
                  <a:moveTo>
                    <a:pt x="297345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3457" y="0"/>
                  </a:lnTo>
                  <a:cubicBezTo>
                    <a:pt x="3042037" y="0"/>
                    <a:pt x="3097917" y="55880"/>
                    <a:pt x="3097917" y="124460"/>
                  </a:cubicBezTo>
                  <a:lnTo>
                    <a:pt x="3097917" y="535940"/>
                  </a:lnTo>
                  <a:cubicBezTo>
                    <a:pt x="3097917" y="604520"/>
                    <a:pt x="3042037" y="660400"/>
                    <a:pt x="2973457" y="66040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670CAD-27EA-84F1-0430-304F3FBC4BA8}"/>
                </a:ext>
              </a:extLst>
            </p:cNvPr>
            <p:cNvSpPr txBox="1"/>
            <p:nvPr/>
          </p:nvSpPr>
          <p:spPr>
            <a:xfrm>
              <a:off x="6934914" y="1901487"/>
              <a:ext cx="4780116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000" dirty="0" err="1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dirty="0">
                  <a:solidFill>
                    <a:srgbClr val="002060"/>
                  </a:solidFill>
                  <a:latin typeface="Sitka Banner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Á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10864BFD-204E-DC31-0379-C14D46D9410F}"/>
              </a:ext>
            </a:extLst>
          </p:cNvPr>
          <p:cNvSpPr/>
          <p:nvPr/>
        </p:nvSpPr>
        <p:spPr>
          <a:xfrm>
            <a:off x="761014" y="2305705"/>
            <a:ext cx="354627" cy="487909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1B7EA33E-F06B-623B-4C29-C9BF4E5679FB}"/>
              </a:ext>
            </a:extLst>
          </p:cNvPr>
          <p:cNvSpPr/>
          <p:nvPr/>
        </p:nvSpPr>
        <p:spPr>
          <a:xfrm>
            <a:off x="2710067" y="2305705"/>
            <a:ext cx="354627" cy="487909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8429094B-1ED8-1A1B-01C4-745951568352}"/>
              </a:ext>
            </a:extLst>
          </p:cNvPr>
          <p:cNvSpPr/>
          <p:nvPr/>
        </p:nvSpPr>
        <p:spPr>
          <a:xfrm>
            <a:off x="4746296" y="2298842"/>
            <a:ext cx="354627" cy="487909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4B130-45F9-DE5A-5EE7-7AFC263B2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1" y="4682371"/>
            <a:ext cx="5680199" cy="21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9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nd-drawn Timeline Infographics by Slidesgo">
  <a:themeElements>
    <a:clrScheme name="Simple Light">
      <a:dk1>
        <a:srgbClr val="000000"/>
      </a:dk1>
      <a:lt1>
        <a:srgbClr val="FFFFFF"/>
      </a:lt1>
      <a:dk2>
        <a:srgbClr val="F94144"/>
      </a:dk2>
      <a:lt2>
        <a:srgbClr val="F3722C"/>
      </a:lt2>
      <a:accent1>
        <a:srgbClr val="F8961E"/>
      </a:accent1>
      <a:accent2>
        <a:srgbClr val="F9C74F"/>
      </a:accent2>
      <a:accent3>
        <a:srgbClr val="90BE6D"/>
      </a:accent3>
      <a:accent4>
        <a:srgbClr val="43AA8B"/>
      </a:accent4>
      <a:accent5>
        <a:srgbClr val="577590"/>
      </a:accent5>
      <a:accent6>
        <a:srgbClr val="344E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9301</TotalTime>
  <Words>1190</Words>
  <Application>Microsoft Office PowerPoint</Application>
  <PresentationFormat>Widescreen</PresentationFormat>
  <Paragraphs>109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Fira Sans Extra Condensed Medium</vt:lpstr>
      <vt:lpstr>Fira Sans Extra Condensed SemiBold</vt:lpstr>
      <vt:lpstr>Fira Sans SemiBold</vt:lpstr>
      <vt:lpstr>Roboto</vt:lpstr>
      <vt:lpstr>Sitka Banner</vt:lpstr>
      <vt:lpstr>Sitka Heading</vt:lpstr>
      <vt:lpstr>Times New Roman</vt:lpstr>
      <vt:lpstr>Office Theme</vt:lpstr>
      <vt:lpstr>Hand-drawn Timeline Infographics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175</cp:revision>
  <dcterms:created xsi:type="dcterms:W3CDTF">2023-04-06T06:08:28Z</dcterms:created>
  <dcterms:modified xsi:type="dcterms:W3CDTF">2024-08-16T07:52:53Z</dcterms:modified>
</cp:coreProperties>
</file>