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mp3" ContentType="audio/mpe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8" r:id="rId6"/>
    <p:sldId id="267" r:id="rId7"/>
    <p:sldId id="262" r:id="rId8"/>
    <p:sldId id="260" r:id="rId9"/>
    <p:sldId id="261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E36"/>
    <a:srgbClr val="0C1181"/>
    <a:srgbClr val="EEEDED"/>
    <a:srgbClr val="FFFFFF"/>
    <a:srgbClr val="0D0D0D"/>
    <a:srgbClr val="FAD9A1"/>
    <a:srgbClr val="96DCD5"/>
    <a:srgbClr val="05A4A2"/>
    <a:srgbClr val="EFA095"/>
    <a:srgbClr val="D0E5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4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95CAC-1442-4124-BC50-406E9276EFDC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1AE544C-DC6C-420B-9D13-98125A36F3AD}">
      <dgm:prSet custT="1"/>
      <dgm:spPr/>
      <dgm:t>
        <a:bodyPr/>
        <a:lstStyle/>
        <a:p>
          <a:r>
            <a:rPr lang="en-US" sz="3600" dirty="0" err="1"/>
            <a:t>c.Đại</a:t>
          </a:r>
          <a:r>
            <a:rPr lang="en-US" sz="3600" dirty="0"/>
            <a:t> </a:t>
          </a:r>
          <a:r>
            <a:rPr lang="en-US" sz="3600" dirty="0" err="1"/>
            <a:t>diện</a:t>
          </a:r>
          <a:r>
            <a:rPr lang="en-US" sz="3600" dirty="0"/>
            <a:t> </a:t>
          </a:r>
          <a:r>
            <a:rPr lang="en-US" sz="3600" dirty="0" err="1"/>
            <a:t>nhóm</a:t>
          </a:r>
          <a:r>
            <a:rPr lang="en-US" sz="3600" dirty="0"/>
            <a:t> </a:t>
          </a:r>
          <a:r>
            <a:rPr lang="en-US" sz="3600" dirty="0" err="1"/>
            <a:t>thuyết</a:t>
          </a:r>
          <a:r>
            <a:rPr lang="en-US" sz="3600" dirty="0"/>
            <a:t> </a:t>
          </a:r>
          <a:r>
            <a:rPr lang="en-US" sz="3600" dirty="0" err="1"/>
            <a:t>trình</a:t>
          </a:r>
          <a:endParaRPr lang="en-US" sz="3600" dirty="0"/>
        </a:p>
      </dgm:t>
    </dgm:pt>
    <dgm:pt modelId="{4BC8B3F4-6B3B-4068-A0B0-BF4DAD2BE7C9}" type="parTrans" cxnId="{C79DF8CB-B0F0-4882-B2DF-6E10AA760F5A}">
      <dgm:prSet/>
      <dgm:spPr/>
      <dgm:t>
        <a:bodyPr/>
        <a:lstStyle/>
        <a:p>
          <a:endParaRPr lang="en-US" sz="3600"/>
        </a:p>
      </dgm:t>
    </dgm:pt>
    <dgm:pt modelId="{21C3819B-5453-4FA6-98D0-84286CC85614}" type="sibTrans" cxnId="{C79DF8CB-B0F0-4882-B2DF-6E10AA760F5A}">
      <dgm:prSet/>
      <dgm:spPr/>
      <dgm:t>
        <a:bodyPr/>
        <a:lstStyle/>
        <a:p>
          <a:endParaRPr lang="en-US" sz="3600"/>
        </a:p>
      </dgm:t>
    </dgm:pt>
    <dgm:pt modelId="{286614F2-1520-4A91-81A3-AE62C818FC4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3600" dirty="0" err="1"/>
            <a:t>Bốc</a:t>
          </a:r>
          <a:r>
            <a:rPr lang="en-US" sz="3600" dirty="0"/>
            <a:t> </a:t>
          </a:r>
          <a:r>
            <a:rPr lang="en-US" sz="3600" dirty="0" err="1"/>
            <a:t>thăm</a:t>
          </a:r>
          <a:r>
            <a:rPr lang="en-US" sz="3600" dirty="0"/>
            <a:t> </a:t>
          </a:r>
          <a:r>
            <a:rPr lang="en-US" sz="3600" dirty="0" err="1"/>
            <a:t>ngẫu</a:t>
          </a:r>
          <a:r>
            <a:rPr lang="en-US" sz="3600" dirty="0"/>
            <a:t> </a:t>
          </a:r>
          <a:r>
            <a:rPr lang="en-US" sz="3600" dirty="0" err="1"/>
            <a:t>nhiên</a:t>
          </a:r>
          <a:r>
            <a:rPr lang="en-US" sz="3600" dirty="0"/>
            <a:t> </a:t>
          </a:r>
          <a:r>
            <a:rPr lang="en-US" sz="3600" dirty="0" err="1"/>
            <a:t>đại</a:t>
          </a:r>
          <a:r>
            <a:rPr lang="en-US" sz="3600" dirty="0"/>
            <a:t> </a:t>
          </a:r>
          <a:r>
            <a:rPr lang="en-US" sz="3600" dirty="0" err="1"/>
            <a:t>diện</a:t>
          </a:r>
          <a:r>
            <a:rPr lang="en-US" sz="3600" dirty="0"/>
            <a:t> </a:t>
          </a:r>
          <a:r>
            <a:rPr lang="en-US" sz="3600" dirty="0" err="1"/>
            <a:t>nhóm</a:t>
          </a:r>
          <a:r>
            <a:rPr lang="en-US" sz="3600" dirty="0"/>
            <a:t> 1,2,3,4.</a:t>
          </a:r>
        </a:p>
      </dgm:t>
    </dgm:pt>
    <dgm:pt modelId="{2883F8A8-6BED-40D3-A0E3-3E3D4304F316}" type="parTrans" cxnId="{065AB3A5-397F-4D26-9572-5D49E82B9DAF}">
      <dgm:prSet/>
      <dgm:spPr/>
      <dgm:t>
        <a:bodyPr/>
        <a:lstStyle/>
        <a:p>
          <a:endParaRPr lang="en-US" sz="3600"/>
        </a:p>
      </dgm:t>
    </dgm:pt>
    <dgm:pt modelId="{E9275CD4-FDCF-4E6A-9DAB-2E28BA482F60}" type="sibTrans" cxnId="{065AB3A5-397F-4D26-9572-5D49E82B9DAF}">
      <dgm:prSet/>
      <dgm:spPr/>
      <dgm:t>
        <a:bodyPr/>
        <a:lstStyle/>
        <a:p>
          <a:endParaRPr lang="en-US" sz="3600"/>
        </a:p>
      </dgm:t>
    </dgm:pt>
    <dgm:pt modelId="{BF6BB817-0F8F-44DD-8B28-020FC797CCE1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3600" dirty="0" err="1"/>
            <a:t>Thời</a:t>
          </a:r>
          <a:r>
            <a:rPr lang="en-US" sz="3600" dirty="0"/>
            <a:t> </a:t>
          </a:r>
          <a:r>
            <a:rPr lang="en-US" sz="3600" dirty="0" err="1"/>
            <a:t>gian</a:t>
          </a:r>
          <a:r>
            <a:rPr lang="en-US" sz="3600" dirty="0"/>
            <a:t> </a:t>
          </a:r>
          <a:r>
            <a:rPr lang="en-US" sz="3600" dirty="0" err="1"/>
            <a:t>thuyết</a:t>
          </a:r>
          <a:r>
            <a:rPr lang="en-US" sz="3600" dirty="0"/>
            <a:t> </a:t>
          </a:r>
          <a:r>
            <a:rPr lang="en-US" sz="3600" dirty="0" err="1"/>
            <a:t>trình</a:t>
          </a:r>
          <a:r>
            <a:rPr lang="en-US" sz="3600" dirty="0"/>
            <a:t>: </a:t>
          </a:r>
          <a:r>
            <a:rPr lang="en-US" sz="3600" dirty="0" err="1"/>
            <a:t>Mỗi</a:t>
          </a:r>
          <a:r>
            <a:rPr lang="en-US" sz="3600" dirty="0"/>
            <a:t> </a:t>
          </a:r>
          <a:r>
            <a:rPr lang="en-US" sz="3600" dirty="0" err="1"/>
            <a:t>nhóm</a:t>
          </a:r>
          <a:r>
            <a:rPr lang="en-US" sz="3600" dirty="0"/>
            <a:t>  5 </a:t>
          </a:r>
          <a:r>
            <a:rPr lang="en-US" sz="3600" dirty="0" err="1"/>
            <a:t>phút</a:t>
          </a:r>
          <a:endParaRPr lang="en-US" sz="3600" dirty="0"/>
        </a:p>
      </dgm:t>
    </dgm:pt>
    <dgm:pt modelId="{A9FD5037-2FDE-4A8B-BE97-AE679637C196}" type="parTrans" cxnId="{725D84CD-5519-4119-842E-7230FF04AE85}">
      <dgm:prSet/>
      <dgm:spPr/>
      <dgm:t>
        <a:bodyPr/>
        <a:lstStyle/>
        <a:p>
          <a:endParaRPr lang="en-US" sz="3600"/>
        </a:p>
      </dgm:t>
    </dgm:pt>
    <dgm:pt modelId="{B26D091E-D8FD-4F58-8992-3BF6A8F61869}" type="sibTrans" cxnId="{725D84CD-5519-4119-842E-7230FF04AE85}">
      <dgm:prSet/>
      <dgm:spPr/>
      <dgm:t>
        <a:bodyPr/>
        <a:lstStyle/>
        <a:p>
          <a:endParaRPr lang="en-US" sz="3600"/>
        </a:p>
      </dgm:t>
    </dgm:pt>
    <dgm:pt modelId="{9160035D-EEB1-4C53-B96A-458719FB5FEE}" type="pres">
      <dgm:prSet presAssocID="{8ED95CAC-1442-4124-BC50-406E9276EF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C5CFDC-6DF3-40B1-8DAA-107D30C747E0}" type="pres">
      <dgm:prSet presAssocID="{C1AE544C-DC6C-420B-9D13-98125A36F3AD}" presName="parentText" presStyleLbl="node1" presStyleIdx="0" presStyleCnt="1" custLinFactNeighborX="6025" custLinFactNeighborY="-67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68F7F-4F0C-4FD1-972D-E4336CD5806D}" type="pres">
      <dgm:prSet presAssocID="{C1AE544C-DC6C-420B-9D13-98125A36F3A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9DF8CB-B0F0-4882-B2DF-6E10AA760F5A}" srcId="{8ED95CAC-1442-4124-BC50-406E9276EFDC}" destId="{C1AE544C-DC6C-420B-9D13-98125A36F3AD}" srcOrd="0" destOrd="0" parTransId="{4BC8B3F4-6B3B-4068-A0B0-BF4DAD2BE7C9}" sibTransId="{21C3819B-5453-4FA6-98D0-84286CC85614}"/>
    <dgm:cxn modelId="{A3174D14-3339-4C36-94B4-87CEABD727CD}" type="presOf" srcId="{BF6BB817-0F8F-44DD-8B28-020FC797CCE1}" destId="{B2F68F7F-4F0C-4FD1-972D-E4336CD5806D}" srcOrd="0" destOrd="1" presId="urn:microsoft.com/office/officeart/2005/8/layout/vList2"/>
    <dgm:cxn modelId="{2D86E26A-46FC-46BC-AF89-4CF55F01E96F}" type="presOf" srcId="{C1AE544C-DC6C-420B-9D13-98125A36F3AD}" destId="{D2C5CFDC-6DF3-40B1-8DAA-107D30C747E0}" srcOrd="0" destOrd="0" presId="urn:microsoft.com/office/officeart/2005/8/layout/vList2"/>
    <dgm:cxn modelId="{725D84CD-5519-4119-842E-7230FF04AE85}" srcId="{C1AE544C-DC6C-420B-9D13-98125A36F3AD}" destId="{BF6BB817-0F8F-44DD-8B28-020FC797CCE1}" srcOrd="1" destOrd="0" parTransId="{A9FD5037-2FDE-4A8B-BE97-AE679637C196}" sibTransId="{B26D091E-D8FD-4F58-8992-3BF6A8F61869}"/>
    <dgm:cxn modelId="{785C5C0B-8C24-4F84-8992-D20462DCC6E3}" type="presOf" srcId="{286614F2-1520-4A91-81A3-AE62C818FC41}" destId="{B2F68F7F-4F0C-4FD1-972D-E4336CD5806D}" srcOrd="0" destOrd="0" presId="urn:microsoft.com/office/officeart/2005/8/layout/vList2"/>
    <dgm:cxn modelId="{B9E14C99-26C6-48CF-85A6-23690FCEF2E2}" type="presOf" srcId="{8ED95CAC-1442-4124-BC50-406E9276EFDC}" destId="{9160035D-EEB1-4C53-B96A-458719FB5FEE}" srcOrd="0" destOrd="0" presId="urn:microsoft.com/office/officeart/2005/8/layout/vList2"/>
    <dgm:cxn modelId="{065AB3A5-397F-4D26-9572-5D49E82B9DAF}" srcId="{C1AE544C-DC6C-420B-9D13-98125A36F3AD}" destId="{286614F2-1520-4A91-81A3-AE62C818FC41}" srcOrd="0" destOrd="0" parTransId="{2883F8A8-6BED-40D3-A0E3-3E3D4304F316}" sibTransId="{E9275CD4-FDCF-4E6A-9DAB-2E28BA482F60}"/>
    <dgm:cxn modelId="{796E4FCC-58A0-4A64-9375-C5E6E39B35E5}" type="presParOf" srcId="{9160035D-EEB1-4C53-B96A-458719FB5FEE}" destId="{D2C5CFDC-6DF3-40B1-8DAA-107D30C747E0}" srcOrd="0" destOrd="0" presId="urn:microsoft.com/office/officeart/2005/8/layout/vList2"/>
    <dgm:cxn modelId="{70C9130C-7616-4952-9604-BC61DC7038DB}" type="presParOf" srcId="{9160035D-EEB1-4C53-B96A-458719FB5FEE}" destId="{B2F68F7F-4F0C-4FD1-972D-E4336CD5806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5CFDC-6DF3-40B1-8DAA-107D30C747E0}">
      <dsp:nvSpPr>
        <dsp:cNvPr id="0" name=""/>
        <dsp:cNvSpPr/>
      </dsp:nvSpPr>
      <dsp:spPr>
        <a:xfrm>
          <a:off x="0" y="0"/>
          <a:ext cx="4119616" cy="12505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/>
            <a:t>c.Đại</a:t>
          </a:r>
          <a:r>
            <a:rPr lang="en-US" sz="3600" kern="1200" dirty="0"/>
            <a:t> </a:t>
          </a:r>
          <a:r>
            <a:rPr lang="en-US" sz="3600" kern="1200" dirty="0" err="1"/>
            <a:t>diện</a:t>
          </a:r>
          <a:r>
            <a:rPr lang="en-US" sz="3600" kern="1200" dirty="0"/>
            <a:t> </a:t>
          </a:r>
          <a:r>
            <a:rPr lang="en-US" sz="3600" kern="1200" dirty="0" err="1"/>
            <a:t>nhóm</a:t>
          </a:r>
          <a:r>
            <a:rPr lang="en-US" sz="3600" kern="1200" dirty="0"/>
            <a:t> </a:t>
          </a:r>
          <a:r>
            <a:rPr lang="en-US" sz="3600" kern="1200" dirty="0" err="1"/>
            <a:t>thuyết</a:t>
          </a:r>
          <a:r>
            <a:rPr lang="en-US" sz="3600" kern="1200" dirty="0"/>
            <a:t> </a:t>
          </a:r>
          <a:r>
            <a:rPr lang="en-US" sz="3600" kern="1200" dirty="0" err="1"/>
            <a:t>trình</a:t>
          </a:r>
          <a:endParaRPr lang="en-US" sz="3600" kern="1200" dirty="0"/>
        </a:p>
      </dsp:txBody>
      <dsp:txXfrm>
        <a:off x="61049" y="61049"/>
        <a:ext cx="3997518" cy="1128488"/>
      </dsp:txXfrm>
    </dsp:sp>
    <dsp:sp modelId="{B2F68F7F-4F0C-4FD1-972D-E4336CD5806D}">
      <dsp:nvSpPr>
        <dsp:cNvPr id="0" name=""/>
        <dsp:cNvSpPr/>
      </dsp:nvSpPr>
      <dsp:spPr>
        <a:xfrm>
          <a:off x="0" y="1253885"/>
          <a:ext cx="4119616" cy="313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98" tIns="45720" rIns="256032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en-US" sz="3600" kern="1200" dirty="0" err="1"/>
            <a:t>Bốc</a:t>
          </a:r>
          <a:r>
            <a:rPr lang="en-US" sz="3600" kern="1200" dirty="0"/>
            <a:t> </a:t>
          </a:r>
          <a:r>
            <a:rPr lang="en-US" sz="3600" kern="1200" dirty="0" err="1"/>
            <a:t>thăm</a:t>
          </a:r>
          <a:r>
            <a:rPr lang="en-US" sz="3600" kern="1200" dirty="0"/>
            <a:t> </a:t>
          </a:r>
          <a:r>
            <a:rPr lang="en-US" sz="3600" kern="1200" dirty="0" err="1"/>
            <a:t>ngẫu</a:t>
          </a:r>
          <a:r>
            <a:rPr lang="en-US" sz="3600" kern="1200" dirty="0"/>
            <a:t> </a:t>
          </a:r>
          <a:r>
            <a:rPr lang="en-US" sz="3600" kern="1200" dirty="0" err="1"/>
            <a:t>nhiên</a:t>
          </a:r>
          <a:r>
            <a:rPr lang="en-US" sz="3600" kern="1200" dirty="0"/>
            <a:t> </a:t>
          </a:r>
          <a:r>
            <a:rPr lang="en-US" sz="3600" kern="1200" dirty="0" err="1"/>
            <a:t>đại</a:t>
          </a:r>
          <a:r>
            <a:rPr lang="en-US" sz="3600" kern="1200" dirty="0"/>
            <a:t> </a:t>
          </a:r>
          <a:r>
            <a:rPr lang="en-US" sz="3600" kern="1200" dirty="0" err="1"/>
            <a:t>diện</a:t>
          </a:r>
          <a:r>
            <a:rPr lang="en-US" sz="3600" kern="1200" dirty="0"/>
            <a:t> </a:t>
          </a:r>
          <a:r>
            <a:rPr lang="en-US" sz="3600" kern="1200" dirty="0" err="1"/>
            <a:t>nhóm</a:t>
          </a:r>
          <a:r>
            <a:rPr lang="en-US" sz="3600" kern="1200" dirty="0"/>
            <a:t> 1,2,3,4.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••"/>
          </a:pPr>
          <a:r>
            <a:rPr lang="en-US" sz="3600" kern="1200" dirty="0" err="1"/>
            <a:t>Thời</a:t>
          </a:r>
          <a:r>
            <a:rPr lang="en-US" sz="3600" kern="1200" dirty="0"/>
            <a:t> </a:t>
          </a:r>
          <a:r>
            <a:rPr lang="en-US" sz="3600" kern="1200" dirty="0" err="1"/>
            <a:t>gian</a:t>
          </a:r>
          <a:r>
            <a:rPr lang="en-US" sz="3600" kern="1200" dirty="0"/>
            <a:t> </a:t>
          </a:r>
          <a:r>
            <a:rPr lang="en-US" sz="3600" kern="1200" dirty="0" err="1"/>
            <a:t>thuyết</a:t>
          </a:r>
          <a:r>
            <a:rPr lang="en-US" sz="3600" kern="1200" dirty="0"/>
            <a:t> </a:t>
          </a:r>
          <a:r>
            <a:rPr lang="en-US" sz="3600" kern="1200" dirty="0" err="1"/>
            <a:t>trình</a:t>
          </a:r>
          <a:r>
            <a:rPr lang="en-US" sz="3600" kern="1200" dirty="0"/>
            <a:t>: </a:t>
          </a:r>
          <a:r>
            <a:rPr lang="en-US" sz="3600" kern="1200" dirty="0" err="1"/>
            <a:t>Mỗi</a:t>
          </a:r>
          <a:r>
            <a:rPr lang="en-US" sz="3600" kern="1200" dirty="0"/>
            <a:t> </a:t>
          </a:r>
          <a:r>
            <a:rPr lang="en-US" sz="3600" kern="1200" dirty="0" err="1"/>
            <a:t>nhóm</a:t>
          </a:r>
          <a:r>
            <a:rPr lang="en-US" sz="3600" kern="1200" dirty="0"/>
            <a:t>  5 </a:t>
          </a:r>
          <a:r>
            <a:rPr lang="en-US" sz="3600" kern="1200" dirty="0" err="1"/>
            <a:t>phút</a:t>
          </a:r>
          <a:endParaRPr lang="en-US" sz="3600" kern="1200" dirty="0"/>
        </a:p>
      </dsp:txBody>
      <dsp:txXfrm>
        <a:off x="0" y="1253885"/>
        <a:ext cx="4119616" cy="313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008686-AA34-097B-BD45-928F4B676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DBF22F-A145-75AF-8C47-B937D3928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4057F7-EA48-5756-DB56-231659D6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A58BF-B8A0-94F2-41F0-6EAB4930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1AA728-838F-B469-8D39-70375544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81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53D10-23EA-1109-6F8D-933E25E8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2FDEAE-0E9E-A8AF-847B-F0A226384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8553F6-BC63-ECF8-D5A6-61C9850B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FC4385-9CD5-0DF1-1DA2-295CEA35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18E53A-D23F-7746-4899-680780C8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40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1FD684-A2B9-7D7B-D014-330AE38AA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0057DE-511E-9FD6-0E9C-231224905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88B41E-C3DE-E709-81C2-D26430217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BFF296-8B06-5577-3F5C-5C8697B8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5596AB-3F2F-2012-4D32-D389D2B6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61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2BE578-EF55-D64B-1F79-D06E86051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684033-93AA-3677-7B2F-614434A9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9E304D-45CA-C2E2-A8F0-83BEBA7B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76AFAD-EE5D-32AE-3935-32D84E6C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0491C5-49F4-ACE9-03A2-A90DC613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43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4358C-DD0D-5498-97C5-003B7A4B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27A9E5-826A-A9BB-3ECE-B15FADF22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1EBBAC-048E-6B67-D446-1B3D5A2A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D9C00D-CCE9-8D89-8E9B-F66256BC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8CFA7B-95E4-CDE6-D107-7AE9BAC4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13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BC129-415C-0397-C7D0-38D82B5E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A856AE-524C-1BE2-0149-C7819B068C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52DFAF-2BB1-95BA-AC5C-9314984D4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2FBCE3-6DF5-3336-0235-9C74AC70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764F7E-085B-93D1-90A5-0CCA4BDF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F0E712-29AB-CAC2-419B-0B42A51C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08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7A2EE-C738-CA39-1E94-F67167CA5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A764C5-E7FC-B6DD-7DA3-8F092C35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02DD26-FFC2-7228-3D8E-A75F4825B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762DA5C-5A7A-B621-4365-2946B0DF2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CEBAE9-4DA0-6464-ABEE-9718AC1C9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83EED7-8C46-120C-9116-D053743C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EA3EA7-BCD1-B38E-54C1-DC450D36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9212B9-258B-238C-41DA-6299C91F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03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3350B-69BF-4E23-B257-734D1533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8A770B9-A1D8-87C6-41B6-EFC58E0FE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22201D-B1EB-E704-74B8-F4E18B87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2F5E5A-8578-58A3-9E6B-8D1CF356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992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196B12-5FBE-CC9F-F1FD-0669AF9D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32F8AC-61B7-EC7C-E381-7FF7EBDD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EDF91D-733D-E708-C4C3-1BB4F691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21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2E77A9-07E9-A571-E4A2-39EE530E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39363A-4DB8-D54D-E337-8CE9655D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971A1A-C029-8256-5BEC-F1E627C3B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B960DE4-7450-A8D1-F66D-7270DA56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F46693-C899-6A95-C54A-0D23938D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0D6D87-223B-9F89-32B5-EA2F49E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6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8D6554-464E-6537-B96D-35D6A0FF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AC488D-6D7A-6D82-D661-4B10E8CB7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1DC3B5-A384-B561-39E1-2A340A5DE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0A0A69-1349-3641-28C9-5E620DCA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0610ED-5378-4D38-806C-AA7726DEF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127AE-D416-B211-B5FC-232A95233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61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AB0EA8-6BB8-F343-594A-FE062E77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CDFD32-4059-E6DD-D4B2-48AAD0552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60941-51CF-83ED-4A41-6BD1C9503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7B04-53F8-46D6-B04D-9680014D6B84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E70E78-9F08-18B2-6313-84D2BC9E4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EF9E98-BCB6-9F3E-CF75-4C729BE4F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09BA7-5E9A-4C44-8720-7394ABEA9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52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talk-entertainment-together-1002800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A37BAC-BFC9-9443-3E94-C9AB5C201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422400"/>
            <a:ext cx="4505552" cy="2387600"/>
          </a:xfrm>
        </p:spPr>
        <p:txBody>
          <a:bodyPr>
            <a:normAutofit fontScale="9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it-IT" sz="3500" b="1" dirty="0">
                <a:solidFill>
                  <a:schemeClr val="bg1"/>
                </a:solidFill>
                <a:effectLst/>
                <a:latin typeface="#9Slide04 Rokkitt ExtraBold" panose="00000900000000000000" pitchFamily="2" charset="0"/>
                <a:ea typeface="Calibri" panose="020F0502020204030204" pitchFamily="34" charset="0"/>
              </a:rPr>
              <a:t>BÀI 5: TRUYỆN NGẮN</a:t>
            </a:r>
            <a:br>
              <a:rPr lang="it-IT" sz="3500" b="1" dirty="0">
                <a:solidFill>
                  <a:schemeClr val="bg1"/>
                </a:solidFill>
                <a:effectLst/>
                <a:latin typeface="#9Slide04 Rokkitt ExtraBold" panose="00000900000000000000" pitchFamily="2" charset="0"/>
                <a:ea typeface="Calibri" panose="020F0502020204030204" pitchFamily="34" charset="0"/>
              </a:rPr>
            </a:br>
            <a:r>
              <a:rPr lang="it-IT" sz="3500" b="1" dirty="0">
                <a:solidFill>
                  <a:schemeClr val="bg1"/>
                </a:solidFill>
                <a:effectLst/>
                <a:latin typeface="#9Slide04 Rokkitt ExtraBold" panose="00000900000000000000" pitchFamily="2" charset="0"/>
                <a:ea typeface="Calibri" panose="020F0502020204030204" pitchFamily="34" charset="0"/>
              </a:rPr>
              <a:t>NÓI – NGHE</a:t>
            </a:r>
            <a:r>
              <a:rPr lang="en-US" sz="3500" dirty="0">
                <a:solidFill>
                  <a:schemeClr val="bg1"/>
                </a:solidFill>
                <a:effectLst/>
                <a:latin typeface="#9Slide04 Rokkitt ExtraBold" panose="00000900000000000000" pitchFamily="2" charset="0"/>
                <a:ea typeface="Calibri" panose="020F0502020204030204" pitchFamily="34" charset="0"/>
              </a:rPr>
              <a:t/>
            </a:r>
            <a:br>
              <a:rPr lang="en-US" sz="3500" dirty="0">
                <a:solidFill>
                  <a:schemeClr val="bg1"/>
                </a:solidFill>
                <a:effectLst/>
                <a:latin typeface="#9Slide04 Rokkitt ExtraBold" panose="00000900000000000000" pitchFamily="2" charset="0"/>
                <a:ea typeface="Calibri" panose="020F0502020204030204" pitchFamily="34" charset="0"/>
              </a:rPr>
            </a:br>
            <a:r>
              <a:rPr lang="en-US" sz="3500" dirty="0">
                <a:solidFill>
                  <a:schemeClr val="bg1"/>
                </a:solidFill>
                <a:latin typeface="#9Slide04 Rokkitt ExtraBold" panose="00000900000000000000" pitchFamily="2" charset="0"/>
                <a:ea typeface="Calibri" panose="020F0502020204030204" pitchFamily="34" charset="0"/>
              </a:rPr>
              <a:t>GIỚI THIỆU MỘT TÁC PHẨM TRUYỆN</a:t>
            </a:r>
            <a:endParaRPr lang="en-US" sz="3500" dirty="0">
              <a:solidFill>
                <a:schemeClr val="bg1"/>
              </a:solidFill>
              <a:latin typeface="#9Slide04 Rokkitt ExtraBold" panose="00000900000000000000" pitchFamily="2" charset="0"/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xmlns="" id="{0277405F-0B4F-4418-B773-1B38814125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Việt Nam danh tác - Vang bóng một thời- Tác giả: Nguyễn Tuân | Nhã Nam">
            <a:extLst>
              <a:ext uri="{FF2B5EF4-FFF2-40B4-BE49-F238E27FC236}">
                <a16:creationId xmlns:a16="http://schemas.microsoft.com/office/drawing/2014/main" xmlns="" id="{B45A8400-9C38-B46A-37B8-BA7827CF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44003" y="2663211"/>
            <a:ext cx="2399725" cy="34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ook cover with children&#10;&#10;Description automatically generated">
            <a:extLst>
              <a:ext uri="{FF2B5EF4-FFF2-40B4-BE49-F238E27FC236}">
                <a16:creationId xmlns:a16="http://schemas.microsoft.com/office/drawing/2014/main" xmlns="" id="{70040912-4D55-9E76-7063-0A9C72B95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757" y="496673"/>
            <a:ext cx="2499246" cy="2999096"/>
          </a:xfrm>
          <a:prstGeom prst="rect">
            <a:avLst/>
          </a:prstGeom>
        </p:spPr>
      </p:pic>
      <p:pic>
        <p:nvPicPr>
          <p:cNvPr id="1030" name="Picture 6" descr="Chí Phèo - Truyện ngắn Nam Cao">
            <a:extLst>
              <a:ext uri="{FF2B5EF4-FFF2-40B4-BE49-F238E27FC236}">
                <a16:creationId xmlns:a16="http://schemas.microsoft.com/office/drawing/2014/main" xmlns="" id="{A66430B5-2878-4A38-4196-30A18EB1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078" y="3495769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y2mate.com - Lights  Roa No Copyright Music">
            <a:hlinkClick r:id="" action="ppaction://media"/>
            <a:extLst>
              <a:ext uri="{FF2B5EF4-FFF2-40B4-BE49-F238E27FC236}">
                <a16:creationId xmlns:a16="http://schemas.microsoft.com/office/drawing/2014/main" xmlns="" id="{9043F2E8-012E-E25F-00D5-E9516895B39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05631" y="6053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37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66D5B7-467E-D7AE-BE8B-9123AD81A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5" r="252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xmlns="" id="{A8E59861-F64D-3A63-4271-818647E9F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42273060"/>
              </p:ext>
            </p:extLst>
          </p:nvPr>
        </p:nvGraphicFramePr>
        <p:xfrm>
          <a:off x="8072384" y="294546"/>
          <a:ext cx="4119616" cy="439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600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4B3EE7-170D-3A1D-4A98-3E4DD09927B7}"/>
              </a:ext>
            </a:extLst>
          </p:cNvPr>
          <p:cNvSpPr txBox="1"/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d. 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Kiểm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tra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và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chỉnh</a:t>
            </a:r>
            <a:r>
              <a:rPr lang="en-US" sz="5400" b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>
                <a:effectLst/>
                <a:latin typeface="+mj-lt"/>
                <a:ea typeface="+mj-ea"/>
                <a:cs typeface="+mj-cs"/>
              </a:rPr>
              <a:t>sửa</a:t>
            </a:r>
            <a:endParaRPr lang="en-US" sz="5400" b="1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A98763-5A77-5B15-366C-799060C2A8D8}"/>
              </a:ext>
            </a:extLst>
          </p:cNvPr>
          <p:cNvSpPr txBox="1"/>
          <p:nvPr/>
        </p:nvSpPr>
        <p:spPr>
          <a:xfrm>
            <a:off x="640080" y="2586994"/>
            <a:ext cx="4670097" cy="3606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phát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nhận</a:t>
            </a:r>
            <a:r>
              <a:rPr lang="en-US" sz="2800" b="1" dirty="0"/>
              <a:t> </a:t>
            </a:r>
            <a:r>
              <a:rPr lang="en-US" sz="2800" b="1" dirty="0" err="1"/>
              <a:t>xét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nhóm</a:t>
            </a:r>
            <a:r>
              <a:rPr lang="en-US" sz="2800" b="1" dirty="0"/>
              <a:t>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trải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nghiệm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hành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nghe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rút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lưu</a:t>
            </a:r>
            <a:r>
              <a:rPr lang="en-US" sz="2800" b="1" dirty="0">
                <a:solidFill>
                  <a:srgbClr val="FF0000"/>
                </a:solidFill>
              </a:rPr>
              <a:t> ý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nghe</a:t>
            </a:r>
            <a:r>
              <a:rPr lang="en-US" sz="2800" b="1" dirty="0"/>
              <a:t> </a:t>
            </a:r>
            <a:r>
              <a:rPr lang="en-US" sz="2800" b="1" dirty="0" err="1"/>
              <a:t>đạt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hiệu</a:t>
            </a:r>
            <a:r>
              <a:rPr lang="en-US" sz="2800" b="1" dirty="0"/>
              <a:t> </a:t>
            </a:r>
            <a:r>
              <a:rPr lang="en-US" sz="2800" b="1" dirty="0" err="1"/>
              <a:t>quả</a:t>
            </a:r>
            <a:r>
              <a:rPr lang="en-US" sz="2800" b="1" dirty="0"/>
              <a:t> .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0F8EAAFB-698E-3C08-DFB4-C1D523521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59792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1ACA2EA0-FFD3-42EC-9406-B595015ED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D5288BCE-665C-472A-8C43-664BCFA31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C3BCC3-E7DD-56F7-DA5A-49DE6DFF0D2E}"/>
              </a:ext>
            </a:extLst>
          </p:cNvPr>
          <p:cNvSpPr txBox="1"/>
          <p:nvPr/>
        </p:nvSpPr>
        <p:spPr>
          <a:xfrm>
            <a:off x="1804988" y="1442172"/>
            <a:ext cx="8582025" cy="21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for watching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6C57131-53A7-4C1A-BEA8-25F06A06A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68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xmlns="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EE3CE6-4990-408C-8902-89DEBA141B10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 HOẠT ĐỘNG KHỞI ĐỘNG</a:t>
            </a:r>
            <a:endParaRPr lang="en-US" sz="3600" kern="120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7 Nguyên Tắc Vàng Để Có Được Kỹ Năng Lắng Nghe Hiệu Quả - YBOX">
            <a:extLst>
              <a:ext uri="{FF2B5EF4-FFF2-40B4-BE49-F238E27FC236}">
                <a16:creationId xmlns:a16="http://schemas.microsoft.com/office/drawing/2014/main" xmlns="" id="{2CAF56F5-1670-4599-FAA9-4D1368550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833587" y="1299919"/>
            <a:ext cx="6780700" cy="388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64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68FBF0-7E92-ADFF-795F-5DEBB4253A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118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DDBB197-D710-4A4F-A9CA-FD217749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75D1CFA-2CDB-4B64-BD9F-85744E8DA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8755E4-A2FF-8DBF-10FA-3C89D55BDF2F}"/>
              </a:ext>
            </a:extLst>
          </p:cNvPr>
          <p:cNvSpPr txBox="1"/>
          <p:nvPr/>
        </p:nvSpPr>
        <p:spPr>
          <a:xfrm>
            <a:off x="444192" y="779670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5EE5136-01F1-466C-962D-BA9B4C675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E11D3AD4-AF9B-4EB5-8C7B-C45D173B4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5102EBE-A80F-4CFF-B1DD-941EF9728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C18CE1F-9DF1-47AF-9E66-6CE348AC2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BD26A8C-8D1D-41E6-A71E-FE9AC75F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xmlns="" id="{6F57D133-2E98-9D15-7B43-E24C69196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10711" y="1446374"/>
            <a:ext cx="3620021" cy="362002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FE84DED9-28C5-2080-AE99-C87C1D7E0E49}"/>
              </a:ext>
            </a:extLst>
          </p:cNvPr>
          <p:cNvSpPr/>
          <p:nvPr/>
        </p:nvSpPr>
        <p:spPr>
          <a:xfrm>
            <a:off x="970671" y="1139365"/>
            <a:ext cx="5125329" cy="3639288"/>
          </a:xfrm>
          <a:prstGeom prst="ellipse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#9Slide03 AmpleSoft Bold" panose="02000000000000000000" pitchFamily="2" charset="0"/>
              </a:rPr>
              <a:t>HÃY KỂ TÊN MỘT SỐ TÁC PHẨM TRUYỆN MÀ  EM  YÊU THÍCH</a:t>
            </a:r>
            <a:endParaRPr lang="en-US" dirty="0"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22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0000"/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647A94-9428-B610-902F-C9355786C7F8}"/>
              </a:ext>
            </a:extLst>
          </p:cNvPr>
          <p:cNvSpPr/>
          <p:nvPr/>
        </p:nvSpPr>
        <p:spPr>
          <a:xfrm>
            <a:off x="4825217" y="829993"/>
            <a:ext cx="2743201" cy="19835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#9Slide03 Bebas Neue Bold" panose="020B0606020202050201" pitchFamily="34" charset="0"/>
              </a:rPr>
              <a:t>ĐÃ BAO GIỜ EM CHIA SẺ VỚI  NGƯỜI KHÁC VỀ MỘT TÁC PHẨM TRUYỆN  ?</a:t>
            </a:r>
          </a:p>
        </p:txBody>
      </p:sp>
    </p:spTree>
    <p:extLst>
      <p:ext uri="{BB962C8B-B14F-4D97-AF65-F5344CB8AC3E}">
        <p14:creationId xmlns:p14="http://schemas.microsoft.com/office/powerpoint/2010/main" xmlns="" val="131668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5C7C2F-DCDC-1B6B-13F3-462205513279}"/>
              </a:ext>
            </a:extLst>
          </p:cNvPr>
          <p:cNvSpPr/>
          <p:nvPr/>
        </p:nvSpPr>
        <p:spPr>
          <a:xfrm>
            <a:off x="718457" y="303348"/>
            <a:ext cx="5711372" cy="1249681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#9Slide03 AmpleSoft Bold" panose="02000000000000000000" pitchFamily="2" charset="0"/>
              </a:rPr>
              <a:t>1. ĐỊNH HƯỚNG</a:t>
            </a:r>
          </a:p>
        </p:txBody>
      </p:sp>
    </p:spTree>
    <p:extLst>
      <p:ext uri="{BB962C8B-B14F-4D97-AF65-F5344CB8AC3E}">
        <p14:creationId xmlns:p14="http://schemas.microsoft.com/office/powerpoint/2010/main" xmlns="" val="2624811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1BEE37-8A72-2EF3-6418-46E4F06FF4D8}"/>
              </a:ext>
            </a:extLst>
          </p:cNvPr>
          <p:cNvSpPr/>
          <p:nvPr/>
        </p:nvSpPr>
        <p:spPr>
          <a:xfrm>
            <a:off x="-253218" y="-1"/>
            <a:ext cx="12290473" cy="68580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52E607-E60F-73D8-6119-9D69AB364E65}"/>
              </a:ext>
            </a:extLst>
          </p:cNvPr>
          <p:cNvSpPr/>
          <p:nvPr/>
        </p:nvSpPr>
        <p:spPr>
          <a:xfrm>
            <a:off x="496472" y="457200"/>
            <a:ext cx="11540783" cy="6400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xmlns="" id="{DD381E33-1DEF-4F52-7CA6-ADFF54B46042}"/>
              </a:ext>
            </a:extLst>
          </p:cNvPr>
          <p:cNvSpPr txBox="1"/>
          <p:nvPr/>
        </p:nvSpPr>
        <p:spPr>
          <a:xfrm>
            <a:off x="644769" y="457200"/>
            <a:ext cx="10902461" cy="6114366"/>
          </a:xfrm>
          <a:prstGeom prst="rect">
            <a:avLst/>
          </a:prstGeom>
          <a:ln>
            <a:solidFill>
              <a:srgbClr val="F0DE36">
                <a:alpha val="44000"/>
              </a:srgb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</a:t>
            </a: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Đọc kĩ truyện, tìm hiểu, ghi lại các thông tin về tác giả, bối cảnh văn hóa-xã hội của tác phẩm, tóm tắt truyện, nắm rõ các đặc sắc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nội</a:t>
            </a: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dung và  hình thức của truyện.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Xem lại dàn ý bài viết đã thực hiện ở phần viết, suy nghĩ kĩ để tìm ý hoặc bổ sung ý mới, điều chỉnh dàn ý cho mạch lạc phù hợp.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Xác định mục đích, đối tượng nghe giới thiệu để có hình thức trình bày phù hợp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X</a:t>
            </a: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ác định thời 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 bày ý kiến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Lập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dàn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ý, t</a:t>
            </a: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ránh viết thành văn để đọc.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 Chuẩn bị các phương tiện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hỗ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trợ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 tranh, ảnh, video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 máy chiếu, màn hình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  <a:endParaRPr lang="vi-VN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53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6B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000C85-BA10-A2B0-8632-982945730D02}"/>
              </a:ext>
            </a:extLst>
          </p:cNvPr>
          <p:cNvSpPr txBox="1"/>
          <p:nvPr/>
        </p:nvSpPr>
        <p:spPr>
          <a:xfrm>
            <a:off x="8238080" y="649224"/>
            <a:ext cx="5136726" cy="4794567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THỰC HÀNH</a:t>
            </a:r>
          </a:p>
          <a:p>
            <a:pPr marL="0" marR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NÓI VÀ NGHE</a:t>
            </a:r>
            <a:endParaRPr lang="en-US" sz="36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n presenting in meeting">
            <a:extLst>
              <a:ext uri="{FF2B5EF4-FFF2-40B4-BE49-F238E27FC236}">
                <a16:creationId xmlns:a16="http://schemas.microsoft.com/office/drawing/2014/main" xmlns="" id="{4D83A443-D405-2196-899F-5BCE7FF04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664366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3E5F074-DFF9-1AC5-0E81-68EBF620B1FF}"/>
              </a:ext>
            </a:extLst>
          </p:cNvPr>
          <p:cNvSpPr/>
          <p:nvPr/>
        </p:nvSpPr>
        <p:spPr>
          <a:xfrm>
            <a:off x="105560" y="1306955"/>
            <a:ext cx="5725235" cy="1119117"/>
          </a:xfrm>
          <a:prstGeom prst="roundRect">
            <a:avLst/>
          </a:prstGeom>
          <a:solidFill>
            <a:srgbClr val="EFA09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</a:rPr>
              <a:t>Nhóm 1 : Thuyết trình 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truyện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ngắn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Tầng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Phong </a:t>
            </a:r>
            <a:r>
              <a:rPr lang="en-US" sz="2800" dirty="0" err="1">
                <a:solidFill>
                  <a:srgbClr val="002060"/>
                </a:solidFill>
              </a:rPr>
              <a:t>Điệp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C614E2F-7A3A-95D1-38BC-6EC1029E03BB}"/>
              </a:ext>
            </a:extLst>
          </p:cNvPr>
          <p:cNvSpPr/>
          <p:nvPr/>
        </p:nvSpPr>
        <p:spPr>
          <a:xfrm>
            <a:off x="6196407" y="1306954"/>
            <a:ext cx="5830793" cy="1119117"/>
          </a:xfrm>
          <a:prstGeom prst="roundRect">
            <a:avLst/>
          </a:prstGeom>
          <a:solidFill>
            <a:srgbClr val="EFA09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2060"/>
                </a:solidFill>
              </a:rPr>
              <a:t>Nhóm 2: Thuyết trình 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truyện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800" i="1" dirty="0" err="1">
                <a:solidFill>
                  <a:srgbClr val="002060"/>
                </a:solidFill>
              </a:rPr>
              <a:t>Một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người</a:t>
            </a:r>
            <a:r>
              <a:rPr lang="en-US" sz="2800" i="1" dirty="0">
                <a:solidFill>
                  <a:srgbClr val="002060"/>
                </a:solidFill>
              </a:rPr>
              <a:t> Hà </a:t>
            </a:r>
            <a:r>
              <a:rPr lang="en-US" sz="2800" i="1" dirty="0" err="1">
                <a:solidFill>
                  <a:srgbClr val="002060"/>
                </a:solidFill>
              </a:rPr>
              <a:t>Nội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Nguyễn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Khải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9EA09CA-3D49-B2B8-9F9D-CBD7FA755C17}"/>
              </a:ext>
            </a:extLst>
          </p:cNvPr>
          <p:cNvSpPr/>
          <p:nvPr/>
        </p:nvSpPr>
        <p:spPr>
          <a:xfrm>
            <a:off x="105560" y="5147788"/>
            <a:ext cx="5725235" cy="1119117"/>
          </a:xfrm>
          <a:prstGeom prst="roundRect">
            <a:avLst/>
          </a:prstGeom>
          <a:solidFill>
            <a:srgbClr val="EFA09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</a:rPr>
              <a:t>Nhóm 3: Thuyết trình 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truyện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Gió</a:t>
            </a:r>
            <a:r>
              <a:rPr lang="en-US" sz="2800" i="1" dirty="0">
                <a:solidFill>
                  <a:srgbClr val="002060"/>
                </a:solidFill>
              </a:rPr>
              <a:t>  </a:t>
            </a:r>
            <a:r>
              <a:rPr lang="en-US" sz="2800" i="1" dirty="0" err="1">
                <a:solidFill>
                  <a:srgbClr val="002060"/>
                </a:solidFill>
              </a:rPr>
              <a:t>lạnh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đầu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mùa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Thạch</a:t>
            </a:r>
            <a:r>
              <a:rPr lang="en-US" sz="2800" dirty="0">
                <a:solidFill>
                  <a:srgbClr val="002060"/>
                </a:solidFill>
              </a:rPr>
              <a:t> Lam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BC703C96-A386-18AF-CC5E-D1DF7285C2FA}"/>
              </a:ext>
            </a:extLst>
          </p:cNvPr>
          <p:cNvSpPr/>
          <p:nvPr/>
        </p:nvSpPr>
        <p:spPr>
          <a:xfrm>
            <a:off x="6249187" y="5147789"/>
            <a:ext cx="5725235" cy="1119117"/>
          </a:xfrm>
          <a:prstGeom prst="roundRect">
            <a:avLst/>
          </a:prstGeom>
          <a:solidFill>
            <a:srgbClr val="EFA09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</a:rPr>
              <a:t>Nhóm 4: Thuyết trình 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truyện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Trái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tim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Đan</a:t>
            </a:r>
            <a:r>
              <a:rPr lang="en-US" sz="2800" i="1" dirty="0">
                <a:solidFill>
                  <a:srgbClr val="002060"/>
                </a:solidFill>
              </a:rPr>
              <a:t>- </a:t>
            </a:r>
            <a:r>
              <a:rPr lang="en-US" sz="2800" i="1" dirty="0" err="1">
                <a:solidFill>
                  <a:srgbClr val="002060"/>
                </a:solidFill>
              </a:rPr>
              <a:t>kô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M. Gorki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DC5580B-91DD-34C5-0088-B51AE7043E9D}"/>
              </a:ext>
            </a:extLst>
          </p:cNvPr>
          <p:cNvSpPr/>
          <p:nvPr/>
        </p:nvSpPr>
        <p:spPr>
          <a:xfrm>
            <a:off x="3457575" y="2426071"/>
            <a:ext cx="5163911" cy="2524752"/>
          </a:xfrm>
          <a:prstGeom prst="ellipse">
            <a:avLst/>
          </a:prstGeom>
          <a:solidFill>
            <a:srgbClr val="FAD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#9Slide04 Rokkitt ExtraBold" panose="00000900000000000000" pitchFamily="2" charset="0"/>
              </a:rPr>
              <a:t>Chia </a:t>
            </a:r>
            <a:r>
              <a:rPr lang="en-US" sz="3600" dirty="0" err="1">
                <a:solidFill>
                  <a:schemeClr val="tx1"/>
                </a:solidFill>
                <a:latin typeface="#9Slide04 Rokkitt ExtraBold" panose="00000900000000000000" pitchFamily="2" charset="0"/>
              </a:rPr>
              <a:t>nhóm</a:t>
            </a:r>
            <a:r>
              <a:rPr lang="en-US" sz="3600" dirty="0">
                <a:solidFill>
                  <a:schemeClr val="tx1"/>
                </a:solidFill>
                <a:latin typeface="#9Slide04 Rokkitt ExtraBold" panose="000009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4 Rokkitt ExtraBold" panose="00000900000000000000" pitchFamily="2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#9Slide04 Rokkitt ExtraBold" panose="000009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4 Rokkitt ExtraBold" panose="00000900000000000000" pitchFamily="2" charset="0"/>
              </a:rPr>
              <a:t>nhiệm</a:t>
            </a:r>
            <a:r>
              <a:rPr lang="en-US" sz="3600" dirty="0">
                <a:solidFill>
                  <a:schemeClr val="tx1"/>
                </a:solidFill>
                <a:latin typeface="#9Slide04 Rokkitt ExtraBold" panose="000009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4 Rokkitt ExtraBold" panose="00000900000000000000" pitchFamily="2" charset="0"/>
              </a:rPr>
              <a:t>vụ</a:t>
            </a:r>
            <a:r>
              <a:rPr lang="en-US" sz="3600" dirty="0">
                <a:solidFill>
                  <a:schemeClr val="tx1"/>
                </a:solidFill>
                <a:latin typeface="#9Slide04 Rokkitt ExtraBold" panose="000009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4 Rokkitt ExtraBold" panose="00000900000000000000" pitchFamily="2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#9Slide04 Rokkitt ExtraBold" panose="000009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#9Slide04 Rokkitt ExtraBold" panose="00000900000000000000" pitchFamily="2" charset="0"/>
              </a:rPr>
              <a:t>nhóm</a:t>
            </a:r>
            <a:endParaRPr lang="en-US" sz="3600" dirty="0">
              <a:solidFill>
                <a:schemeClr val="tx1"/>
              </a:solidFill>
              <a:latin typeface="#9Slide04 Rokkitt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1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37543A-6020-4505-A233-C9DB4BF74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35B16301-FB18-48BA-A6DD-C37CAF6F9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xmlns="" id="{C3C0D90E-074A-4F52-9B11-B52BEF4B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Block Arc 15">
            <a:extLst>
              <a:ext uri="{FF2B5EF4-FFF2-40B4-BE49-F238E27FC236}">
                <a16:creationId xmlns:a16="http://schemas.microsoft.com/office/drawing/2014/main" xmlns="" id="{CABBD4C1-E6F8-46F6-8152-A8A97490B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83BA5EF5-1FE9-4BF9-83BB-269BCDDF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xmlns="" id="{4B3BCACB-5880-460B-9606-8C433A9AF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88853921-7BC9-4BDE-ACAB-133C683C8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09192968-3AE7-4470-A61C-97294BB92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3AB72E55-43E4-4356-BFE8-E2102CB0B5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807FDA-87A2-1CF1-6B2F-1B54BD987B1B}"/>
              </a:ext>
            </a:extLst>
          </p:cNvPr>
          <p:cNvSpPr txBox="1"/>
          <p:nvPr/>
        </p:nvSpPr>
        <p:spPr>
          <a:xfrm>
            <a:off x="329844" y="238999"/>
            <a:ext cx="11726167" cy="582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lphaLcPeriod"/>
            </a:pPr>
            <a:r>
              <a:rPr lang="en-US" sz="2400" b="1" dirty="0" err="1">
                <a:effectLst/>
              </a:rPr>
              <a:t>Chuẩn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bị</a:t>
            </a:r>
            <a:r>
              <a:rPr lang="en-US" sz="2400" b="1" dirty="0">
                <a:effectLst/>
              </a:rPr>
              <a:t>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</a:rPr>
              <a:t>- </a:t>
            </a:r>
            <a:r>
              <a:rPr lang="en-US" sz="2400" dirty="0" err="1">
                <a:effectLst/>
              </a:rPr>
              <a:t>Xác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định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yêu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cầu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của</a:t>
            </a:r>
            <a:r>
              <a:rPr lang="en-US" sz="2400" dirty="0">
                <a:effectLst/>
              </a:rPr>
              <a:t>  </a:t>
            </a:r>
            <a:r>
              <a:rPr lang="en-US" sz="2400" dirty="0" err="1">
                <a:effectLst/>
              </a:rPr>
              <a:t>nhiệm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vụ</a:t>
            </a:r>
            <a:r>
              <a:rPr lang="en-US" sz="2400" dirty="0">
                <a:effectLst/>
              </a:rPr>
              <a:t> 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effectLst/>
              </a:rPr>
              <a:t>-</a:t>
            </a:r>
            <a:r>
              <a:rPr lang="en-US" sz="2400" dirty="0"/>
              <a:t> Thu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,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, video …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truyện</a:t>
            </a:r>
            <a:endParaRPr lang="en-US" sz="2400" dirty="0">
              <a:effectLst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b.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Tìm</a:t>
            </a:r>
            <a:r>
              <a:rPr lang="en-US" sz="2400" b="1" dirty="0">
                <a:effectLst/>
              </a:rPr>
              <a:t> ý </a:t>
            </a:r>
            <a:r>
              <a:rPr lang="en-US" sz="2400" b="1" dirty="0" err="1">
                <a:effectLst/>
              </a:rPr>
              <a:t>và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lập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dàn</a:t>
            </a:r>
            <a:r>
              <a:rPr lang="en-US" sz="2400" b="1" dirty="0">
                <a:effectLst/>
              </a:rPr>
              <a:t> ý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-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Tìm</a:t>
            </a:r>
            <a:r>
              <a:rPr lang="en-US" sz="2400" b="1" dirty="0">
                <a:effectLst/>
              </a:rPr>
              <a:t> ý: Theo </a:t>
            </a:r>
            <a:r>
              <a:rPr lang="en-US" sz="2400" b="1" dirty="0" err="1">
                <a:effectLst/>
              </a:rPr>
              <a:t>câu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hỏi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gợi</a:t>
            </a:r>
            <a:r>
              <a:rPr lang="en-US" sz="2400" b="1" dirty="0">
                <a:effectLst/>
              </a:rPr>
              <a:t> ý </a:t>
            </a:r>
            <a:r>
              <a:rPr lang="en-US" sz="2400" b="1" dirty="0" err="1">
                <a:effectLst/>
              </a:rPr>
              <a:t>trong</a:t>
            </a:r>
            <a:r>
              <a:rPr lang="en-US" sz="2400" b="1" dirty="0">
                <a:effectLst/>
              </a:rPr>
              <a:t> SGK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- </a:t>
            </a:r>
            <a:r>
              <a:rPr lang="en-US" sz="2400" b="1" dirty="0" err="1"/>
              <a:t>Lập</a:t>
            </a:r>
            <a:r>
              <a:rPr lang="en-US" sz="2400" b="1" dirty="0"/>
              <a:t> </a:t>
            </a:r>
            <a:r>
              <a:rPr lang="en-US" sz="2400" b="1" dirty="0" err="1"/>
              <a:t>dàn</a:t>
            </a:r>
            <a:r>
              <a:rPr lang="en-US" sz="2400" b="1" dirty="0"/>
              <a:t> ý </a:t>
            </a:r>
            <a:endParaRPr lang="en-US" sz="2400" dirty="0">
              <a:effectLst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+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Mở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đầu</a:t>
            </a:r>
            <a:r>
              <a:rPr lang="en-US" sz="2400" dirty="0">
                <a:effectLst/>
              </a:rPr>
              <a:t>: 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dắt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>
                <a:effectLst/>
              </a:rPr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endParaRPr lang="en-US" sz="2400" dirty="0">
              <a:effectLst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+ </a:t>
            </a:r>
            <a:r>
              <a:rPr lang="en-US" sz="2400" dirty="0" err="1">
                <a:effectLst/>
              </a:rPr>
              <a:t>Nội</a:t>
            </a:r>
            <a:r>
              <a:rPr lang="en-US" sz="2400" dirty="0">
                <a:effectLst/>
              </a:rPr>
              <a:t> dung </a:t>
            </a:r>
            <a:r>
              <a:rPr lang="en-US" sz="2400" dirty="0" err="1">
                <a:effectLst/>
              </a:rPr>
              <a:t>chính</a:t>
            </a:r>
            <a:r>
              <a:rPr lang="en-US" sz="2400" dirty="0">
                <a:effectLst/>
              </a:rPr>
              <a:t>:  </a:t>
            </a:r>
            <a:r>
              <a:rPr lang="en-US" sz="2400" dirty="0" err="1">
                <a:effectLst/>
              </a:rPr>
              <a:t>Cốt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truyện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nhân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vật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tư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tưởng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đặc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sắc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nghệ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thuật</a:t>
            </a:r>
            <a:r>
              <a:rPr lang="en-US" sz="2400" dirty="0">
                <a:effectLst/>
              </a:rPr>
              <a:t>…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+</a:t>
            </a:r>
            <a:r>
              <a:rPr lang="en-US" sz="2400" dirty="0" err="1">
                <a:effectLst/>
              </a:rPr>
              <a:t>Kết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thúc</a:t>
            </a:r>
            <a:r>
              <a:rPr lang="en-US" sz="2400" dirty="0">
                <a:effectLst/>
              </a:rPr>
              <a:t>: </a:t>
            </a:r>
            <a:r>
              <a:rPr lang="en-US" sz="2400" dirty="0" err="1">
                <a:effectLst/>
              </a:rPr>
              <a:t>Khẳng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định</a:t>
            </a:r>
            <a:r>
              <a:rPr lang="en-US" sz="2400" dirty="0">
                <a:effectLst/>
              </a:rPr>
              <a:t>, </a:t>
            </a:r>
            <a:r>
              <a:rPr lang="en-US" sz="2400" dirty="0" err="1">
                <a:effectLst/>
              </a:rPr>
              <a:t>đánh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giá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về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giá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trị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của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truyện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282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419</Words>
  <Application>Microsoft Office PowerPoint</Application>
  <PresentationFormat>Custom</PresentationFormat>
  <Paragraphs>34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BÀI 5: TRUYỆN NGẮN NÓI – NGHE GIỚI THIỆU MỘT TÁC PHẨM TRUYỆN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NÓI – NGHE THUYẾT TRÌNH VÀ THẢO LUẬN VỀ MỘT ĐỊA CHỈ VĂN HÓA</dc:title>
  <dc:creator>nguyen thuy</dc:creator>
  <cp:lastModifiedBy>ADMIN</cp:lastModifiedBy>
  <cp:revision>12</cp:revision>
  <dcterms:created xsi:type="dcterms:W3CDTF">2022-08-16T08:25:12Z</dcterms:created>
  <dcterms:modified xsi:type="dcterms:W3CDTF">2024-08-15T09:27:18Z</dcterms:modified>
</cp:coreProperties>
</file>