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sldIdLst>
    <p:sldId id="366" r:id="rId4"/>
    <p:sldId id="364" r:id="rId5"/>
    <p:sldId id="362" r:id="rId6"/>
    <p:sldId id="363" r:id="rId7"/>
    <p:sldId id="361" r:id="rId8"/>
    <p:sldId id="358" r:id="rId9"/>
    <p:sldId id="365" r:id="rId10"/>
    <p:sldId id="367" r:id="rId11"/>
    <p:sldId id="3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65C"/>
    <a:srgbClr val="95C41E"/>
    <a:srgbClr val="FEF5C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2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00007-E43D-4B9A-8CD6-68AE9B18CD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114D10-71D3-4BBC-9AF7-CE426FCAAE99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61B4E-B97D-4AD1-B6A0-AAF0581CBFB0}" type="parTrans" cxnId="{68C16F61-127C-465C-914B-8FAE81FA5777}">
      <dgm:prSet/>
      <dgm:spPr/>
      <dgm:t>
        <a:bodyPr/>
        <a:lstStyle/>
        <a:p>
          <a:endParaRPr lang="en-US"/>
        </a:p>
      </dgm:t>
    </dgm:pt>
    <dgm:pt modelId="{48E5CCBE-2802-40A9-87A0-AF7DDC03D5CC}" type="sibTrans" cxnId="{68C16F61-127C-465C-914B-8FAE81FA5777}">
      <dgm:prSet/>
      <dgm:spPr/>
      <dgm:t>
        <a:bodyPr/>
        <a:lstStyle/>
        <a:p>
          <a:endParaRPr lang="en-US"/>
        </a:p>
      </dgm:t>
    </dgm:pt>
    <dgm:pt modelId="{81C1B851-C79A-4EA1-8B6C-42AAEC15A275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ý,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gm:t>
    </dgm:pt>
    <dgm:pt modelId="{966256E0-7C9D-4F43-8C19-7CEADE4CA724}" type="parTrans" cxnId="{157882DD-B736-4E91-B186-B89D7E9BC042}">
      <dgm:prSet/>
      <dgm:spPr/>
      <dgm:t>
        <a:bodyPr/>
        <a:lstStyle/>
        <a:p>
          <a:endParaRPr lang="en-US"/>
        </a:p>
      </dgm:t>
    </dgm:pt>
    <dgm:pt modelId="{ED03A240-FAB6-47B3-B6FE-E62DFD8A234B}" type="sibTrans" cxnId="{157882DD-B736-4E91-B186-B89D7E9BC042}">
      <dgm:prSet/>
      <dgm:spPr/>
      <dgm:t>
        <a:bodyPr/>
        <a:lstStyle/>
        <a:p>
          <a:endParaRPr lang="en-US"/>
        </a:p>
      </dgm:t>
    </dgm:pt>
    <dgm:pt modelId="{EF89D8A1-70B3-494A-A6DA-1C2893A20A93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176643-81FB-47AD-A2DE-8492094CF3F8}" type="parTrans" cxnId="{7A1839A1-7BA6-43A9-A6BC-D604A99E3A83}">
      <dgm:prSet/>
      <dgm:spPr/>
      <dgm:t>
        <a:bodyPr/>
        <a:lstStyle/>
        <a:p>
          <a:endParaRPr lang="en-US"/>
        </a:p>
      </dgm:t>
    </dgm:pt>
    <dgm:pt modelId="{4DD71B3E-2388-494A-926F-DE18BC0EDF4D}" type="sibTrans" cxnId="{7A1839A1-7BA6-43A9-A6BC-D604A99E3A83}">
      <dgm:prSet/>
      <dgm:spPr/>
      <dgm:t>
        <a:bodyPr/>
        <a:lstStyle/>
        <a:p>
          <a:endParaRPr lang="en-US"/>
        </a:p>
      </dgm:t>
    </dgm:pt>
    <dgm:pt modelId="{64083796-5E7F-4433-97BC-3AE01541904F}">
      <dgm:prSet phldrT="[Text]"/>
      <dgm:spPr/>
      <dgm:t>
        <a:bodyPr/>
        <a:lstStyle/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F07F59-CC42-4F85-B35C-F833CA4B589B}" type="parTrans" cxnId="{6FD23BA1-E304-4AF1-A366-58D0E6AA00AE}">
      <dgm:prSet/>
      <dgm:spPr/>
      <dgm:t>
        <a:bodyPr/>
        <a:lstStyle/>
        <a:p>
          <a:endParaRPr lang="en-US"/>
        </a:p>
      </dgm:t>
    </dgm:pt>
    <dgm:pt modelId="{2B362BB5-0311-44B7-89FD-2E51FE8E0932}" type="sibTrans" cxnId="{6FD23BA1-E304-4AF1-A366-58D0E6AA00AE}">
      <dgm:prSet/>
      <dgm:spPr/>
      <dgm:t>
        <a:bodyPr/>
        <a:lstStyle/>
        <a:p>
          <a:endParaRPr lang="en-US"/>
        </a:p>
      </dgm:t>
    </dgm:pt>
    <dgm:pt modelId="{E4F53332-791A-422B-846C-AE32B70F4B7B}" type="pres">
      <dgm:prSet presAssocID="{04F00007-E43D-4B9A-8CD6-68AE9B18CD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vi-VN"/>
        </a:p>
      </dgm:t>
    </dgm:pt>
    <dgm:pt modelId="{1C643A90-AB49-4BA4-A08B-7AE1BE91BBEA}" type="pres">
      <dgm:prSet presAssocID="{04F00007-E43D-4B9A-8CD6-68AE9B18CD7F}" presName="Name1" presStyleCnt="0"/>
      <dgm:spPr/>
    </dgm:pt>
    <dgm:pt modelId="{1D3275EB-62E5-48A8-9403-56F47EC28C67}" type="pres">
      <dgm:prSet presAssocID="{04F00007-E43D-4B9A-8CD6-68AE9B18CD7F}" presName="cycle" presStyleCnt="0"/>
      <dgm:spPr/>
    </dgm:pt>
    <dgm:pt modelId="{7D09AAC4-7EBA-49C0-BCD0-00BE37DBB48B}" type="pres">
      <dgm:prSet presAssocID="{04F00007-E43D-4B9A-8CD6-68AE9B18CD7F}" presName="srcNode" presStyleLbl="node1" presStyleIdx="0" presStyleCnt="4"/>
      <dgm:spPr/>
    </dgm:pt>
    <dgm:pt modelId="{19379F15-FBFA-4E03-9A22-99C338230D9A}" type="pres">
      <dgm:prSet presAssocID="{04F00007-E43D-4B9A-8CD6-68AE9B18CD7F}" presName="conn" presStyleLbl="parChTrans1D2" presStyleIdx="0" presStyleCnt="1"/>
      <dgm:spPr/>
      <dgm:t>
        <a:bodyPr/>
        <a:lstStyle/>
        <a:p>
          <a:endParaRPr lang="vi-VN"/>
        </a:p>
      </dgm:t>
    </dgm:pt>
    <dgm:pt modelId="{C7E820F1-CD3A-4092-A5B1-283B64E2E1DE}" type="pres">
      <dgm:prSet presAssocID="{04F00007-E43D-4B9A-8CD6-68AE9B18CD7F}" presName="extraNode" presStyleLbl="node1" presStyleIdx="0" presStyleCnt="4"/>
      <dgm:spPr/>
    </dgm:pt>
    <dgm:pt modelId="{5469E67F-7525-417D-BFAC-D4BA5C23DCBC}" type="pres">
      <dgm:prSet presAssocID="{04F00007-E43D-4B9A-8CD6-68AE9B18CD7F}" presName="dstNode" presStyleLbl="node1" presStyleIdx="0" presStyleCnt="4"/>
      <dgm:spPr/>
    </dgm:pt>
    <dgm:pt modelId="{08C234BB-9293-4B39-AF6F-E4967E944557}" type="pres">
      <dgm:prSet presAssocID="{4E114D10-71D3-4BBC-9AF7-CE426FCAAE9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2BF0DBCA-4FB2-4401-ADE3-5596193AE782}" type="pres">
      <dgm:prSet presAssocID="{4E114D10-71D3-4BBC-9AF7-CE426FCAAE99}" presName="accent_1" presStyleCnt="0"/>
      <dgm:spPr/>
    </dgm:pt>
    <dgm:pt modelId="{44F4B887-3B5E-4AA1-BA6B-4B30105B4D9A}" type="pres">
      <dgm:prSet presAssocID="{4E114D10-71D3-4BBC-9AF7-CE426FCAAE99}" presName="accentRepeatNode" presStyleLbl="solidFgAcc1" presStyleIdx="0" presStyleCnt="4"/>
      <dgm:spPr>
        <a:solidFill>
          <a:schemeClr val="accent4"/>
        </a:solidFill>
      </dgm:spPr>
    </dgm:pt>
    <dgm:pt modelId="{74FB88B2-D65E-4D72-98D3-418D6FBB5F68}" type="pres">
      <dgm:prSet presAssocID="{81C1B851-C79A-4EA1-8B6C-42AAEC15A27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7746FB8-F556-4AAF-8724-15925312D483}" type="pres">
      <dgm:prSet presAssocID="{81C1B851-C79A-4EA1-8B6C-42AAEC15A275}" presName="accent_2" presStyleCnt="0"/>
      <dgm:spPr/>
    </dgm:pt>
    <dgm:pt modelId="{BCAD2BDA-A90F-4F9C-8B7B-3D85B47E78BF}" type="pres">
      <dgm:prSet presAssocID="{81C1B851-C79A-4EA1-8B6C-42AAEC15A275}" presName="accentRepeatNode" presStyleLbl="solidFgAcc1" presStyleIdx="1" presStyleCnt="4"/>
      <dgm:spPr>
        <a:solidFill>
          <a:schemeClr val="accent4"/>
        </a:solidFill>
      </dgm:spPr>
    </dgm:pt>
    <dgm:pt modelId="{8FCCC544-D99E-4038-BB39-EA0C64D11AD5}" type="pres">
      <dgm:prSet presAssocID="{EF89D8A1-70B3-494A-A6DA-1C2893A20A9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9CB66A2-41F6-4372-9E9D-BBFCD17EB9E1}" type="pres">
      <dgm:prSet presAssocID="{EF89D8A1-70B3-494A-A6DA-1C2893A20A93}" presName="accent_3" presStyleCnt="0"/>
      <dgm:spPr/>
    </dgm:pt>
    <dgm:pt modelId="{87E2A6B5-213A-4D46-BD68-150578760AC7}" type="pres">
      <dgm:prSet presAssocID="{EF89D8A1-70B3-494A-A6DA-1C2893A20A93}" presName="accentRepeatNode" presStyleLbl="solidFgAcc1" presStyleIdx="2" presStyleCnt="4"/>
      <dgm:spPr>
        <a:solidFill>
          <a:schemeClr val="accent4"/>
        </a:solidFill>
      </dgm:spPr>
    </dgm:pt>
    <dgm:pt modelId="{2454E793-AF97-4DA7-A8FC-88A15CC79F1F}" type="pres">
      <dgm:prSet presAssocID="{64083796-5E7F-4433-97BC-3AE01541904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DEC0AB57-DF17-4D02-9774-E17BFB284E55}" type="pres">
      <dgm:prSet presAssocID="{64083796-5E7F-4433-97BC-3AE01541904F}" presName="accent_4" presStyleCnt="0"/>
      <dgm:spPr/>
    </dgm:pt>
    <dgm:pt modelId="{B6BA167A-EC76-4CF3-8FDA-859B65B48F07}" type="pres">
      <dgm:prSet presAssocID="{64083796-5E7F-4433-97BC-3AE01541904F}" presName="accentRepeatNode" presStyleLbl="solidFgAcc1" presStyleIdx="3" presStyleCnt="4"/>
      <dgm:spPr>
        <a:solidFill>
          <a:schemeClr val="accent4"/>
        </a:solidFill>
      </dgm:spPr>
    </dgm:pt>
  </dgm:ptLst>
  <dgm:cxnLst>
    <dgm:cxn modelId="{F538B383-7E3C-4BFC-B83C-564E73810147}" type="presOf" srcId="{81C1B851-C79A-4EA1-8B6C-42AAEC15A275}" destId="{74FB88B2-D65E-4D72-98D3-418D6FBB5F68}" srcOrd="0" destOrd="0" presId="urn:microsoft.com/office/officeart/2008/layout/VerticalCurvedList"/>
    <dgm:cxn modelId="{4287FFCD-5253-43EC-A490-CCB66118743B}" type="presOf" srcId="{4E114D10-71D3-4BBC-9AF7-CE426FCAAE99}" destId="{08C234BB-9293-4B39-AF6F-E4967E944557}" srcOrd="0" destOrd="0" presId="urn:microsoft.com/office/officeart/2008/layout/VerticalCurvedList"/>
    <dgm:cxn modelId="{90184D5B-375E-4617-8351-840CB52C2AE5}" type="presOf" srcId="{EF89D8A1-70B3-494A-A6DA-1C2893A20A93}" destId="{8FCCC544-D99E-4038-BB39-EA0C64D11AD5}" srcOrd="0" destOrd="0" presId="urn:microsoft.com/office/officeart/2008/layout/VerticalCurvedList"/>
    <dgm:cxn modelId="{68C16F61-127C-465C-914B-8FAE81FA5777}" srcId="{04F00007-E43D-4B9A-8CD6-68AE9B18CD7F}" destId="{4E114D10-71D3-4BBC-9AF7-CE426FCAAE99}" srcOrd="0" destOrd="0" parTransId="{A8161B4E-B97D-4AD1-B6A0-AAF0581CBFB0}" sibTransId="{48E5CCBE-2802-40A9-87A0-AF7DDC03D5CC}"/>
    <dgm:cxn modelId="{11989036-F729-45B4-921B-723494D71E15}" type="presOf" srcId="{04F00007-E43D-4B9A-8CD6-68AE9B18CD7F}" destId="{E4F53332-791A-422B-846C-AE32B70F4B7B}" srcOrd="0" destOrd="0" presId="urn:microsoft.com/office/officeart/2008/layout/VerticalCurvedList"/>
    <dgm:cxn modelId="{6FD23BA1-E304-4AF1-A366-58D0E6AA00AE}" srcId="{04F00007-E43D-4B9A-8CD6-68AE9B18CD7F}" destId="{64083796-5E7F-4433-97BC-3AE01541904F}" srcOrd="3" destOrd="0" parTransId="{89F07F59-CC42-4F85-B35C-F833CA4B589B}" sibTransId="{2B362BB5-0311-44B7-89FD-2E51FE8E0932}"/>
    <dgm:cxn modelId="{A11CC0A0-C236-486A-9710-C6DDC04EA00D}" type="presOf" srcId="{48E5CCBE-2802-40A9-87A0-AF7DDC03D5CC}" destId="{19379F15-FBFA-4E03-9A22-99C338230D9A}" srcOrd="0" destOrd="0" presId="urn:microsoft.com/office/officeart/2008/layout/VerticalCurvedList"/>
    <dgm:cxn modelId="{EE1229FC-F4EE-4118-B5BA-1D636677DEEA}" type="presOf" srcId="{64083796-5E7F-4433-97BC-3AE01541904F}" destId="{2454E793-AF97-4DA7-A8FC-88A15CC79F1F}" srcOrd="0" destOrd="0" presId="urn:microsoft.com/office/officeart/2008/layout/VerticalCurvedList"/>
    <dgm:cxn modelId="{7A1839A1-7BA6-43A9-A6BC-D604A99E3A83}" srcId="{04F00007-E43D-4B9A-8CD6-68AE9B18CD7F}" destId="{EF89D8A1-70B3-494A-A6DA-1C2893A20A93}" srcOrd="2" destOrd="0" parTransId="{B2176643-81FB-47AD-A2DE-8492094CF3F8}" sibTransId="{4DD71B3E-2388-494A-926F-DE18BC0EDF4D}"/>
    <dgm:cxn modelId="{157882DD-B736-4E91-B186-B89D7E9BC042}" srcId="{04F00007-E43D-4B9A-8CD6-68AE9B18CD7F}" destId="{81C1B851-C79A-4EA1-8B6C-42AAEC15A275}" srcOrd="1" destOrd="0" parTransId="{966256E0-7C9D-4F43-8C19-7CEADE4CA724}" sibTransId="{ED03A240-FAB6-47B3-B6FE-E62DFD8A234B}"/>
    <dgm:cxn modelId="{2AEA1E2E-1F77-4055-BBE2-8D353FCFFEA9}" type="presParOf" srcId="{E4F53332-791A-422B-846C-AE32B70F4B7B}" destId="{1C643A90-AB49-4BA4-A08B-7AE1BE91BBEA}" srcOrd="0" destOrd="0" presId="urn:microsoft.com/office/officeart/2008/layout/VerticalCurvedList"/>
    <dgm:cxn modelId="{AD3402AC-04DC-4BDE-8DAF-5766914DEC30}" type="presParOf" srcId="{1C643A90-AB49-4BA4-A08B-7AE1BE91BBEA}" destId="{1D3275EB-62E5-48A8-9403-56F47EC28C67}" srcOrd="0" destOrd="0" presId="urn:microsoft.com/office/officeart/2008/layout/VerticalCurvedList"/>
    <dgm:cxn modelId="{5551C139-6EAD-45B9-86FD-064D53F74AAD}" type="presParOf" srcId="{1D3275EB-62E5-48A8-9403-56F47EC28C67}" destId="{7D09AAC4-7EBA-49C0-BCD0-00BE37DBB48B}" srcOrd="0" destOrd="0" presId="urn:microsoft.com/office/officeart/2008/layout/VerticalCurvedList"/>
    <dgm:cxn modelId="{A442E6C6-0DBF-4DDA-B0E7-9201D401D20E}" type="presParOf" srcId="{1D3275EB-62E5-48A8-9403-56F47EC28C67}" destId="{19379F15-FBFA-4E03-9A22-99C338230D9A}" srcOrd="1" destOrd="0" presId="urn:microsoft.com/office/officeart/2008/layout/VerticalCurvedList"/>
    <dgm:cxn modelId="{FBEB96AA-EE41-4C54-B73A-281EE087F776}" type="presParOf" srcId="{1D3275EB-62E5-48A8-9403-56F47EC28C67}" destId="{C7E820F1-CD3A-4092-A5B1-283B64E2E1DE}" srcOrd="2" destOrd="0" presId="urn:microsoft.com/office/officeart/2008/layout/VerticalCurvedList"/>
    <dgm:cxn modelId="{0ABBC2CB-D002-4DFB-AA22-EB02640E1BEE}" type="presParOf" srcId="{1D3275EB-62E5-48A8-9403-56F47EC28C67}" destId="{5469E67F-7525-417D-BFAC-D4BA5C23DCBC}" srcOrd="3" destOrd="0" presId="urn:microsoft.com/office/officeart/2008/layout/VerticalCurvedList"/>
    <dgm:cxn modelId="{D217567A-F1E1-4D30-804F-8748B04BB4AE}" type="presParOf" srcId="{1C643A90-AB49-4BA4-A08B-7AE1BE91BBEA}" destId="{08C234BB-9293-4B39-AF6F-E4967E944557}" srcOrd="1" destOrd="0" presId="urn:microsoft.com/office/officeart/2008/layout/VerticalCurvedList"/>
    <dgm:cxn modelId="{95CA5AF6-4333-4B0C-92B7-0BFCF8562D6E}" type="presParOf" srcId="{1C643A90-AB49-4BA4-A08B-7AE1BE91BBEA}" destId="{2BF0DBCA-4FB2-4401-ADE3-5596193AE782}" srcOrd="2" destOrd="0" presId="urn:microsoft.com/office/officeart/2008/layout/VerticalCurvedList"/>
    <dgm:cxn modelId="{4A4E4745-36C4-4BEB-90B2-C2B388D43C90}" type="presParOf" srcId="{2BF0DBCA-4FB2-4401-ADE3-5596193AE782}" destId="{44F4B887-3B5E-4AA1-BA6B-4B30105B4D9A}" srcOrd="0" destOrd="0" presId="urn:microsoft.com/office/officeart/2008/layout/VerticalCurvedList"/>
    <dgm:cxn modelId="{9B1C60B9-455C-41C3-A7E9-473552E518C9}" type="presParOf" srcId="{1C643A90-AB49-4BA4-A08B-7AE1BE91BBEA}" destId="{74FB88B2-D65E-4D72-98D3-418D6FBB5F68}" srcOrd="3" destOrd="0" presId="urn:microsoft.com/office/officeart/2008/layout/VerticalCurvedList"/>
    <dgm:cxn modelId="{D857BE71-CBB7-40BE-809B-7BFA32E7B5C6}" type="presParOf" srcId="{1C643A90-AB49-4BA4-A08B-7AE1BE91BBEA}" destId="{D7746FB8-F556-4AAF-8724-15925312D483}" srcOrd="4" destOrd="0" presId="urn:microsoft.com/office/officeart/2008/layout/VerticalCurvedList"/>
    <dgm:cxn modelId="{763567D6-0BD8-4B64-B066-1BB4C417BF61}" type="presParOf" srcId="{D7746FB8-F556-4AAF-8724-15925312D483}" destId="{BCAD2BDA-A90F-4F9C-8B7B-3D85B47E78BF}" srcOrd="0" destOrd="0" presId="urn:microsoft.com/office/officeart/2008/layout/VerticalCurvedList"/>
    <dgm:cxn modelId="{4C967B28-041A-4BC6-94D9-BB3C6FA0D418}" type="presParOf" srcId="{1C643A90-AB49-4BA4-A08B-7AE1BE91BBEA}" destId="{8FCCC544-D99E-4038-BB39-EA0C64D11AD5}" srcOrd="5" destOrd="0" presId="urn:microsoft.com/office/officeart/2008/layout/VerticalCurvedList"/>
    <dgm:cxn modelId="{F9FC63A0-2BC1-4E53-B776-7E3A8243B40C}" type="presParOf" srcId="{1C643A90-AB49-4BA4-A08B-7AE1BE91BBEA}" destId="{89CB66A2-41F6-4372-9E9D-BBFCD17EB9E1}" srcOrd="6" destOrd="0" presId="urn:microsoft.com/office/officeart/2008/layout/VerticalCurvedList"/>
    <dgm:cxn modelId="{CD2CA8B5-2B8F-4B2E-8D3B-5A76C7F5360A}" type="presParOf" srcId="{89CB66A2-41F6-4372-9E9D-BBFCD17EB9E1}" destId="{87E2A6B5-213A-4D46-BD68-150578760AC7}" srcOrd="0" destOrd="0" presId="urn:microsoft.com/office/officeart/2008/layout/VerticalCurvedList"/>
    <dgm:cxn modelId="{7BC21D32-8554-4C8A-B50B-FF05F96B0E61}" type="presParOf" srcId="{1C643A90-AB49-4BA4-A08B-7AE1BE91BBEA}" destId="{2454E793-AF97-4DA7-A8FC-88A15CC79F1F}" srcOrd="7" destOrd="0" presId="urn:microsoft.com/office/officeart/2008/layout/VerticalCurvedList"/>
    <dgm:cxn modelId="{317D22D5-7B4F-4C91-A526-857B0ED2B7F3}" type="presParOf" srcId="{1C643A90-AB49-4BA4-A08B-7AE1BE91BBEA}" destId="{DEC0AB57-DF17-4D02-9774-E17BFB284E55}" srcOrd="8" destOrd="0" presId="urn:microsoft.com/office/officeart/2008/layout/VerticalCurvedList"/>
    <dgm:cxn modelId="{901D0BDE-0444-4F44-B4FD-28101BC18727}" type="presParOf" srcId="{DEC0AB57-DF17-4D02-9774-E17BFB284E55}" destId="{B6BA167A-EC76-4CF3-8FDA-859B65B48F0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379F15-FBFA-4E03-9A22-99C338230D9A}">
      <dsp:nvSpPr>
        <dsp:cNvPr id="0" name=""/>
        <dsp:cNvSpPr/>
      </dsp:nvSpPr>
      <dsp:spPr>
        <a:xfrm>
          <a:off x="-5499994" y="-842092"/>
          <a:ext cx="6548673" cy="6548673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C234BB-9293-4B39-AF6F-E4967E944557}">
      <dsp:nvSpPr>
        <dsp:cNvPr id="0" name=""/>
        <dsp:cNvSpPr/>
      </dsp:nvSpPr>
      <dsp:spPr>
        <a:xfrm>
          <a:off x="548987" y="373981"/>
          <a:ext cx="7511182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987" y="373981"/>
        <a:ext cx="7511182" cy="748352"/>
      </dsp:txXfrm>
    </dsp:sp>
    <dsp:sp modelId="{44F4B887-3B5E-4AA1-BA6B-4B30105B4D9A}">
      <dsp:nvSpPr>
        <dsp:cNvPr id="0" name=""/>
        <dsp:cNvSpPr/>
      </dsp:nvSpPr>
      <dsp:spPr>
        <a:xfrm>
          <a:off x="81267" y="280437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FB88B2-D65E-4D72-98D3-418D6FBB5F68}">
      <dsp:nvSpPr>
        <dsp:cNvPr id="0" name=""/>
        <dsp:cNvSpPr/>
      </dsp:nvSpPr>
      <dsp:spPr>
        <a:xfrm>
          <a:off x="978035" y="1496705"/>
          <a:ext cx="7082134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ý,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</a:t>
          </a:r>
        </a:p>
      </dsp:txBody>
      <dsp:txXfrm>
        <a:off x="978035" y="1496705"/>
        <a:ext cx="7082134" cy="748352"/>
      </dsp:txXfrm>
    </dsp:sp>
    <dsp:sp modelId="{BCAD2BDA-A90F-4F9C-8B7B-3D85B47E78BF}">
      <dsp:nvSpPr>
        <dsp:cNvPr id="0" name=""/>
        <dsp:cNvSpPr/>
      </dsp:nvSpPr>
      <dsp:spPr>
        <a:xfrm>
          <a:off x="510315" y="1403161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CC544-D99E-4038-BB39-EA0C64D11AD5}">
      <dsp:nvSpPr>
        <dsp:cNvPr id="0" name=""/>
        <dsp:cNvSpPr/>
      </dsp:nvSpPr>
      <dsp:spPr>
        <a:xfrm>
          <a:off x="978035" y="2619430"/>
          <a:ext cx="7082134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78035" y="2619430"/>
        <a:ext cx="7082134" cy="748352"/>
      </dsp:txXfrm>
    </dsp:sp>
    <dsp:sp modelId="{87E2A6B5-213A-4D46-BD68-150578760AC7}">
      <dsp:nvSpPr>
        <dsp:cNvPr id="0" name=""/>
        <dsp:cNvSpPr/>
      </dsp:nvSpPr>
      <dsp:spPr>
        <a:xfrm>
          <a:off x="510315" y="2525885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4E793-AF97-4DA7-A8FC-88A15CC79F1F}">
      <dsp:nvSpPr>
        <dsp:cNvPr id="0" name=""/>
        <dsp:cNvSpPr/>
      </dsp:nvSpPr>
      <dsp:spPr>
        <a:xfrm>
          <a:off x="548987" y="3742154"/>
          <a:ext cx="7511182" cy="7483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005" tIns="104140" rIns="104140" bIns="10414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41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endParaRPr lang="en-US" sz="4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8987" y="3742154"/>
        <a:ext cx="7511182" cy="748352"/>
      </dsp:txXfrm>
    </dsp:sp>
    <dsp:sp modelId="{B6BA167A-EC76-4CF3-8FDA-859B65B48F07}">
      <dsp:nvSpPr>
        <dsp:cNvPr id="0" name=""/>
        <dsp:cNvSpPr/>
      </dsp:nvSpPr>
      <dsp:spPr>
        <a:xfrm>
          <a:off x="81267" y="3648609"/>
          <a:ext cx="935441" cy="935441"/>
        </a:xfrm>
        <a:prstGeom prst="ellipse">
          <a:avLst/>
        </a:prstGeom>
        <a:solidFill>
          <a:schemeClr val="accent4"/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B7326-D16D-7499-E1AC-C5FC5A6B7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F239EB7-6BDD-E125-CA76-55991C525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850A64-C97F-A7B9-4465-E83BF14F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FF8816-3493-2B75-59B3-7CC02EB0E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224BCD-E935-4C3C-FC81-DEF3CDAA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772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8BDBD4-4A86-2C61-BA1E-48ED9E441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A71BF7-65FB-7624-9EFE-CB6A61095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D253C8-7CEF-0085-A11A-71F9028B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9E15C-3F68-BB31-465A-0CB50ADEE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C3C995-5948-81BE-C173-468A0CA60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259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7E7714-655F-D424-347F-6F3E2DB1D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9AAAC0-9383-AD50-DFC7-66136434B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9944BE-F268-FC61-1D3C-C384A9E5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9CE954-50D4-C837-9984-A948516E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00596C-B042-A250-18E3-4D5673B5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9476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50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923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9432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7218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4039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29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9899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130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9AD238-015B-AC29-4838-E2764535E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B9993F7-75A6-FB40-D165-26389DDBC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87FA47-06B5-6CD7-B995-A01991245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AF6CF-80F9-B1BE-2642-A66E2BFF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137006-6B0E-20EE-217B-451A11583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272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605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7895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569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48087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3104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7162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315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712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4171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35429" y="5558971"/>
            <a:ext cx="3744685" cy="856343"/>
          </a:xfrm>
          <a:prstGeom prst="rect">
            <a:avLst/>
          </a:prstGeom>
          <a:solidFill>
            <a:srgbClr val="FD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671631" y="2686262"/>
            <a:ext cx="5907314" cy="417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079517" y="2804885"/>
            <a:ext cx="5112483" cy="36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297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0" fill="hold"/>
                                        <p:tgtEl>
                                          <p:spTgt spid="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26 0.02176 L -0.06719 -0.14004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3619 0.23727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74814D-2D5D-E08C-87DB-EADAA8A8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EA91BA-FECB-0365-065D-3CBC98C85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799B69-683B-7409-61F0-AA77D4FA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AE0CE6-EB18-65A4-4BE1-B21189CDC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5745D4-7B43-0031-6DF5-D411EB60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9232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6712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500" b="54870"/>
          <a:stretch>
            <a:fillRect/>
          </a:stretch>
        </p:blipFill>
        <p:spPr>
          <a:xfrm>
            <a:off x="9001760" y="-24821"/>
            <a:ext cx="3190240" cy="299947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1285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435429" y="5558971"/>
            <a:ext cx="3744685" cy="856343"/>
          </a:xfrm>
          <a:prstGeom prst="rect">
            <a:avLst/>
          </a:prstGeom>
          <a:solidFill>
            <a:srgbClr val="FDFE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001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93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61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500" b="65778"/>
          <a:stretch>
            <a:fillRect/>
          </a:stretch>
        </p:blipFill>
        <p:spPr>
          <a:xfrm>
            <a:off x="0" y="0"/>
            <a:ext cx="3962400" cy="23469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264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4050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349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47898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5038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9A65F-F106-BCE5-E91A-21792293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253240-B064-2437-B1A4-59033A5DE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0D3E27-37AD-B50E-482D-46193AB90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BC63B2-147B-7416-13D9-B12A07C97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7833C6-7229-5C1B-A279-4DBE1DE32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DAF01D-E92A-11C1-E1D7-CC996D1B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945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70459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2511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7" y="6284139"/>
            <a:ext cx="12192189" cy="56363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 rot="10800000" flipH="1">
            <a:off x="-72432" y="3386633"/>
            <a:ext cx="1579667" cy="2224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 rot="2101870">
            <a:off x="623532" y="1617997"/>
            <a:ext cx="1893007" cy="61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07767" y="4749467"/>
            <a:ext cx="85332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707767" y="1287300"/>
            <a:ext cx="8533200" cy="32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86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 rot="4065820">
            <a:off x="2403436" y="-791928"/>
            <a:ext cx="1556363" cy="1824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1434012" y="-1508900"/>
            <a:ext cx="4855453" cy="408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 rot="1392348">
            <a:off x="-1250703" y="1239193"/>
            <a:ext cx="3635132" cy="322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504750">
            <a:off x="10305329" y="3956220"/>
            <a:ext cx="3181675" cy="3669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02525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596C5-781F-0F23-A79F-47FB7FD3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C8A116-21F9-81D9-785F-A2319E446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C8CC023-93DC-9353-7277-95D8DD8AA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CDD4D3-89CD-F654-4A56-1ADF89AC81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5B9BF77-D5A0-5204-FB8C-242B78A5E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04476B7-0389-664B-7834-31B86D38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7F7B0F-9F09-3411-E2EB-B88E5625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886040-E7E1-64BE-C75C-7382ADB9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1475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7F01BD-8C57-293B-B8C6-B41D4BF7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840EE-F261-F96A-4FAF-B5FA9B51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418E93-576B-70AB-58CE-015B8004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52A7342-37DB-50C4-C430-CCD56CB1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2146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F73351-8C26-219D-8853-7F649C89C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899A80F-13E7-CD03-48BE-6FA9FD1BC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3F2D854-D620-FA07-969B-6F966CA8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127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69B9F0-2233-7A48-C728-BB8626AB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3E5F4F-4F56-2AFD-1A2D-44A9737A4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B39E27F-8B82-63F0-0A5B-75126E9B3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08984F-C06C-63FC-5A8C-3094B25D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55FB11-EC5A-2671-E365-F37E7392B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B608F7-CF25-00AB-E822-6647D5361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230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76627-071F-5598-09E6-4082BEC1F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434547-61F0-63EA-B219-70200B81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262CB5-051B-B091-10F8-1F5A50FC8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27FB4D-EB1E-0735-1C44-2AD1CEBD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B6244D-5714-9BEA-70B3-5484C11EA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9081BA5-7345-30A3-4834-EC2865FC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4173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D9A190-E78F-3FC6-ACE7-8D305D18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8AB67E-68AB-5ACB-A13C-FE64D25F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518C45-71E2-C739-0116-A34C02F5B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5950-F308-42E9-971D-50D3966CDB1D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278805-CA3D-DBF5-AF92-5D67EE87E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0FED1D-E3B7-47A6-9D13-6A55C6007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41BC1-BBE3-498A-8B24-0DC8DAB74B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96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52A6E0F-493D-4D27-A742-1624E130273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B6B290A-B9EF-4DA2-8679-10C0CE90C9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45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2024/8/15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700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2.png"/><Relationship Id="rId7" Type="http://schemas.microsoft.com/office/2007/relationships/media" Target="../media/media3.mp3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2.png"/><Relationship Id="rId7" Type="http://schemas.microsoft.com/office/2007/relationships/media" Target="../media/media3.mp3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microsoft.com/office/2007/relationships/media" Target="../media/media1.mp3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2.png"/><Relationship Id="rId7" Type="http://schemas.microsoft.com/office/2007/relationships/media" Target="../media/media3.mp3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3" Type="http://schemas.openxmlformats.org/officeDocument/2006/relationships/image" Target="../media/image22.png"/><Relationship Id="rId7" Type="http://schemas.microsoft.com/office/2007/relationships/media" Target="../media/media3.mp3"/><Relationship Id="rId2" Type="http://schemas.openxmlformats.org/officeDocument/2006/relationships/slideLayout" Target="../slideLayouts/slideLayout42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2EDA28-3B16-CA1C-9419-B09491B03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6A795B0D-E4BD-C53B-5C90-E4E8EB6930E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THUYẾT MINH </a:t>
            </a:r>
          </a:p>
          <a:p>
            <a:pPr algn="ctr"/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HỢP</a:t>
            </a:r>
          </a:p>
        </p:txBody>
      </p:sp>
    </p:spTree>
    <p:extLst>
      <p:ext uri="{BB962C8B-B14F-4D97-AF65-F5344CB8AC3E}">
        <p14:creationId xmlns:p14="http://schemas.microsoft.com/office/powerpoint/2010/main" xmlns="" val="426585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069" y="11936"/>
            <a:ext cx="3108960" cy="287628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915496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210" y="2937623"/>
            <a:ext cx="9165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ĐỘNG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7" y="2559509"/>
            <a:ext cx="10872191" cy="163605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4229" y="2684406"/>
            <a:ext cx="9791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latin typeface="+mj-lt"/>
              </a:rPr>
              <a:t>Văn bản thuyết minh là kiểu văn bản thông dụng trong mọi lĩnh vực của đời sống. Nó cung cấp tri thức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về đặc điểm, tính chất, nguyên nhân của sự vật hiện tượng trong tự nhiên, xã hội bằng phương thức trình bày, giải thích.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736285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9" y="5098624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Khách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quan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2" y="509862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Chủ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quan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25" grpId="0"/>
      <p:bldP spid="25" grpId="1"/>
      <p:bldP spid="25" grpId="2"/>
      <p:bldP spid="25" grpId="3"/>
      <p:bldP spid="25" grpId="4"/>
      <p:bldP spid="25" grpId="5"/>
      <p:bldP spid="31" grpId="0" bldLvl="0" animBg="1"/>
      <p:bldP spid="31" grpId="1" bldLvl="0" animBg="1"/>
      <p:bldP spid="33" grpId="0"/>
      <p:bldP spid="33" grpId="1"/>
      <p:bldP spid="3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662272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lồng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a"/>
          <p:cNvSpPr/>
          <p:nvPr/>
        </p:nvSpPr>
        <p:spPr>
          <a:xfrm flipH="1">
            <a:off x="393895" y="5094963"/>
            <a:ext cx="5592162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463941" y="5958224"/>
            <a:ext cx="559216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699799" y="5098624"/>
            <a:ext cx="5249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699799" y="6013453"/>
            <a:ext cx="5396201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miêu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tả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5" y="5094963"/>
            <a:ext cx="5821642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821641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255476" y="5098623"/>
            <a:ext cx="570206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 </a:t>
            </a:r>
            <a:r>
              <a:rPr kumimoji="0" lang="en-US" sz="2935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cảm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935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935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291962" y="5988220"/>
            <a:ext cx="5665574" cy="54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cảm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nghị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luận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2" name="Lose">
            <a:hlinkClick r:id="" action="ppaction://media"/>
            <a:extLst>
              <a:ext uri="{FF2B5EF4-FFF2-40B4-BE49-F238E27FC236}">
                <a16:creationId xmlns:a16="http://schemas.microsoft.com/office/drawing/2014/main" xmlns="" id="{D93D40B0-836D-ECCD-CBCB-6D91ED15A47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263841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bldLvl="0" animBg="1"/>
      <p:bldP spid="16" grpId="1" bldLvl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2011" y="-72472"/>
            <a:ext cx="2467769" cy="246776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99799" y="2662272"/>
            <a:ext cx="10872191" cy="12519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tx1">
              <a:lumMod val="25000"/>
              <a:lumOff val="75000"/>
            </a:schemeClr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3210" y="2346780"/>
            <a:ext cx="9165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736285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9" y="5098624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A.</a:t>
            </a: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kumimoji="0" lang="en-US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9" y="601345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6" y="509496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6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2" y="5098623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72" y="5988220"/>
            <a:ext cx="4650419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935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D. </a:t>
            </a:r>
            <a:r>
              <a:rPr lang="en-US" sz="293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kumimoji="0" lang="vi-VN" sz="29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863860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1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074156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202905" y="2630412"/>
            <a:ext cx="487363" cy="487363"/>
          </a:xfrm>
          <a:prstGeom prst="rect">
            <a:avLst/>
          </a:prstGeom>
        </p:spPr>
      </p:pic>
      <p:pic>
        <p:nvPicPr>
          <p:cNvPr id="2" name="Lose">
            <a:hlinkClick r:id="" action="ppaction://media"/>
            <a:extLst>
              <a:ext uri="{FF2B5EF4-FFF2-40B4-BE49-F238E27FC236}">
                <a16:creationId xmlns:a16="http://schemas.microsoft.com/office/drawing/2014/main" xmlns="" id="{FC66A4CC-9585-AB9A-FC1E-7241A103AE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192000" y="2638411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vide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  <p:vide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vide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4" grpId="0"/>
      <p:bldP spid="15" grpId="0" bldLvl="0" animBg="1"/>
      <p:bldP spid="15" grpId="1" bldLvl="0" animBg="1"/>
      <p:bldP spid="15" grpId="2" bldLvl="0" animBg="1"/>
      <p:bldP spid="15" grpId="3" bldLvl="0" animBg="1"/>
      <p:bldP spid="15" grpId="4" bldLvl="0" animBg="1"/>
      <p:bldP spid="16" grpId="0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B698E2A-CFF5-6878-9BDC-DD8D29BB5A75}"/>
              </a:ext>
            </a:extLst>
          </p:cNvPr>
          <p:cNvSpPr/>
          <p:nvPr/>
        </p:nvSpPr>
        <p:spPr>
          <a:xfrm>
            <a:off x="351694" y="1477107"/>
            <a:ext cx="2820567" cy="47280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VIẾT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6E124D1-BF35-58A2-9363-EABBA8BCEA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94485049"/>
              </p:ext>
            </p:extLst>
          </p:nvPr>
        </p:nvGraphicFramePr>
        <p:xfrm>
          <a:off x="3172261" y="1340666"/>
          <a:ext cx="8128000" cy="4864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B5C5AFA-7562-3AE6-3372-9BEA77E7A5CE}"/>
              </a:ext>
            </a:extLst>
          </p:cNvPr>
          <p:cNvSpPr/>
          <p:nvPr/>
        </p:nvSpPr>
        <p:spPr>
          <a:xfrm>
            <a:off x="3376251" y="1780287"/>
            <a:ext cx="633046" cy="512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6689971-07D1-6A7A-3B60-DD83CFEF468B}"/>
              </a:ext>
            </a:extLst>
          </p:cNvPr>
          <p:cNvSpPr/>
          <p:nvPr/>
        </p:nvSpPr>
        <p:spPr>
          <a:xfrm>
            <a:off x="3770139" y="2926079"/>
            <a:ext cx="633046" cy="51275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DB2A3BD-AD84-178E-717A-9B0BF1E42E68}"/>
              </a:ext>
            </a:extLst>
          </p:cNvPr>
          <p:cNvSpPr/>
          <p:nvPr/>
        </p:nvSpPr>
        <p:spPr>
          <a:xfrm>
            <a:off x="3868612" y="4071871"/>
            <a:ext cx="633046" cy="50012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205D281-A4A4-67E6-336B-99D415D49098}"/>
              </a:ext>
            </a:extLst>
          </p:cNvPr>
          <p:cNvSpPr/>
          <p:nvPr/>
        </p:nvSpPr>
        <p:spPr>
          <a:xfrm>
            <a:off x="3418458" y="5174698"/>
            <a:ext cx="633046" cy="51275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35308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4" grpId="0">
        <p:bldAsOne/>
      </p:bldGraphic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B698E2A-CFF5-6878-9BDC-DD8D29BB5A75}"/>
              </a:ext>
            </a:extLst>
          </p:cNvPr>
          <p:cNvSpPr/>
          <p:nvPr/>
        </p:nvSpPr>
        <p:spPr>
          <a:xfrm>
            <a:off x="1910862" y="470203"/>
            <a:ext cx="7948245" cy="5541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Ý VÀ LẬP Ý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B38CAEF-EBA6-8338-3CAD-B99584F43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2066117"/>
              </p:ext>
            </p:extLst>
          </p:nvPr>
        </p:nvGraphicFramePr>
        <p:xfrm>
          <a:off x="267286" y="1584046"/>
          <a:ext cx="11774658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025">
                  <a:extLst>
                    <a:ext uri="{9D8B030D-6E8A-4147-A177-3AD203B41FA5}">
                      <a16:colId xmlns:a16="http://schemas.microsoft.com/office/drawing/2014/main" xmlns="" val="3656674957"/>
                    </a:ext>
                  </a:extLst>
                </a:gridCol>
                <a:gridCol w="4656406">
                  <a:extLst>
                    <a:ext uri="{9D8B030D-6E8A-4147-A177-3AD203B41FA5}">
                      <a16:colId xmlns:a16="http://schemas.microsoft.com/office/drawing/2014/main" xmlns="" val="3230388181"/>
                    </a:ext>
                  </a:extLst>
                </a:gridCol>
                <a:gridCol w="5866227">
                  <a:extLst>
                    <a:ext uri="{9D8B030D-6E8A-4147-A177-3AD203B41FA5}">
                      <a16:colId xmlns:a16="http://schemas.microsoft.com/office/drawing/2014/main" xmlns="" val="4190303470"/>
                    </a:ext>
                  </a:extLst>
                </a:gridCol>
              </a:tblGrid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5753380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VN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600090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rèn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24802321"/>
                  </a:ext>
                </a:extLst>
              </a:tr>
              <a:tr h="353809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8721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80953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2F3C79BA-6519-BD62-78B7-906EDD10D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33919281"/>
              </p:ext>
            </p:extLst>
          </p:nvPr>
        </p:nvGraphicFramePr>
        <p:xfrm>
          <a:off x="168813" y="126599"/>
          <a:ext cx="11859064" cy="6864096"/>
        </p:xfrm>
        <a:graphic>
          <a:graphicData uri="http://schemas.openxmlformats.org/drawingml/2006/table">
            <a:tbl>
              <a:tblPr firstRow="1" firstCol="1" bandRow="1"/>
              <a:tblGrid>
                <a:gridCol w="6102781">
                  <a:extLst>
                    <a:ext uri="{9D8B030D-6E8A-4147-A177-3AD203B41FA5}">
                      <a16:colId xmlns:a16="http://schemas.microsoft.com/office/drawing/2014/main" xmlns="" val="2939901879"/>
                    </a:ext>
                  </a:extLst>
                </a:gridCol>
                <a:gridCol w="5756283">
                  <a:extLst>
                    <a:ext uri="{9D8B030D-6E8A-4147-A177-3AD203B41FA5}">
                      <a16:colId xmlns:a16="http://schemas.microsoft.com/office/drawing/2014/main" xmlns="" val="2303931260"/>
                    </a:ext>
                  </a:extLst>
                </a:gridCol>
              </a:tblGrid>
              <a:tr h="52459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HƯỚNG DẪN CHỈNH SỬA BÀI VIẾT</a:t>
                      </a:r>
                      <a:endParaRPr lang="en-US" sz="2000" b="1" kern="1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hãy rà soát lại bài viết theo những câu hỏi ở cột trái và gợi ý chỉnh sửa ở cột phải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54804390"/>
                  </a:ext>
                </a:extLst>
              </a:tr>
              <a:tr h="1942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 hỏi đánh giá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 ý chỉnh sửa bài viết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3674548"/>
                  </a:ext>
                </a:extLst>
              </a:tr>
              <a:tr h="154955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Phần mở bài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Đã g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iới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có: gạch chân những phẩm chất đó xem đó có phải là phẩm chất tiêu biêu không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chưa: cần bổ sung những phẩm chất tiêu biểu của con người Việt Nam.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 Nếu chưa hấp dẫn: cần thay đổi cách diễn đạt, lựa chọn cách viết khác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8542974"/>
                  </a:ext>
                </a:extLst>
              </a:tr>
              <a:tr h="14754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Phần thân bài: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Nội dung bài viết đã lần lượt trình bày các yêu cầu như đã lập ở phần dàn ý chưa? 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Việc sắp xếp các nội dung đã theo 1 trật tự hợp lí chưa?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Đánh giá việc sử dụng yếu tố </a:t>
                      </a: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 tả, biểu cảm, tự sự, nghị luận có hiệu quả không?</a:t>
                      </a: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ý đó.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chưa, đánh dấu chỗ cần bổ sung và ghi các câu bổ sung bên lề hoặc giấy nhớ.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các yếu tố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phù hợp cần thay đổi như thế nào?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0344980"/>
                  </a:ext>
                </a:extLst>
              </a:tr>
              <a:tr h="866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Phần kết bài: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ý đó.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chưa, có thể viết thêm vào cuối 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 bản.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3846438"/>
                  </a:ext>
                </a:extLst>
              </a:tr>
              <a:tr h="6109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Chính tả, ngữ pháp: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Đọc lại bài viết xem có lỗi chính tả, diễn đạt nào không?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2000" kern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 Nếu có, hãy dùng bút chì gạch chân các lỗi đó và chỉnh sửa lại bên bên lề giấy.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77" marR="443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0165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22785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39478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601</Words>
  <Application>Microsoft Office PowerPoint</Application>
  <PresentationFormat>Custom</PresentationFormat>
  <Paragraphs>67</Paragraphs>
  <Slides>9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Droplet</vt:lpstr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Hiền Mai</dc:creator>
  <cp:lastModifiedBy>ADMIN</cp:lastModifiedBy>
  <cp:revision>17</cp:revision>
  <dcterms:created xsi:type="dcterms:W3CDTF">2023-08-03T13:40:24Z</dcterms:created>
  <dcterms:modified xsi:type="dcterms:W3CDTF">2024-08-15T09:21:30Z</dcterms:modified>
</cp:coreProperties>
</file>