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3" r:id="rId1"/>
  </p:sldMasterIdLst>
  <p:notesMasterIdLst>
    <p:notesMasterId r:id="rId25"/>
  </p:notesMasterIdLst>
  <p:sldIdLst>
    <p:sldId id="256" r:id="rId2"/>
    <p:sldId id="258" r:id="rId3"/>
    <p:sldId id="260" r:id="rId4"/>
    <p:sldId id="261" r:id="rId5"/>
    <p:sldId id="296" r:id="rId6"/>
    <p:sldId id="317" r:id="rId7"/>
    <p:sldId id="306" r:id="rId8"/>
    <p:sldId id="307" r:id="rId9"/>
    <p:sldId id="309" r:id="rId10"/>
    <p:sldId id="318" r:id="rId11"/>
    <p:sldId id="310" r:id="rId12"/>
    <p:sldId id="257" r:id="rId13"/>
    <p:sldId id="316" r:id="rId14"/>
    <p:sldId id="311" r:id="rId15"/>
    <p:sldId id="312" r:id="rId16"/>
    <p:sldId id="313" r:id="rId17"/>
    <p:sldId id="314" r:id="rId18"/>
    <p:sldId id="315" r:id="rId19"/>
    <p:sldId id="304" r:id="rId20"/>
    <p:sldId id="267" r:id="rId21"/>
    <p:sldId id="305" r:id="rId22"/>
    <p:sldId id="275" r:id="rId23"/>
    <p:sldId id="319" r:id="rId24"/>
  </p:sldIdLst>
  <p:sldSz cx="9144000" cy="5143500" type="screen16x9"/>
  <p:notesSz cx="6858000" cy="9144000"/>
  <p:embeddedFontLst>
    <p:embeddedFont>
      <p:font typeface="Lexend Medium" charset="-93"/>
      <p:regular r:id="rId26"/>
      <p:bold r:id="rId27"/>
    </p:embeddedFont>
    <p:embeddedFont>
      <p:font typeface="#9Slide07 IcielPony" charset="-93"/>
      <p:regular r:id="rId28"/>
    </p:embeddedFont>
    <p:embeddedFont>
      <p:font typeface="Calibri" pitchFamily="34" charset="0"/>
      <p:regular r:id="rId29"/>
      <p:bold r:id="rId30"/>
      <p:italic r:id="rId31"/>
      <p:boldItalic r:id="rId32"/>
    </p:embeddedFont>
    <p:embeddedFont>
      <p:font typeface="Tahoma" pitchFamily="34" charset="0"/>
      <p:regular r:id="rId33"/>
      <p:bold r:id="rId34"/>
    </p:embeddedFont>
    <p:embeddedFont>
      <p:font typeface="Comfortaa" charset="0"/>
      <p:regular r:id="rId35"/>
      <p:bold r:id="rId36"/>
    </p:embeddedFont>
    <p:embeddedFont>
      <p:font typeface="Comfortaa Medium" charset="0"/>
      <p:regular r:id="rId37"/>
      <p:bold r:id="rId38"/>
    </p:embeddedFont>
    <p:embeddedFont>
      <p:font typeface="Nunito" charset="-93"/>
      <p:regular r:id="rId39"/>
      <p:bold r:id="rId40"/>
      <p:italic r:id="rId41"/>
      <p:boldItalic r:id="rId42"/>
    </p:embeddedFont>
    <p:embeddedFont>
      <p:font typeface="Lexend" charset="-93"/>
      <p:regular r:id="rId43"/>
      <p:bold r:id="rId44"/>
    </p:embeddedFont>
    <p:embeddedFont>
      <p:font typeface="Barlow Semi Condensed" charset="-93"/>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8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A1F1759-95E0-4A14-8A0E-57F1AE86E44E}">
  <a:tblStyle styleId="{FA1F1759-95E0-4A14-8A0E-57F1AE86E4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973" autoAdjust="0"/>
    <p:restoredTop sz="94660"/>
  </p:normalViewPr>
  <p:slideViewPr>
    <p:cSldViewPr snapToGrid="0">
      <p:cViewPr varScale="1">
        <p:scale>
          <a:sx n="103" d="100"/>
          <a:sy n="103" d="100"/>
        </p:scale>
        <p:origin x="-330"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8dae41a6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8dae41a6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67337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53748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036827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4fd85c8b6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4fd85c8b6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93107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97f43d3691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97f43d3691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4fd85c8b6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4fd85c8b6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339338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197f43d3691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197f43d3691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4fd85c8b6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4fd85c8b6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4fd85c8b6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4fd85c8b6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84edfa95ac_4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84edfa95ac_4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4fd85c8b6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4fd85c8b6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793610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1411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888062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342553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117859">
            <a:off x="5394341" y="-943592"/>
            <a:ext cx="5404850" cy="219878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10" name="Google Shape;10;p2"/>
          <p:cNvSpPr txBox="1">
            <a:spLocks noGrp="1"/>
          </p:cNvSpPr>
          <p:nvPr>
            <p:ph type="ctrTitle"/>
          </p:nvPr>
        </p:nvSpPr>
        <p:spPr>
          <a:xfrm>
            <a:off x="3587225" y="966150"/>
            <a:ext cx="3891300" cy="256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Font typeface="Lexend Medium"/>
              <a:buNone/>
              <a:defRPr sz="5200" b="1"/>
            </a:lvl1pPr>
            <a:lvl2pPr lvl="1" algn="r" rtl="0">
              <a:spcBef>
                <a:spcPts val="0"/>
              </a:spcBef>
              <a:spcAft>
                <a:spcPts val="0"/>
              </a:spcAft>
              <a:buSzPts val="5200"/>
              <a:buFont typeface="Lexend Medium"/>
              <a:buNone/>
              <a:defRPr sz="5200">
                <a:latin typeface="Lexend Medium"/>
                <a:ea typeface="Lexend Medium"/>
                <a:cs typeface="Lexend Medium"/>
                <a:sym typeface="Lexend Medium"/>
              </a:defRPr>
            </a:lvl2pPr>
            <a:lvl3pPr lvl="2" algn="r" rtl="0">
              <a:spcBef>
                <a:spcPts val="0"/>
              </a:spcBef>
              <a:spcAft>
                <a:spcPts val="0"/>
              </a:spcAft>
              <a:buSzPts val="5200"/>
              <a:buFont typeface="Lexend Medium"/>
              <a:buNone/>
              <a:defRPr sz="5200">
                <a:latin typeface="Lexend Medium"/>
                <a:ea typeface="Lexend Medium"/>
                <a:cs typeface="Lexend Medium"/>
                <a:sym typeface="Lexend Medium"/>
              </a:defRPr>
            </a:lvl3pPr>
            <a:lvl4pPr lvl="3" algn="r" rtl="0">
              <a:spcBef>
                <a:spcPts val="0"/>
              </a:spcBef>
              <a:spcAft>
                <a:spcPts val="0"/>
              </a:spcAft>
              <a:buSzPts val="5200"/>
              <a:buFont typeface="Lexend Medium"/>
              <a:buNone/>
              <a:defRPr sz="5200">
                <a:latin typeface="Lexend Medium"/>
                <a:ea typeface="Lexend Medium"/>
                <a:cs typeface="Lexend Medium"/>
                <a:sym typeface="Lexend Medium"/>
              </a:defRPr>
            </a:lvl4pPr>
            <a:lvl5pPr lvl="4" algn="r" rtl="0">
              <a:spcBef>
                <a:spcPts val="0"/>
              </a:spcBef>
              <a:spcAft>
                <a:spcPts val="0"/>
              </a:spcAft>
              <a:buSzPts val="5200"/>
              <a:buFont typeface="Lexend Medium"/>
              <a:buNone/>
              <a:defRPr sz="5200">
                <a:latin typeface="Lexend Medium"/>
                <a:ea typeface="Lexend Medium"/>
                <a:cs typeface="Lexend Medium"/>
                <a:sym typeface="Lexend Medium"/>
              </a:defRPr>
            </a:lvl5pPr>
            <a:lvl6pPr lvl="5" algn="r" rtl="0">
              <a:spcBef>
                <a:spcPts val="0"/>
              </a:spcBef>
              <a:spcAft>
                <a:spcPts val="0"/>
              </a:spcAft>
              <a:buSzPts val="5200"/>
              <a:buFont typeface="Lexend Medium"/>
              <a:buNone/>
              <a:defRPr sz="5200">
                <a:latin typeface="Lexend Medium"/>
                <a:ea typeface="Lexend Medium"/>
                <a:cs typeface="Lexend Medium"/>
                <a:sym typeface="Lexend Medium"/>
              </a:defRPr>
            </a:lvl6pPr>
            <a:lvl7pPr lvl="6" algn="r" rtl="0">
              <a:spcBef>
                <a:spcPts val="0"/>
              </a:spcBef>
              <a:spcAft>
                <a:spcPts val="0"/>
              </a:spcAft>
              <a:buSzPts val="5200"/>
              <a:buFont typeface="Lexend Medium"/>
              <a:buNone/>
              <a:defRPr sz="5200">
                <a:latin typeface="Lexend Medium"/>
                <a:ea typeface="Lexend Medium"/>
                <a:cs typeface="Lexend Medium"/>
                <a:sym typeface="Lexend Medium"/>
              </a:defRPr>
            </a:lvl7pPr>
            <a:lvl8pPr lvl="7" algn="r" rtl="0">
              <a:spcBef>
                <a:spcPts val="0"/>
              </a:spcBef>
              <a:spcAft>
                <a:spcPts val="0"/>
              </a:spcAft>
              <a:buSzPts val="5200"/>
              <a:buFont typeface="Lexend Medium"/>
              <a:buNone/>
              <a:defRPr sz="5200">
                <a:latin typeface="Lexend Medium"/>
                <a:ea typeface="Lexend Medium"/>
                <a:cs typeface="Lexend Medium"/>
                <a:sym typeface="Lexend Medium"/>
              </a:defRPr>
            </a:lvl8pPr>
            <a:lvl9pPr lvl="8" algn="r" rtl="0">
              <a:spcBef>
                <a:spcPts val="0"/>
              </a:spcBef>
              <a:spcAft>
                <a:spcPts val="0"/>
              </a:spcAft>
              <a:buSzPts val="5200"/>
              <a:buFont typeface="Lexend Medium"/>
              <a:buNone/>
              <a:defRPr sz="5200">
                <a:latin typeface="Lexend Medium"/>
                <a:ea typeface="Lexend Medium"/>
                <a:cs typeface="Lexend Medium"/>
                <a:sym typeface="Lexend Medium"/>
              </a:defRPr>
            </a:lvl9pPr>
          </a:lstStyle>
          <a:p>
            <a:endParaRPr/>
          </a:p>
        </p:txBody>
      </p:sp>
      <p:sp>
        <p:nvSpPr>
          <p:cNvPr id="11" name="Google Shape;11;p2"/>
          <p:cNvSpPr txBox="1">
            <a:spLocks noGrp="1"/>
          </p:cNvSpPr>
          <p:nvPr>
            <p:ph type="subTitle" idx="1"/>
          </p:nvPr>
        </p:nvSpPr>
        <p:spPr>
          <a:xfrm>
            <a:off x="3587125" y="3661325"/>
            <a:ext cx="3891300" cy="36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Comfortaa Medium"/>
              <a:buNone/>
              <a:defRPr sz="1400">
                <a:solidFill>
                  <a:schemeClr val="accent5"/>
                </a:solidFill>
                <a:latin typeface="Comfortaa Medium"/>
                <a:ea typeface="Comfortaa Medium"/>
                <a:cs typeface="Comfortaa Medium"/>
                <a:sym typeface="Comfortaa Medium"/>
              </a:defRPr>
            </a:lvl1pPr>
            <a:lvl2pPr lvl="1" algn="ctr" rtl="0">
              <a:lnSpc>
                <a:spcPct val="100000"/>
              </a:lnSpc>
              <a:spcBef>
                <a:spcPts val="1600"/>
              </a:spcBef>
              <a:spcAft>
                <a:spcPts val="0"/>
              </a:spcAft>
              <a:buSzPts val="2600"/>
              <a:buFont typeface="Nunito"/>
              <a:buNone/>
              <a:defRPr sz="2600">
                <a:latin typeface="Nunito"/>
                <a:ea typeface="Nunito"/>
                <a:cs typeface="Nunito"/>
                <a:sym typeface="Nunito"/>
              </a:defRPr>
            </a:lvl2pPr>
            <a:lvl3pPr lvl="2" algn="ctr" rtl="0">
              <a:lnSpc>
                <a:spcPct val="100000"/>
              </a:lnSpc>
              <a:spcBef>
                <a:spcPts val="1600"/>
              </a:spcBef>
              <a:spcAft>
                <a:spcPts val="0"/>
              </a:spcAft>
              <a:buSzPts val="2600"/>
              <a:buFont typeface="Nunito"/>
              <a:buNone/>
              <a:defRPr sz="2600">
                <a:latin typeface="Nunito"/>
                <a:ea typeface="Nunito"/>
                <a:cs typeface="Nunito"/>
                <a:sym typeface="Nunito"/>
              </a:defRPr>
            </a:lvl3pPr>
            <a:lvl4pPr lvl="3" algn="ctr" rtl="0">
              <a:lnSpc>
                <a:spcPct val="100000"/>
              </a:lnSpc>
              <a:spcBef>
                <a:spcPts val="1600"/>
              </a:spcBef>
              <a:spcAft>
                <a:spcPts val="0"/>
              </a:spcAft>
              <a:buSzPts val="2600"/>
              <a:buFont typeface="Nunito"/>
              <a:buNone/>
              <a:defRPr sz="2600">
                <a:latin typeface="Nunito"/>
                <a:ea typeface="Nunito"/>
                <a:cs typeface="Nunito"/>
                <a:sym typeface="Nunito"/>
              </a:defRPr>
            </a:lvl4pPr>
            <a:lvl5pPr lvl="4" algn="ctr" rtl="0">
              <a:lnSpc>
                <a:spcPct val="100000"/>
              </a:lnSpc>
              <a:spcBef>
                <a:spcPts val="1600"/>
              </a:spcBef>
              <a:spcAft>
                <a:spcPts val="0"/>
              </a:spcAft>
              <a:buSzPts val="2600"/>
              <a:buFont typeface="Nunito"/>
              <a:buNone/>
              <a:defRPr sz="2600">
                <a:latin typeface="Nunito"/>
                <a:ea typeface="Nunito"/>
                <a:cs typeface="Nunito"/>
                <a:sym typeface="Nunito"/>
              </a:defRPr>
            </a:lvl5pPr>
            <a:lvl6pPr lvl="5" algn="ctr" rtl="0">
              <a:lnSpc>
                <a:spcPct val="100000"/>
              </a:lnSpc>
              <a:spcBef>
                <a:spcPts val="1600"/>
              </a:spcBef>
              <a:spcAft>
                <a:spcPts val="0"/>
              </a:spcAft>
              <a:buSzPts val="2600"/>
              <a:buFont typeface="Nunito"/>
              <a:buNone/>
              <a:defRPr sz="2600">
                <a:latin typeface="Nunito"/>
                <a:ea typeface="Nunito"/>
                <a:cs typeface="Nunito"/>
                <a:sym typeface="Nunito"/>
              </a:defRPr>
            </a:lvl6pPr>
            <a:lvl7pPr lvl="6" algn="ctr" rtl="0">
              <a:lnSpc>
                <a:spcPct val="100000"/>
              </a:lnSpc>
              <a:spcBef>
                <a:spcPts val="1600"/>
              </a:spcBef>
              <a:spcAft>
                <a:spcPts val="0"/>
              </a:spcAft>
              <a:buSzPts val="2600"/>
              <a:buFont typeface="Nunito"/>
              <a:buNone/>
              <a:defRPr sz="2600">
                <a:latin typeface="Nunito"/>
                <a:ea typeface="Nunito"/>
                <a:cs typeface="Nunito"/>
                <a:sym typeface="Nunito"/>
              </a:defRPr>
            </a:lvl7pPr>
            <a:lvl8pPr lvl="7" algn="ctr" rtl="0">
              <a:lnSpc>
                <a:spcPct val="100000"/>
              </a:lnSpc>
              <a:spcBef>
                <a:spcPts val="1600"/>
              </a:spcBef>
              <a:spcAft>
                <a:spcPts val="0"/>
              </a:spcAft>
              <a:buSzPts val="2600"/>
              <a:buFont typeface="Nunito"/>
              <a:buNone/>
              <a:defRPr sz="2600">
                <a:latin typeface="Nunito"/>
                <a:ea typeface="Nunito"/>
                <a:cs typeface="Nunito"/>
                <a:sym typeface="Nunito"/>
              </a:defRPr>
            </a:lvl8pPr>
            <a:lvl9pPr lvl="8" algn="ctr" rtl="0">
              <a:lnSpc>
                <a:spcPct val="100000"/>
              </a:lnSpc>
              <a:spcBef>
                <a:spcPts val="1600"/>
              </a:spcBef>
              <a:spcAft>
                <a:spcPts val="0"/>
              </a:spcAft>
              <a:buSzPts val="2600"/>
              <a:buFont typeface="Nunito"/>
              <a:buNone/>
              <a:defRPr sz="2600">
                <a:latin typeface="Nunito"/>
                <a:ea typeface="Nunito"/>
                <a:cs typeface="Nunito"/>
                <a:sym typeface="Nunito"/>
              </a:defRPr>
            </a:lvl9pPr>
          </a:lstStyle>
          <a:p>
            <a:endParaRPr/>
          </a:p>
        </p:txBody>
      </p:sp>
      <p:sp>
        <p:nvSpPr>
          <p:cNvPr id="12" name="Google Shape;12;p2"/>
          <p:cNvSpPr/>
          <p:nvPr/>
        </p:nvSpPr>
        <p:spPr>
          <a:xfrm>
            <a:off x="666225" y="297956"/>
            <a:ext cx="96300" cy="96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27950" y="1026209"/>
            <a:ext cx="138000" cy="119400"/>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4377058">
            <a:off x="8802196" y="2665512"/>
            <a:ext cx="141205" cy="122127"/>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374813" y="789950"/>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003056" y="3583414"/>
            <a:ext cx="54600" cy="54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374413">
            <a:off x="-611745" y="3644065"/>
            <a:ext cx="4179956" cy="219880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18" name="Google Shape;18;p2"/>
          <p:cNvPicPr preferRelativeResize="0"/>
          <p:nvPr/>
        </p:nvPicPr>
        <p:blipFill>
          <a:blip r:embed="rId2">
            <a:alphaModFix/>
          </a:blip>
          <a:stretch>
            <a:fillRect/>
          </a:stretch>
        </p:blipFill>
        <p:spPr>
          <a:xfrm rot="1257736">
            <a:off x="-710331" y="70328"/>
            <a:ext cx="1814563" cy="1211972"/>
          </a:xfrm>
          <a:prstGeom prst="rect">
            <a:avLst/>
          </a:prstGeom>
          <a:noFill/>
          <a:ln>
            <a:noFill/>
          </a:ln>
        </p:spPr>
      </p:pic>
      <p:pic>
        <p:nvPicPr>
          <p:cNvPr id="19" name="Google Shape;19;p2"/>
          <p:cNvPicPr preferRelativeResize="0"/>
          <p:nvPr/>
        </p:nvPicPr>
        <p:blipFill>
          <a:blip r:embed="rId2">
            <a:alphaModFix/>
          </a:blip>
          <a:stretch>
            <a:fillRect/>
          </a:stretch>
        </p:blipFill>
        <p:spPr>
          <a:xfrm rot="6017013">
            <a:off x="8287669" y="1238337"/>
            <a:ext cx="1467960" cy="980476"/>
          </a:xfrm>
          <a:prstGeom prst="rect">
            <a:avLst/>
          </a:prstGeom>
          <a:noFill/>
          <a:ln>
            <a:noFill/>
          </a:ln>
        </p:spPr>
      </p:pic>
      <p:pic>
        <p:nvPicPr>
          <p:cNvPr id="20" name="Google Shape;20;p2"/>
          <p:cNvPicPr preferRelativeResize="0"/>
          <p:nvPr/>
        </p:nvPicPr>
        <p:blipFill>
          <a:blip r:embed="rId3">
            <a:alphaModFix/>
          </a:blip>
          <a:stretch>
            <a:fillRect/>
          </a:stretch>
        </p:blipFill>
        <p:spPr>
          <a:xfrm rot="-8954383">
            <a:off x="1831862" y="-1200172"/>
            <a:ext cx="1558229" cy="2045643"/>
          </a:xfrm>
          <a:prstGeom prst="rect">
            <a:avLst/>
          </a:prstGeom>
          <a:noFill/>
          <a:ln>
            <a:noFill/>
          </a:ln>
        </p:spPr>
      </p:pic>
      <p:sp>
        <p:nvSpPr>
          <p:cNvPr id="21" name="Google Shape;21;p2"/>
          <p:cNvSpPr/>
          <p:nvPr/>
        </p:nvSpPr>
        <p:spPr>
          <a:xfrm rot="-4379173">
            <a:off x="1312836" y="633135"/>
            <a:ext cx="99453" cy="86351"/>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899700" y="4244019"/>
            <a:ext cx="103500" cy="103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 name="Google Shape;23;p2"/>
          <p:cNvPicPr preferRelativeResize="0"/>
          <p:nvPr/>
        </p:nvPicPr>
        <p:blipFill>
          <a:blip r:embed="rId4">
            <a:alphaModFix/>
          </a:blip>
          <a:stretch>
            <a:fillRect/>
          </a:stretch>
        </p:blipFill>
        <p:spPr>
          <a:xfrm>
            <a:off x="7890536" y="4210875"/>
            <a:ext cx="2053438" cy="1267043"/>
          </a:xfrm>
          <a:prstGeom prst="rect">
            <a:avLst/>
          </a:prstGeom>
          <a:noFill/>
          <a:ln>
            <a:noFill/>
          </a:ln>
        </p:spPr>
      </p:pic>
      <p:pic>
        <p:nvPicPr>
          <p:cNvPr id="24" name="Google Shape;24;p2"/>
          <p:cNvPicPr preferRelativeResize="0"/>
          <p:nvPr/>
        </p:nvPicPr>
        <p:blipFill>
          <a:blip r:embed="rId2">
            <a:alphaModFix/>
          </a:blip>
          <a:stretch>
            <a:fillRect/>
          </a:stretch>
        </p:blipFill>
        <p:spPr>
          <a:xfrm rot="-10799988">
            <a:off x="7067775" y="4561906"/>
            <a:ext cx="1581218" cy="1056116"/>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
    <p:spTree>
      <p:nvGrpSpPr>
        <p:cNvPr id="1" name="Shape 229"/>
        <p:cNvGrpSpPr/>
        <p:nvPr/>
      </p:nvGrpSpPr>
      <p:grpSpPr>
        <a:xfrm>
          <a:off x="0" y="0"/>
          <a:ext cx="0" cy="0"/>
          <a:chOff x="0" y="0"/>
          <a:chExt cx="0" cy="0"/>
        </a:xfrm>
      </p:grpSpPr>
      <p:sp>
        <p:nvSpPr>
          <p:cNvPr id="230" name="Google Shape;230;p24"/>
          <p:cNvSpPr/>
          <p:nvPr/>
        </p:nvSpPr>
        <p:spPr>
          <a:xfrm rot="-2699642">
            <a:off x="6013252" y="3673064"/>
            <a:ext cx="5674753" cy="2198729"/>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231" name="Google Shape;231;p24"/>
          <p:cNvSpPr/>
          <p:nvPr/>
        </p:nvSpPr>
        <p:spPr>
          <a:xfrm rot="-9828771">
            <a:off x="6164954" y="-1176067"/>
            <a:ext cx="4340644" cy="219879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232" name="Google Shape;232;p24"/>
          <p:cNvPicPr preferRelativeResize="0"/>
          <p:nvPr/>
        </p:nvPicPr>
        <p:blipFill>
          <a:blip r:embed="rId2">
            <a:alphaModFix/>
          </a:blip>
          <a:stretch>
            <a:fillRect/>
          </a:stretch>
        </p:blipFill>
        <p:spPr>
          <a:xfrm>
            <a:off x="8060714" y="4181475"/>
            <a:ext cx="1256335" cy="1181896"/>
          </a:xfrm>
          <a:prstGeom prst="rect">
            <a:avLst/>
          </a:prstGeom>
          <a:noFill/>
          <a:ln>
            <a:noFill/>
          </a:ln>
        </p:spPr>
      </p:pic>
      <p:pic>
        <p:nvPicPr>
          <p:cNvPr id="233" name="Google Shape;233;p24"/>
          <p:cNvPicPr preferRelativeResize="0"/>
          <p:nvPr/>
        </p:nvPicPr>
        <p:blipFill>
          <a:blip r:embed="rId3">
            <a:alphaModFix/>
          </a:blip>
          <a:stretch>
            <a:fillRect/>
          </a:stretch>
        </p:blipFill>
        <p:spPr>
          <a:xfrm rot="-10799978">
            <a:off x="7216824" y="4647733"/>
            <a:ext cx="1359261" cy="907863"/>
          </a:xfrm>
          <a:prstGeom prst="rect">
            <a:avLst/>
          </a:prstGeom>
          <a:noFill/>
          <a:ln>
            <a:noFill/>
          </a:ln>
        </p:spPr>
      </p:pic>
      <p:pic>
        <p:nvPicPr>
          <p:cNvPr id="234" name="Google Shape;234;p24"/>
          <p:cNvPicPr preferRelativeResize="0"/>
          <p:nvPr/>
        </p:nvPicPr>
        <p:blipFill>
          <a:blip r:embed="rId3">
            <a:alphaModFix/>
          </a:blip>
          <a:stretch>
            <a:fillRect/>
          </a:stretch>
        </p:blipFill>
        <p:spPr>
          <a:xfrm rot="-8659740">
            <a:off x="8305802" y="202805"/>
            <a:ext cx="1444597" cy="964865"/>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3"/>
          <p:cNvSpPr/>
          <p:nvPr/>
        </p:nvSpPr>
        <p:spPr>
          <a:xfrm rot="-10117941">
            <a:off x="3658940" y="-1386654"/>
            <a:ext cx="7078670" cy="285547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27" name="Google Shape;27;p3"/>
          <p:cNvSpPr txBox="1">
            <a:spLocks noGrp="1"/>
          </p:cNvSpPr>
          <p:nvPr>
            <p:ph type="title"/>
          </p:nvPr>
        </p:nvSpPr>
        <p:spPr>
          <a:xfrm>
            <a:off x="4469560" y="2242375"/>
            <a:ext cx="3279000" cy="1143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600"/>
              <a:buNone/>
              <a:defRPr>
                <a:solidFill>
                  <a:schemeClr val="lt1"/>
                </a:solidFill>
              </a:defRPr>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28" name="Google Shape;28;p3"/>
          <p:cNvSpPr txBox="1">
            <a:spLocks noGrp="1"/>
          </p:cNvSpPr>
          <p:nvPr>
            <p:ph type="subTitle" idx="1"/>
          </p:nvPr>
        </p:nvSpPr>
        <p:spPr>
          <a:xfrm>
            <a:off x="4469538" y="3561425"/>
            <a:ext cx="3279000" cy="68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atin typeface="Comfortaa"/>
                <a:ea typeface="Comfortaa"/>
                <a:cs typeface="Comfortaa"/>
                <a:sym typeface="Comfortaa"/>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 name="Google Shape;29;p3"/>
          <p:cNvSpPr txBox="1">
            <a:spLocks noGrp="1"/>
          </p:cNvSpPr>
          <p:nvPr>
            <p:ph type="title" idx="2" hasCustomPrompt="1"/>
          </p:nvPr>
        </p:nvSpPr>
        <p:spPr>
          <a:xfrm>
            <a:off x="4469538" y="1095725"/>
            <a:ext cx="3279000" cy="1143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9500">
                <a:solidFill>
                  <a:schemeClr val="accent1"/>
                </a:solidFill>
              </a:defRPr>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r>
              <a:t>xx%</a:t>
            </a:r>
          </a:p>
        </p:txBody>
      </p:sp>
      <p:pic>
        <p:nvPicPr>
          <p:cNvPr id="30" name="Google Shape;30;p3"/>
          <p:cNvPicPr preferRelativeResize="0"/>
          <p:nvPr/>
        </p:nvPicPr>
        <p:blipFill>
          <a:blip r:embed="rId2">
            <a:alphaModFix/>
          </a:blip>
          <a:stretch>
            <a:fillRect/>
          </a:stretch>
        </p:blipFill>
        <p:spPr>
          <a:xfrm rot="9198444">
            <a:off x="7998842" y="1003544"/>
            <a:ext cx="1825368" cy="1219192"/>
          </a:xfrm>
          <a:prstGeom prst="rect">
            <a:avLst/>
          </a:prstGeom>
          <a:noFill/>
          <a:ln>
            <a:noFill/>
          </a:ln>
        </p:spPr>
      </p:pic>
      <p:pic>
        <p:nvPicPr>
          <p:cNvPr id="31" name="Google Shape;31;p3"/>
          <p:cNvPicPr preferRelativeResize="0"/>
          <p:nvPr/>
        </p:nvPicPr>
        <p:blipFill>
          <a:blip r:embed="rId3">
            <a:alphaModFix/>
          </a:blip>
          <a:stretch>
            <a:fillRect/>
          </a:stretch>
        </p:blipFill>
        <p:spPr>
          <a:xfrm>
            <a:off x="7287375" y="4319219"/>
            <a:ext cx="1597050" cy="992506"/>
          </a:xfrm>
          <a:prstGeom prst="rect">
            <a:avLst/>
          </a:prstGeom>
          <a:noFill/>
          <a:ln>
            <a:noFill/>
          </a:ln>
        </p:spPr>
      </p:pic>
      <p:sp>
        <p:nvSpPr>
          <p:cNvPr id="32" name="Google Shape;32;p3"/>
          <p:cNvSpPr/>
          <p:nvPr/>
        </p:nvSpPr>
        <p:spPr>
          <a:xfrm rot="374400">
            <a:off x="-1480698" y="3935511"/>
            <a:ext cx="6414364" cy="219880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33" name="Google Shape;33;p3"/>
          <p:cNvPicPr preferRelativeResize="0"/>
          <p:nvPr/>
        </p:nvPicPr>
        <p:blipFill>
          <a:blip r:embed="rId2">
            <a:alphaModFix/>
          </a:blip>
          <a:stretch>
            <a:fillRect/>
          </a:stretch>
        </p:blipFill>
        <p:spPr>
          <a:xfrm rot="-3107665">
            <a:off x="-519008" y="398993"/>
            <a:ext cx="1825369" cy="1219192"/>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714375" y="445025"/>
            <a:ext cx="771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Lexend Medium"/>
                <a:ea typeface="Lexend Medium"/>
                <a:cs typeface="Lexend Medium"/>
                <a:sym typeface="Lexend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 name="Google Shape;36;p4"/>
          <p:cNvSpPr txBox="1">
            <a:spLocks noGrp="1"/>
          </p:cNvSpPr>
          <p:nvPr>
            <p:ph type="body" idx="1"/>
          </p:nvPr>
        </p:nvSpPr>
        <p:spPr>
          <a:xfrm>
            <a:off x="805511" y="1286275"/>
            <a:ext cx="7521600" cy="365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Comfortaa"/>
              <a:buChar char="●"/>
              <a:defRPr>
                <a:latin typeface="Comfortaa"/>
                <a:ea typeface="Comfortaa"/>
                <a:cs typeface="Comfortaa"/>
                <a:sym typeface="Comfortaa"/>
              </a:defRPr>
            </a:lvl1pPr>
            <a:lvl2pPr marL="914400" lvl="1" indent="-317500" rtl="0">
              <a:spcBef>
                <a:spcPts val="1600"/>
              </a:spcBef>
              <a:spcAft>
                <a:spcPts val="0"/>
              </a:spcAft>
              <a:buSzPts val="1400"/>
              <a:buFont typeface="Comfortaa"/>
              <a:buChar char="○"/>
              <a:defRPr>
                <a:latin typeface="Comfortaa"/>
                <a:ea typeface="Comfortaa"/>
                <a:cs typeface="Comfortaa"/>
                <a:sym typeface="Comfortaa"/>
              </a:defRPr>
            </a:lvl2pPr>
            <a:lvl3pPr marL="1371600" lvl="2" indent="-317500" rtl="0">
              <a:spcBef>
                <a:spcPts val="1600"/>
              </a:spcBef>
              <a:spcAft>
                <a:spcPts val="0"/>
              </a:spcAft>
              <a:buSzPts val="1400"/>
              <a:buFont typeface="Comfortaa"/>
              <a:buChar char="■"/>
              <a:defRPr>
                <a:latin typeface="Comfortaa"/>
                <a:ea typeface="Comfortaa"/>
                <a:cs typeface="Comfortaa"/>
                <a:sym typeface="Comfortaa"/>
              </a:defRPr>
            </a:lvl3pPr>
            <a:lvl4pPr marL="1828800" lvl="3" indent="-317500" rtl="0">
              <a:spcBef>
                <a:spcPts val="1600"/>
              </a:spcBef>
              <a:spcAft>
                <a:spcPts val="0"/>
              </a:spcAft>
              <a:buSzPts val="1400"/>
              <a:buFont typeface="Comfortaa"/>
              <a:buChar char="●"/>
              <a:defRPr>
                <a:latin typeface="Comfortaa"/>
                <a:ea typeface="Comfortaa"/>
                <a:cs typeface="Comfortaa"/>
                <a:sym typeface="Comfortaa"/>
              </a:defRPr>
            </a:lvl4pPr>
            <a:lvl5pPr marL="2286000" lvl="4" indent="-317500" rtl="0">
              <a:spcBef>
                <a:spcPts val="1600"/>
              </a:spcBef>
              <a:spcAft>
                <a:spcPts val="0"/>
              </a:spcAft>
              <a:buSzPts val="1400"/>
              <a:buFont typeface="Comfortaa"/>
              <a:buChar char="○"/>
              <a:defRPr>
                <a:latin typeface="Comfortaa"/>
                <a:ea typeface="Comfortaa"/>
                <a:cs typeface="Comfortaa"/>
                <a:sym typeface="Comfortaa"/>
              </a:defRPr>
            </a:lvl5pPr>
            <a:lvl6pPr marL="2743200" lvl="5" indent="-317500" rtl="0">
              <a:spcBef>
                <a:spcPts val="1600"/>
              </a:spcBef>
              <a:spcAft>
                <a:spcPts val="0"/>
              </a:spcAft>
              <a:buSzPts val="1400"/>
              <a:buFont typeface="Comfortaa"/>
              <a:buChar char="■"/>
              <a:defRPr>
                <a:latin typeface="Comfortaa"/>
                <a:ea typeface="Comfortaa"/>
                <a:cs typeface="Comfortaa"/>
                <a:sym typeface="Comfortaa"/>
              </a:defRPr>
            </a:lvl6pPr>
            <a:lvl7pPr marL="3200400" lvl="6" indent="-317500" rtl="0">
              <a:spcBef>
                <a:spcPts val="1600"/>
              </a:spcBef>
              <a:spcAft>
                <a:spcPts val="0"/>
              </a:spcAft>
              <a:buSzPts val="1400"/>
              <a:buFont typeface="Comfortaa"/>
              <a:buChar char="●"/>
              <a:defRPr>
                <a:latin typeface="Comfortaa"/>
                <a:ea typeface="Comfortaa"/>
                <a:cs typeface="Comfortaa"/>
                <a:sym typeface="Comfortaa"/>
              </a:defRPr>
            </a:lvl7pPr>
            <a:lvl8pPr marL="3657600" lvl="7" indent="-317500" rtl="0">
              <a:spcBef>
                <a:spcPts val="1600"/>
              </a:spcBef>
              <a:spcAft>
                <a:spcPts val="0"/>
              </a:spcAft>
              <a:buSzPts val="1400"/>
              <a:buFont typeface="Comfortaa"/>
              <a:buChar char="○"/>
              <a:defRPr>
                <a:latin typeface="Comfortaa"/>
                <a:ea typeface="Comfortaa"/>
                <a:cs typeface="Comfortaa"/>
                <a:sym typeface="Comfortaa"/>
              </a:defRPr>
            </a:lvl8pPr>
            <a:lvl9pPr marL="4114800" lvl="8" indent="-317500" rtl="0">
              <a:spcBef>
                <a:spcPts val="1600"/>
              </a:spcBef>
              <a:spcAft>
                <a:spcPts val="1600"/>
              </a:spcAft>
              <a:buSzPts val="1400"/>
              <a:buFont typeface="Comfortaa"/>
              <a:buChar char="■"/>
              <a:defRPr>
                <a:latin typeface="Comfortaa"/>
                <a:ea typeface="Comfortaa"/>
                <a:cs typeface="Comfortaa"/>
                <a:sym typeface="Comfortaa"/>
              </a:defRPr>
            </a:lvl9pPr>
          </a:lstStyle>
          <a:p>
            <a:endParaRPr/>
          </a:p>
        </p:txBody>
      </p:sp>
      <p:pic>
        <p:nvPicPr>
          <p:cNvPr id="37" name="Google Shape;37;p4"/>
          <p:cNvPicPr preferRelativeResize="0"/>
          <p:nvPr/>
        </p:nvPicPr>
        <p:blipFill>
          <a:blip r:embed="rId2">
            <a:alphaModFix/>
          </a:blip>
          <a:stretch>
            <a:fillRect/>
          </a:stretch>
        </p:blipFill>
        <p:spPr>
          <a:xfrm rot="9198444">
            <a:off x="8214611" y="1708589"/>
            <a:ext cx="1879056" cy="1255049"/>
          </a:xfrm>
          <a:prstGeom prst="rect">
            <a:avLst/>
          </a:prstGeom>
          <a:noFill/>
          <a:ln>
            <a:noFill/>
          </a:ln>
        </p:spPr>
      </p:pic>
      <p:pic>
        <p:nvPicPr>
          <p:cNvPr id="38" name="Google Shape;38;p4"/>
          <p:cNvPicPr preferRelativeResize="0"/>
          <p:nvPr/>
        </p:nvPicPr>
        <p:blipFill>
          <a:blip r:embed="rId2">
            <a:alphaModFix/>
          </a:blip>
          <a:stretch>
            <a:fillRect/>
          </a:stretch>
        </p:blipFill>
        <p:spPr>
          <a:xfrm rot="9800479">
            <a:off x="7610384" y="4591925"/>
            <a:ext cx="1326486" cy="885973"/>
          </a:xfrm>
          <a:prstGeom prst="rect">
            <a:avLst/>
          </a:prstGeom>
          <a:noFill/>
          <a:ln>
            <a:noFill/>
          </a:ln>
        </p:spPr>
      </p:pic>
      <p:pic>
        <p:nvPicPr>
          <p:cNvPr id="39" name="Google Shape;39;p4"/>
          <p:cNvPicPr preferRelativeResize="0"/>
          <p:nvPr/>
        </p:nvPicPr>
        <p:blipFill>
          <a:blip r:embed="rId2">
            <a:alphaModFix/>
          </a:blip>
          <a:stretch>
            <a:fillRect/>
          </a:stretch>
        </p:blipFill>
        <p:spPr>
          <a:xfrm rot="3168216">
            <a:off x="-1021100" y="-51430"/>
            <a:ext cx="1755998" cy="1172859"/>
          </a:xfrm>
          <a:prstGeom prst="rect">
            <a:avLst/>
          </a:prstGeom>
          <a:noFill/>
          <a:ln>
            <a:noFill/>
          </a:ln>
        </p:spPr>
      </p:pic>
      <p:sp>
        <p:nvSpPr>
          <p:cNvPr id="40" name="Google Shape;40;p4"/>
          <p:cNvSpPr/>
          <p:nvPr/>
        </p:nvSpPr>
        <p:spPr>
          <a:xfrm rot="-9837030">
            <a:off x="4132108" y="-1666489"/>
            <a:ext cx="7078607" cy="2855377"/>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41" name="Google Shape;41;p4"/>
          <p:cNvSpPr/>
          <p:nvPr/>
        </p:nvSpPr>
        <p:spPr>
          <a:xfrm rot="1030150">
            <a:off x="-1761390" y="4140967"/>
            <a:ext cx="6414336" cy="219888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105"/>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06"/>
        <p:cNvGrpSpPr/>
        <p:nvPr/>
      </p:nvGrpSpPr>
      <p:grpSpPr>
        <a:xfrm>
          <a:off x="0" y="0"/>
          <a:ext cx="0" cy="0"/>
          <a:chOff x="0" y="0"/>
          <a:chExt cx="0" cy="0"/>
        </a:xfrm>
      </p:grpSpPr>
      <p:sp>
        <p:nvSpPr>
          <p:cNvPr id="107" name="Google Shape;107;p13"/>
          <p:cNvSpPr/>
          <p:nvPr/>
        </p:nvSpPr>
        <p:spPr>
          <a:xfrm rot="-9828771">
            <a:off x="6164954" y="-1176067"/>
            <a:ext cx="4340644" cy="219879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108" name="Google Shape;108;p13"/>
          <p:cNvSpPr/>
          <p:nvPr/>
        </p:nvSpPr>
        <p:spPr>
          <a:xfrm rot="1221454">
            <a:off x="-1119125" y="4061555"/>
            <a:ext cx="4180118" cy="2198891"/>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109" name="Google Shape;109;p13"/>
          <p:cNvSpPr txBox="1">
            <a:spLocks noGrp="1"/>
          </p:cNvSpPr>
          <p:nvPr>
            <p:ph type="subTitle" idx="1"/>
          </p:nvPr>
        </p:nvSpPr>
        <p:spPr>
          <a:xfrm>
            <a:off x="1899822" y="2171275"/>
            <a:ext cx="2633400" cy="585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omfortaa Medium"/>
                <a:ea typeface="Comfortaa Medium"/>
                <a:cs typeface="Comfortaa Medium"/>
                <a:sym typeface="Comfortaa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p13"/>
          <p:cNvSpPr txBox="1">
            <a:spLocks noGrp="1"/>
          </p:cNvSpPr>
          <p:nvPr>
            <p:ph type="subTitle" idx="2"/>
          </p:nvPr>
        </p:nvSpPr>
        <p:spPr>
          <a:xfrm>
            <a:off x="5201741" y="2171275"/>
            <a:ext cx="2633400" cy="585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omfortaa Medium"/>
                <a:ea typeface="Comfortaa Medium"/>
                <a:cs typeface="Comfortaa Medium"/>
                <a:sym typeface="Comfortaa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 name="Google Shape;111;p13"/>
          <p:cNvSpPr txBox="1">
            <a:spLocks noGrp="1"/>
          </p:cNvSpPr>
          <p:nvPr>
            <p:ph type="subTitle" idx="3"/>
          </p:nvPr>
        </p:nvSpPr>
        <p:spPr>
          <a:xfrm>
            <a:off x="1899822" y="3465328"/>
            <a:ext cx="2635200" cy="585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omfortaa Medium"/>
                <a:ea typeface="Comfortaa Medium"/>
                <a:cs typeface="Comfortaa Medium"/>
                <a:sym typeface="Comfortaa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p13"/>
          <p:cNvSpPr txBox="1">
            <a:spLocks noGrp="1"/>
          </p:cNvSpPr>
          <p:nvPr>
            <p:ph type="subTitle" idx="4"/>
          </p:nvPr>
        </p:nvSpPr>
        <p:spPr>
          <a:xfrm>
            <a:off x="5201741" y="3465328"/>
            <a:ext cx="2633400" cy="585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omfortaa Medium"/>
                <a:ea typeface="Comfortaa Medium"/>
                <a:cs typeface="Comfortaa Medium"/>
                <a:sym typeface="Comfortaa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 name="Google Shape;113;p13"/>
          <p:cNvSpPr txBox="1">
            <a:spLocks noGrp="1"/>
          </p:cNvSpPr>
          <p:nvPr>
            <p:ph type="title"/>
          </p:nvPr>
        </p:nvSpPr>
        <p:spPr>
          <a:xfrm>
            <a:off x="714375" y="445025"/>
            <a:ext cx="7715100" cy="572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500"/>
              <a:buNone/>
              <a:defRPr>
                <a:latin typeface="Lexend Medium"/>
                <a:ea typeface="Lexend Medium"/>
                <a:cs typeface="Lexend Medium"/>
                <a:sym typeface="Lexend Medium"/>
              </a:defRPr>
            </a:lvl1pPr>
            <a:lvl2pPr lvl="1" algn="l" rtl="0">
              <a:lnSpc>
                <a:spcPct val="100000"/>
              </a:lnSpc>
              <a:spcBef>
                <a:spcPts val="0"/>
              </a:spcBef>
              <a:spcAft>
                <a:spcPts val="0"/>
              </a:spcAft>
              <a:buSzPts val="3500"/>
              <a:buNone/>
              <a:defRPr/>
            </a:lvl2pPr>
            <a:lvl3pPr lvl="2" algn="l" rtl="0">
              <a:lnSpc>
                <a:spcPct val="100000"/>
              </a:lnSpc>
              <a:spcBef>
                <a:spcPts val="0"/>
              </a:spcBef>
              <a:spcAft>
                <a:spcPts val="0"/>
              </a:spcAft>
              <a:buSzPts val="3500"/>
              <a:buNone/>
              <a:defRPr/>
            </a:lvl3pPr>
            <a:lvl4pPr lvl="3" algn="l" rtl="0">
              <a:lnSpc>
                <a:spcPct val="100000"/>
              </a:lnSpc>
              <a:spcBef>
                <a:spcPts val="0"/>
              </a:spcBef>
              <a:spcAft>
                <a:spcPts val="0"/>
              </a:spcAft>
              <a:buSzPts val="3500"/>
              <a:buNone/>
              <a:defRPr/>
            </a:lvl4pPr>
            <a:lvl5pPr lvl="4" algn="l" rtl="0">
              <a:lnSpc>
                <a:spcPct val="100000"/>
              </a:lnSpc>
              <a:spcBef>
                <a:spcPts val="0"/>
              </a:spcBef>
              <a:spcAft>
                <a:spcPts val="0"/>
              </a:spcAft>
              <a:buSzPts val="3500"/>
              <a:buNone/>
              <a:defRPr/>
            </a:lvl5pPr>
            <a:lvl6pPr lvl="5" algn="l" rtl="0">
              <a:lnSpc>
                <a:spcPct val="100000"/>
              </a:lnSpc>
              <a:spcBef>
                <a:spcPts val="0"/>
              </a:spcBef>
              <a:spcAft>
                <a:spcPts val="0"/>
              </a:spcAft>
              <a:buSzPts val="3500"/>
              <a:buNone/>
              <a:defRPr/>
            </a:lvl6pPr>
            <a:lvl7pPr lvl="6" algn="l" rtl="0">
              <a:lnSpc>
                <a:spcPct val="100000"/>
              </a:lnSpc>
              <a:spcBef>
                <a:spcPts val="0"/>
              </a:spcBef>
              <a:spcAft>
                <a:spcPts val="0"/>
              </a:spcAft>
              <a:buSzPts val="3500"/>
              <a:buNone/>
              <a:defRPr/>
            </a:lvl7pPr>
            <a:lvl8pPr lvl="7" algn="l" rtl="0">
              <a:lnSpc>
                <a:spcPct val="100000"/>
              </a:lnSpc>
              <a:spcBef>
                <a:spcPts val="0"/>
              </a:spcBef>
              <a:spcAft>
                <a:spcPts val="0"/>
              </a:spcAft>
              <a:buSzPts val="3500"/>
              <a:buNone/>
              <a:defRPr/>
            </a:lvl8pPr>
            <a:lvl9pPr lvl="8" algn="l" rtl="0">
              <a:lnSpc>
                <a:spcPct val="100000"/>
              </a:lnSpc>
              <a:spcBef>
                <a:spcPts val="0"/>
              </a:spcBef>
              <a:spcAft>
                <a:spcPts val="0"/>
              </a:spcAft>
              <a:buSzPts val="3500"/>
              <a:buNone/>
              <a:defRPr/>
            </a:lvl9pPr>
          </a:lstStyle>
          <a:p>
            <a:endParaRPr/>
          </a:p>
        </p:txBody>
      </p:sp>
      <p:sp>
        <p:nvSpPr>
          <p:cNvPr id="114" name="Google Shape;114;p13"/>
          <p:cNvSpPr txBox="1">
            <a:spLocks noGrp="1"/>
          </p:cNvSpPr>
          <p:nvPr>
            <p:ph type="subTitle" idx="5"/>
          </p:nvPr>
        </p:nvSpPr>
        <p:spPr>
          <a:xfrm>
            <a:off x="1899822" y="1695775"/>
            <a:ext cx="2633400" cy="4635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Lexend"/>
              <a:buNone/>
              <a:defRPr sz="2300">
                <a:solidFill>
                  <a:schemeClr val="accent1"/>
                </a:solidFill>
                <a:latin typeface="Lexend"/>
                <a:ea typeface="Lexend"/>
                <a:cs typeface="Lexend"/>
                <a:sym typeface="Lexend"/>
              </a:defRPr>
            </a:lvl1pPr>
            <a:lvl2pPr lvl="1"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2pPr>
            <a:lvl3pPr lvl="2"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3pPr>
            <a:lvl4pPr lvl="3"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4pPr>
            <a:lvl5pPr lvl="4"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5pPr>
            <a:lvl6pPr lvl="5"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6pPr>
            <a:lvl7pPr lvl="6"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7pPr>
            <a:lvl8pPr lvl="7"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8pPr>
            <a:lvl9pPr lvl="8"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9pPr>
          </a:lstStyle>
          <a:p>
            <a:endParaRPr/>
          </a:p>
        </p:txBody>
      </p:sp>
      <p:sp>
        <p:nvSpPr>
          <p:cNvPr id="115" name="Google Shape;115;p13"/>
          <p:cNvSpPr txBox="1">
            <a:spLocks noGrp="1"/>
          </p:cNvSpPr>
          <p:nvPr>
            <p:ph type="subTitle" idx="6"/>
          </p:nvPr>
        </p:nvSpPr>
        <p:spPr>
          <a:xfrm>
            <a:off x="5201752" y="1695775"/>
            <a:ext cx="2633400" cy="466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Lexend"/>
              <a:buNone/>
              <a:defRPr sz="2300">
                <a:solidFill>
                  <a:schemeClr val="accent1"/>
                </a:solidFill>
                <a:latin typeface="Lexend"/>
                <a:ea typeface="Lexend"/>
                <a:cs typeface="Lexend"/>
                <a:sym typeface="Lexend"/>
              </a:defRPr>
            </a:lvl1pPr>
            <a:lvl2pPr lvl="1"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2pPr>
            <a:lvl3pPr lvl="2"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3pPr>
            <a:lvl4pPr lvl="3"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4pPr>
            <a:lvl5pPr lvl="4"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5pPr>
            <a:lvl6pPr lvl="5"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6pPr>
            <a:lvl7pPr lvl="6"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7pPr>
            <a:lvl8pPr lvl="7"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8pPr>
            <a:lvl9pPr lvl="8"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9pPr>
          </a:lstStyle>
          <a:p>
            <a:endParaRPr/>
          </a:p>
        </p:txBody>
      </p:sp>
      <p:sp>
        <p:nvSpPr>
          <p:cNvPr id="116" name="Google Shape;116;p13"/>
          <p:cNvSpPr txBox="1">
            <a:spLocks noGrp="1"/>
          </p:cNvSpPr>
          <p:nvPr>
            <p:ph type="subTitle" idx="7"/>
          </p:nvPr>
        </p:nvSpPr>
        <p:spPr>
          <a:xfrm>
            <a:off x="5201741" y="2989975"/>
            <a:ext cx="2633400" cy="4635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Lexend"/>
              <a:buNone/>
              <a:defRPr sz="2300">
                <a:solidFill>
                  <a:schemeClr val="accent1"/>
                </a:solidFill>
                <a:latin typeface="Lexend"/>
                <a:ea typeface="Lexend"/>
                <a:cs typeface="Lexend"/>
                <a:sym typeface="Lexend"/>
              </a:defRPr>
            </a:lvl1pPr>
            <a:lvl2pPr lvl="1"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2pPr>
            <a:lvl3pPr lvl="2"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3pPr>
            <a:lvl4pPr lvl="3"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4pPr>
            <a:lvl5pPr lvl="4"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5pPr>
            <a:lvl6pPr lvl="5"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6pPr>
            <a:lvl7pPr lvl="6"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7pPr>
            <a:lvl8pPr lvl="7"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8pPr>
            <a:lvl9pPr lvl="8"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9pPr>
          </a:lstStyle>
          <a:p>
            <a:endParaRPr/>
          </a:p>
        </p:txBody>
      </p:sp>
      <p:sp>
        <p:nvSpPr>
          <p:cNvPr id="117" name="Google Shape;117;p13"/>
          <p:cNvSpPr txBox="1">
            <a:spLocks noGrp="1"/>
          </p:cNvSpPr>
          <p:nvPr>
            <p:ph type="title" idx="8" hasCustomPrompt="1"/>
          </p:nvPr>
        </p:nvSpPr>
        <p:spPr>
          <a:xfrm>
            <a:off x="1255154" y="1695775"/>
            <a:ext cx="644700" cy="457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600">
                <a:solidFill>
                  <a:schemeClr val="accent2"/>
                </a:solidFill>
              </a:defRPr>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r>
              <a:t>xx%</a:t>
            </a:r>
          </a:p>
        </p:txBody>
      </p:sp>
      <p:sp>
        <p:nvSpPr>
          <p:cNvPr id="118" name="Google Shape;118;p13"/>
          <p:cNvSpPr txBox="1">
            <a:spLocks noGrp="1"/>
          </p:cNvSpPr>
          <p:nvPr>
            <p:ph type="title" idx="9" hasCustomPrompt="1"/>
          </p:nvPr>
        </p:nvSpPr>
        <p:spPr>
          <a:xfrm>
            <a:off x="4587449" y="1695775"/>
            <a:ext cx="649200" cy="457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600">
                <a:solidFill>
                  <a:schemeClr val="accent2"/>
                </a:solidFill>
              </a:defRPr>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r>
              <a:t>xx%</a:t>
            </a:r>
          </a:p>
        </p:txBody>
      </p:sp>
      <p:sp>
        <p:nvSpPr>
          <p:cNvPr id="119" name="Google Shape;119;p13"/>
          <p:cNvSpPr txBox="1">
            <a:spLocks noGrp="1"/>
          </p:cNvSpPr>
          <p:nvPr>
            <p:ph type="title" idx="13" hasCustomPrompt="1"/>
          </p:nvPr>
        </p:nvSpPr>
        <p:spPr>
          <a:xfrm>
            <a:off x="1255148" y="2989975"/>
            <a:ext cx="644700" cy="452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600">
                <a:solidFill>
                  <a:schemeClr val="accent2"/>
                </a:solidFill>
              </a:defRPr>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r>
              <a:t>xx%</a:t>
            </a:r>
          </a:p>
        </p:txBody>
      </p:sp>
      <p:sp>
        <p:nvSpPr>
          <p:cNvPr id="120" name="Google Shape;120;p13"/>
          <p:cNvSpPr txBox="1">
            <a:spLocks noGrp="1"/>
          </p:cNvSpPr>
          <p:nvPr>
            <p:ph type="title" idx="14" hasCustomPrompt="1"/>
          </p:nvPr>
        </p:nvSpPr>
        <p:spPr>
          <a:xfrm>
            <a:off x="4587449" y="2989975"/>
            <a:ext cx="649200" cy="452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600">
                <a:solidFill>
                  <a:schemeClr val="accent2"/>
                </a:solidFill>
              </a:defRPr>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r>
              <a:t>xx%</a:t>
            </a:r>
          </a:p>
        </p:txBody>
      </p:sp>
      <p:pic>
        <p:nvPicPr>
          <p:cNvPr id="121" name="Google Shape;121;p13"/>
          <p:cNvPicPr preferRelativeResize="0"/>
          <p:nvPr/>
        </p:nvPicPr>
        <p:blipFill>
          <a:blip r:embed="rId2">
            <a:alphaModFix/>
          </a:blip>
          <a:stretch>
            <a:fillRect/>
          </a:stretch>
        </p:blipFill>
        <p:spPr>
          <a:xfrm rot="9198448">
            <a:off x="7615935" y="4099019"/>
            <a:ext cx="2017307" cy="1347388"/>
          </a:xfrm>
          <a:prstGeom prst="rect">
            <a:avLst/>
          </a:prstGeom>
          <a:noFill/>
          <a:ln>
            <a:noFill/>
          </a:ln>
        </p:spPr>
      </p:pic>
      <p:pic>
        <p:nvPicPr>
          <p:cNvPr id="122" name="Google Shape;122;p13"/>
          <p:cNvPicPr preferRelativeResize="0"/>
          <p:nvPr/>
        </p:nvPicPr>
        <p:blipFill>
          <a:blip r:embed="rId3">
            <a:alphaModFix/>
          </a:blip>
          <a:stretch>
            <a:fillRect/>
          </a:stretch>
        </p:blipFill>
        <p:spPr>
          <a:xfrm>
            <a:off x="7821421" y="3848827"/>
            <a:ext cx="1724823" cy="1420566"/>
          </a:xfrm>
          <a:prstGeom prst="rect">
            <a:avLst/>
          </a:prstGeom>
          <a:noFill/>
          <a:ln>
            <a:noFill/>
          </a:ln>
        </p:spPr>
      </p:pic>
      <p:sp>
        <p:nvSpPr>
          <p:cNvPr id="123" name="Google Shape;123;p13"/>
          <p:cNvSpPr/>
          <p:nvPr/>
        </p:nvSpPr>
        <p:spPr>
          <a:xfrm rot="-4375956">
            <a:off x="-46130" y="2005552"/>
            <a:ext cx="214653" cy="18580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 name="Google Shape;124;p13"/>
          <p:cNvPicPr preferRelativeResize="0"/>
          <p:nvPr/>
        </p:nvPicPr>
        <p:blipFill>
          <a:blip r:embed="rId2">
            <a:alphaModFix/>
          </a:blip>
          <a:stretch>
            <a:fillRect/>
          </a:stretch>
        </p:blipFill>
        <p:spPr>
          <a:xfrm rot="-4432001">
            <a:off x="-808680" y="601250"/>
            <a:ext cx="2230758" cy="1489952"/>
          </a:xfrm>
          <a:prstGeom prst="rect">
            <a:avLst/>
          </a:prstGeom>
          <a:noFill/>
          <a:ln>
            <a:noFill/>
          </a:ln>
        </p:spPr>
      </p:pic>
      <p:sp>
        <p:nvSpPr>
          <p:cNvPr id="125" name="Google Shape;125;p13"/>
          <p:cNvSpPr txBox="1">
            <a:spLocks noGrp="1"/>
          </p:cNvSpPr>
          <p:nvPr>
            <p:ph type="subTitle" idx="15"/>
          </p:nvPr>
        </p:nvSpPr>
        <p:spPr>
          <a:xfrm>
            <a:off x="1899822" y="2989975"/>
            <a:ext cx="2635200" cy="466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Lexend"/>
              <a:buNone/>
              <a:defRPr sz="2300">
                <a:solidFill>
                  <a:schemeClr val="accent1"/>
                </a:solidFill>
                <a:latin typeface="Lexend"/>
                <a:ea typeface="Lexend"/>
                <a:cs typeface="Lexend"/>
                <a:sym typeface="Lexend"/>
              </a:defRPr>
            </a:lvl1pPr>
            <a:lvl2pPr lvl="1"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2pPr>
            <a:lvl3pPr lvl="2"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3pPr>
            <a:lvl4pPr lvl="3"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4pPr>
            <a:lvl5pPr lvl="4"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5pPr>
            <a:lvl6pPr lvl="5"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6pPr>
            <a:lvl7pPr lvl="6"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7pPr>
            <a:lvl8pPr lvl="7"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8pPr>
            <a:lvl9pPr lvl="8"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9pPr>
          </a:lstStyle>
          <a:p>
            <a:endParaRPr/>
          </a:p>
        </p:txBody>
      </p:sp>
      <p:pic>
        <p:nvPicPr>
          <p:cNvPr id="126" name="Google Shape;126;p13"/>
          <p:cNvPicPr preferRelativeResize="0"/>
          <p:nvPr/>
        </p:nvPicPr>
        <p:blipFill>
          <a:blip r:embed="rId4">
            <a:alphaModFix/>
          </a:blip>
          <a:stretch>
            <a:fillRect/>
          </a:stretch>
        </p:blipFill>
        <p:spPr>
          <a:xfrm>
            <a:off x="-514950" y="4120075"/>
            <a:ext cx="1643301" cy="1707626"/>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40"/>
        <p:cNvGrpSpPr/>
        <p:nvPr/>
      </p:nvGrpSpPr>
      <p:grpSpPr>
        <a:xfrm>
          <a:off x="0" y="0"/>
          <a:ext cx="0" cy="0"/>
          <a:chOff x="0" y="0"/>
          <a:chExt cx="0" cy="0"/>
        </a:xfrm>
      </p:grpSpPr>
      <p:sp>
        <p:nvSpPr>
          <p:cNvPr id="141" name="Google Shape;141;p16"/>
          <p:cNvSpPr txBox="1">
            <a:spLocks noGrp="1"/>
          </p:cNvSpPr>
          <p:nvPr>
            <p:ph type="subTitle" idx="1"/>
          </p:nvPr>
        </p:nvSpPr>
        <p:spPr>
          <a:xfrm>
            <a:off x="938475" y="1487950"/>
            <a:ext cx="4282800" cy="2306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Char char="●"/>
              <a:defRPr>
                <a:latin typeface="Comfortaa"/>
                <a:ea typeface="Comfortaa"/>
                <a:cs typeface="Comfortaa"/>
                <a:sym typeface="Comfortaa"/>
              </a:defRPr>
            </a:lvl1pPr>
            <a:lvl2pPr lvl="1" algn="ctr" rtl="0">
              <a:lnSpc>
                <a:spcPct val="100000"/>
              </a:lnSpc>
              <a:spcBef>
                <a:spcPts val="0"/>
              </a:spcBef>
              <a:spcAft>
                <a:spcPts val="0"/>
              </a:spcAft>
              <a:buClr>
                <a:schemeClr val="dk1"/>
              </a:buClr>
              <a:buSzPts val="1400"/>
              <a:buChar char="○"/>
              <a:defRPr/>
            </a:lvl2pPr>
            <a:lvl3pPr lvl="2" algn="ctr" rtl="0">
              <a:lnSpc>
                <a:spcPct val="100000"/>
              </a:lnSpc>
              <a:spcBef>
                <a:spcPts val="0"/>
              </a:spcBef>
              <a:spcAft>
                <a:spcPts val="0"/>
              </a:spcAft>
              <a:buClr>
                <a:schemeClr val="dk1"/>
              </a:buClr>
              <a:buSzPts val="1400"/>
              <a:buChar char="■"/>
              <a:defRPr/>
            </a:lvl3pPr>
            <a:lvl4pPr lvl="3" algn="ctr" rtl="0">
              <a:lnSpc>
                <a:spcPct val="100000"/>
              </a:lnSpc>
              <a:spcBef>
                <a:spcPts val="0"/>
              </a:spcBef>
              <a:spcAft>
                <a:spcPts val="0"/>
              </a:spcAft>
              <a:buClr>
                <a:schemeClr val="dk1"/>
              </a:buClr>
              <a:buSzPts val="1400"/>
              <a:buChar char="●"/>
              <a:defRPr/>
            </a:lvl4pPr>
            <a:lvl5pPr lvl="4" algn="ctr" rtl="0">
              <a:lnSpc>
                <a:spcPct val="100000"/>
              </a:lnSpc>
              <a:spcBef>
                <a:spcPts val="0"/>
              </a:spcBef>
              <a:spcAft>
                <a:spcPts val="0"/>
              </a:spcAft>
              <a:buClr>
                <a:schemeClr val="dk1"/>
              </a:buClr>
              <a:buSzPts val="1400"/>
              <a:buChar char="○"/>
              <a:defRPr/>
            </a:lvl5pPr>
            <a:lvl6pPr lvl="5" algn="ctr" rtl="0">
              <a:lnSpc>
                <a:spcPct val="100000"/>
              </a:lnSpc>
              <a:spcBef>
                <a:spcPts val="0"/>
              </a:spcBef>
              <a:spcAft>
                <a:spcPts val="0"/>
              </a:spcAft>
              <a:buClr>
                <a:schemeClr val="dk1"/>
              </a:buClr>
              <a:buSzPts val="1400"/>
              <a:buChar char="■"/>
              <a:defRPr/>
            </a:lvl6pPr>
            <a:lvl7pPr lvl="6" algn="ctr" rtl="0">
              <a:lnSpc>
                <a:spcPct val="100000"/>
              </a:lnSpc>
              <a:spcBef>
                <a:spcPts val="0"/>
              </a:spcBef>
              <a:spcAft>
                <a:spcPts val="0"/>
              </a:spcAft>
              <a:buClr>
                <a:schemeClr val="dk1"/>
              </a:buClr>
              <a:buSzPts val="1400"/>
              <a:buChar char="●"/>
              <a:defRPr/>
            </a:lvl7pPr>
            <a:lvl8pPr lvl="7" algn="ctr" rtl="0">
              <a:lnSpc>
                <a:spcPct val="100000"/>
              </a:lnSpc>
              <a:spcBef>
                <a:spcPts val="0"/>
              </a:spcBef>
              <a:spcAft>
                <a:spcPts val="0"/>
              </a:spcAft>
              <a:buClr>
                <a:schemeClr val="dk1"/>
              </a:buClr>
              <a:buSzPts val="1400"/>
              <a:buChar char="○"/>
              <a:defRPr/>
            </a:lvl8pPr>
            <a:lvl9pPr lvl="8" algn="ctr" rtl="0">
              <a:lnSpc>
                <a:spcPct val="100000"/>
              </a:lnSpc>
              <a:spcBef>
                <a:spcPts val="0"/>
              </a:spcBef>
              <a:spcAft>
                <a:spcPts val="0"/>
              </a:spcAft>
              <a:buClr>
                <a:schemeClr val="dk1"/>
              </a:buClr>
              <a:buSzPts val="1400"/>
              <a:buChar char="■"/>
              <a:defRPr/>
            </a:lvl9pPr>
          </a:lstStyle>
          <a:p>
            <a:endParaRPr/>
          </a:p>
        </p:txBody>
      </p:sp>
      <p:sp>
        <p:nvSpPr>
          <p:cNvPr id="142" name="Google Shape;142;p16"/>
          <p:cNvSpPr txBox="1">
            <a:spLocks noGrp="1"/>
          </p:cNvSpPr>
          <p:nvPr>
            <p:ph type="title"/>
          </p:nvPr>
        </p:nvSpPr>
        <p:spPr>
          <a:xfrm>
            <a:off x="714375" y="450412"/>
            <a:ext cx="7715100" cy="61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500"/>
              <a:buNone/>
              <a:defRPr/>
            </a:lvl1pPr>
            <a:lvl2pPr lvl="1" algn="l" rtl="0">
              <a:lnSpc>
                <a:spcPct val="100000"/>
              </a:lnSpc>
              <a:spcBef>
                <a:spcPts val="0"/>
              </a:spcBef>
              <a:spcAft>
                <a:spcPts val="0"/>
              </a:spcAft>
              <a:buSzPts val="3500"/>
              <a:buNone/>
              <a:defRPr/>
            </a:lvl2pPr>
            <a:lvl3pPr lvl="2" algn="l" rtl="0">
              <a:lnSpc>
                <a:spcPct val="100000"/>
              </a:lnSpc>
              <a:spcBef>
                <a:spcPts val="0"/>
              </a:spcBef>
              <a:spcAft>
                <a:spcPts val="0"/>
              </a:spcAft>
              <a:buSzPts val="3500"/>
              <a:buNone/>
              <a:defRPr/>
            </a:lvl3pPr>
            <a:lvl4pPr lvl="3" algn="l" rtl="0">
              <a:lnSpc>
                <a:spcPct val="100000"/>
              </a:lnSpc>
              <a:spcBef>
                <a:spcPts val="0"/>
              </a:spcBef>
              <a:spcAft>
                <a:spcPts val="0"/>
              </a:spcAft>
              <a:buSzPts val="3500"/>
              <a:buNone/>
              <a:defRPr/>
            </a:lvl4pPr>
            <a:lvl5pPr lvl="4" algn="l" rtl="0">
              <a:lnSpc>
                <a:spcPct val="100000"/>
              </a:lnSpc>
              <a:spcBef>
                <a:spcPts val="0"/>
              </a:spcBef>
              <a:spcAft>
                <a:spcPts val="0"/>
              </a:spcAft>
              <a:buSzPts val="3500"/>
              <a:buNone/>
              <a:defRPr/>
            </a:lvl5pPr>
            <a:lvl6pPr lvl="5" algn="l" rtl="0">
              <a:lnSpc>
                <a:spcPct val="100000"/>
              </a:lnSpc>
              <a:spcBef>
                <a:spcPts val="0"/>
              </a:spcBef>
              <a:spcAft>
                <a:spcPts val="0"/>
              </a:spcAft>
              <a:buSzPts val="3500"/>
              <a:buNone/>
              <a:defRPr/>
            </a:lvl6pPr>
            <a:lvl7pPr lvl="6" algn="l" rtl="0">
              <a:lnSpc>
                <a:spcPct val="100000"/>
              </a:lnSpc>
              <a:spcBef>
                <a:spcPts val="0"/>
              </a:spcBef>
              <a:spcAft>
                <a:spcPts val="0"/>
              </a:spcAft>
              <a:buSzPts val="3500"/>
              <a:buNone/>
              <a:defRPr/>
            </a:lvl7pPr>
            <a:lvl8pPr lvl="7" algn="l" rtl="0">
              <a:lnSpc>
                <a:spcPct val="100000"/>
              </a:lnSpc>
              <a:spcBef>
                <a:spcPts val="0"/>
              </a:spcBef>
              <a:spcAft>
                <a:spcPts val="0"/>
              </a:spcAft>
              <a:buSzPts val="3500"/>
              <a:buNone/>
              <a:defRPr/>
            </a:lvl8pPr>
            <a:lvl9pPr lvl="8" algn="l" rtl="0">
              <a:lnSpc>
                <a:spcPct val="100000"/>
              </a:lnSpc>
              <a:spcBef>
                <a:spcPts val="0"/>
              </a:spcBef>
              <a:spcAft>
                <a:spcPts val="0"/>
              </a:spcAft>
              <a:buSzPts val="3500"/>
              <a:buNone/>
              <a:defRPr/>
            </a:lvl9pPr>
          </a:lstStyle>
          <a:p>
            <a:endParaRPr/>
          </a:p>
        </p:txBody>
      </p:sp>
      <p:pic>
        <p:nvPicPr>
          <p:cNvPr id="143" name="Google Shape;143;p16"/>
          <p:cNvPicPr preferRelativeResize="0"/>
          <p:nvPr/>
        </p:nvPicPr>
        <p:blipFill>
          <a:blip r:embed="rId2">
            <a:alphaModFix/>
          </a:blip>
          <a:stretch>
            <a:fillRect/>
          </a:stretch>
        </p:blipFill>
        <p:spPr>
          <a:xfrm rot="7814594">
            <a:off x="-462620" y="-498213"/>
            <a:ext cx="1992418" cy="1489952"/>
          </a:xfrm>
          <a:prstGeom prst="rect">
            <a:avLst/>
          </a:prstGeom>
          <a:noFill/>
          <a:ln>
            <a:noFill/>
          </a:ln>
        </p:spPr>
      </p:pic>
      <p:pic>
        <p:nvPicPr>
          <p:cNvPr id="144" name="Google Shape;144;p16"/>
          <p:cNvPicPr preferRelativeResize="0"/>
          <p:nvPr/>
        </p:nvPicPr>
        <p:blipFill>
          <a:blip r:embed="rId2">
            <a:alphaModFix/>
          </a:blip>
          <a:stretch>
            <a:fillRect/>
          </a:stretch>
        </p:blipFill>
        <p:spPr>
          <a:xfrm rot="-5867341">
            <a:off x="8584776" y="3208775"/>
            <a:ext cx="1399046" cy="1244678"/>
          </a:xfrm>
          <a:prstGeom prst="rect">
            <a:avLst/>
          </a:prstGeom>
          <a:noFill/>
          <a:ln>
            <a:noFill/>
          </a:ln>
        </p:spPr>
      </p:pic>
      <p:pic>
        <p:nvPicPr>
          <p:cNvPr id="145" name="Google Shape;145;p16"/>
          <p:cNvPicPr preferRelativeResize="0"/>
          <p:nvPr/>
        </p:nvPicPr>
        <p:blipFill>
          <a:blip r:embed="rId3">
            <a:alphaModFix/>
          </a:blip>
          <a:stretch>
            <a:fillRect/>
          </a:stretch>
        </p:blipFill>
        <p:spPr>
          <a:xfrm rot="1311559">
            <a:off x="7852504" y="4552631"/>
            <a:ext cx="1763842" cy="1088356"/>
          </a:xfrm>
          <a:prstGeom prst="rect">
            <a:avLst/>
          </a:prstGeom>
          <a:noFill/>
          <a:ln>
            <a:noFill/>
          </a:ln>
        </p:spPr>
      </p:pic>
      <p:pic>
        <p:nvPicPr>
          <p:cNvPr id="146" name="Google Shape;146;p16"/>
          <p:cNvPicPr preferRelativeResize="0"/>
          <p:nvPr/>
        </p:nvPicPr>
        <p:blipFill>
          <a:blip r:embed="rId4">
            <a:alphaModFix/>
          </a:blip>
          <a:stretch>
            <a:fillRect/>
          </a:stretch>
        </p:blipFill>
        <p:spPr>
          <a:xfrm>
            <a:off x="8001863" y="3995350"/>
            <a:ext cx="1580330" cy="982109"/>
          </a:xfrm>
          <a:prstGeom prst="rect">
            <a:avLst/>
          </a:prstGeom>
          <a:noFill/>
          <a:ln>
            <a:noFill/>
          </a:ln>
        </p:spPr>
      </p:pic>
      <p:sp>
        <p:nvSpPr>
          <p:cNvPr id="147" name="Google Shape;147;p16"/>
          <p:cNvSpPr/>
          <p:nvPr/>
        </p:nvSpPr>
        <p:spPr>
          <a:xfrm rot="-9828771">
            <a:off x="6164954" y="-1176067"/>
            <a:ext cx="4340644" cy="219879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148" name="Google Shape;148;p16"/>
          <p:cNvSpPr/>
          <p:nvPr/>
        </p:nvSpPr>
        <p:spPr>
          <a:xfrm rot="1221454">
            <a:off x="-1119125" y="4061555"/>
            <a:ext cx="4180118" cy="2198891"/>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149" name="Google Shape;149;p16"/>
          <p:cNvPicPr preferRelativeResize="0"/>
          <p:nvPr/>
        </p:nvPicPr>
        <p:blipFill>
          <a:blip r:embed="rId2">
            <a:alphaModFix/>
          </a:blip>
          <a:stretch>
            <a:fillRect/>
          </a:stretch>
        </p:blipFill>
        <p:spPr>
          <a:xfrm rot="5400017">
            <a:off x="8141023" y="217814"/>
            <a:ext cx="1738124" cy="1160918"/>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150"/>
        <p:cNvGrpSpPr/>
        <p:nvPr/>
      </p:nvGrpSpPr>
      <p:grpSpPr>
        <a:xfrm>
          <a:off x="0" y="0"/>
          <a:ext cx="0" cy="0"/>
          <a:chOff x="0" y="0"/>
          <a:chExt cx="0" cy="0"/>
        </a:xfrm>
      </p:grpSpPr>
      <p:sp>
        <p:nvSpPr>
          <p:cNvPr id="151" name="Google Shape;151;p17"/>
          <p:cNvSpPr txBox="1">
            <a:spLocks noGrp="1"/>
          </p:cNvSpPr>
          <p:nvPr>
            <p:ph type="subTitle" idx="1"/>
          </p:nvPr>
        </p:nvSpPr>
        <p:spPr>
          <a:xfrm>
            <a:off x="2400375" y="1158700"/>
            <a:ext cx="4343400" cy="747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a:lvl1pPr>
            <a:lvl2pPr lvl="1" algn="ctr" rtl="0">
              <a:lnSpc>
                <a:spcPct val="100000"/>
              </a:lnSpc>
              <a:spcBef>
                <a:spcPts val="0"/>
              </a:spcBef>
              <a:spcAft>
                <a:spcPts val="0"/>
              </a:spcAft>
              <a:buClr>
                <a:schemeClr val="dk1"/>
              </a:buClr>
              <a:buSzPts val="1400"/>
              <a:buChar char="○"/>
              <a:defRPr/>
            </a:lvl2pPr>
            <a:lvl3pPr lvl="2" algn="ctr" rtl="0">
              <a:lnSpc>
                <a:spcPct val="100000"/>
              </a:lnSpc>
              <a:spcBef>
                <a:spcPts val="0"/>
              </a:spcBef>
              <a:spcAft>
                <a:spcPts val="0"/>
              </a:spcAft>
              <a:buClr>
                <a:schemeClr val="dk1"/>
              </a:buClr>
              <a:buSzPts val="1400"/>
              <a:buChar char="■"/>
              <a:defRPr/>
            </a:lvl3pPr>
            <a:lvl4pPr lvl="3" algn="ctr" rtl="0">
              <a:lnSpc>
                <a:spcPct val="100000"/>
              </a:lnSpc>
              <a:spcBef>
                <a:spcPts val="0"/>
              </a:spcBef>
              <a:spcAft>
                <a:spcPts val="0"/>
              </a:spcAft>
              <a:buClr>
                <a:schemeClr val="dk1"/>
              </a:buClr>
              <a:buSzPts val="1400"/>
              <a:buChar char="●"/>
              <a:defRPr/>
            </a:lvl4pPr>
            <a:lvl5pPr lvl="4" algn="ctr" rtl="0">
              <a:lnSpc>
                <a:spcPct val="100000"/>
              </a:lnSpc>
              <a:spcBef>
                <a:spcPts val="0"/>
              </a:spcBef>
              <a:spcAft>
                <a:spcPts val="0"/>
              </a:spcAft>
              <a:buClr>
                <a:schemeClr val="dk1"/>
              </a:buClr>
              <a:buSzPts val="1400"/>
              <a:buChar char="○"/>
              <a:defRPr/>
            </a:lvl5pPr>
            <a:lvl6pPr lvl="5" algn="ctr" rtl="0">
              <a:lnSpc>
                <a:spcPct val="100000"/>
              </a:lnSpc>
              <a:spcBef>
                <a:spcPts val="0"/>
              </a:spcBef>
              <a:spcAft>
                <a:spcPts val="0"/>
              </a:spcAft>
              <a:buClr>
                <a:schemeClr val="dk1"/>
              </a:buClr>
              <a:buSzPts val="1400"/>
              <a:buChar char="■"/>
              <a:defRPr/>
            </a:lvl6pPr>
            <a:lvl7pPr lvl="6" algn="ctr" rtl="0">
              <a:lnSpc>
                <a:spcPct val="100000"/>
              </a:lnSpc>
              <a:spcBef>
                <a:spcPts val="0"/>
              </a:spcBef>
              <a:spcAft>
                <a:spcPts val="0"/>
              </a:spcAft>
              <a:buClr>
                <a:schemeClr val="dk1"/>
              </a:buClr>
              <a:buSzPts val="1400"/>
              <a:buChar char="●"/>
              <a:defRPr/>
            </a:lvl7pPr>
            <a:lvl8pPr lvl="7" algn="ctr" rtl="0">
              <a:lnSpc>
                <a:spcPct val="100000"/>
              </a:lnSpc>
              <a:spcBef>
                <a:spcPts val="0"/>
              </a:spcBef>
              <a:spcAft>
                <a:spcPts val="0"/>
              </a:spcAft>
              <a:buClr>
                <a:schemeClr val="dk1"/>
              </a:buClr>
              <a:buSzPts val="1400"/>
              <a:buChar char="○"/>
              <a:defRPr/>
            </a:lvl8pPr>
            <a:lvl9pPr lvl="8" algn="ctr" rtl="0">
              <a:lnSpc>
                <a:spcPct val="100000"/>
              </a:lnSpc>
              <a:spcBef>
                <a:spcPts val="0"/>
              </a:spcBef>
              <a:spcAft>
                <a:spcPts val="0"/>
              </a:spcAft>
              <a:buClr>
                <a:schemeClr val="dk1"/>
              </a:buClr>
              <a:buSzPts val="1400"/>
              <a:buChar char="■"/>
              <a:defRPr/>
            </a:lvl9pPr>
          </a:lstStyle>
          <a:p>
            <a:endParaRPr/>
          </a:p>
        </p:txBody>
      </p:sp>
      <p:sp>
        <p:nvSpPr>
          <p:cNvPr id="152" name="Google Shape;152;p17"/>
          <p:cNvSpPr/>
          <p:nvPr/>
        </p:nvSpPr>
        <p:spPr>
          <a:xfrm rot="-9828771">
            <a:off x="6164954" y="-1176067"/>
            <a:ext cx="4340644" cy="219879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153" name="Google Shape;153;p17"/>
          <p:cNvSpPr/>
          <p:nvPr/>
        </p:nvSpPr>
        <p:spPr>
          <a:xfrm rot="1221454">
            <a:off x="-1119125" y="4061555"/>
            <a:ext cx="4180118" cy="2198891"/>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154" name="Google Shape;154;p17"/>
          <p:cNvPicPr preferRelativeResize="0"/>
          <p:nvPr/>
        </p:nvPicPr>
        <p:blipFill>
          <a:blip r:embed="rId2">
            <a:alphaModFix/>
          </a:blip>
          <a:stretch>
            <a:fillRect/>
          </a:stretch>
        </p:blipFill>
        <p:spPr>
          <a:xfrm rot="9198448">
            <a:off x="7615935" y="4099019"/>
            <a:ext cx="2017307" cy="1347388"/>
          </a:xfrm>
          <a:prstGeom prst="rect">
            <a:avLst/>
          </a:prstGeom>
          <a:noFill/>
          <a:ln>
            <a:noFill/>
          </a:ln>
        </p:spPr>
      </p:pic>
      <p:pic>
        <p:nvPicPr>
          <p:cNvPr id="155" name="Google Shape;155;p17"/>
          <p:cNvPicPr preferRelativeResize="0"/>
          <p:nvPr/>
        </p:nvPicPr>
        <p:blipFill>
          <a:blip r:embed="rId3">
            <a:alphaModFix/>
          </a:blip>
          <a:stretch>
            <a:fillRect/>
          </a:stretch>
        </p:blipFill>
        <p:spPr>
          <a:xfrm>
            <a:off x="7821421" y="3848827"/>
            <a:ext cx="1724823" cy="1420566"/>
          </a:xfrm>
          <a:prstGeom prst="rect">
            <a:avLst/>
          </a:prstGeom>
          <a:noFill/>
          <a:ln>
            <a:noFill/>
          </a:ln>
        </p:spPr>
      </p:pic>
      <p:pic>
        <p:nvPicPr>
          <p:cNvPr id="156" name="Google Shape;156;p17"/>
          <p:cNvPicPr preferRelativeResize="0"/>
          <p:nvPr/>
        </p:nvPicPr>
        <p:blipFill>
          <a:blip r:embed="rId2">
            <a:alphaModFix/>
          </a:blip>
          <a:stretch>
            <a:fillRect/>
          </a:stretch>
        </p:blipFill>
        <p:spPr>
          <a:xfrm rot="-4432001">
            <a:off x="-808680" y="601250"/>
            <a:ext cx="2230758" cy="1489952"/>
          </a:xfrm>
          <a:prstGeom prst="rect">
            <a:avLst/>
          </a:prstGeom>
          <a:noFill/>
          <a:ln>
            <a:noFill/>
          </a:ln>
        </p:spPr>
      </p:pic>
      <p:pic>
        <p:nvPicPr>
          <p:cNvPr id="157" name="Google Shape;157;p17"/>
          <p:cNvPicPr preferRelativeResize="0"/>
          <p:nvPr/>
        </p:nvPicPr>
        <p:blipFill>
          <a:blip r:embed="rId4">
            <a:alphaModFix/>
          </a:blip>
          <a:stretch>
            <a:fillRect/>
          </a:stretch>
        </p:blipFill>
        <p:spPr>
          <a:xfrm>
            <a:off x="-514950" y="4120075"/>
            <a:ext cx="1643301" cy="1707626"/>
          </a:xfrm>
          <a:prstGeom prst="rect">
            <a:avLst/>
          </a:prstGeom>
          <a:noFill/>
          <a:ln>
            <a:noFill/>
          </a:ln>
        </p:spPr>
      </p:pic>
      <p:sp>
        <p:nvSpPr>
          <p:cNvPr id="158" name="Google Shape;158;p17"/>
          <p:cNvSpPr txBox="1">
            <a:spLocks noGrp="1"/>
          </p:cNvSpPr>
          <p:nvPr>
            <p:ph type="title"/>
          </p:nvPr>
        </p:nvSpPr>
        <p:spPr>
          <a:xfrm>
            <a:off x="714375" y="450412"/>
            <a:ext cx="7715100" cy="61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500"/>
              <a:buNone/>
              <a:defRPr/>
            </a:lvl1pPr>
            <a:lvl2pPr lvl="1" algn="l" rtl="0">
              <a:lnSpc>
                <a:spcPct val="100000"/>
              </a:lnSpc>
              <a:spcBef>
                <a:spcPts val="0"/>
              </a:spcBef>
              <a:spcAft>
                <a:spcPts val="0"/>
              </a:spcAft>
              <a:buSzPts val="3500"/>
              <a:buNone/>
              <a:defRPr/>
            </a:lvl2pPr>
            <a:lvl3pPr lvl="2" algn="l" rtl="0">
              <a:lnSpc>
                <a:spcPct val="100000"/>
              </a:lnSpc>
              <a:spcBef>
                <a:spcPts val="0"/>
              </a:spcBef>
              <a:spcAft>
                <a:spcPts val="0"/>
              </a:spcAft>
              <a:buSzPts val="3500"/>
              <a:buNone/>
              <a:defRPr/>
            </a:lvl3pPr>
            <a:lvl4pPr lvl="3" algn="l" rtl="0">
              <a:lnSpc>
                <a:spcPct val="100000"/>
              </a:lnSpc>
              <a:spcBef>
                <a:spcPts val="0"/>
              </a:spcBef>
              <a:spcAft>
                <a:spcPts val="0"/>
              </a:spcAft>
              <a:buSzPts val="3500"/>
              <a:buNone/>
              <a:defRPr/>
            </a:lvl4pPr>
            <a:lvl5pPr lvl="4" algn="l" rtl="0">
              <a:lnSpc>
                <a:spcPct val="100000"/>
              </a:lnSpc>
              <a:spcBef>
                <a:spcPts val="0"/>
              </a:spcBef>
              <a:spcAft>
                <a:spcPts val="0"/>
              </a:spcAft>
              <a:buSzPts val="3500"/>
              <a:buNone/>
              <a:defRPr/>
            </a:lvl5pPr>
            <a:lvl6pPr lvl="5" algn="l" rtl="0">
              <a:lnSpc>
                <a:spcPct val="100000"/>
              </a:lnSpc>
              <a:spcBef>
                <a:spcPts val="0"/>
              </a:spcBef>
              <a:spcAft>
                <a:spcPts val="0"/>
              </a:spcAft>
              <a:buSzPts val="3500"/>
              <a:buNone/>
              <a:defRPr/>
            </a:lvl6pPr>
            <a:lvl7pPr lvl="6" algn="l" rtl="0">
              <a:lnSpc>
                <a:spcPct val="100000"/>
              </a:lnSpc>
              <a:spcBef>
                <a:spcPts val="0"/>
              </a:spcBef>
              <a:spcAft>
                <a:spcPts val="0"/>
              </a:spcAft>
              <a:buSzPts val="3500"/>
              <a:buNone/>
              <a:defRPr/>
            </a:lvl7pPr>
            <a:lvl8pPr lvl="7" algn="l" rtl="0">
              <a:lnSpc>
                <a:spcPct val="100000"/>
              </a:lnSpc>
              <a:spcBef>
                <a:spcPts val="0"/>
              </a:spcBef>
              <a:spcAft>
                <a:spcPts val="0"/>
              </a:spcAft>
              <a:buSzPts val="3500"/>
              <a:buNone/>
              <a:defRPr/>
            </a:lvl8pPr>
            <a:lvl9pPr lvl="8" algn="l" rtl="0">
              <a:lnSpc>
                <a:spcPct val="100000"/>
              </a:lnSpc>
              <a:spcBef>
                <a:spcPts val="0"/>
              </a:spcBef>
              <a:spcAft>
                <a:spcPts val="0"/>
              </a:spcAft>
              <a:buSzPts val="3500"/>
              <a:buNone/>
              <a:defRPr/>
            </a:lvl9pPr>
          </a:lstStyle>
          <a:p>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BLANK_1_2_1">
    <p:spTree>
      <p:nvGrpSpPr>
        <p:cNvPr id="1" name="Shape 211"/>
        <p:cNvGrpSpPr/>
        <p:nvPr/>
      </p:nvGrpSpPr>
      <p:grpSpPr>
        <a:xfrm>
          <a:off x="0" y="0"/>
          <a:ext cx="0" cy="0"/>
          <a:chOff x="0" y="0"/>
          <a:chExt cx="0" cy="0"/>
        </a:xfrm>
      </p:grpSpPr>
      <p:sp>
        <p:nvSpPr>
          <p:cNvPr id="212" name="Google Shape;212;p22"/>
          <p:cNvSpPr/>
          <p:nvPr/>
        </p:nvSpPr>
        <p:spPr>
          <a:xfrm rot="8693888">
            <a:off x="-2413060" y="-1044357"/>
            <a:ext cx="6643774" cy="2791225"/>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213" name="Google Shape;213;p22"/>
          <p:cNvSpPr txBox="1">
            <a:spLocks noGrp="1"/>
          </p:cNvSpPr>
          <p:nvPr>
            <p:ph type="ctrTitle"/>
          </p:nvPr>
        </p:nvSpPr>
        <p:spPr>
          <a:xfrm>
            <a:off x="4216425" y="689850"/>
            <a:ext cx="3570900" cy="8748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214" name="Google Shape;214;p22"/>
          <p:cNvSpPr txBox="1">
            <a:spLocks noGrp="1"/>
          </p:cNvSpPr>
          <p:nvPr>
            <p:ph type="subTitle" idx="1"/>
          </p:nvPr>
        </p:nvSpPr>
        <p:spPr>
          <a:xfrm>
            <a:off x="4216425" y="1786275"/>
            <a:ext cx="3570900" cy="111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rlow Semi Condensed"/>
              <a:buNone/>
              <a:defRPr sz="1300"/>
            </a:lvl1pPr>
            <a:lvl2pPr lvl="1"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2pPr>
            <a:lvl3pPr lvl="2"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3pPr>
            <a:lvl4pPr lvl="3"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4pPr>
            <a:lvl5pPr lvl="4"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5pPr>
            <a:lvl6pPr lvl="5"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6pPr>
            <a:lvl7pPr lvl="6"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7pPr>
            <a:lvl8pPr lvl="7"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8pPr>
            <a:lvl9pPr lvl="8"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9pPr>
          </a:lstStyle>
          <a:p>
            <a:endParaRPr/>
          </a:p>
        </p:txBody>
      </p:sp>
      <p:pic>
        <p:nvPicPr>
          <p:cNvPr id="216" name="Google Shape;216;p22"/>
          <p:cNvPicPr preferRelativeResize="0"/>
          <p:nvPr/>
        </p:nvPicPr>
        <p:blipFill>
          <a:blip r:embed="rId2">
            <a:alphaModFix/>
          </a:blip>
          <a:stretch>
            <a:fillRect/>
          </a:stretch>
        </p:blipFill>
        <p:spPr>
          <a:xfrm rot="-3838357">
            <a:off x="-540461" y="1546202"/>
            <a:ext cx="1654322" cy="1104943"/>
          </a:xfrm>
          <a:prstGeom prst="rect">
            <a:avLst/>
          </a:prstGeom>
          <a:noFill/>
          <a:ln>
            <a:noFill/>
          </a:ln>
        </p:spPr>
      </p:pic>
      <p:pic>
        <p:nvPicPr>
          <p:cNvPr id="217" name="Google Shape;217;p22"/>
          <p:cNvPicPr preferRelativeResize="0"/>
          <p:nvPr/>
        </p:nvPicPr>
        <p:blipFill>
          <a:blip r:embed="rId2">
            <a:alphaModFix/>
          </a:blip>
          <a:stretch>
            <a:fillRect/>
          </a:stretch>
        </p:blipFill>
        <p:spPr>
          <a:xfrm rot="5917575">
            <a:off x="8066938" y="1351126"/>
            <a:ext cx="1863523" cy="1244673"/>
          </a:xfrm>
          <a:prstGeom prst="rect">
            <a:avLst/>
          </a:prstGeom>
          <a:noFill/>
          <a:ln>
            <a:noFill/>
          </a:ln>
        </p:spPr>
      </p:pic>
      <p:pic>
        <p:nvPicPr>
          <p:cNvPr id="218" name="Google Shape;218;p22"/>
          <p:cNvPicPr preferRelativeResize="0"/>
          <p:nvPr/>
        </p:nvPicPr>
        <p:blipFill>
          <a:blip r:embed="rId3">
            <a:alphaModFix/>
          </a:blip>
          <a:stretch>
            <a:fillRect/>
          </a:stretch>
        </p:blipFill>
        <p:spPr>
          <a:xfrm rot="1250970">
            <a:off x="7104165" y="4401442"/>
            <a:ext cx="2113992" cy="1304414"/>
          </a:xfrm>
          <a:prstGeom prst="rect">
            <a:avLst/>
          </a:prstGeom>
          <a:noFill/>
          <a:ln>
            <a:noFill/>
          </a:ln>
        </p:spPr>
      </p:pic>
      <p:pic>
        <p:nvPicPr>
          <p:cNvPr id="219" name="Google Shape;219;p22"/>
          <p:cNvPicPr preferRelativeResize="0"/>
          <p:nvPr/>
        </p:nvPicPr>
        <p:blipFill>
          <a:blip r:embed="rId2">
            <a:alphaModFix/>
          </a:blip>
          <a:stretch>
            <a:fillRect/>
          </a:stretch>
        </p:blipFill>
        <p:spPr>
          <a:xfrm rot="-10799987">
            <a:off x="6433885" y="4533668"/>
            <a:ext cx="1557041" cy="1039967"/>
          </a:xfrm>
          <a:prstGeom prst="rect">
            <a:avLst/>
          </a:prstGeom>
          <a:noFill/>
          <a:ln>
            <a:noFill/>
          </a:ln>
        </p:spPr>
      </p:pic>
      <p:sp>
        <p:nvSpPr>
          <p:cNvPr id="220" name="Google Shape;220;p22"/>
          <p:cNvSpPr/>
          <p:nvPr/>
        </p:nvSpPr>
        <p:spPr>
          <a:xfrm rot="1221454">
            <a:off x="-1119125" y="4061555"/>
            <a:ext cx="4180118" cy="2198891"/>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21"/>
        <p:cNvGrpSpPr/>
        <p:nvPr/>
      </p:nvGrpSpPr>
      <p:grpSpPr>
        <a:xfrm>
          <a:off x="0" y="0"/>
          <a:ext cx="0" cy="0"/>
          <a:chOff x="0" y="0"/>
          <a:chExt cx="0" cy="0"/>
        </a:xfrm>
      </p:grpSpPr>
      <p:sp>
        <p:nvSpPr>
          <p:cNvPr id="222" name="Google Shape;222;p23"/>
          <p:cNvSpPr/>
          <p:nvPr/>
        </p:nvSpPr>
        <p:spPr>
          <a:xfrm rot="1221454">
            <a:off x="-1119125" y="4061555"/>
            <a:ext cx="4180118" cy="2198891"/>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223" name="Google Shape;223;p23"/>
          <p:cNvPicPr preferRelativeResize="0"/>
          <p:nvPr/>
        </p:nvPicPr>
        <p:blipFill>
          <a:blip r:embed="rId2">
            <a:alphaModFix/>
          </a:blip>
          <a:stretch>
            <a:fillRect/>
          </a:stretch>
        </p:blipFill>
        <p:spPr>
          <a:xfrm rot="9198448">
            <a:off x="7615935" y="4099019"/>
            <a:ext cx="2017307" cy="1347388"/>
          </a:xfrm>
          <a:prstGeom prst="rect">
            <a:avLst/>
          </a:prstGeom>
          <a:noFill/>
          <a:ln>
            <a:noFill/>
          </a:ln>
        </p:spPr>
      </p:pic>
      <p:pic>
        <p:nvPicPr>
          <p:cNvPr id="224" name="Google Shape;224;p23"/>
          <p:cNvPicPr preferRelativeResize="0"/>
          <p:nvPr/>
        </p:nvPicPr>
        <p:blipFill>
          <a:blip r:embed="rId3">
            <a:alphaModFix/>
          </a:blip>
          <a:stretch>
            <a:fillRect/>
          </a:stretch>
        </p:blipFill>
        <p:spPr>
          <a:xfrm>
            <a:off x="-514950" y="4120075"/>
            <a:ext cx="1643301" cy="1707626"/>
          </a:xfrm>
          <a:prstGeom prst="rect">
            <a:avLst/>
          </a:prstGeom>
          <a:noFill/>
          <a:ln>
            <a:noFill/>
          </a:ln>
        </p:spPr>
      </p:pic>
      <p:sp>
        <p:nvSpPr>
          <p:cNvPr id="225" name="Google Shape;225;p23"/>
          <p:cNvSpPr/>
          <p:nvPr/>
        </p:nvSpPr>
        <p:spPr>
          <a:xfrm rot="7766943">
            <a:off x="-2150190" y="-510412"/>
            <a:ext cx="4179904" cy="2198779"/>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226" name="Google Shape;226;p23"/>
          <p:cNvPicPr preferRelativeResize="0"/>
          <p:nvPr/>
        </p:nvPicPr>
        <p:blipFill>
          <a:blip r:embed="rId2">
            <a:alphaModFix/>
          </a:blip>
          <a:stretch>
            <a:fillRect/>
          </a:stretch>
        </p:blipFill>
        <p:spPr>
          <a:xfrm rot="-3838357">
            <a:off x="-649811" y="1167627"/>
            <a:ext cx="1654322" cy="1104943"/>
          </a:xfrm>
          <a:prstGeom prst="rect">
            <a:avLst/>
          </a:prstGeom>
          <a:noFill/>
          <a:ln>
            <a:noFill/>
          </a:ln>
        </p:spPr>
      </p:pic>
      <p:pic>
        <p:nvPicPr>
          <p:cNvPr id="227" name="Google Shape;227;p23"/>
          <p:cNvPicPr preferRelativeResize="0"/>
          <p:nvPr/>
        </p:nvPicPr>
        <p:blipFill>
          <a:blip r:embed="rId2">
            <a:alphaModFix/>
          </a:blip>
          <a:stretch>
            <a:fillRect/>
          </a:stretch>
        </p:blipFill>
        <p:spPr>
          <a:xfrm rot="-6013581">
            <a:off x="8460412" y="3463269"/>
            <a:ext cx="1557040" cy="1039966"/>
          </a:xfrm>
          <a:prstGeom prst="rect">
            <a:avLst/>
          </a:prstGeom>
          <a:noFill/>
          <a:ln>
            <a:noFill/>
          </a:ln>
        </p:spPr>
      </p:pic>
      <p:pic>
        <p:nvPicPr>
          <p:cNvPr id="228" name="Google Shape;228;p23"/>
          <p:cNvPicPr preferRelativeResize="0"/>
          <p:nvPr/>
        </p:nvPicPr>
        <p:blipFill>
          <a:blip r:embed="rId4">
            <a:alphaModFix/>
          </a:blip>
          <a:stretch>
            <a:fillRect/>
          </a:stretch>
        </p:blipFill>
        <p:spPr>
          <a:xfrm>
            <a:off x="7821421" y="3848827"/>
            <a:ext cx="1724823" cy="1420566"/>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75" y="445025"/>
            <a:ext cx="77154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1pPr>
            <a:lvl2pPr marR="0" lvl="1"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2pPr>
            <a:lvl3pPr marR="0" lvl="2"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3pPr>
            <a:lvl4pPr marR="0" lvl="3"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4pPr>
            <a:lvl5pPr marR="0" lvl="4"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5pPr>
            <a:lvl6pPr marR="0" lvl="5"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6pPr>
            <a:lvl7pPr marR="0" lvl="6"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7pPr>
            <a:lvl8pPr marR="0" lvl="7"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8pPr>
            <a:lvl9pPr marR="0" lvl="8"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9pPr>
          </a:lstStyle>
          <a:p>
            <a:endParaRPr/>
          </a:p>
        </p:txBody>
      </p:sp>
      <p:sp>
        <p:nvSpPr>
          <p:cNvPr id="7" name="Google Shape;7;p1"/>
          <p:cNvSpPr txBox="1">
            <a:spLocks noGrp="1"/>
          </p:cNvSpPr>
          <p:nvPr>
            <p:ph type="body" idx="1"/>
          </p:nvPr>
        </p:nvSpPr>
        <p:spPr>
          <a:xfrm>
            <a:off x="714375" y="1152475"/>
            <a:ext cx="77154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1pPr>
            <a:lvl2pPr marL="914400" marR="0" lvl="1"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2pPr>
            <a:lvl3pPr marL="1371600" marR="0" lvl="2"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3pPr>
            <a:lvl4pPr marL="1828800" marR="0" lvl="3"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4pPr>
            <a:lvl5pPr marL="2286000" marR="0" lvl="4"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5pPr>
            <a:lvl6pPr marL="2743200" marR="0" lvl="5"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6pPr>
            <a:lvl7pPr marL="3200400" marR="0" lvl="6"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7pPr>
            <a:lvl8pPr marL="3657600" marR="0" lvl="7"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8pPr>
            <a:lvl9pPr marL="4114800" marR="0" lvl="8" indent="-317500" algn="l" rtl="0">
              <a:lnSpc>
                <a:spcPct val="100000"/>
              </a:lnSpc>
              <a:spcBef>
                <a:spcPts val="1600"/>
              </a:spcBef>
              <a:spcAft>
                <a:spcPts val="160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59" r:id="rId5"/>
    <p:sldLayoutId id="2147483662" r:id="rId6"/>
    <p:sldLayoutId id="2147483663" r:id="rId7"/>
    <p:sldLayoutId id="2147483668" r:id="rId8"/>
    <p:sldLayoutId id="2147483669" r:id="rId9"/>
    <p:sldLayoutId id="2147483670" r:id="rId10"/>
  </p:sldLayoutIdLst>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4.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ctrTitle"/>
          </p:nvPr>
        </p:nvSpPr>
        <p:spPr>
          <a:xfrm>
            <a:off x="955222" y="142617"/>
            <a:ext cx="7927522" cy="10200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dirty="0">
                <a:solidFill>
                  <a:schemeClr val="accent1"/>
                </a:solidFill>
              </a:rPr>
              <a:t>BÀI 4</a:t>
            </a:r>
            <a:br>
              <a:rPr lang="en-US" sz="2800" dirty="0">
                <a:solidFill>
                  <a:schemeClr val="accent1"/>
                </a:solidFill>
              </a:rPr>
            </a:br>
            <a:r>
              <a:rPr lang="vi-VN" sz="2800" dirty="0">
                <a:solidFill>
                  <a:schemeClr val="accent1"/>
                </a:solidFill>
              </a:rPr>
              <a:t>VĂN BẢN THÔNG TIN</a:t>
            </a:r>
            <a:endParaRPr sz="2800" dirty="0">
              <a:solidFill>
                <a:schemeClr val="accent1"/>
              </a:solidFill>
            </a:endParaRPr>
          </a:p>
        </p:txBody>
      </p:sp>
      <p:pic>
        <p:nvPicPr>
          <p:cNvPr id="250" name="Google Shape;250;p28"/>
          <p:cNvPicPr preferRelativeResize="0"/>
          <p:nvPr/>
        </p:nvPicPr>
        <p:blipFill>
          <a:blip r:embed="rId3">
            <a:alphaModFix/>
          </a:blip>
          <a:stretch>
            <a:fillRect/>
          </a:stretch>
        </p:blipFill>
        <p:spPr>
          <a:xfrm>
            <a:off x="0" y="2418093"/>
            <a:ext cx="3318798" cy="2807049"/>
          </a:xfrm>
          <a:prstGeom prst="rect">
            <a:avLst/>
          </a:prstGeom>
          <a:noFill/>
          <a:ln>
            <a:noFill/>
          </a:ln>
        </p:spPr>
      </p:pic>
      <p:sp>
        <p:nvSpPr>
          <p:cNvPr id="5" name="TextBox 4">
            <a:extLst>
              <a:ext uri="{FF2B5EF4-FFF2-40B4-BE49-F238E27FC236}">
                <a16:creationId xmlns:a16="http://schemas.microsoft.com/office/drawing/2014/main" xmlns="" id="{E6901AF1-7D47-716A-CEBE-E036DFCBD006}"/>
              </a:ext>
            </a:extLst>
          </p:cNvPr>
          <p:cNvSpPr txBox="1"/>
          <p:nvPr/>
        </p:nvSpPr>
        <p:spPr>
          <a:xfrm>
            <a:off x="582372" y="1020049"/>
            <a:ext cx="8218728" cy="2439642"/>
          </a:xfrm>
          <a:prstGeom prst="rect">
            <a:avLst/>
          </a:prstGeom>
          <a:noFill/>
        </p:spPr>
        <p:txBody>
          <a:bodyPr wrap="square">
            <a:spAutoFit/>
          </a:bodyPr>
          <a:lstStyle/>
          <a:p>
            <a:pPr algn="ctr">
              <a:lnSpc>
                <a:spcPct val="150000"/>
              </a:lnSpc>
            </a:pPr>
            <a:r>
              <a:rPr lang="vi-VN" sz="4000" b="1" dirty="0">
                <a:solidFill>
                  <a:schemeClr val="tx1">
                    <a:lumMod val="75000"/>
                  </a:schemeClr>
                </a:solidFill>
                <a:effectLst/>
                <a:latin typeface="#9Slide07 IcielPony" panose="02000000000000000000" pitchFamily="2" charset="0"/>
                <a:ea typeface="Yu Mincho" panose="02020400000000000000" pitchFamily="18" charset="-128"/>
              </a:rPr>
              <a:t>PHẢI COI LUẬT PHÁP </a:t>
            </a:r>
          </a:p>
          <a:p>
            <a:pPr algn="ctr">
              <a:lnSpc>
                <a:spcPct val="150000"/>
              </a:lnSpc>
            </a:pPr>
            <a:r>
              <a:rPr lang="vi-VN" sz="4000" b="1" dirty="0">
                <a:solidFill>
                  <a:schemeClr val="tx1">
                    <a:lumMod val="75000"/>
                  </a:schemeClr>
                </a:solidFill>
                <a:effectLst/>
                <a:latin typeface="#9Slide07 IcielPony" panose="02000000000000000000" pitchFamily="2" charset="0"/>
                <a:ea typeface="Yu Mincho" panose="02020400000000000000" pitchFamily="18" charset="-128"/>
              </a:rPr>
              <a:t>NHƯ KHÍ TRỜI ĐỂ THỞ</a:t>
            </a:r>
          </a:p>
          <a:p>
            <a:pPr algn="r">
              <a:lnSpc>
                <a:spcPct val="150000"/>
              </a:lnSpc>
            </a:pPr>
            <a:r>
              <a:rPr lang="vi-VN" sz="2400" b="1" dirty="0">
                <a:solidFill>
                  <a:schemeClr val="tx1">
                    <a:lumMod val="75000"/>
                  </a:schemeClr>
                </a:solidFill>
                <a:latin typeface="#9Slide07 IcielPony" panose="02000000000000000000" pitchFamily="2" charset="0"/>
                <a:ea typeface="Yu Mincho" panose="02020400000000000000" pitchFamily="18" charset="-128"/>
              </a:rPr>
              <a:t>(Lê Quang Dũng)</a:t>
            </a:r>
            <a:endParaRPr lang="en-US" sz="2400" dirty="0">
              <a:solidFill>
                <a:schemeClr val="tx1">
                  <a:lumMod val="75000"/>
                </a:schemeClr>
              </a:solidFill>
              <a:latin typeface="#9Slide07 IcielPony" panose="02000000000000000000" pitchFamily="2" charset="0"/>
            </a:endParaRPr>
          </a:p>
        </p:txBody>
      </p:sp>
      <p:sp>
        <p:nvSpPr>
          <p:cNvPr id="2" name="Google Shape;245;p28">
            <a:extLst>
              <a:ext uri="{FF2B5EF4-FFF2-40B4-BE49-F238E27FC236}">
                <a16:creationId xmlns:a16="http://schemas.microsoft.com/office/drawing/2014/main" xmlns="" id="{77894F9C-86AD-E7C0-6AF0-6BFCC9D64BB4}"/>
              </a:ext>
            </a:extLst>
          </p:cNvPr>
          <p:cNvSpPr txBox="1">
            <a:spLocks/>
          </p:cNvSpPr>
          <p:nvPr/>
        </p:nvSpPr>
        <p:spPr>
          <a:xfrm>
            <a:off x="2878372" y="3776870"/>
            <a:ext cx="4969566" cy="56554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Lexend Medium"/>
              <a:buNone/>
              <a:defRPr sz="5200" b="1" i="0" u="none" strike="noStrike" cap="none">
                <a:solidFill>
                  <a:schemeClr val="dk1"/>
                </a:solidFill>
                <a:latin typeface="Lexend Medium"/>
                <a:ea typeface="Lexend Medium"/>
                <a:cs typeface="Lexend Medium"/>
                <a:sym typeface="Lexend Medium"/>
              </a:defRPr>
            </a:lvl1pPr>
            <a:lvl2pPr marR="0" lvl="1" algn="r" rtl="0">
              <a:lnSpc>
                <a:spcPct val="100000"/>
              </a:lnSpc>
              <a:spcBef>
                <a:spcPts val="0"/>
              </a:spcBef>
              <a:spcAft>
                <a:spcPts val="0"/>
              </a:spcAft>
              <a:buClr>
                <a:schemeClr val="dk1"/>
              </a:buClr>
              <a:buSzPts val="5200"/>
              <a:buFont typeface="Lexend Medium"/>
              <a:buNone/>
              <a:defRPr sz="5200" b="0" i="0" u="none" strike="noStrike" cap="none">
                <a:solidFill>
                  <a:schemeClr val="dk1"/>
                </a:solidFill>
                <a:latin typeface="Lexend Medium"/>
                <a:ea typeface="Lexend Medium"/>
                <a:cs typeface="Lexend Medium"/>
                <a:sym typeface="Lexend Medium"/>
              </a:defRPr>
            </a:lvl2pPr>
            <a:lvl3pPr marR="0" lvl="2" algn="r" rtl="0">
              <a:lnSpc>
                <a:spcPct val="100000"/>
              </a:lnSpc>
              <a:spcBef>
                <a:spcPts val="0"/>
              </a:spcBef>
              <a:spcAft>
                <a:spcPts val="0"/>
              </a:spcAft>
              <a:buClr>
                <a:schemeClr val="dk1"/>
              </a:buClr>
              <a:buSzPts val="5200"/>
              <a:buFont typeface="Lexend Medium"/>
              <a:buNone/>
              <a:defRPr sz="5200" b="0" i="0" u="none" strike="noStrike" cap="none">
                <a:solidFill>
                  <a:schemeClr val="dk1"/>
                </a:solidFill>
                <a:latin typeface="Lexend Medium"/>
                <a:ea typeface="Lexend Medium"/>
                <a:cs typeface="Lexend Medium"/>
                <a:sym typeface="Lexend Medium"/>
              </a:defRPr>
            </a:lvl3pPr>
            <a:lvl4pPr marR="0" lvl="3" algn="r" rtl="0">
              <a:lnSpc>
                <a:spcPct val="100000"/>
              </a:lnSpc>
              <a:spcBef>
                <a:spcPts val="0"/>
              </a:spcBef>
              <a:spcAft>
                <a:spcPts val="0"/>
              </a:spcAft>
              <a:buClr>
                <a:schemeClr val="dk1"/>
              </a:buClr>
              <a:buSzPts val="5200"/>
              <a:buFont typeface="Lexend Medium"/>
              <a:buNone/>
              <a:defRPr sz="5200" b="0" i="0" u="none" strike="noStrike" cap="none">
                <a:solidFill>
                  <a:schemeClr val="dk1"/>
                </a:solidFill>
                <a:latin typeface="Lexend Medium"/>
                <a:ea typeface="Lexend Medium"/>
                <a:cs typeface="Lexend Medium"/>
                <a:sym typeface="Lexend Medium"/>
              </a:defRPr>
            </a:lvl4pPr>
            <a:lvl5pPr marR="0" lvl="4" algn="r" rtl="0">
              <a:lnSpc>
                <a:spcPct val="100000"/>
              </a:lnSpc>
              <a:spcBef>
                <a:spcPts val="0"/>
              </a:spcBef>
              <a:spcAft>
                <a:spcPts val="0"/>
              </a:spcAft>
              <a:buClr>
                <a:schemeClr val="dk1"/>
              </a:buClr>
              <a:buSzPts val="5200"/>
              <a:buFont typeface="Lexend Medium"/>
              <a:buNone/>
              <a:defRPr sz="5200" b="0" i="0" u="none" strike="noStrike" cap="none">
                <a:solidFill>
                  <a:schemeClr val="dk1"/>
                </a:solidFill>
                <a:latin typeface="Lexend Medium"/>
                <a:ea typeface="Lexend Medium"/>
                <a:cs typeface="Lexend Medium"/>
                <a:sym typeface="Lexend Medium"/>
              </a:defRPr>
            </a:lvl5pPr>
            <a:lvl6pPr marR="0" lvl="5" algn="r" rtl="0">
              <a:lnSpc>
                <a:spcPct val="100000"/>
              </a:lnSpc>
              <a:spcBef>
                <a:spcPts val="0"/>
              </a:spcBef>
              <a:spcAft>
                <a:spcPts val="0"/>
              </a:spcAft>
              <a:buClr>
                <a:schemeClr val="dk1"/>
              </a:buClr>
              <a:buSzPts val="5200"/>
              <a:buFont typeface="Lexend Medium"/>
              <a:buNone/>
              <a:defRPr sz="5200" b="0" i="0" u="none" strike="noStrike" cap="none">
                <a:solidFill>
                  <a:schemeClr val="dk1"/>
                </a:solidFill>
                <a:latin typeface="Lexend Medium"/>
                <a:ea typeface="Lexend Medium"/>
                <a:cs typeface="Lexend Medium"/>
                <a:sym typeface="Lexend Medium"/>
              </a:defRPr>
            </a:lvl6pPr>
            <a:lvl7pPr marR="0" lvl="6" algn="r" rtl="0">
              <a:lnSpc>
                <a:spcPct val="100000"/>
              </a:lnSpc>
              <a:spcBef>
                <a:spcPts val="0"/>
              </a:spcBef>
              <a:spcAft>
                <a:spcPts val="0"/>
              </a:spcAft>
              <a:buClr>
                <a:schemeClr val="dk1"/>
              </a:buClr>
              <a:buSzPts val="5200"/>
              <a:buFont typeface="Lexend Medium"/>
              <a:buNone/>
              <a:defRPr sz="5200" b="0" i="0" u="none" strike="noStrike" cap="none">
                <a:solidFill>
                  <a:schemeClr val="dk1"/>
                </a:solidFill>
                <a:latin typeface="Lexend Medium"/>
                <a:ea typeface="Lexend Medium"/>
                <a:cs typeface="Lexend Medium"/>
                <a:sym typeface="Lexend Medium"/>
              </a:defRPr>
            </a:lvl7pPr>
            <a:lvl8pPr marR="0" lvl="7" algn="r" rtl="0">
              <a:lnSpc>
                <a:spcPct val="100000"/>
              </a:lnSpc>
              <a:spcBef>
                <a:spcPts val="0"/>
              </a:spcBef>
              <a:spcAft>
                <a:spcPts val="0"/>
              </a:spcAft>
              <a:buClr>
                <a:schemeClr val="dk1"/>
              </a:buClr>
              <a:buSzPts val="5200"/>
              <a:buFont typeface="Lexend Medium"/>
              <a:buNone/>
              <a:defRPr sz="5200" b="0" i="0" u="none" strike="noStrike" cap="none">
                <a:solidFill>
                  <a:schemeClr val="dk1"/>
                </a:solidFill>
                <a:latin typeface="Lexend Medium"/>
                <a:ea typeface="Lexend Medium"/>
                <a:cs typeface="Lexend Medium"/>
                <a:sym typeface="Lexend Medium"/>
              </a:defRPr>
            </a:lvl8pPr>
            <a:lvl9pPr marR="0" lvl="8" algn="r" rtl="0">
              <a:lnSpc>
                <a:spcPct val="100000"/>
              </a:lnSpc>
              <a:spcBef>
                <a:spcPts val="0"/>
              </a:spcBef>
              <a:spcAft>
                <a:spcPts val="0"/>
              </a:spcAft>
              <a:buClr>
                <a:schemeClr val="dk1"/>
              </a:buClr>
              <a:buSzPts val="5200"/>
              <a:buFont typeface="Lexend Medium"/>
              <a:buNone/>
              <a:defRPr sz="5200" b="0" i="0" u="none" strike="noStrike" cap="none">
                <a:solidFill>
                  <a:schemeClr val="dk1"/>
                </a:solidFill>
                <a:latin typeface="Lexend Medium"/>
                <a:ea typeface="Lexend Medium"/>
                <a:cs typeface="Lexend Medium"/>
                <a:sym typeface="Lexend Medium"/>
              </a:defRPr>
            </a:lvl9pPr>
          </a:lstStyle>
          <a:p>
            <a:endParaRPr lang="en-US" sz="2000" dirty="0">
              <a:solidFill>
                <a:schemeClr val="accent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randombar(horizontal)">
                                      <p:cBhvr>
                                        <p:cTn id="7" dur="5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500" fill="hold"/>
                                        <p:tgtEl>
                                          <p:spTgt spid="250"/>
                                        </p:tgtEl>
                                        <p:attrNameLst>
                                          <p:attrName>ppt_x</p:attrName>
                                        </p:attrNameLst>
                                      </p:cBhvr>
                                      <p:tavLst>
                                        <p:tav tm="0">
                                          <p:val>
                                            <p:strVal val="#ppt_x"/>
                                          </p:val>
                                        </p:tav>
                                        <p:tav tm="100000">
                                          <p:val>
                                            <p:strVal val="#ppt_x"/>
                                          </p:val>
                                        </p:tav>
                                      </p:tavLst>
                                    </p:anim>
                                    <p:anim calcmode="lin" valueType="num">
                                      <p:cBhvr additive="base">
                                        <p:cTn id="17"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nodePh="1">
                                  <p:stCondLst>
                                    <p:cond delay="0"/>
                                  </p:stCondLst>
                                  <p:endCondLst>
                                    <p:cond evt="begin" delay="0">
                                      <p:tn val="20"/>
                                    </p:cond>
                                  </p:end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p:bldP spid="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êu đề 1">
            <a:extLst>
              <a:ext uri="{FF2B5EF4-FFF2-40B4-BE49-F238E27FC236}">
                <a16:creationId xmlns:a16="http://schemas.microsoft.com/office/drawing/2014/main" xmlns="" id="{A9EAEC6B-DE62-196E-98FF-461E9F064168}"/>
              </a:ext>
            </a:extLst>
          </p:cNvPr>
          <p:cNvSpPr>
            <a:spLocks noGrp="1"/>
          </p:cNvSpPr>
          <p:nvPr>
            <p:ph type="title"/>
          </p:nvPr>
        </p:nvSpPr>
        <p:spPr>
          <a:xfrm>
            <a:off x="922350" y="659830"/>
            <a:ext cx="3547187" cy="486350"/>
          </a:xfrm>
        </p:spPr>
        <p:txBody>
          <a:bodyPr/>
          <a:lstStyle/>
          <a:p>
            <a:pPr algn="just"/>
            <a:r>
              <a:rPr lang="vi-VN" sz="2400" b="1" dirty="0">
                <a:solidFill>
                  <a:srgbClr val="002060"/>
                </a:solidFill>
                <a:latin typeface="+mj-lt"/>
              </a:rPr>
              <a:t>1. Nhan đề, đề tài</a:t>
            </a:r>
          </a:p>
        </p:txBody>
      </p:sp>
      <p:sp>
        <p:nvSpPr>
          <p:cNvPr id="11" name="Tiêu đề 3">
            <a:extLst>
              <a:ext uri="{FF2B5EF4-FFF2-40B4-BE49-F238E27FC236}">
                <a16:creationId xmlns:a16="http://schemas.microsoft.com/office/drawing/2014/main" xmlns="" id="{A2B3598A-439C-B6B0-7B46-A2167D88E8D7}"/>
              </a:ext>
            </a:extLst>
          </p:cNvPr>
          <p:cNvSpPr>
            <a:spLocks noGrp="1"/>
          </p:cNvSpPr>
          <p:nvPr>
            <p:ph type="title" idx="2"/>
          </p:nvPr>
        </p:nvSpPr>
        <p:spPr>
          <a:xfrm>
            <a:off x="803082" y="149519"/>
            <a:ext cx="4230093" cy="486350"/>
          </a:xfrm>
        </p:spPr>
        <p:txBody>
          <a:bodyPr/>
          <a:lstStyle/>
          <a:p>
            <a:r>
              <a:rPr lang="vi-VN" sz="2800" b="1" dirty="0">
                <a:latin typeface="Times New Roman" panose="02020603050405020304" pitchFamily="18" charset="0"/>
                <a:cs typeface="Times New Roman" panose="02020603050405020304" pitchFamily="18" charset="0"/>
              </a:rPr>
              <a:t>II. TÌM HIỂU VĂN BẢN</a:t>
            </a:r>
          </a:p>
        </p:txBody>
      </p:sp>
      <p:sp>
        <p:nvSpPr>
          <p:cNvPr id="4" name="Hộp Văn bản 3">
            <a:extLst>
              <a:ext uri="{FF2B5EF4-FFF2-40B4-BE49-F238E27FC236}">
                <a16:creationId xmlns:a16="http://schemas.microsoft.com/office/drawing/2014/main" xmlns="" id="{8903947C-2D56-609E-AB7E-875587001C57}"/>
              </a:ext>
            </a:extLst>
          </p:cNvPr>
          <p:cNvSpPr txBox="1"/>
          <p:nvPr/>
        </p:nvSpPr>
        <p:spPr>
          <a:xfrm>
            <a:off x="1668163" y="1713838"/>
            <a:ext cx="5832388" cy="1307537"/>
          </a:xfrm>
          <a:prstGeom prst="rect">
            <a:avLst/>
          </a:prstGeom>
          <a:noFill/>
        </p:spPr>
        <p:txBody>
          <a:bodyPr wrap="square" rtlCol="0">
            <a:spAutoFit/>
          </a:bodyPr>
          <a:lstStyle/>
          <a:p>
            <a:pPr algn="ctr">
              <a:lnSpc>
                <a:spcPct val="150000"/>
              </a:lnSpc>
            </a:pPr>
            <a:r>
              <a:rPr lang="vi-VN" sz="2800" b="1" dirty="0">
                <a:solidFill>
                  <a:srgbClr val="0070C0"/>
                </a:solidFill>
                <a:latin typeface="Times New Roman" panose="02020603050405020304" pitchFamily="18" charset="0"/>
                <a:cs typeface="Times New Roman" panose="02020603050405020304" pitchFamily="18" charset="0"/>
              </a:rPr>
              <a:t>Phương pháp làm việc:</a:t>
            </a:r>
          </a:p>
          <a:p>
            <a:pPr algn="ctr">
              <a:lnSpc>
                <a:spcPct val="150000"/>
              </a:lnSpc>
            </a:pPr>
            <a:r>
              <a:rPr lang="vi-VN" sz="2800" b="1" dirty="0">
                <a:solidFill>
                  <a:srgbClr val="0070C0"/>
                </a:solidFill>
                <a:latin typeface="Times New Roman" panose="02020603050405020304" pitchFamily="18" charset="0"/>
                <a:cs typeface="Times New Roman" panose="02020603050405020304" pitchFamily="18" charset="0"/>
              </a:rPr>
              <a:t>HS làm việc cặp đôi theo bàn</a:t>
            </a:r>
          </a:p>
        </p:txBody>
      </p:sp>
    </p:spTree>
    <p:extLst>
      <p:ext uri="{BB962C8B-B14F-4D97-AF65-F5344CB8AC3E}">
        <p14:creationId xmlns:p14="http://schemas.microsoft.com/office/powerpoint/2010/main" xmlns="" val="424069093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êu đề 1">
            <a:extLst>
              <a:ext uri="{FF2B5EF4-FFF2-40B4-BE49-F238E27FC236}">
                <a16:creationId xmlns:a16="http://schemas.microsoft.com/office/drawing/2014/main" xmlns="" id="{A9EAEC6B-DE62-196E-98FF-461E9F064168}"/>
              </a:ext>
            </a:extLst>
          </p:cNvPr>
          <p:cNvSpPr>
            <a:spLocks noGrp="1"/>
          </p:cNvSpPr>
          <p:nvPr>
            <p:ph type="title"/>
          </p:nvPr>
        </p:nvSpPr>
        <p:spPr>
          <a:xfrm>
            <a:off x="922350" y="659830"/>
            <a:ext cx="3547187" cy="486350"/>
          </a:xfrm>
        </p:spPr>
        <p:txBody>
          <a:bodyPr/>
          <a:lstStyle/>
          <a:p>
            <a:pPr algn="just"/>
            <a:r>
              <a:rPr lang="vi-VN" sz="2400" b="1" dirty="0">
                <a:solidFill>
                  <a:srgbClr val="002060"/>
                </a:solidFill>
                <a:latin typeface="+mj-lt"/>
              </a:rPr>
              <a:t>1. Nhan đề, đề tài</a:t>
            </a:r>
          </a:p>
        </p:txBody>
      </p:sp>
      <p:sp>
        <p:nvSpPr>
          <p:cNvPr id="11" name="Tiêu đề 3">
            <a:extLst>
              <a:ext uri="{FF2B5EF4-FFF2-40B4-BE49-F238E27FC236}">
                <a16:creationId xmlns:a16="http://schemas.microsoft.com/office/drawing/2014/main" xmlns="" id="{A2B3598A-439C-B6B0-7B46-A2167D88E8D7}"/>
              </a:ext>
            </a:extLst>
          </p:cNvPr>
          <p:cNvSpPr>
            <a:spLocks noGrp="1"/>
          </p:cNvSpPr>
          <p:nvPr>
            <p:ph type="title" idx="2"/>
          </p:nvPr>
        </p:nvSpPr>
        <p:spPr>
          <a:xfrm>
            <a:off x="803082" y="149519"/>
            <a:ext cx="4230093" cy="486350"/>
          </a:xfrm>
        </p:spPr>
        <p:txBody>
          <a:bodyPr/>
          <a:lstStyle/>
          <a:p>
            <a:r>
              <a:rPr lang="vi-VN" sz="2800" b="1" dirty="0">
                <a:latin typeface="Times New Roman" panose="02020603050405020304" pitchFamily="18" charset="0"/>
                <a:cs typeface="Times New Roman" panose="02020603050405020304" pitchFamily="18" charset="0"/>
              </a:rPr>
              <a:t>II. TÌM HIỂU VĂN BẢN</a:t>
            </a:r>
          </a:p>
        </p:txBody>
      </p:sp>
      <p:sp>
        <p:nvSpPr>
          <p:cNvPr id="3" name="Bong bóng Ý nghĩ: Hình đám mây 2">
            <a:extLst>
              <a:ext uri="{FF2B5EF4-FFF2-40B4-BE49-F238E27FC236}">
                <a16:creationId xmlns:a16="http://schemas.microsoft.com/office/drawing/2014/main" xmlns="" id="{8B641493-C839-319E-3C2E-A4C6252319DD}"/>
              </a:ext>
            </a:extLst>
          </p:cNvPr>
          <p:cNvSpPr/>
          <p:nvPr/>
        </p:nvSpPr>
        <p:spPr>
          <a:xfrm>
            <a:off x="1967494" y="1476616"/>
            <a:ext cx="4994323" cy="2453475"/>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dirty="0">
                <a:latin typeface="Times New Roman" panose="02020603050405020304" pitchFamily="18" charset="0"/>
                <a:cs typeface="Times New Roman" panose="02020603050405020304" pitchFamily="18" charset="0"/>
              </a:rPr>
              <a:t>Văn bản đề cập đến vấn đề gì? Vấn đề ấy có ý nghĩa như thế nào trong cuộc sống hiện nay?</a:t>
            </a:r>
          </a:p>
        </p:txBody>
      </p:sp>
      <p:sp>
        <p:nvSpPr>
          <p:cNvPr id="4" name="Hộp Văn bản 3">
            <a:extLst>
              <a:ext uri="{FF2B5EF4-FFF2-40B4-BE49-F238E27FC236}">
                <a16:creationId xmlns:a16="http://schemas.microsoft.com/office/drawing/2014/main" xmlns="" id="{8903947C-2D56-609E-AB7E-875587001C57}"/>
              </a:ext>
            </a:extLst>
          </p:cNvPr>
          <p:cNvSpPr txBox="1"/>
          <p:nvPr/>
        </p:nvSpPr>
        <p:spPr>
          <a:xfrm>
            <a:off x="683811" y="1299861"/>
            <a:ext cx="7561691" cy="2806987"/>
          </a:xfrm>
          <a:prstGeom prst="rect">
            <a:avLst/>
          </a:prstGeom>
          <a:noFill/>
        </p:spPr>
        <p:txBody>
          <a:bodyPr wrap="square" rtlCol="0">
            <a:spAutoFit/>
          </a:bodyPr>
          <a:lstStyle/>
          <a:p>
            <a:pPr algn="just">
              <a:lnSpc>
                <a:spcPct val="150000"/>
              </a:lnSpc>
            </a:pPr>
            <a:r>
              <a:rPr lang="vi-VN" sz="2000" dirty="0">
                <a:solidFill>
                  <a:srgbClr val="0070C0"/>
                </a:solidFill>
                <a:latin typeface="Times New Roman" panose="02020603050405020304" pitchFamily="18" charset="0"/>
                <a:cs typeface="Times New Roman" panose="02020603050405020304" pitchFamily="18" charset="0"/>
              </a:rPr>
              <a:t>- Văn bản viết về những hiện tượng vi phạm pháp luật, coi nhẹ luật pháp của người Việt.</a:t>
            </a:r>
          </a:p>
          <a:p>
            <a:pPr algn="just">
              <a:lnSpc>
                <a:spcPct val="150000"/>
              </a:lnSpc>
            </a:pPr>
            <a:r>
              <a:rPr lang="vi-VN" sz="2000" dirty="0">
                <a:solidFill>
                  <a:srgbClr val="0070C0"/>
                </a:solidFill>
                <a:latin typeface="Times New Roman" panose="02020603050405020304" pitchFamily="18" charset="0"/>
                <a:cs typeface="Times New Roman" panose="02020603050405020304" pitchFamily="18" charset="0"/>
              </a:rPr>
              <a:t>- Đây là vấn đề mang tính thời sự, cấp thiết, thiết thực trong cộng đồng bởi ngày nay vẫn còn nhiều người VN coi nhẹ pháp luật, không chấp hành pháp luật. Vì thế, văn bản còn góp phần giáo dục cho thế hệ trẻ về ý thức và hành vi tôn trọng luật pháp trong cuộc sống. </a:t>
            </a:r>
          </a:p>
        </p:txBody>
      </p:sp>
    </p:spTree>
    <p:extLst>
      <p:ext uri="{BB962C8B-B14F-4D97-AF65-F5344CB8AC3E}">
        <p14:creationId xmlns:p14="http://schemas.microsoft.com/office/powerpoint/2010/main" xmlns="" val="101524281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xmlns="" id="{A53FB743-896A-EB12-FDF7-819F186EAA51}"/>
              </a:ext>
            </a:extLst>
          </p:cNvPr>
          <p:cNvSpPr txBox="1"/>
          <p:nvPr/>
        </p:nvSpPr>
        <p:spPr>
          <a:xfrm>
            <a:off x="474345" y="84332"/>
            <a:ext cx="6480810" cy="461665"/>
          </a:xfrm>
          <a:prstGeom prst="rect">
            <a:avLst/>
          </a:prstGeom>
          <a:noFill/>
        </p:spPr>
        <p:txBody>
          <a:bodyPr wrap="square">
            <a:spAutoFit/>
          </a:bodyPr>
          <a:lstStyle/>
          <a:p>
            <a:pPr marL="0" marR="0" algn="just">
              <a:spcBef>
                <a:spcPts val="0"/>
              </a:spcBef>
              <a:spcAft>
                <a:spcPts val="800"/>
              </a:spcAft>
            </a:pPr>
            <a:r>
              <a:rPr lang="en-US"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2. </a:t>
            </a: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Bố cục và cách trình bày</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E929F05C-F375-4D18-F732-B4DA9DE2CEEA}"/>
              </a:ext>
            </a:extLst>
          </p:cNvPr>
          <p:cNvSpPr/>
          <p:nvPr/>
        </p:nvSpPr>
        <p:spPr>
          <a:xfrm>
            <a:off x="3555558" y="693931"/>
            <a:ext cx="1421959" cy="46166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ea typeface="Tahoma" panose="020B0604030504040204" pitchFamily="34" charset="0"/>
                <a:cs typeface="Times New Roman" panose="02020603050405020304" pitchFamily="18" charset="0"/>
              </a:rPr>
              <a:t>Gợi</a:t>
            </a:r>
            <a:r>
              <a:rPr lang="en-US" sz="2400" dirty="0">
                <a:latin typeface="Times New Roman" panose="02020603050405020304" pitchFamily="18" charset="0"/>
                <a:ea typeface="Tahoma" panose="020B0604030504040204" pitchFamily="34" charset="0"/>
                <a:cs typeface="Times New Roman" panose="02020603050405020304" pitchFamily="18" charset="0"/>
              </a:rPr>
              <a:t> ý</a:t>
            </a:r>
          </a:p>
        </p:txBody>
      </p:sp>
      <p:graphicFrame>
        <p:nvGraphicFramePr>
          <p:cNvPr id="9" name="Table 8">
            <a:extLst>
              <a:ext uri="{FF2B5EF4-FFF2-40B4-BE49-F238E27FC236}">
                <a16:creationId xmlns:a16="http://schemas.microsoft.com/office/drawing/2014/main" xmlns="" id="{DFBAF37C-8647-6302-E598-5A650F3FEA78}"/>
              </a:ext>
            </a:extLst>
          </p:cNvPr>
          <p:cNvGraphicFramePr>
            <a:graphicFrameLocks noGrp="1"/>
          </p:cNvGraphicFramePr>
          <p:nvPr>
            <p:extLst>
              <p:ext uri="{D42A27DB-BD31-4B8C-83A1-F6EECF244321}">
                <p14:modId xmlns:p14="http://schemas.microsoft.com/office/powerpoint/2010/main" xmlns="" val="3699079727"/>
              </p:ext>
            </p:extLst>
          </p:nvPr>
        </p:nvGraphicFramePr>
        <p:xfrm>
          <a:off x="349857" y="1235375"/>
          <a:ext cx="8221649" cy="3051514"/>
        </p:xfrm>
        <a:graphic>
          <a:graphicData uri="http://schemas.openxmlformats.org/drawingml/2006/table">
            <a:tbl>
              <a:tblPr firstRow="1" firstCol="1" bandRow="1"/>
              <a:tblGrid>
                <a:gridCol w="1749287">
                  <a:extLst>
                    <a:ext uri="{9D8B030D-6E8A-4147-A177-3AD203B41FA5}">
                      <a16:colId xmlns:a16="http://schemas.microsoft.com/office/drawing/2014/main" xmlns="" val="1478725644"/>
                    </a:ext>
                  </a:extLst>
                </a:gridCol>
                <a:gridCol w="6472362">
                  <a:extLst>
                    <a:ext uri="{9D8B030D-6E8A-4147-A177-3AD203B41FA5}">
                      <a16:colId xmlns:a16="http://schemas.microsoft.com/office/drawing/2014/main" xmlns="" val="1655559809"/>
                    </a:ext>
                  </a:extLst>
                </a:gridCol>
              </a:tblGrid>
              <a:tr h="308314">
                <a:tc>
                  <a:txBody>
                    <a:bodyPr/>
                    <a:lstStyle/>
                    <a:p>
                      <a:pPr marL="30480" marR="30480" algn="ctr">
                        <a:lnSpc>
                          <a:spcPct val="100000"/>
                        </a:lnSpc>
                        <a:spcBef>
                          <a:spcPts val="0"/>
                        </a:spcBef>
                        <a:spcAft>
                          <a:spcPts val="1200"/>
                        </a:spcAft>
                      </a:pPr>
                      <a:r>
                        <a:rPr lang="vi-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 điểm</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0480" marR="30480" algn="ctr">
                        <a:lnSpc>
                          <a:spcPct val="100000"/>
                        </a:lnSpc>
                        <a:spcBef>
                          <a:spcPts val="0"/>
                        </a:spcBef>
                        <a:spcAft>
                          <a:spcPts val="1200"/>
                        </a:spcAft>
                      </a:pPr>
                      <a:r>
                        <a:rPr lang="vi-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7862344"/>
                  </a:ext>
                </a:extLst>
              </a:tr>
              <a:tr h="2719392">
                <a:tc>
                  <a:txBody>
                    <a:bodyPr/>
                    <a:lstStyle/>
                    <a:p>
                      <a:pPr marL="30480" marR="30480" algn="ctr">
                        <a:lnSpc>
                          <a:spcPct val="150000"/>
                        </a:lnSpc>
                        <a:spcBef>
                          <a:spcPts val="0"/>
                        </a:spcBef>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Bố cục và cách trình bày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0480" marR="30480" algn="just">
                        <a:lnSpc>
                          <a:spcPct val="150000"/>
                        </a:lnSpc>
                        <a:spcBef>
                          <a:spcPts val="0"/>
                        </a:spcBef>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Bố cục nội dung được trình bày theo các tiểu mục in đậm sau phần </a:t>
                      </a:r>
                      <a:r>
                        <a:rPr lang="vi-VN" sz="2000" dirty="0" err="1">
                          <a:effectLst/>
                          <a:latin typeface="Times New Roman" panose="02020603050405020304" pitchFamily="18" charset="0"/>
                          <a:ea typeface="Calibri" panose="020F0502020204030204" pitchFamily="34" charset="0"/>
                          <a:cs typeface="Times New Roman" panose="02020603050405020304" pitchFamily="18" charset="0"/>
                        </a:rPr>
                        <a:t>sapô</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Cụ thể:</a:t>
                      </a:r>
                    </a:p>
                    <a:p>
                      <a:pPr marL="30480" marR="30480" algn="just">
                        <a:lnSpc>
                          <a:spcPct val="150000"/>
                        </a:lnSpc>
                        <a:spcBef>
                          <a:spcPts val="0"/>
                        </a:spcBef>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(1) Từ chuyện an toàn lao động</a:t>
                      </a:r>
                    </a:p>
                    <a:p>
                      <a:pPr marL="30480" marR="30480" algn="just">
                        <a:lnSpc>
                          <a:spcPct val="150000"/>
                        </a:lnSpc>
                        <a:spcBef>
                          <a:spcPts val="0"/>
                        </a:spcBef>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(2) Đến tai nạn giao thông</a:t>
                      </a:r>
                    </a:p>
                    <a:p>
                      <a:pPr marL="30480" marR="30480" algn="just">
                        <a:lnSpc>
                          <a:spcPct val="150000"/>
                        </a:lnSpc>
                        <a:spcBef>
                          <a:spcPts val="0"/>
                        </a:spcBef>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(3) Và trò đùa tai hại</a:t>
                      </a:r>
                    </a:p>
                    <a:p>
                      <a:pPr marL="30480" marR="30480" algn="just">
                        <a:lnSpc>
                          <a:spcPct val="150000"/>
                        </a:lnSpc>
                        <a:spcBef>
                          <a:spcPts val="0"/>
                        </a:spcBef>
                        <a:spcAft>
                          <a:spcPts val="6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(4) Phải coi pháp luật như khí trời để thở</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3851970601"/>
                  </a:ext>
                </a:extLst>
              </a:tr>
            </a:tbl>
          </a:graphicData>
        </a:graphic>
      </p:graphicFrame>
      <p:sp>
        <p:nvSpPr>
          <p:cNvPr id="2" name="Nổ: 14 Điểm 1">
            <a:extLst>
              <a:ext uri="{FF2B5EF4-FFF2-40B4-BE49-F238E27FC236}">
                <a16:creationId xmlns:a16="http://schemas.microsoft.com/office/drawing/2014/main" xmlns="" id="{DAAFEB6C-E719-613A-F3EA-4EFF7F88C483}"/>
              </a:ext>
            </a:extLst>
          </p:cNvPr>
          <p:cNvSpPr/>
          <p:nvPr/>
        </p:nvSpPr>
        <p:spPr>
          <a:xfrm>
            <a:off x="1158813" y="175357"/>
            <a:ext cx="6215447" cy="4365237"/>
          </a:xfrm>
          <a:prstGeom prst="irregularSeal2">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sz="2400" dirty="0">
                <a:latin typeface="Times New Roman" panose="02020603050405020304" pitchFamily="18" charset="0"/>
                <a:cs typeface="Times New Roman" panose="02020603050405020304" pitchFamily="18" charset="0"/>
              </a:rPr>
              <a:t>HS làm việc cá nhân tìm hiểu về bố cục và cách trình bày của văn bản</a:t>
            </a: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xmlns="" id="{A53FB743-896A-EB12-FDF7-819F186EAA51}"/>
              </a:ext>
            </a:extLst>
          </p:cNvPr>
          <p:cNvSpPr txBox="1"/>
          <p:nvPr/>
        </p:nvSpPr>
        <p:spPr>
          <a:xfrm>
            <a:off x="474345" y="84332"/>
            <a:ext cx="6480810" cy="461665"/>
          </a:xfrm>
          <a:prstGeom prst="rect">
            <a:avLst/>
          </a:prstGeom>
          <a:noFill/>
        </p:spPr>
        <p:txBody>
          <a:bodyPr wrap="square">
            <a:spAutoFit/>
          </a:bodyPr>
          <a:lstStyle/>
          <a:p>
            <a:pPr marL="0" marR="0" algn="just">
              <a:spcBef>
                <a:spcPts val="0"/>
              </a:spcBef>
              <a:spcAft>
                <a:spcPts val="800"/>
              </a:spcAft>
            </a:pPr>
            <a:r>
              <a:rPr lang="en-US"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2. </a:t>
            </a: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Bố cục và cách trình bày</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Hộp Văn bản 1">
            <a:extLst>
              <a:ext uri="{FF2B5EF4-FFF2-40B4-BE49-F238E27FC236}">
                <a16:creationId xmlns:a16="http://schemas.microsoft.com/office/drawing/2014/main" xmlns="" id="{8D193BC1-4C80-2407-7286-94EDD088E5CA}"/>
              </a:ext>
            </a:extLst>
          </p:cNvPr>
          <p:cNvSpPr txBox="1"/>
          <p:nvPr/>
        </p:nvSpPr>
        <p:spPr>
          <a:xfrm>
            <a:off x="1415332" y="1500643"/>
            <a:ext cx="6838121" cy="1687963"/>
          </a:xfrm>
          <a:prstGeom prst="rect">
            <a:avLst/>
          </a:prstGeom>
          <a:noFill/>
        </p:spPr>
        <p:txBody>
          <a:bodyPr wrap="square" rtlCol="0">
            <a:spAutoFit/>
          </a:bodyPr>
          <a:lstStyle/>
          <a:p>
            <a:pPr algn="ctr">
              <a:lnSpc>
                <a:spcPct val="150000"/>
              </a:lnSpc>
            </a:pPr>
            <a:r>
              <a:rPr lang="vi-VN" sz="2400" b="1" dirty="0">
                <a:solidFill>
                  <a:srgbClr val="0070C0"/>
                </a:solidFill>
                <a:latin typeface="Times New Roman" panose="02020603050405020304" pitchFamily="18" charset="0"/>
                <a:cs typeface="Times New Roman" panose="02020603050405020304" pitchFamily="18" charset="0"/>
              </a:rPr>
              <a:t>THẢO LUẬN NHÓM</a:t>
            </a:r>
          </a:p>
          <a:p>
            <a:pPr algn="ctr">
              <a:lnSpc>
                <a:spcPct val="150000"/>
              </a:lnSpc>
            </a:pPr>
            <a:r>
              <a:rPr lang="vi-VN" sz="2400" b="1" dirty="0">
                <a:solidFill>
                  <a:srgbClr val="0070C0"/>
                </a:solidFill>
                <a:latin typeface="Times New Roman" panose="02020603050405020304" pitchFamily="18" charset="0"/>
                <a:cs typeface="Times New Roman" panose="02020603050405020304" pitchFamily="18" charset="0"/>
              </a:rPr>
              <a:t>Chia lớp thành 4 nhóm </a:t>
            </a:r>
          </a:p>
          <a:p>
            <a:pPr algn="ctr">
              <a:lnSpc>
                <a:spcPct val="150000"/>
              </a:lnSpc>
            </a:pPr>
            <a:r>
              <a:rPr lang="vi-VN" sz="2400" b="1" dirty="0">
                <a:solidFill>
                  <a:schemeClr val="accent3">
                    <a:lumMod val="50000"/>
                  </a:schemeClr>
                </a:solidFill>
                <a:latin typeface="Times New Roman" panose="02020603050405020304" pitchFamily="18" charset="0"/>
                <a:cs typeface="Times New Roman" panose="02020603050405020304" pitchFamily="18" charset="0"/>
              </a:rPr>
              <a:t>Nhiệm vụ: Tìm hiểu nội dung của từng tiểu mục</a:t>
            </a:r>
          </a:p>
        </p:txBody>
      </p:sp>
    </p:spTree>
    <p:extLst>
      <p:ext uri="{BB962C8B-B14F-4D97-AF65-F5344CB8AC3E}">
        <p14:creationId xmlns:p14="http://schemas.microsoft.com/office/powerpoint/2010/main" xmlns="" val="61902298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xmlns="" id="{A53FB743-896A-EB12-FDF7-819F186EAA51}"/>
              </a:ext>
            </a:extLst>
          </p:cNvPr>
          <p:cNvSpPr txBox="1"/>
          <p:nvPr/>
        </p:nvSpPr>
        <p:spPr>
          <a:xfrm>
            <a:off x="474345" y="84332"/>
            <a:ext cx="6480810" cy="461665"/>
          </a:xfrm>
          <a:prstGeom prst="rect">
            <a:avLst/>
          </a:prstGeom>
          <a:noFill/>
        </p:spPr>
        <p:txBody>
          <a:bodyPr wrap="square">
            <a:spAutoFit/>
          </a:bodyPr>
          <a:lstStyle/>
          <a:p>
            <a:pPr marL="0" marR="0" algn="just">
              <a:spcBef>
                <a:spcPts val="0"/>
              </a:spcBef>
              <a:spcAft>
                <a:spcPts val="800"/>
              </a:spcAft>
            </a:pPr>
            <a:r>
              <a:rPr lang="en-US"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2. </a:t>
            </a: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Bố cục và cách trình bày</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E929F05C-F375-4D18-F732-B4DA9DE2CEEA}"/>
              </a:ext>
            </a:extLst>
          </p:cNvPr>
          <p:cNvSpPr/>
          <p:nvPr/>
        </p:nvSpPr>
        <p:spPr>
          <a:xfrm>
            <a:off x="3619168" y="555325"/>
            <a:ext cx="1421959" cy="46166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ea typeface="Tahoma" panose="020B0604030504040204" pitchFamily="34" charset="0"/>
                <a:cs typeface="Times New Roman" panose="02020603050405020304" pitchFamily="18" charset="0"/>
              </a:rPr>
              <a:t>Gợi</a:t>
            </a:r>
            <a:r>
              <a:rPr lang="en-US" sz="2400" dirty="0">
                <a:latin typeface="Times New Roman" panose="02020603050405020304" pitchFamily="18" charset="0"/>
                <a:ea typeface="Tahoma" panose="020B0604030504040204" pitchFamily="34" charset="0"/>
                <a:cs typeface="Times New Roman" panose="02020603050405020304" pitchFamily="18" charset="0"/>
              </a:rPr>
              <a:t> ý</a:t>
            </a:r>
          </a:p>
        </p:txBody>
      </p:sp>
      <p:graphicFrame>
        <p:nvGraphicFramePr>
          <p:cNvPr id="9" name="Table 8">
            <a:extLst>
              <a:ext uri="{FF2B5EF4-FFF2-40B4-BE49-F238E27FC236}">
                <a16:creationId xmlns:a16="http://schemas.microsoft.com/office/drawing/2014/main" xmlns="" id="{DFBAF37C-8647-6302-E598-5A650F3FEA78}"/>
              </a:ext>
            </a:extLst>
          </p:cNvPr>
          <p:cNvGraphicFramePr>
            <a:graphicFrameLocks noGrp="1"/>
          </p:cNvGraphicFramePr>
          <p:nvPr>
            <p:extLst>
              <p:ext uri="{D42A27DB-BD31-4B8C-83A1-F6EECF244321}">
                <p14:modId xmlns:p14="http://schemas.microsoft.com/office/powerpoint/2010/main" xmlns="" val="3572711552"/>
              </p:ext>
            </p:extLst>
          </p:nvPr>
        </p:nvGraphicFramePr>
        <p:xfrm>
          <a:off x="349857" y="1072968"/>
          <a:ext cx="8563555" cy="3825035"/>
        </p:xfrm>
        <a:graphic>
          <a:graphicData uri="http://schemas.openxmlformats.org/drawingml/2006/table">
            <a:tbl>
              <a:tblPr firstRow="1" firstCol="1" bandRow="1"/>
              <a:tblGrid>
                <a:gridCol w="1089329">
                  <a:extLst>
                    <a:ext uri="{9D8B030D-6E8A-4147-A177-3AD203B41FA5}">
                      <a16:colId xmlns:a16="http://schemas.microsoft.com/office/drawing/2014/main" xmlns="" val="1478725644"/>
                    </a:ext>
                  </a:extLst>
                </a:gridCol>
                <a:gridCol w="7474226">
                  <a:extLst>
                    <a:ext uri="{9D8B030D-6E8A-4147-A177-3AD203B41FA5}">
                      <a16:colId xmlns:a16="http://schemas.microsoft.com/office/drawing/2014/main" xmlns="" val="1655559809"/>
                    </a:ext>
                  </a:extLst>
                </a:gridCol>
              </a:tblGrid>
              <a:tr h="317991">
                <a:tc>
                  <a:txBody>
                    <a:bodyPr/>
                    <a:lstStyle/>
                    <a:p>
                      <a:pPr marL="30480" marR="30480" algn="ctr">
                        <a:lnSpc>
                          <a:spcPct val="100000"/>
                        </a:lnSpc>
                        <a:spcBef>
                          <a:spcPts val="0"/>
                        </a:spcBef>
                        <a:spcAft>
                          <a:spcPts val="1200"/>
                        </a:spcAft>
                      </a:pPr>
                      <a:r>
                        <a:rPr lang="vi-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Tiểu mục</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0480" marR="30480" algn="ctr">
                        <a:lnSpc>
                          <a:spcPct val="100000"/>
                        </a:lnSpc>
                        <a:spcBef>
                          <a:spcPts val="0"/>
                        </a:spcBef>
                        <a:spcAft>
                          <a:spcPts val="1200"/>
                        </a:spcAft>
                      </a:pPr>
                      <a:r>
                        <a:rPr lang="vi-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7862344"/>
                  </a:ext>
                </a:extLst>
              </a:tr>
              <a:tr h="707129">
                <a:tc>
                  <a:txBody>
                    <a:bodyPr/>
                    <a:lstStyle/>
                    <a:p>
                      <a:pPr marL="30480" marR="30480" algn="ctr">
                        <a:lnSpc>
                          <a:spcPct val="100000"/>
                        </a:lnSpc>
                        <a:spcBef>
                          <a:spcPts val="0"/>
                        </a:spcBef>
                        <a:spcAft>
                          <a:spcPts val="12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endPar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4159809561"/>
                  </a:ext>
                </a:extLst>
              </a:tr>
              <a:tr h="969674">
                <a:tc>
                  <a:txBody>
                    <a:bodyPr/>
                    <a:lstStyle/>
                    <a:p>
                      <a:pPr marL="30480" marR="30480" algn="ctr">
                        <a:lnSpc>
                          <a:spcPct val="100000"/>
                        </a:lnSpc>
                        <a:spcBef>
                          <a:spcPts val="0"/>
                        </a:spcBef>
                        <a:spcAft>
                          <a:spcPts val="12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endPar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endPar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97224474"/>
                  </a:ext>
                </a:extLst>
              </a:tr>
              <a:tr h="747807">
                <a:tc>
                  <a:txBody>
                    <a:bodyPr/>
                    <a:lstStyle/>
                    <a:p>
                      <a:pPr marL="30480" marR="30480" algn="ctr">
                        <a:lnSpc>
                          <a:spcPct val="100000"/>
                        </a:lnSpc>
                        <a:spcBef>
                          <a:spcPts val="0"/>
                        </a:spcBef>
                        <a:spcAft>
                          <a:spcPts val="12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endPar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767173661"/>
                  </a:ext>
                </a:extLst>
              </a:tr>
              <a:tr h="1082434">
                <a:tc>
                  <a:txBody>
                    <a:bodyPr/>
                    <a:lstStyle/>
                    <a:p>
                      <a:pPr marL="30480" marR="30480" algn="ctr">
                        <a:lnSpc>
                          <a:spcPct val="100000"/>
                        </a:lnSpc>
                        <a:spcBef>
                          <a:spcPts val="0"/>
                        </a:spcBef>
                        <a:spcAft>
                          <a:spcPts val="12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endPar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756924044"/>
                  </a:ext>
                </a:extLst>
              </a:tr>
            </a:tbl>
          </a:graphicData>
        </a:graphic>
      </p:graphicFrame>
      <p:sp>
        <p:nvSpPr>
          <p:cNvPr id="2" name="Hộp Văn bản 1">
            <a:extLst>
              <a:ext uri="{FF2B5EF4-FFF2-40B4-BE49-F238E27FC236}">
                <a16:creationId xmlns:a16="http://schemas.microsoft.com/office/drawing/2014/main" xmlns="" id="{67B8D442-D8AD-D63C-32C4-09B3BFA13163}"/>
              </a:ext>
            </a:extLst>
          </p:cNvPr>
          <p:cNvSpPr txBox="1"/>
          <p:nvPr/>
        </p:nvSpPr>
        <p:spPr>
          <a:xfrm>
            <a:off x="1399429" y="1357004"/>
            <a:ext cx="7394714" cy="707886"/>
          </a:xfrm>
          <a:prstGeom prst="rect">
            <a:avLst/>
          </a:prstGeom>
          <a:noFill/>
        </p:spPr>
        <p:txBody>
          <a:bodyPr wrap="square" rtlCol="0">
            <a:spAutoFit/>
          </a:bodyPr>
          <a:lstStyle/>
          <a:p>
            <a:pPr algn="just"/>
            <a:r>
              <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Bàn luận về vấn đề an toàn lao động bằng việc kể về một tai nạn lao động mà tác giả biết đến. Từ đó đưa ra đánh giá và nhận xét về vấn đề.</a:t>
            </a:r>
          </a:p>
        </p:txBody>
      </p:sp>
      <p:sp>
        <p:nvSpPr>
          <p:cNvPr id="3" name="Hộp Văn bản 2">
            <a:extLst>
              <a:ext uri="{FF2B5EF4-FFF2-40B4-BE49-F238E27FC236}">
                <a16:creationId xmlns:a16="http://schemas.microsoft.com/office/drawing/2014/main" xmlns="" id="{23FD2897-0B4A-8757-ADD9-D083933E2658}"/>
              </a:ext>
            </a:extLst>
          </p:cNvPr>
          <p:cNvSpPr txBox="1"/>
          <p:nvPr/>
        </p:nvSpPr>
        <p:spPr>
          <a:xfrm>
            <a:off x="1399429" y="2040753"/>
            <a:ext cx="7513983" cy="1015663"/>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Bàn luận về vấn đề tai nạn giao thông. Kể về một vụ tai nạn giao thông mà tác giả gặp trong lần về quê thăm bạn. Tiếp đến, đưa ra số liệu thống kê số vụ tai nạn giao thông. Từ đó rút ra ý kiến của bản thân.</a:t>
            </a:r>
          </a:p>
        </p:txBody>
      </p:sp>
      <p:sp>
        <p:nvSpPr>
          <p:cNvPr id="4" name="Hộp Văn bản 3">
            <a:extLst>
              <a:ext uri="{FF2B5EF4-FFF2-40B4-BE49-F238E27FC236}">
                <a16:creationId xmlns:a16="http://schemas.microsoft.com/office/drawing/2014/main" xmlns="" id="{B90AFBDA-3072-16F7-C69A-08C62FF950C0}"/>
              </a:ext>
            </a:extLst>
          </p:cNvPr>
          <p:cNvSpPr txBox="1"/>
          <p:nvPr/>
        </p:nvSpPr>
        <p:spPr>
          <a:xfrm>
            <a:off x="1455089" y="3037498"/>
            <a:ext cx="7513983" cy="707886"/>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Bàn luận và dẫn chứng về các trò đùa tai hại. Từ đó nếu lên vấn đề về đạo đức, văn hóa ứng xử và pháp luật.</a:t>
            </a:r>
          </a:p>
        </p:txBody>
      </p:sp>
      <p:sp>
        <p:nvSpPr>
          <p:cNvPr id="5" name="Hộp Văn bản 4">
            <a:extLst>
              <a:ext uri="{FF2B5EF4-FFF2-40B4-BE49-F238E27FC236}">
                <a16:creationId xmlns:a16="http://schemas.microsoft.com/office/drawing/2014/main" xmlns="" id="{8C08FF9F-347E-D07F-1046-DDDC84A110D5}"/>
              </a:ext>
            </a:extLst>
          </p:cNvPr>
          <p:cNvSpPr txBox="1"/>
          <p:nvPr/>
        </p:nvSpPr>
        <p:spPr>
          <a:xfrm>
            <a:off x="1455089" y="3779292"/>
            <a:ext cx="7513983" cy="1015663"/>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Vấn đề phải coi pháp luật quan trọng như khí trời để thở. Dẫn chứng về câu chuyện của giáo sư Phan Ngọc, từ đó đưa ra kết luận về tầm quan trọng của pháp luật.</a:t>
            </a:r>
          </a:p>
        </p:txBody>
      </p:sp>
    </p:spTree>
    <p:extLst>
      <p:ext uri="{BB962C8B-B14F-4D97-AF65-F5344CB8AC3E}">
        <p14:creationId xmlns:p14="http://schemas.microsoft.com/office/powerpoint/2010/main" xmlns="" val="272917046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 grpId="0"/>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xmlns="" id="{A53FB743-896A-EB12-FDF7-819F186EAA51}"/>
              </a:ext>
            </a:extLst>
          </p:cNvPr>
          <p:cNvSpPr txBox="1"/>
          <p:nvPr/>
        </p:nvSpPr>
        <p:spPr>
          <a:xfrm>
            <a:off x="474345" y="84332"/>
            <a:ext cx="7739352" cy="461665"/>
          </a:xfrm>
          <a:prstGeom prst="rect">
            <a:avLst/>
          </a:prstGeom>
          <a:noFill/>
        </p:spPr>
        <p:txBody>
          <a:bodyPr wrap="square">
            <a:spAutoFit/>
          </a:bodyPr>
          <a:lstStyle/>
          <a:p>
            <a:pPr marL="0" marR="0" algn="just">
              <a:spcBef>
                <a:spcPts val="0"/>
              </a:spcBef>
              <a:spcAft>
                <a:spcPts val="800"/>
              </a:spcAft>
            </a:pP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3. Sự kết hợp các phương thức biểu đạt trong văn bản</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xmlns="" id="{DFBAF37C-8647-6302-E598-5A650F3FEA78}"/>
              </a:ext>
            </a:extLst>
          </p:cNvPr>
          <p:cNvGraphicFramePr>
            <a:graphicFrameLocks noGrp="1"/>
          </p:cNvGraphicFramePr>
          <p:nvPr>
            <p:extLst>
              <p:ext uri="{D42A27DB-BD31-4B8C-83A1-F6EECF244321}">
                <p14:modId xmlns:p14="http://schemas.microsoft.com/office/powerpoint/2010/main" xmlns="" val="3329958229"/>
              </p:ext>
            </p:extLst>
          </p:nvPr>
        </p:nvGraphicFramePr>
        <p:xfrm>
          <a:off x="174930" y="639027"/>
          <a:ext cx="8682824" cy="3840480"/>
        </p:xfrm>
        <a:graphic>
          <a:graphicData uri="http://schemas.openxmlformats.org/drawingml/2006/table">
            <a:tbl>
              <a:tblPr firstRow="1" firstCol="1" bandRow="1"/>
              <a:tblGrid>
                <a:gridCol w="978009">
                  <a:extLst>
                    <a:ext uri="{9D8B030D-6E8A-4147-A177-3AD203B41FA5}">
                      <a16:colId xmlns:a16="http://schemas.microsoft.com/office/drawing/2014/main" xmlns="" val="1478725644"/>
                    </a:ext>
                  </a:extLst>
                </a:gridCol>
                <a:gridCol w="7704815">
                  <a:extLst>
                    <a:ext uri="{9D8B030D-6E8A-4147-A177-3AD203B41FA5}">
                      <a16:colId xmlns:a16="http://schemas.microsoft.com/office/drawing/2014/main" xmlns="" val="1655559809"/>
                    </a:ext>
                  </a:extLst>
                </a:gridCol>
              </a:tblGrid>
              <a:tr h="100825">
                <a:tc>
                  <a:txBody>
                    <a:bodyPr/>
                    <a:lstStyle/>
                    <a:p>
                      <a:pPr marL="30480" marR="30480" algn="ctr">
                        <a:lnSpc>
                          <a:spcPct val="100000"/>
                        </a:lnSpc>
                        <a:spcBef>
                          <a:spcPts val="0"/>
                        </a:spcBef>
                        <a:spcAft>
                          <a:spcPts val="1200"/>
                        </a:spcAft>
                      </a:pPr>
                      <a:r>
                        <a:rPr lang="vi-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PTBĐ</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0480" marR="30480" algn="ctr">
                        <a:lnSpc>
                          <a:spcPct val="100000"/>
                        </a:lnSpc>
                        <a:spcBef>
                          <a:spcPts val="0"/>
                        </a:spcBef>
                        <a:spcAft>
                          <a:spcPts val="1200"/>
                        </a:spcAft>
                      </a:pPr>
                      <a:r>
                        <a:rPr lang="vi-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 hiện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7862344"/>
                  </a:ext>
                </a:extLst>
              </a:tr>
              <a:tr h="100825">
                <a:tc>
                  <a:txBody>
                    <a:bodyPr/>
                    <a:lstStyle/>
                    <a:p>
                      <a:pPr marL="30480" marR="30480" algn="ctr">
                        <a:lnSpc>
                          <a:spcPct val="10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Tự sự</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Câu chuyện về an toàn lao động trên các giàn khoan tại mỏ Bạch Hổ; câu chuyện về tai nạn thương tâm của một cậu sinh viên vừa tốt nghiệp; chuyện về việc hành khách nổi hứng dọa trên máy bay có lựu đạn; chuyện về vị học giả người Pháp ngạc nhiên khi thấy cái biển lớn đề: “Sống và làm việc theo pháp luật”. </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4159809561"/>
                  </a:ext>
                </a:extLst>
              </a:tr>
              <a:tr h="100825">
                <a:tc>
                  <a:txBody>
                    <a:bodyPr/>
                    <a:lstStyle/>
                    <a:p>
                      <a:pPr marL="30480" marR="30480" algn="ctr">
                        <a:lnSpc>
                          <a:spcPct val="10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Miêu tả</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1800" b="0" i="1"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Vừa mở cửa, khói trong phòng mù mịt, lửa cháy mấy bộ quần áo bảo hộ lao động để dưới sàn nhà và leo lên cả chăn nệm của dưới giường tầng dưới… Hai công nhân Việt Nam quần áo ướt sũng, mặt xanh như tàu lá.</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97224474"/>
                  </a:ext>
                </a:extLst>
              </a:tr>
              <a:tr h="100825">
                <a:tc>
                  <a:txBody>
                    <a:bodyPr/>
                    <a:lstStyle/>
                    <a:p>
                      <a:pPr marL="30480" marR="30480" algn="ctr">
                        <a:lnSpc>
                          <a:spcPct val="10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Biểu cảm</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1800" b="0" i="1"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Hãy thử tưởng tượng, mỗi năm tai nạn giao thông xóa sổ dân số của hai xã cỡ trung bình thì mới thấy nó khủng khiếp đến chừng nào.</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767173661"/>
                  </a:ext>
                </a:extLst>
              </a:tr>
              <a:tr h="100825">
                <a:tc>
                  <a:txBody>
                    <a:bodyPr/>
                    <a:lstStyle/>
                    <a:p>
                      <a:pPr marL="30480" marR="30480" algn="ctr">
                        <a:lnSpc>
                          <a:spcPct val="10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Nghị luận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1800" b="0" i="1"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Thử hỏi nếu những hành khách kia thực sự có văn hóa, hiểu biết luật pháp và việc xử phạt của nhà nước nghiêm minh thì ai dám đùa theo kiểu đó.</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756924044"/>
                  </a:ext>
                </a:extLst>
              </a:tr>
              <a:tr h="100825">
                <a:tc>
                  <a:txBody>
                    <a:bodyPr/>
                    <a:lstStyle/>
                    <a:p>
                      <a:pPr marL="30480" marR="30480" algn="ctr">
                        <a:lnSpc>
                          <a:spcPct val="10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Thuyết minh</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1800" b="0" i="1"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Việt Nam là một trong những nước … 12 048 người chết.</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571913709"/>
                  </a:ext>
                </a:extLst>
              </a:tr>
            </a:tbl>
          </a:graphicData>
        </a:graphic>
      </p:graphicFrame>
    </p:spTree>
    <p:extLst>
      <p:ext uri="{BB962C8B-B14F-4D97-AF65-F5344CB8AC3E}">
        <p14:creationId xmlns:p14="http://schemas.microsoft.com/office/powerpoint/2010/main" xmlns="" val="115416225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xmlns="" id="{A53FB743-896A-EB12-FDF7-819F186EAA51}"/>
              </a:ext>
            </a:extLst>
          </p:cNvPr>
          <p:cNvSpPr txBox="1"/>
          <p:nvPr/>
        </p:nvSpPr>
        <p:spPr>
          <a:xfrm>
            <a:off x="474345" y="84332"/>
            <a:ext cx="7739352" cy="461665"/>
          </a:xfrm>
          <a:prstGeom prst="rect">
            <a:avLst/>
          </a:prstGeom>
          <a:noFill/>
        </p:spPr>
        <p:txBody>
          <a:bodyPr wrap="square">
            <a:spAutoFit/>
          </a:bodyPr>
          <a:lstStyle/>
          <a:p>
            <a:pPr marL="0" marR="0" algn="just">
              <a:spcBef>
                <a:spcPts val="0"/>
              </a:spcBef>
              <a:spcAft>
                <a:spcPts val="800"/>
              </a:spcAft>
            </a:pP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3. Sự kết hợp các phương thức biểu đạt trong văn bản</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xmlns="" id="{DFBAF37C-8647-6302-E598-5A650F3FEA78}"/>
              </a:ext>
            </a:extLst>
          </p:cNvPr>
          <p:cNvGraphicFramePr>
            <a:graphicFrameLocks noGrp="1"/>
          </p:cNvGraphicFramePr>
          <p:nvPr>
            <p:extLst>
              <p:ext uri="{D42A27DB-BD31-4B8C-83A1-F6EECF244321}">
                <p14:modId xmlns:p14="http://schemas.microsoft.com/office/powerpoint/2010/main" xmlns="" val="1405682469"/>
              </p:ext>
            </p:extLst>
          </p:nvPr>
        </p:nvGraphicFramePr>
        <p:xfrm>
          <a:off x="771275" y="699217"/>
          <a:ext cx="7442422" cy="4389120"/>
        </p:xfrm>
        <a:graphic>
          <a:graphicData uri="http://schemas.openxmlformats.org/drawingml/2006/table">
            <a:tbl>
              <a:tblPr firstRow="1" firstCol="1" bandRow="1"/>
              <a:tblGrid>
                <a:gridCol w="1390358">
                  <a:extLst>
                    <a:ext uri="{9D8B030D-6E8A-4147-A177-3AD203B41FA5}">
                      <a16:colId xmlns:a16="http://schemas.microsoft.com/office/drawing/2014/main" xmlns="" val="1478725644"/>
                    </a:ext>
                  </a:extLst>
                </a:gridCol>
                <a:gridCol w="6052064">
                  <a:extLst>
                    <a:ext uri="{9D8B030D-6E8A-4147-A177-3AD203B41FA5}">
                      <a16:colId xmlns:a16="http://schemas.microsoft.com/office/drawing/2014/main" xmlns="" val="1655559809"/>
                    </a:ext>
                  </a:extLst>
                </a:gridCol>
              </a:tblGrid>
              <a:tr h="100825">
                <a:tc>
                  <a:txBody>
                    <a:bodyPr/>
                    <a:lstStyle/>
                    <a:p>
                      <a:pPr marL="30480" marR="30480" algn="ctr">
                        <a:lnSpc>
                          <a:spcPct val="100000"/>
                        </a:lnSpc>
                        <a:spcBef>
                          <a:spcPts val="0"/>
                        </a:spcBef>
                        <a:spcAft>
                          <a:spcPts val="1200"/>
                        </a:spcAft>
                      </a:pPr>
                      <a:r>
                        <a:rPr lang="vi-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PTBĐ</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0480" marR="30480" algn="ctr">
                        <a:lnSpc>
                          <a:spcPct val="100000"/>
                        </a:lnSpc>
                        <a:spcBef>
                          <a:spcPts val="0"/>
                        </a:spcBef>
                        <a:spcAft>
                          <a:spcPts val="1200"/>
                        </a:spcAft>
                      </a:pPr>
                      <a:r>
                        <a:rPr lang="vi-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 dụng</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7862344"/>
                  </a:ext>
                </a:extLst>
              </a:tr>
              <a:tr h="100825">
                <a:tc>
                  <a:txBody>
                    <a:bodyPr/>
                    <a:lstStyle/>
                    <a:p>
                      <a:pPr marL="30480" marR="30480" algn="ctr">
                        <a:lnSpc>
                          <a:spcPct val="15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Tự sự</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Kể lại các câu chuyện về việc thiếu tôn trọng luật pháp mà tác giả đã chứng kiến hoặc được nghe để dẫn dắt vào vấn đề và tăng thêm bằng chứng, thuyết phục.</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4159809561"/>
                  </a:ext>
                </a:extLst>
              </a:tr>
              <a:tr h="100825">
                <a:tc>
                  <a:txBody>
                    <a:bodyPr/>
                    <a:lstStyle/>
                    <a:p>
                      <a:pPr marL="30480" marR="30480" algn="ctr">
                        <a:lnSpc>
                          <a:spcPct val="15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Miêu tả</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Phương thức miêu tả được sử dụng kết hợp với tự sự để làm cho các câu chuyện được kể lại trở nên sinh động và chân thực, có độ tin cậy cao. </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97224474"/>
                  </a:ext>
                </a:extLst>
              </a:tr>
              <a:tr h="100825">
                <a:tc>
                  <a:txBody>
                    <a:bodyPr/>
                    <a:lstStyle/>
                    <a:p>
                      <a:pPr marL="30480" marR="30480" algn="ctr">
                        <a:lnSpc>
                          <a:spcPct val="15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Biểu cảm</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Bộc lộ thái độ, tình cảm.</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767173661"/>
                  </a:ext>
                </a:extLst>
              </a:tr>
              <a:tr h="100825">
                <a:tc>
                  <a:txBody>
                    <a:bodyPr/>
                    <a:lstStyle/>
                    <a:p>
                      <a:pPr marL="30480" marR="30480" algn="ctr">
                        <a:lnSpc>
                          <a:spcPct val="15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Nghị luận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Tác giả bày tỏ thái độ, sự đánh giá của mình trước mỗi câu chuyện được kể trong văn bản. </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756924044"/>
                  </a:ext>
                </a:extLst>
              </a:tr>
              <a:tr h="100825">
                <a:tc>
                  <a:txBody>
                    <a:bodyPr/>
                    <a:lstStyle/>
                    <a:p>
                      <a:pPr marL="30480" marR="30480" algn="ctr">
                        <a:lnSpc>
                          <a:spcPct val="15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Thuyết minh</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Làm rõ được bản chất và tăng sức thuyết phục.</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571913709"/>
                  </a:ext>
                </a:extLst>
              </a:tr>
            </a:tbl>
          </a:graphicData>
        </a:graphic>
      </p:graphicFrame>
    </p:spTree>
    <p:extLst>
      <p:ext uri="{BB962C8B-B14F-4D97-AF65-F5344CB8AC3E}">
        <p14:creationId xmlns:p14="http://schemas.microsoft.com/office/powerpoint/2010/main" xmlns="" val="124086726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xmlns="" id="{A53FB743-896A-EB12-FDF7-819F186EAA51}"/>
              </a:ext>
            </a:extLst>
          </p:cNvPr>
          <p:cNvSpPr txBox="1"/>
          <p:nvPr/>
        </p:nvSpPr>
        <p:spPr>
          <a:xfrm>
            <a:off x="450491" y="84332"/>
            <a:ext cx="7739352" cy="461665"/>
          </a:xfrm>
          <a:prstGeom prst="rect">
            <a:avLst/>
          </a:prstGeom>
          <a:noFill/>
        </p:spPr>
        <p:txBody>
          <a:bodyPr wrap="square">
            <a:spAutoFit/>
          </a:bodyPr>
          <a:lstStyle/>
          <a:p>
            <a:pPr marL="0" marR="0" algn="just">
              <a:spcBef>
                <a:spcPts val="0"/>
              </a:spcBef>
              <a:spcAft>
                <a:spcPts val="800"/>
              </a:spcAft>
            </a:pP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4. Mục đích văn bản và thái độ tác giả</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1" name="Nhóm 10">
            <a:extLst>
              <a:ext uri="{FF2B5EF4-FFF2-40B4-BE49-F238E27FC236}">
                <a16:creationId xmlns:a16="http://schemas.microsoft.com/office/drawing/2014/main" xmlns="" id="{9A863250-A5A3-F979-36A7-983C5196E5D5}"/>
              </a:ext>
            </a:extLst>
          </p:cNvPr>
          <p:cNvGrpSpPr/>
          <p:nvPr/>
        </p:nvGrpSpPr>
        <p:grpSpPr>
          <a:xfrm>
            <a:off x="798153" y="894729"/>
            <a:ext cx="1647825" cy="1890630"/>
            <a:chOff x="3748087" y="1300245"/>
            <a:chExt cx="1647825" cy="1890630"/>
          </a:xfrm>
        </p:grpSpPr>
        <p:pic>
          <p:nvPicPr>
            <p:cNvPr id="3" name="Đồ họa 2" descr="Man carrying laptop">
              <a:extLst>
                <a:ext uri="{FF2B5EF4-FFF2-40B4-BE49-F238E27FC236}">
                  <a16:creationId xmlns:a16="http://schemas.microsoft.com/office/drawing/2014/main" xmlns="" id="{F2918233-1918-6D39-FA1E-9640CA7DC6A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748087" y="1952625"/>
              <a:ext cx="1647825" cy="1238250"/>
            </a:xfrm>
            <a:prstGeom prst="rect">
              <a:avLst/>
            </a:prstGeom>
          </p:spPr>
        </p:pic>
        <p:pic>
          <p:nvPicPr>
            <p:cNvPr id="5" name="Đồ họa 4" descr="Woman with short afro">
              <a:extLst>
                <a:ext uri="{FF2B5EF4-FFF2-40B4-BE49-F238E27FC236}">
                  <a16:creationId xmlns:a16="http://schemas.microsoft.com/office/drawing/2014/main" xmlns="" id="{2D7D721D-3D4F-1037-AB4C-1179E0401F4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086059" y="1300245"/>
              <a:ext cx="781050" cy="809625"/>
            </a:xfrm>
            <a:prstGeom prst="rect">
              <a:avLst/>
            </a:prstGeom>
          </p:spPr>
        </p:pic>
      </p:grpSp>
      <p:sp>
        <p:nvSpPr>
          <p:cNvPr id="12" name="Hộp Văn bản 11">
            <a:extLst>
              <a:ext uri="{FF2B5EF4-FFF2-40B4-BE49-F238E27FC236}">
                <a16:creationId xmlns:a16="http://schemas.microsoft.com/office/drawing/2014/main" xmlns="" id="{866F0E0B-826C-A5C8-6258-A803CD238775}"/>
              </a:ext>
            </a:extLst>
          </p:cNvPr>
          <p:cNvSpPr txBox="1"/>
          <p:nvPr/>
        </p:nvSpPr>
        <p:spPr>
          <a:xfrm>
            <a:off x="2678077" y="1146999"/>
            <a:ext cx="3787845" cy="400110"/>
          </a:xfrm>
          <a:prstGeom prst="rect">
            <a:avLst/>
          </a:prstGeom>
          <a:noFill/>
        </p:spPr>
        <p:txBody>
          <a:bodyPr wrap="square" rtlCol="0">
            <a:spAutoFit/>
          </a:bodyPr>
          <a:lstStyle/>
          <a:p>
            <a:pPr algn="ctr"/>
            <a:r>
              <a:rPr lang="vi-VN" sz="2000" b="1" dirty="0">
                <a:solidFill>
                  <a:srgbClr val="0070C0"/>
                </a:solidFill>
                <a:latin typeface="Times New Roman" panose="02020603050405020304" pitchFamily="18" charset="0"/>
                <a:cs typeface="Times New Roman" panose="02020603050405020304" pitchFamily="18" charset="0"/>
              </a:rPr>
              <a:t>LÀM VIỆC CÁ NHÂN (2 phút)</a:t>
            </a:r>
          </a:p>
        </p:txBody>
      </p:sp>
      <p:sp>
        <p:nvSpPr>
          <p:cNvPr id="13" name="Bong bóng Ý nghĩ: Hình đám mây 12">
            <a:extLst>
              <a:ext uri="{FF2B5EF4-FFF2-40B4-BE49-F238E27FC236}">
                <a16:creationId xmlns:a16="http://schemas.microsoft.com/office/drawing/2014/main" xmlns="" id="{D57C0B10-E6EB-EDF0-6506-DEB810BB9A19}"/>
              </a:ext>
            </a:extLst>
          </p:cNvPr>
          <p:cNvSpPr/>
          <p:nvPr/>
        </p:nvSpPr>
        <p:spPr>
          <a:xfrm>
            <a:off x="3108960" y="1812898"/>
            <a:ext cx="4158532" cy="2417196"/>
          </a:xfrm>
          <a:prstGeom prst="cloudCallou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vi-VN" sz="2000" dirty="0">
                <a:solidFill>
                  <a:srgbClr val="C00000"/>
                </a:solidFill>
                <a:latin typeface="Times New Roman" panose="02020603050405020304" pitchFamily="18" charset="0"/>
                <a:cs typeface="Times New Roman" panose="02020603050405020304" pitchFamily="18" charset="0"/>
              </a:rPr>
              <a:t>Em hãy cho biết mục đích của văn bản và nhận xét thái độ</a:t>
            </a:r>
            <a:r>
              <a:rPr lang="vi-VN" sz="2000">
                <a:solidFill>
                  <a:srgbClr val="C00000"/>
                </a:solidFill>
                <a:latin typeface="Times New Roman" panose="02020603050405020304" pitchFamily="18" charset="0"/>
                <a:cs typeface="Times New Roman" panose="02020603050405020304" pitchFamily="18" charset="0"/>
              </a:rPr>
              <a:t>, tình </a:t>
            </a:r>
            <a:r>
              <a:rPr lang="vi-VN" sz="2000" dirty="0">
                <a:solidFill>
                  <a:srgbClr val="C00000"/>
                </a:solidFill>
                <a:latin typeface="Times New Roman" panose="02020603050405020304" pitchFamily="18" charset="0"/>
                <a:cs typeface="Times New Roman" panose="02020603050405020304" pitchFamily="18" charset="0"/>
              </a:rPr>
              <a:t>cảm của người viết?</a:t>
            </a:r>
          </a:p>
        </p:txBody>
      </p:sp>
    </p:spTree>
    <p:extLst>
      <p:ext uri="{BB962C8B-B14F-4D97-AF65-F5344CB8AC3E}">
        <p14:creationId xmlns:p14="http://schemas.microsoft.com/office/powerpoint/2010/main" xmlns="" val="36292006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xmlns="" id="{A53FB743-896A-EB12-FDF7-819F186EAA51}"/>
              </a:ext>
            </a:extLst>
          </p:cNvPr>
          <p:cNvSpPr txBox="1"/>
          <p:nvPr/>
        </p:nvSpPr>
        <p:spPr>
          <a:xfrm>
            <a:off x="474345" y="84332"/>
            <a:ext cx="7739352" cy="461665"/>
          </a:xfrm>
          <a:prstGeom prst="rect">
            <a:avLst/>
          </a:prstGeom>
          <a:noFill/>
        </p:spPr>
        <p:txBody>
          <a:bodyPr wrap="square">
            <a:spAutoFit/>
          </a:bodyPr>
          <a:lstStyle/>
          <a:p>
            <a:pPr marL="0" marR="0" algn="just">
              <a:spcBef>
                <a:spcPts val="0"/>
              </a:spcBef>
              <a:spcAft>
                <a:spcPts val="800"/>
              </a:spcAft>
            </a:pP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4. Mục đích và ý nghĩa văn bản</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1" name="Nhóm 10">
            <a:extLst>
              <a:ext uri="{FF2B5EF4-FFF2-40B4-BE49-F238E27FC236}">
                <a16:creationId xmlns:a16="http://schemas.microsoft.com/office/drawing/2014/main" xmlns="" id="{9A863250-A5A3-F979-36A7-983C5196E5D5}"/>
              </a:ext>
            </a:extLst>
          </p:cNvPr>
          <p:cNvGrpSpPr/>
          <p:nvPr/>
        </p:nvGrpSpPr>
        <p:grpSpPr>
          <a:xfrm>
            <a:off x="193854" y="997491"/>
            <a:ext cx="1985796" cy="2348140"/>
            <a:chOff x="3748087" y="1300245"/>
            <a:chExt cx="1647825" cy="1890630"/>
          </a:xfrm>
        </p:grpSpPr>
        <p:pic>
          <p:nvPicPr>
            <p:cNvPr id="3" name="Đồ họa 2" descr="Man carrying laptop">
              <a:extLst>
                <a:ext uri="{FF2B5EF4-FFF2-40B4-BE49-F238E27FC236}">
                  <a16:creationId xmlns:a16="http://schemas.microsoft.com/office/drawing/2014/main" xmlns="" id="{F2918233-1918-6D39-FA1E-9640CA7DC6A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748087" y="1952625"/>
              <a:ext cx="1647825" cy="1238250"/>
            </a:xfrm>
            <a:prstGeom prst="rect">
              <a:avLst/>
            </a:prstGeom>
          </p:spPr>
        </p:pic>
        <p:pic>
          <p:nvPicPr>
            <p:cNvPr id="5" name="Đồ họa 4" descr="Woman with short afro">
              <a:extLst>
                <a:ext uri="{FF2B5EF4-FFF2-40B4-BE49-F238E27FC236}">
                  <a16:creationId xmlns:a16="http://schemas.microsoft.com/office/drawing/2014/main" xmlns="" id="{2D7D721D-3D4F-1037-AB4C-1179E0401F4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086059" y="1300245"/>
              <a:ext cx="781050" cy="809625"/>
            </a:xfrm>
            <a:prstGeom prst="rect">
              <a:avLst/>
            </a:prstGeom>
          </p:spPr>
        </p:pic>
      </p:grpSp>
      <p:sp>
        <p:nvSpPr>
          <p:cNvPr id="12" name="Hộp Văn bản 11">
            <a:extLst>
              <a:ext uri="{FF2B5EF4-FFF2-40B4-BE49-F238E27FC236}">
                <a16:creationId xmlns:a16="http://schemas.microsoft.com/office/drawing/2014/main" xmlns="" id="{866F0E0B-826C-A5C8-6258-A803CD238775}"/>
              </a:ext>
            </a:extLst>
          </p:cNvPr>
          <p:cNvSpPr txBox="1"/>
          <p:nvPr/>
        </p:nvSpPr>
        <p:spPr>
          <a:xfrm>
            <a:off x="2179650" y="460787"/>
            <a:ext cx="6089705" cy="1883657"/>
          </a:xfrm>
          <a:prstGeom prst="rect">
            <a:avLst/>
          </a:prstGeom>
          <a:noFill/>
        </p:spPr>
        <p:txBody>
          <a:bodyPr wrap="square" rtlCol="0">
            <a:spAutoFit/>
          </a:bodyPr>
          <a:lstStyle/>
          <a:p>
            <a:pPr algn="just">
              <a:lnSpc>
                <a:spcPct val="150000"/>
              </a:lnSpc>
            </a:pPr>
            <a:r>
              <a:rPr lang="vi-VN" sz="2000" dirty="0">
                <a:latin typeface="Times New Roman" panose="02020603050405020304" pitchFamily="18" charset="0"/>
                <a:cs typeface="Times New Roman" panose="02020603050405020304" pitchFamily="18" charset="0"/>
              </a:rPr>
              <a:t>- Văn bản </a:t>
            </a:r>
            <a:r>
              <a:rPr lang="vi-VN" sz="2000" i="1" dirty="0">
                <a:latin typeface="Times New Roman" panose="02020603050405020304" pitchFamily="18" charset="0"/>
                <a:cs typeface="Times New Roman" panose="02020603050405020304" pitchFamily="18" charset="0"/>
              </a:rPr>
              <a:t>Phải coi luật pháp như khí trời để thở </a:t>
            </a:r>
            <a:r>
              <a:rPr lang="vi-VN" sz="2000" dirty="0">
                <a:latin typeface="Times New Roman" panose="02020603050405020304" pitchFamily="18" charset="0"/>
                <a:cs typeface="Times New Roman" panose="02020603050405020304" pitchFamily="18" charset="0"/>
              </a:rPr>
              <a:t>được viết ra nhằm mục đích chứng minh với bạn đọc tầm quan trọng của pháp luật, muốn xã hội văn minh phải thượng tôn pháp luật.</a:t>
            </a:r>
          </a:p>
        </p:txBody>
      </p:sp>
      <p:sp>
        <p:nvSpPr>
          <p:cNvPr id="4" name="Hộp Văn bản 3">
            <a:extLst>
              <a:ext uri="{FF2B5EF4-FFF2-40B4-BE49-F238E27FC236}">
                <a16:creationId xmlns:a16="http://schemas.microsoft.com/office/drawing/2014/main" xmlns="" id="{DF167E3D-022C-4878-260B-954849BE6B9B}"/>
              </a:ext>
            </a:extLst>
          </p:cNvPr>
          <p:cNvSpPr txBox="1"/>
          <p:nvPr/>
        </p:nvSpPr>
        <p:spPr>
          <a:xfrm>
            <a:off x="2179651" y="2237504"/>
            <a:ext cx="6034046" cy="2345322"/>
          </a:xfrm>
          <a:prstGeom prst="rect">
            <a:avLst/>
          </a:prstGeom>
          <a:noFill/>
        </p:spPr>
        <p:txBody>
          <a:bodyPr wrap="square">
            <a:spAutoFit/>
          </a:bodyPr>
          <a:lstStyle/>
          <a:p>
            <a:pPr indent="180340" algn="just">
              <a:lnSpc>
                <a:spcPct val="150000"/>
              </a:lnSpc>
              <a:spcAft>
                <a:spcPts val="800"/>
              </a:spcAft>
            </a:pPr>
            <a:r>
              <a:rPr lang="vi-VN" sz="2000" dirty="0">
                <a:effectLst/>
                <a:latin typeface="Times New Roman" panose="02020603050405020304" pitchFamily="18" charset="0"/>
                <a:ea typeface="Arial" panose="020B0604020202020204" pitchFamily="34" charset="0"/>
                <a:cs typeface="Times New Roman" panose="02020603050405020304" pitchFamily="18" charset="0"/>
              </a:rPr>
              <a:t>- Qua bài viết ta thấy được tác giả rất quan tâm đến vấn đề pháp luật. Tác giả lên án, phê bình với những hành vi </a:t>
            </a:r>
            <a:r>
              <a:rPr lang="vi-VN" sz="2000" dirty="0" err="1">
                <a:effectLst/>
                <a:latin typeface="Times New Roman" panose="02020603050405020304" pitchFamily="18" charset="0"/>
                <a:ea typeface="Arial" panose="020B0604020202020204" pitchFamily="34" charset="0"/>
                <a:cs typeface="Times New Roman" panose="02020603050405020304" pitchFamily="18" charset="0"/>
              </a:rPr>
              <a:t>vi</a:t>
            </a:r>
            <a:r>
              <a:rPr lang="vi-VN" sz="2000" dirty="0">
                <a:effectLst/>
                <a:latin typeface="Times New Roman" panose="02020603050405020304" pitchFamily="18" charset="0"/>
                <a:ea typeface="Arial" panose="020B0604020202020204" pitchFamily="34" charset="0"/>
                <a:cs typeface="Times New Roman" panose="02020603050405020304" pitchFamily="18" charset="0"/>
              </a:rPr>
              <a:t> phạm pháp luật, không tôn trọng pháp luật; đồng thời kêu gọi mọi người cần phải thượng tôn pháp luật để tiến đến một xã hội văn minh.</a:t>
            </a:r>
          </a:p>
        </p:txBody>
      </p:sp>
    </p:spTree>
    <p:extLst>
      <p:ext uri="{BB962C8B-B14F-4D97-AF65-F5344CB8AC3E}">
        <p14:creationId xmlns:p14="http://schemas.microsoft.com/office/powerpoint/2010/main" xmlns="" val="78876760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8" name="Google Shape;308;p32"/>
          <p:cNvSpPr txBox="1">
            <a:spLocks noGrp="1"/>
          </p:cNvSpPr>
          <p:nvPr>
            <p:ph type="title" idx="2"/>
          </p:nvPr>
        </p:nvSpPr>
        <p:spPr>
          <a:xfrm>
            <a:off x="4469538" y="1095725"/>
            <a:ext cx="32790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03</a:t>
            </a:r>
            <a:endParaRPr dirty="0">
              <a:latin typeface="Times New Roman" panose="02020603050405020304" pitchFamily="18" charset="0"/>
              <a:cs typeface="Times New Roman" panose="02020603050405020304" pitchFamily="18" charset="0"/>
            </a:endParaRPr>
          </a:p>
        </p:txBody>
      </p:sp>
      <p:sp>
        <p:nvSpPr>
          <p:cNvPr id="309" name="Google Shape;309;p32"/>
          <p:cNvSpPr/>
          <p:nvPr/>
        </p:nvSpPr>
        <p:spPr>
          <a:xfrm rot="-4372531">
            <a:off x="3598712" y="4638480"/>
            <a:ext cx="174224" cy="150976"/>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32"/>
          <p:cNvSpPr/>
          <p:nvPr/>
        </p:nvSpPr>
        <p:spPr>
          <a:xfrm>
            <a:off x="8926413" y="481942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32"/>
          <p:cNvSpPr txBox="1">
            <a:spLocks noGrp="1"/>
          </p:cNvSpPr>
          <p:nvPr>
            <p:ph type="title"/>
          </p:nvPr>
        </p:nvSpPr>
        <p:spPr>
          <a:xfrm>
            <a:off x="3689920" y="2268225"/>
            <a:ext cx="4858344"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5400" dirty="0">
                <a:solidFill>
                  <a:schemeClr val="tx1"/>
                </a:solidFill>
                <a:latin typeface="Times New Roman" panose="02020603050405020304" pitchFamily="18" charset="0"/>
                <a:cs typeface="Times New Roman" panose="02020603050405020304" pitchFamily="18" charset="0"/>
              </a:rPr>
              <a:t>TỔNG KẾT</a:t>
            </a:r>
            <a:endParaRPr sz="5400" dirty="0">
              <a:solidFill>
                <a:schemeClr val="tx1"/>
              </a:solidFill>
              <a:latin typeface="Times New Roman" panose="02020603050405020304" pitchFamily="18" charset="0"/>
              <a:cs typeface="Times New Roman" panose="02020603050405020304" pitchFamily="18" charset="0"/>
            </a:endParaRPr>
          </a:p>
        </p:txBody>
      </p:sp>
      <p:pic>
        <p:nvPicPr>
          <p:cNvPr id="312" name="Google Shape;312;p32"/>
          <p:cNvPicPr preferRelativeResize="0"/>
          <p:nvPr/>
        </p:nvPicPr>
        <p:blipFill>
          <a:blip r:embed="rId3">
            <a:alphaModFix/>
          </a:blip>
          <a:stretch>
            <a:fillRect/>
          </a:stretch>
        </p:blipFill>
        <p:spPr>
          <a:xfrm>
            <a:off x="268650" y="2090888"/>
            <a:ext cx="3962399" cy="3190411"/>
          </a:xfrm>
          <a:prstGeom prst="rect">
            <a:avLst/>
          </a:prstGeom>
          <a:noFill/>
          <a:ln>
            <a:noFill/>
          </a:ln>
        </p:spPr>
      </p:pic>
      <p:sp>
        <p:nvSpPr>
          <p:cNvPr id="313" name="Google Shape;313;p32"/>
          <p:cNvSpPr/>
          <p:nvPr/>
        </p:nvSpPr>
        <p:spPr>
          <a:xfrm rot="-10233886">
            <a:off x="6867093" y="1279707"/>
            <a:ext cx="104311" cy="10855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32"/>
          <p:cNvSpPr/>
          <p:nvPr/>
        </p:nvSpPr>
        <p:spPr>
          <a:xfrm>
            <a:off x="6914150" y="17830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32"/>
          <p:cNvSpPr/>
          <p:nvPr/>
        </p:nvSpPr>
        <p:spPr>
          <a:xfrm rot="-6361739">
            <a:off x="151863" y="1467932"/>
            <a:ext cx="112993" cy="9778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32"/>
          <p:cNvSpPr/>
          <p:nvPr/>
        </p:nvSpPr>
        <p:spPr>
          <a:xfrm>
            <a:off x="268650" y="325520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32"/>
          <p:cNvSpPr/>
          <p:nvPr/>
        </p:nvSpPr>
        <p:spPr>
          <a:xfrm>
            <a:off x="946900" y="336850"/>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32"/>
          <p:cNvSpPr/>
          <p:nvPr/>
        </p:nvSpPr>
        <p:spPr>
          <a:xfrm rot="-4373836">
            <a:off x="8757605" y="4011464"/>
            <a:ext cx="159137" cy="137787"/>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32"/>
          <p:cNvSpPr/>
          <p:nvPr/>
        </p:nvSpPr>
        <p:spPr>
          <a:xfrm>
            <a:off x="4999525" y="15085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xmlns="" val="308454235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5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1"/>
                                        </p:tgtEl>
                                        <p:attrNameLst>
                                          <p:attrName>style.visibility</p:attrName>
                                        </p:attrNameLst>
                                      </p:cBhvr>
                                      <p:to>
                                        <p:strVal val="visible"/>
                                      </p:to>
                                    </p:set>
                                    <p:anim calcmode="lin" valueType="num">
                                      <p:cBhvr additive="base">
                                        <p:cTn id="12" dur="500" fill="hold"/>
                                        <p:tgtEl>
                                          <p:spTgt spid="311"/>
                                        </p:tgtEl>
                                        <p:attrNameLst>
                                          <p:attrName>ppt_x</p:attrName>
                                        </p:attrNameLst>
                                      </p:cBhvr>
                                      <p:tavLst>
                                        <p:tav tm="0">
                                          <p:val>
                                            <p:strVal val="#ppt_x"/>
                                          </p:val>
                                        </p:tav>
                                        <p:tav tm="100000">
                                          <p:val>
                                            <p:strVal val="#ppt_x"/>
                                          </p:val>
                                        </p:tav>
                                      </p:tavLst>
                                    </p:anim>
                                    <p:anim calcmode="lin" valueType="num">
                                      <p:cBhvr additive="base">
                                        <p:cTn id="13" dur="500" fill="hold"/>
                                        <p:tgtEl>
                                          <p:spTgt spid="3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74" name="Google Shape;274;p30"/>
          <p:cNvSpPr txBox="1">
            <a:spLocks noGrp="1"/>
          </p:cNvSpPr>
          <p:nvPr>
            <p:ph type="title"/>
          </p:nvPr>
        </p:nvSpPr>
        <p:spPr>
          <a:xfrm>
            <a:off x="729899" y="106072"/>
            <a:ext cx="7715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latin typeface="Times New Roman" panose="02020603050405020304" pitchFamily="18" charset="0"/>
                <a:cs typeface="Times New Roman" panose="02020603050405020304" pitchFamily="18" charset="0"/>
              </a:rPr>
              <a:t>YÊU CẦU CẦN ĐẠT</a:t>
            </a:r>
            <a:endParaRPr sz="4800" dirty="0">
              <a:latin typeface="Times New Roman" panose="02020603050405020304" pitchFamily="18" charset="0"/>
              <a:cs typeface="Times New Roman" panose="02020603050405020304" pitchFamily="18" charset="0"/>
            </a:endParaRPr>
          </a:p>
        </p:txBody>
      </p:sp>
      <p:sp>
        <p:nvSpPr>
          <p:cNvPr id="286" name="Google Shape;286;p30"/>
          <p:cNvSpPr/>
          <p:nvPr/>
        </p:nvSpPr>
        <p:spPr>
          <a:xfrm rot="9755028">
            <a:off x="418987" y="3685645"/>
            <a:ext cx="181417" cy="156845"/>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37;p41">
            <a:extLst>
              <a:ext uri="{FF2B5EF4-FFF2-40B4-BE49-F238E27FC236}">
                <a16:creationId xmlns:a16="http://schemas.microsoft.com/office/drawing/2014/main" xmlns="" id="{F16CC345-D93B-11CB-24B2-C348E3F8CB3A}"/>
              </a:ext>
            </a:extLst>
          </p:cNvPr>
          <p:cNvSpPr/>
          <p:nvPr/>
        </p:nvSpPr>
        <p:spPr>
          <a:xfrm>
            <a:off x="729899" y="904134"/>
            <a:ext cx="723900" cy="7227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accent1"/>
                </a:solidFill>
                <a:latin typeface="Times New Roman" panose="02020603050405020304" pitchFamily="18" charset="0"/>
                <a:cs typeface="Times New Roman" panose="02020603050405020304" pitchFamily="18" charset="0"/>
              </a:rPr>
              <a:t>01</a:t>
            </a:r>
            <a:endParaRPr sz="2400" dirty="0">
              <a:solidFill>
                <a:schemeClr val="accent1"/>
              </a:solidFill>
              <a:latin typeface="Times New Roman" panose="02020603050405020304" pitchFamily="18" charset="0"/>
              <a:cs typeface="Times New Roman" panose="02020603050405020304" pitchFamily="18" charset="0"/>
            </a:endParaRPr>
          </a:p>
        </p:txBody>
      </p:sp>
      <p:sp>
        <p:nvSpPr>
          <p:cNvPr id="27" name="Google Shape;537;p41">
            <a:extLst>
              <a:ext uri="{FF2B5EF4-FFF2-40B4-BE49-F238E27FC236}">
                <a16:creationId xmlns:a16="http://schemas.microsoft.com/office/drawing/2014/main" xmlns="" id="{A82F4480-78BB-5DDC-ADC6-91BACB8620D0}"/>
              </a:ext>
            </a:extLst>
          </p:cNvPr>
          <p:cNvSpPr/>
          <p:nvPr/>
        </p:nvSpPr>
        <p:spPr>
          <a:xfrm>
            <a:off x="5119019" y="979474"/>
            <a:ext cx="723900" cy="7227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accent1"/>
                </a:solidFill>
                <a:latin typeface="Times New Roman" panose="02020603050405020304" pitchFamily="18" charset="0"/>
                <a:cs typeface="Times New Roman" panose="02020603050405020304" pitchFamily="18" charset="0"/>
              </a:rPr>
              <a:t>02</a:t>
            </a:r>
            <a:endParaRPr sz="2400" dirty="0">
              <a:solidFill>
                <a:schemeClr val="accent1"/>
              </a:solidFill>
              <a:latin typeface="Times New Roman" panose="02020603050405020304" pitchFamily="18" charset="0"/>
              <a:cs typeface="Times New Roman" panose="02020603050405020304" pitchFamily="18" charset="0"/>
            </a:endParaRPr>
          </a:p>
        </p:txBody>
      </p:sp>
      <p:sp>
        <p:nvSpPr>
          <p:cNvPr id="28" name="Google Shape;537;p41">
            <a:extLst>
              <a:ext uri="{FF2B5EF4-FFF2-40B4-BE49-F238E27FC236}">
                <a16:creationId xmlns:a16="http://schemas.microsoft.com/office/drawing/2014/main" xmlns="" id="{47AC17C1-C2CE-4966-3630-C1AD16FCC177}"/>
              </a:ext>
            </a:extLst>
          </p:cNvPr>
          <p:cNvSpPr/>
          <p:nvPr/>
        </p:nvSpPr>
        <p:spPr>
          <a:xfrm>
            <a:off x="619719" y="4161586"/>
            <a:ext cx="723900" cy="7227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accent1"/>
                </a:solidFill>
                <a:latin typeface="Times New Roman" panose="02020603050405020304" pitchFamily="18" charset="0"/>
                <a:cs typeface="Times New Roman" panose="02020603050405020304" pitchFamily="18" charset="0"/>
              </a:rPr>
              <a:t>03</a:t>
            </a:r>
            <a:endParaRPr sz="2400" dirty="0">
              <a:solidFill>
                <a:schemeClr val="accent1"/>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82C5F46C-A5A1-05B6-0F56-E1C935454CF7}"/>
              </a:ext>
            </a:extLst>
          </p:cNvPr>
          <p:cNvSpPr txBox="1"/>
          <p:nvPr/>
        </p:nvSpPr>
        <p:spPr>
          <a:xfrm>
            <a:off x="1456044" y="860807"/>
            <a:ext cx="3131405" cy="751488"/>
          </a:xfrm>
          <a:prstGeom prst="rect">
            <a:avLst/>
          </a:prstGeom>
          <a:noFill/>
        </p:spPr>
        <p:txBody>
          <a:bodyPr wrap="square">
            <a:spAutoFit/>
          </a:bodyPr>
          <a:lstStyle/>
          <a:p>
            <a:pPr marL="0" marR="0" algn="just">
              <a:lnSpc>
                <a:spcPct val="150000"/>
              </a:lnSpc>
              <a:spcBef>
                <a:spcPts val="0"/>
              </a:spcBef>
              <a:spcAft>
                <a:spcPts val="800"/>
              </a:spcAft>
            </a:pP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Về</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kiến</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thức</a:t>
            </a:r>
            <a:endParaRPr lang="en-US" sz="2800"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endParaRPr>
          </a:p>
        </p:txBody>
      </p:sp>
      <p:sp>
        <p:nvSpPr>
          <p:cNvPr id="31" name="TextBox 30">
            <a:extLst>
              <a:ext uri="{FF2B5EF4-FFF2-40B4-BE49-F238E27FC236}">
                <a16:creationId xmlns:a16="http://schemas.microsoft.com/office/drawing/2014/main" xmlns="" id="{DF7BFAE1-835E-C49A-0E28-1D7A5EDB0390}"/>
              </a:ext>
            </a:extLst>
          </p:cNvPr>
          <p:cNvSpPr txBox="1"/>
          <p:nvPr/>
        </p:nvSpPr>
        <p:spPr>
          <a:xfrm>
            <a:off x="5955342" y="860807"/>
            <a:ext cx="2929166" cy="751488"/>
          </a:xfrm>
          <a:prstGeom prst="rect">
            <a:avLst/>
          </a:prstGeom>
          <a:noFill/>
        </p:spPr>
        <p:txBody>
          <a:bodyPr wrap="square">
            <a:spAutoFit/>
          </a:bodyPr>
          <a:lstStyle/>
          <a:p>
            <a:pPr marL="0" marR="0" algn="just">
              <a:lnSpc>
                <a:spcPct val="150000"/>
              </a:lnSpc>
              <a:spcBef>
                <a:spcPts val="0"/>
              </a:spcBef>
              <a:spcAft>
                <a:spcPts val="800"/>
              </a:spcAft>
            </a:pP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Về</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năng</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lực</a:t>
            </a:r>
            <a:endParaRPr lang="en-US" sz="2800"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endParaRPr>
          </a:p>
        </p:txBody>
      </p:sp>
      <p:sp>
        <p:nvSpPr>
          <p:cNvPr id="32" name="TextBox 31">
            <a:extLst>
              <a:ext uri="{FF2B5EF4-FFF2-40B4-BE49-F238E27FC236}">
                <a16:creationId xmlns:a16="http://schemas.microsoft.com/office/drawing/2014/main" xmlns="" id="{8BA96935-76C6-19D9-D4F1-5AFE49C20D81}"/>
              </a:ext>
            </a:extLst>
          </p:cNvPr>
          <p:cNvSpPr txBox="1"/>
          <p:nvPr/>
        </p:nvSpPr>
        <p:spPr>
          <a:xfrm>
            <a:off x="1343619" y="4041163"/>
            <a:ext cx="3131405" cy="751488"/>
          </a:xfrm>
          <a:prstGeom prst="rect">
            <a:avLst/>
          </a:prstGeom>
          <a:noFill/>
        </p:spPr>
        <p:txBody>
          <a:bodyPr wrap="square">
            <a:spAutoFit/>
          </a:bodyPr>
          <a:lstStyle/>
          <a:p>
            <a:pPr marL="0" marR="0" algn="just">
              <a:lnSpc>
                <a:spcPct val="150000"/>
              </a:lnSpc>
              <a:spcBef>
                <a:spcPts val="0"/>
              </a:spcBef>
              <a:spcAft>
                <a:spcPts val="800"/>
              </a:spcAft>
            </a:pP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Về</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phẩm</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chất</a:t>
            </a:r>
            <a:endParaRPr lang="en-US" sz="2800"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endParaRPr>
          </a:p>
        </p:txBody>
      </p:sp>
      <p:sp>
        <p:nvSpPr>
          <p:cNvPr id="34" name="TextBox 33">
            <a:extLst>
              <a:ext uri="{FF2B5EF4-FFF2-40B4-BE49-F238E27FC236}">
                <a16:creationId xmlns:a16="http://schemas.microsoft.com/office/drawing/2014/main" xmlns="" id="{53321A69-FA5E-0D11-8B3F-7127EA763001}"/>
              </a:ext>
            </a:extLst>
          </p:cNvPr>
          <p:cNvSpPr txBox="1"/>
          <p:nvPr/>
        </p:nvSpPr>
        <p:spPr>
          <a:xfrm>
            <a:off x="464319" y="1769973"/>
            <a:ext cx="4890004" cy="2246769"/>
          </a:xfrm>
          <a:prstGeom prst="rect">
            <a:avLst/>
          </a:prstGeom>
          <a:noFill/>
        </p:spPr>
        <p:txBody>
          <a:bodyPr wrap="square">
            <a:spAutoFit/>
          </a:bodyPr>
          <a:lstStyle/>
          <a:p>
            <a:pPr lvl="0" algn="just"/>
            <a:r>
              <a:rPr lang="vi-VN" sz="2000" dirty="0">
                <a:solidFill>
                  <a:srgbClr val="06080A"/>
                </a:solidFill>
                <a:latin typeface="+mj-lt"/>
                <a:ea typeface="Calibri" panose="020F0502020204030204" pitchFamily="34" charset="0"/>
                <a:cs typeface="Calibri" panose="020F0502020204030204" pitchFamily="34" charset="0"/>
              </a:rPr>
              <a:t>- HS nhận biết, phân tích và đánh giá được một số yếu tố: đề tài, thông tin cơ bản của văn bản, cách đặt nhan đề của tác giả, nhận biết được quan điểm, thái độ của người viết...</a:t>
            </a:r>
          </a:p>
          <a:p>
            <a:pPr lvl="0" algn="just"/>
            <a:r>
              <a:rPr lang="vi-VN" sz="2000" dirty="0">
                <a:solidFill>
                  <a:srgbClr val="06080A"/>
                </a:solidFill>
                <a:latin typeface="+mj-lt"/>
                <a:ea typeface="Calibri" panose="020F0502020204030204" pitchFamily="34" charset="0"/>
                <a:cs typeface="Calibri" panose="020F0502020204030204" pitchFamily="34" charset="0"/>
              </a:rPr>
              <a:t>- HS nhận biết và phân tích được các yếu tố hình: Bố cục, mạch lạc của văn bản, cách trình bày dữ liệu, thông tin của người viết.</a:t>
            </a:r>
            <a:endParaRPr lang="en-US" sz="2000" dirty="0">
              <a:solidFill>
                <a:srgbClr val="06080A"/>
              </a:solidFill>
              <a:effectLst/>
              <a:latin typeface="+mj-lt"/>
              <a:ea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xmlns="" id="{321C6E84-DFA7-6EC8-CFFD-51B01D38D747}"/>
              </a:ext>
            </a:extLst>
          </p:cNvPr>
          <p:cNvSpPr txBox="1"/>
          <p:nvPr/>
        </p:nvSpPr>
        <p:spPr>
          <a:xfrm>
            <a:off x="5480969" y="1764042"/>
            <a:ext cx="3571103" cy="2041585"/>
          </a:xfrm>
          <a:prstGeom prst="rect">
            <a:avLst/>
          </a:prstGeom>
          <a:noFill/>
        </p:spPr>
        <p:txBody>
          <a:bodyPr wrap="square">
            <a:spAutoFit/>
          </a:bodyPr>
          <a:lstStyle/>
          <a:p>
            <a:pPr algn="just">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thập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latin typeface="Times New Roman" panose="02020603050405020304" pitchFamily="18" charset="0"/>
                <a:ea typeface="Calibri" panose="020F0502020204030204" pitchFamily="34" charset="0"/>
                <a:cs typeface="Times New Roman" panose="02020603050405020304" pitchFamily="18" charset="0"/>
              </a:rPr>
              <a:t> tin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latin typeface="Times New Roman" panose="02020603050405020304" pitchFamily="18" charset="0"/>
                <a:ea typeface="Calibri" panose="020F0502020204030204" pitchFamily="34" charset="0"/>
                <a:cs typeface="Times New Roman" panose="02020603050405020304" pitchFamily="18" charset="0"/>
              </a:rPr>
              <a:t> dung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latin typeface="Times New Roman" panose="02020603050405020304" pitchFamily="18" charset="0"/>
                <a:ea typeface="Calibri" panose="020F0502020204030204" pitchFamily="34" charset="0"/>
                <a:cs typeface="Times New Roman" panose="02020603050405020304" pitchFamily="18" charset="0"/>
              </a:rPr>
              <a:t> tin.</a:t>
            </a:r>
          </a:p>
        </p:txBody>
      </p:sp>
      <p:sp>
        <p:nvSpPr>
          <p:cNvPr id="38" name="TextBox 37">
            <a:extLst>
              <a:ext uri="{FF2B5EF4-FFF2-40B4-BE49-F238E27FC236}">
                <a16:creationId xmlns:a16="http://schemas.microsoft.com/office/drawing/2014/main" xmlns="" id="{88B672E9-A79C-F0A4-E2CB-1AD1FD3EAD7B}"/>
              </a:ext>
            </a:extLst>
          </p:cNvPr>
          <p:cNvSpPr txBox="1"/>
          <p:nvPr/>
        </p:nvSpPr>
        <p:spPr>
          <a:xfrm>
            <a:off x="4626477" y="4249408"/>
            <a:ext cx="2987885" cy="498663"/>
          </a:xfrm>
          <a:prstGeom prst="rect">
            <a:avLst/>
          </a:prstGeom>
          <a:noFill/>
        </p:spPr>
        <p:txBody>
          <a:bodyPr wrap="square">
            <a:spAutoFit/>
          </a:bodyPr>
          <a:lstStyle/>
          <a:p>
            <a:pPr marL="0" marR="0" algn="just">
              <a:lnSpc>
                <a:spcPct val="150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Trung </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thực, trách nhiệm.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barn(inVertical)">
                                      <p:cBhvr>
                                        <p:cTn id="7" dur="500"/>
                                        <p:tgtEl>
                                          <p:spTgt spid="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p:bldP spid="26" grpId="0" animBg="1"/>
      <p:bldP spid="27" grpId="0" animBg="1"/>
      <p:bldP spid="28" grpId="0" animBg="1"/>
      <p:bldP spid="30" grpId="0"/>
      <p:bldP spid="31" grpId="0"/>
      <p:bldP spid="32" grpId="0"/>
      <p:bldP spid="34" grpId="0"/>
      <p:bldP spid="36"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4" name="Google Shape;434;p39"/>
          <p:cNvSpPr/>
          <p:nvPr/>
        </p:nvSpPr>
        <p:spPr>
          <a:xfrm>
            <a:off x="455872" y="3806900"/>
            <a:ext cx="110400" cy="110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9"/>
          <p:cNvSpPr/>
          <p:nvPr/>
        </p:nvSpPr>
        <p:spPr>
          <a:xfrm>
            <a:off x="627518" y="1506892"/>
            <a:ext cx="173700" cy="150300"/>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9"/>
          <p:cNvSpPr/>
          <p:nvPr/>
        </p:nvSpPr>
        <p:spPr>
          <a:xfrm rot="-4376453">
            <a:off x="8040515" y="1248530"/>
            <a:ext cx="173849" cy="150315"/>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9"/>
          <p:cNvSpPr/>
          <p:nvPr/>
        </p:nvSpPr>
        <p:spPr>
          <a:xfrm>
            <a:off x="8658443" y="1218523"/>
            <a:ext cx="58500" cy="58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9"/>
          <p:cNvSpPr/>
          <p:nvPr/>
        </p:nvSpPr>
        <p:spPr>
          <a:xfrm>
            <a:off x="8573994" y="3559871"/>
            <a:ext cx="58500" cy="585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9"/>
          <p:cNvSpPr/>
          <p:nvPr/>
        </p:nvSpPr>
        <p:spPr>
          <a:xfrm rot="-4367921">
            <a:off x="1296592" y="4461967"/>
            <a:ext cx="141007" cy="12241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9"/>
          <p:cNvSpPr/>
          <p:nvPr/>
        </p:nvSpPr>
        <p:spPr>
          <a:xfrm>
            <a:off x="8870633" y="3200355"/>
            <a:ext cx="110400" cy="110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9"/>
          <p:cNvSpPr/>
          <p:nvPr/>
        </p:nvSpPr>
        <p:spPr>
          <a:xfrm>
            <a:off x="329088" y="2150716"/>
            <a:ext cx="58500" cy="58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xmlns="" id="{979F79CE-ABB7-F7FD-C0C5-FC51BB76F9C1}"/>
              </a:ext>
            </a:extLst>
          </p:cNvPr>
          <p:cNvSpPr txBox="1"/>
          <p:nvPr/>
        </p:nvSpPr>
        <p:spPr>
          <a:xfrm>
            <a:off x="455873" y="186979"/>
            <a:ext cx="8525160" cy="4295087"/>
          </a:xfrm>
          <a:prstGeom prst="rect">
            <a:avLst/>
          </a:prstGeom>
          <a:noFill/>
        </p:spPr>
        <p:txBody>
          <a:bodyPr wrap="square">
            <a:spAutoFit/>
          </a:bodyPr>
          <a:lstStyle/>
          <a:p>
            <a:pPr marR="0" lvl="0" algn="just">
              <a:lnSpc>
                <a:spcPct val="150000"/>
              </a:lnSpc>
              <a:spcBef>
                <a:spcPts val="0"/>
              </a:spcBef>
              <a:spcAft>
                <a:spcPts val="800"/>
              </a:spcAft>
            </a:pPr>
            <a:r>
              <a:rPr lang="en-US" sz="2800" b="1" dirty="0" err="1">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Học</a:t>
            </a:r>
            <a:r>
              <a:rPr lang="en-US" sz="28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sinh</a:t>
            </a:r>
            <a:r>
              <a:rPr lang="en-US" sz="28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trả lời các câu hỏi sau:</a:t>
            </a:r>
          </a:p>
          <a:p>
            <a:pPr marR="0" lvl="0" algn="just">
              <a:lnSpc>
                <a:spcPct val="150000"/>
              </a:lnSpc>
              <a:spcBef>
                <a:spcPts val="0"/>
              </a:spcBef>
              <a:spcAft>
                <a:spcPts val="800"/>
              </a:spcAft>
            </a:pPr>
            <a:r>
              <a:rPr lang="vi-VN"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Qua VB, em có hiểu biết gì về hiện tượng vi phạm pháp luật và hậu quả tác hại của hiện tượng ấy?</a:t>
            </a:r>
          </a:p>
          <a:p>
            <a:pPr marR="0" lvl="0" algn="just">
              <a:lnSpc>
                <a:spcPct val="150000"/>
              </a:lnSpc>
              <a:spcBef>
                <a:spcPts val="0"/>
              </a:spcBef>
              <a:spcAft>
                <a:spcPts val="800"/>
              </a:spcAft>
            </a:pPr>
            <a:r>
              <a:rPr lang="vi-VN"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Để cung cấp thông tin về hiện tượng vi phạm pháp luật, người viết đã sử dụng hình thức thuyết minh như thế nào?</a:t>
            </a:r>
          </a:p>
          <a:p>
            <a:pPr marR="0" lvl="0" algn="just">
              <a:lnSpc>
                <a:spcPct val="150000"/>
              </a:lnSpc>
              <a:spcBef>
                <a:spcPts val="0"/>
              </a:spcBef>
              <a:spcAft>
                <a:spcPts val="800"/>
              </a:spcAft>
            </a:pPr>
            <a:r>
              <a:rPr lang="vi-VN"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Yêu cầu HS chuẩn bị văn bản </a:t>
            </a:r>
            <a:r>
              <a:rPr lang="vi-VN" sz="2400" i="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Tạ Quang Bửu – người thầy thông thái</a:t>
            </a:r>
            <a:r>
              <a:rPr lang="vi-VN"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a:t>
            </a:r>
            <a:endParaRPr lang="en-US"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8" name="Google Shape;308;p32"/>
          <p:cNvSpPr txBox="1">
            <a:spLocks noGrp="1"/>
          </p:cNvSpPr>
          <p:nvPr>
            <p:ph type="title" idx="2"/>
          </p:nvPr>
        </p:nvSpPr>
        <p:spPr>
          <a:xfrm>
            <a:off x="4469538" y="1095725"/>
            <a:ext cx="32790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04</a:t>
            </a:r>
            <a:endParaRPr dirty="0">
              <a:latin typeface="Times New Roman" panose="02020603050405020304" pitchFamily="18" charset="0"/>
              <a:cs typeface="Times New Roman" panose="02020603050405020304" pitchFamily="18" charset="0"/>
            </a:endParaRPr>
          </a:p>
        </p:txBody>
      </p:sp>
      <p:sp>
        <p:nvSpPr>
          <p:cNvPr id="309" name="Google Shape;309;p32"/>
          <p:cNvSpPr/>
          <p:nvPr/>
        </p:nvSpPr>
        <p:spPr>
          <a:xfrm rot="-4372531">
            <a:off x="3598712" y="4638480"/>
            <a:ext cx="174224" cy="150976"/>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32"/>
          <p:cNvSpPr/>
          <p:nvPr/>
        </p:nvSpPr>
        <p:spPr>
          <a:xfrm>
            <a:off x="8926413" y="481942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32"/>
          <p:cNvSpPr txBox="1">
            <a:spLocks noGrp="1"/>
          </p:cNvSpPr>
          <p:nvPr>
            <p:ph type="title"/>
          </p:nvPr>
        </p:nvSpPr>
        <p:spPr>
          <a:xfrm>
            <a:off x="3689920" y="2268225"/>
            <a:ext cx="4858344"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5400" dirty="0">
                <a:solidFill>
                  <a:schemeClr val="tx1"/>
                </a:solidFill>
                <a:latin typeface="Times New Roman" panose="02020603050405020304" pitchFamily="18" charset="0"/>
                <a:cs typeface="Times New Roman" panose="02020603050405020304" pitchFamily="18" charset="0"/>
              </a:rPr>
              <a:t>VẬN DỤNG</a:t>
            </a:r>
            <a:br>
              <a:rPr lang="en-US" sz="5400" dirty="0">
                <a:solidFill>
                  <a:schemeClr val="tx1"/>
                </a:solidFill>
                <a:latin typeface="Times New Roman" panose="02020603050405020304" pitchFamily="18" charset="0"/>
                <a:cs typeface="Times New Roman" panose="02020603050405020304" pitchFamily="18" charset="0"/>
              </a:rPr>
            </a:br>
            <a:r>
              <a:rPr lang="en-US" sz="5400" dirty="0">
                <a:solidFill>
                  <a:schemeClr val="tx1"/>
                </a:solidFill>
                <a:latin typeface="Times New Roman" panose="02020603050405020304" pitchFamily="18" charset="0"/>
                <a:cs typeface="Times New Roman" panose="02020603050405020304" pitchFamily="18" charset="0"/>
              </a:rPr>
              <a:t>LIÊN HỆ</a:t>
            </a:r>
            <a:endParaRPr sz="5400" dirty="0">
              <a:solidFill>
                <a:schemeClr val="tx1"/>
              </a:solidFill>
              <a:latin typeface="Times New Roman" panose="02020603050405020304" pitchFamily="18" charset="0"/>
              <a:cs typeface="Times New Roman" panose="02020603050405020304" pitchFamily="18" charset="0"/>
            </a:endParaRPr>
          </a:p>
        </p:txBody>
      </p:sp>
      <p:pic>
        <p:nvPicPr>
          <p:cNvPr id="312" name="Google Shape;312;p32"/>
          <p:cNvPicPr preferRelativeResize="0"/>
          <p:nvPr/>
        </p:nvPicPr>
        <p:blipFill>
          <a:blip r:embed="rId3">
            <a:alphaModFix/>
          </a:blip>
          <a:stretch>
            <a:fillRect/>
          </a:stretch>
        </p:blipFill>
        <p:spPr>
          <a:xfrm>
            <a:off x="268650" y="2090888"/>
            <a:ext cx="3962399" cy="3190411"/>
          </a:xfrm>
          <a:prstGeom prst="rect">
            <a:avLst/>
          </a:prstGeom>
          <a:noFill/>
          <a:ln>
            <a:noFill/>
          </a:ln>
        </p:spPr>
      </p:pic>
      <p:sp>
        <p:nvSpPr>
          <p:cNvPr id="313" name="Google Shape;313;p32"/>
          <p:cNvSpPr/>
          <p:nvPr/>
        </p:nvSpPr>
        <p:spPr>
          <a:xfrm rot="-10233886">
            <a:off x="6867093" y="1279707"/>
            <a:ext cx="104311" cy="10855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32"/>
          <p:cNvSpPr/>
          <p:nvPr/>
        </p:nvSpPr>
        <p:spPr>
          <a:xfrm>
            <a:off x="6914150" y="17830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32"/>
          <p:cNvSpPr/>
          <p:nvPr/>
        </p:nvSpPr>
        <p:spPr>
          <a:xfrm rot="-6361739">
            <a:off x="151863" y="1467932"/>
            <a:ext cx="112993" cy="9778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32"/>
          <p:cNvSpPr/>
          <p:nvPr/>
        </p:nvSpPr>
        <p:spPr>
          <a:xfrm>
            <a:off x="268650" y="325520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32"/>
          <p:cNvSpPr/>
          <p:nvPr/>
        </p:nvSpPr>
        <p:spPr>
          <a:xfrm>
            <a:off x="946900" y="336850"/>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32"/>
          <p:cNvSpPr/>
          <p:nvPr/>
        </p:nvSpPr>
        <p:spPr>
          <a:xfrm rot="-4373836">
            <a:off x="8757605" y="4011464"/>
            <a:ext cx="159137" cy="137787"/>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32"/>
          <p:cNvSpPr/>
          <p:nvPr/>
        </p:nvSpPr>
        <p:spPr>
          <a:xfrm>
            <a:off x="4999525" y="15085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xmlns="" val="372021749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5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1"/>
                                        </p:tgtEl>
                                        <p:attrNameLst>
                                          <p:attrName>style.visibility</p:attrName>
                                        </p:attrNameLst>
                                      </p:cBhvr>
                                      <p:to>
                                        <p:strVal val="visible"/>
                                      </p:to>
                                    </p:set>
                                    <p:animEffect transition="in" filter="barn(inVertical)">
                                      <p:cBhvr>
                                        <p:cTn id="12"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7" name="Google Shape;657;p47"/>
          <p:cNvSpPr/>
          <p:nvPr/>
        </p:nvSpPr>
        <p:spPr>
          <a:xfrm>
            <a:off x="1032565" y="1887595"/>
            <a:ext cx="93600" cy="936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7"/>
          <p:cNvSpPr/>
          <p:nvPr/>
        </p:nvSpPr>
        <p:spPr>
          <a:xfrm>
            <a:off x="1032578" y="2507997"/>
            <a:ext cx="147300" cy="127500"/>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7"/>
          <p:cNvSpPr/>
          <p:nvPr/>
        </p:nvSpPr>
        <p:spPr>
          <a:xfrm rot="-4367499">
            <a:off x="1469809" y="1296920"/>
            <a:ext cx="119656" cy="10390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7"/>
          <p:cNvSpPr/>
          <p:nvPr/>
        </p:nvSpPr>
        <p:spPr>
          <a:xfrm>
            <a:off x="453873" y="1560639"/>
            <a:ext cx="49500" cy="49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7" name="Google Shape;677;p47"/>
          <p:cNvPicPr preferRelativeResize="0"/>
          <p:nvPr/>
        </p:nvPicPr>
        <p:blipFill>
          <a:blip r:embed="rId3">
            <a:alphaModFix/>
          </a:blip>
          <a:stretch>
            <a:fillRect/>
          </a:stretch>
        </p:blipFill>
        <p:spPr>
          <a:xfrm>
            <a:off x="1596987" y="1535425"/>
            <a:ext cx="1903751" cy="2499276"/>
          </a:xfrm>
          <a:prstGeom prst="rect">
            <a:avLst/>
          </a:prstGeom>
          <a:noFill/>
          <a:ln>
            <a:noFill/>
          </a:ln>
        </p:spPr>
      </p:pic>
      <p:pic>
        <p:nvPicPr>
          <p:cNvPr id="678" name="Google Shape;678;p47"/>
          <p:cNvPicPr preferRelativeResize="0"/>
          <p:nvPr/>
        </p:nvPicPr>
        <p:blipFill>
          <a:blip r:embed="rId4">
            <a:alphaModFix/>
          </a:blip>
          <a:stretch>
            <a:fillRect/>
          </a:stretch>
        </p:blipFill>
        <p:spPr>
          <a:xfrm>
            <a:off x="1754725" y="3641200"/>
            <a:ext cx="1746025" cy="967321"/>
          </a:xfrm>
          <a:prstGeom prst="rect">
            <a:avLst/>
          </a:prstGeom>
          <a:noFill/>
          <a:ln>
            <a:noFill/>
          </a:ln>
        </p:spPr>
      </p:pic>
      <p:pic>
        <p:nvPicPr>
          <p:cNvPr id="679" name="Google Shape;679;p47"/>
          <p:cNvPicPr preferRelativeResize="0"/>
          <p:nvPr/>
        </p:nvPicPr>
        <p:blipFill>
          <a:blip r:embed="rId5">
            <a:alphaModFix/>
          </a:blip>
          <a:stretch>
            <a:fillRect/>
          </a:stretch>
        </p:blipFill>
        <p:spPr>
          <a:xfrm>
            <a:off x="1126166" y="2899375"/>
            <a:ext cx="1306653" cy="1297900"/>
          </a:xfrm>
          <a:prstGeom prst="rect">
            <a:avLst/>
          </a:prstGeom>
          <a:noFill/>
          <a:ln>
            <a:noFill/>
          </a:ln>
        </p:spPr>
      </p:pic>
      <p:sp>
        <p:nvSpPr>
          <p:cNvPr id="7" name="TextBox 6">
            <a:extLst>
              <a:ext uri="{FF2B5EF4-FFF2-40B4-BE49-F238E27FC236}">
                <a16:creationId xmlns:a16="http://schemas.microsoft.com/office/drawing/2014/main" xmlns="" id="{64AEE0CB-F696-FA54-4AD5-D2948E3DB82B}"/>
              </a:ext>
            </a:extLst>
          </p:cNvPr>
          <p:cNvSpPr txBox="1"/>
          <p:nvPr/>
        </p:nvSpPr>
        <p:spPr>
          <a:xfrm>
            <a:off x="3917847" y="328654"/>
            <a:ext cx="4880163" cy="3997569"/>
          </a:xfrm>
          <a:prstGeom prst="rect">
            <a:avLst/>
          </a:prstGeom>
          <a:noFill/>
        </p:spPr>
        <p:txBody>
          <a:bodyPr wrap="square">
            <a:spAutoFit/>
          </a:bodyPr>
          <a:lstStyle/>
          <a:p>
            <a:pPr marL="0" marR="0" algn="just">
              <a:lnSpc>
                <a:spcPct val="150000"/>
              </a:lnSpc>
              <a:spcBef>
                <a:spcPts val="0"/>
              </a:spcBef>
              <a:spcAft>
                <a:spcPts val="800"/>
              </a:spcAft>
            </a:pPr>
            <a:r>
              <a:rPr lang="en-US" sz="24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HS </a:t>
            </a:r>
            <a:r>
              <a:rPr lang="vi-VN" sz="24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hãy kể lại </a:t>
            </a:r>
            <a:r>
              <a:rPr lang="vi-VN"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một vài hiện tượng vi phạm pháp luật mà em biết</a:t>
            </a:r>
            <a:r>
              <a:rPr lang="vi-VN"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hoặc rút ra một bài học sau khi học văn bản.</a:t>
            </a:r>
            <a:endParaRPr lang="vi-VN" sz="24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50000"/>
              </a:lnSpc>
              <a:spcBef>
                <a:spcPts val="0"/>
              </a:spcBef>
              <a:spcAft>
                <a:spcPts val="800"/>
              </a:spcAft>
            </a:pPr>
            <a:r>
              <a:rPr lang="vi-VN"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HS hãy viết </a:t>
            </a:r>
            <a:r>
              <a:rPr lang="vi-VN"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một đoạn văn ngắn để trả lời cho câu hỏi: Vì sao phải coi luật pháp như khí trời để thở?</a:t>
            </a:r>
            <a:endParaRPr lang="en-US" sz="20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Đồ họa 6" descr="Chat bubble outline">
            <a:extLst>
              <a:ext uri="{FF2B5EF4-FFF2-40B4-BE49-F238E27FC236}">
                <a16:creationId xmlns:a16="http://schemas.microsoft.com/office/drawing/2014/main" xmlns="" id="{4509261D-A564-4D4C-4E61-F5CFAD86447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710501" y="308916"/>
            <a:ext cx="2353246" cy="2126907"/>
          </a:xfrm>
          <a:prstGeom prst="rect">
            <a:avLst/>
          </a:prstGeom>
        </p:spPr>
      </p:pic>
      <p:pic>
        <p:nvPicPr>
          <p:cNvPr id="9" name="Đồ họa 8" descr="Checkbox Checked outline">
            <a:extLst>
              <a:ext uri="{FF2B5EF4-FFF2-40B4-BE49-F238E27FC236}">
                <a16:creationId xmlns:a16="http://schemas.microsoft.com/office/drawing/2014/main" xmlns="" id="{26E5ECF8-C17B-6420-4953-556A08026AC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011362" y="792385"/>
            <a:ext cx="914400" cy="914400"/>
          </a:xfrm>
          <a:prstGeom prst="rect">
            <a:avLst/>
          </a:prstGeom>
        </p:spPr>
      </p:pic>
      <p:pic>
        <p:nvPicPr>
          <p:cNvPr id="11" name="Đồ họa 10" descr="Checkbox Crossed outline">
            <a:extLst>
              <a:ext uri="{FF2B5EF4-FFF2-40B4-BE49-F238E27FC236}">
                <a16:creationId xmlns:a16="http://schemas.microsoft.com/office/drawing/2014/main" xmlns="" id="{9D7F2ADD-DFE6-A65C-47D5-B0B800FCEDC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011362" y="2843589"/>
            <a:ext cx="914400" cy="914400"/>
          </a:xfrm>
          <a:prstGeom prst="rect">
            <a:avLst/>
          </a:prstGeom>
        </p:spPr>
      </p:pic>
      <p:pic>
        <p:nvPicPr>
          <p:cNvPr id="13" name="Đồ họa 12" descr="Checklist outline">
            <a:extLst>
              <a:ext uri="{FF2B5EF4-FFF2-40B4-BE49-F238E27FC236}">
                <a16:creationId xmlns:a16="http://schemas.microsoft.com/office/drawing/2014/main" xmlns="" id="{7B3462A0-031B-ABAB-6806-E1C9F88D5666}"/>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619631" y="2232461"/>
            <a:ext cx="2511359" cy="2290112"/>
          </a:xfrm>
          <a:prstGeom prst="rect">
            <a:avLst/>
          </a:prstGeom>
        </p:spPr>
      </p:pic>
      <p:sp>
        <p:nvSpPr>
          <p:cNvPr id="14" name="Hộp Văn bản 13">
            <a:extLst>
              <a:ext uri="{FF2B5EF4-FFF2-40B4-BE49-F238E27FC236}">
                <a16:creationId xmlns:a16="http://schemas.microsoft.com/office/drawing/2014/main" xmlns="" id="{CD7D5AC8-6CDB-418C-B06E-7B42D763D886}"/>
              </a:ext>
            </a:extLst>
          </p:cNvPr>
          <p:cNvSpPr txBox="1"/>
          <p:nvPr/>
        </p:nvSpPr>
        <p:spPr>
          <a:xfrm>
            <a:off x="5925762" y="1694108"/>
            <a:ext cx="2511359" cy="1076705"/>
          </a:xfrm>
          <a:prstGeom prst="rect">
            <a:avLst/>
          </a:prstGeom>
          <a:noFill/>
        </p:spPr>
        <p:txBody>
          <a:bodyPr wrap="square" rtlCol="0">
            <a:spAutoFit/>
          </a:bodyPr>
          <a:lstStyle/>
          <a:p>
            <a:pPr algn="ctr">
              <a:lnSpc>
                <a:spcPct val="150000"/>
              </a:lnSpc>
            </a:pPr>
            <a:r>
              <a:rPr lang="vi-VN" sz="1800" b="1" dirty="0">
                <a:solidFill>
                  <a:srgbClr val="C00000"/>
                </a:solidFill>
                <a:latin typeface="+mj-lt"/>
              </a:rPr>
              <a:t>LÀM VIỆC CÁ NHÂN</a:t>
            </a:r>
          </a:p>
          <a:p>
            <a:pPr algn="ctr">
              <a:lnSpc>
                <a:spcPct val="150000"/>
              </a:lnSpc>
            </a:pPr>
            <a:r>
              <a:rPr lang="vi-VN" sz="2800" b="1" dirty="0">
                <a:solidFill>
                  <a:srgbClr val="0070C0"/>
                </a:solidFill>
                <a:latin typeface="+mj-lt"/>
              </a:rPr>
              <a:t>THẺ GIÁ TRỊ</a:t>
            </a:r>
          </a:p>
        </p:txBody>
      </p:sp>
    </p:spTree>
    <p:extLst>
      <p:ext uri="{BB962C8B-B14F-4D97-AF65-F5344CB8AC3E}">
        <p14:creationId xmlns:p14="http://schemas.microsoft.com/office/powerpoint/2010/main" xmlns="" val="38978047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8" name="Google Shape;308;p32"/>
          <p:cNvSpPr txBox="1">
            <a:spLocks noGrp="1"/>
          </p:cNvSpPr>
          <p:nvPr>
            <p:ph type="title" idx="2"/>
          </p:nvPr>
        </p:nvSpPr>
        <p:spPr>
          <a:xfrm>
            <a:off x="4469538" y="1095725"/>
            <a:ext cx="32790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01</a:t>
            </a:r>
            <a:endParaRPr dirty="0">
              <a:latin typeface="Times New Roman" panose="02020603050405020304" pitchFamily="18" charset="0"/>
              <a:cs typeface="Times New Roman" panose="02020603050405020304" pitchFamily="18" charset="0"/>
            </a:endParaRPr>
          </a:p>
        </p:txBody>
      </p:sp>
      <p:sp>
        <p:nvSpPr>
          <p:cNvPr id="309" name="Google Shape;309;p32"/>
          <p:cNvSpPr/>
          <p:nvPr/>
        </p:nvSpPr>
        <p:spPr>
          <a:xfrm rot="-4372531">
            <a:off x="3598712" y="4638480"/>
            <a:ext cx="174224" cy="150976"/>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2"/>
          <p:cNvSpPr/>
          <p:nvPr/>
        </p:nvSpPr>
        <p:spPr>
          <a:xfrm>
            <a:off x="8926413" y="481942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txBox="1">
            <a:spLocks noGrp="1"/>
          </p:cNvSpPr>
          <p:nvPr>
            <p:ph type="title"/>
          </p:nvPr>
        </p:nvSpPr>
        <p:spPr>
          <a:xfrm>
            <a:off x="3685824" y="2506314"/>
            <a:ext cx="4858344"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chemeClr val="tx1"/>
                </a:solidFill>
                <a:latin typeface="Times New Roman" panose="02020603050405020304" pitchFamily="18" charset="0"/>
                <a:cs typeface="Times New Roman" panose="02020603050405020304" pitchFamily="18" charset="0"/>
              </a:rPr>
              <a:t>KHỞI ĐỘNG</a:t>
            </a:r>
            <a:endParaRPr sz="4800" dirty="0">
              <a:solidFill>
                <a:schemeClr val="tx1"/>
              </a:solidFill>
              <a:latin typeface="Times New Roman" panose="02020603050405020304" pitchFamily="18" charset="0"/>
              <a:cs typeface="Times New Roman" panose="02020603050405020304" pitchFamily="18" charset="0"/>
            </a:endParaRPr>
          </a:p>
        </p:txBody>
      </p:sp>
      <p:pic>
        <p:nvPicPr>
          <p:cNvPr id="312" name="Google Shape;312;p32"/>
          <p:cNvPicPr preferRelativeResize="0"/>
          <p:nvPr/>
        </p:nvPicPr>
        <p:blipFill>
          <a:blip r:embed="rId3">
            <a:alphaModFix/>
          </a:blip>
          <a:stretch>
            <a:fillRect/>
          </a:stretch>
        </p:blipFill>
        <p:spPr>
          <a:xfrm>
            <a:off x="268650" y="2090888"/>
            <a:ext cx="3962399" cy="3190411"/>
          </a:xfrm>
          <a:prstGeom prst="rect">
            <a:avLst/>
          </a:prstGeom>
          <a:noFill/>
          <a:ln>
            <a:noFill/>
          </a:ln>
        </p:spPr>
      </p:pic>
      <p:sp>
        <p:nvSpPr>
          <p:cNvPr id="313" name="Google Shape;313;p32"/>
          <p:cNvSpPr/>
          <p:nvPr/>
        </p:nvSpPr>
        <p:spPr>
          <a:xfrm rot="-10233886">
            <a:off x="6867093" y="1279707"/>
            <a:ext cx="104311" cy="10855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2"/>
          <p:cNvSpPr/>
          <p:nvPr/>
        </p:nvSpPr>
        <p:spPr>
          <a:xfrm>
            <a:off x="6914150" y="17830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2"/>
          <p:cNvSpPr/>
          <p:nvPr/>
        </p:nvSpPr>
        <p:spPr>
          <a:xfrm rot="-6361739">
            <a:off x="151863" y="1467932"/>
            <a:ext cx="112993" cy="9778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2"/>
          <p:cNvSpPr/>
          <p:nvPr/>
        </p:nvSpPr>
        <p:spPr>
          <a:xfrm>
            <a:off x="268650" y="325520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2"/>
          <p:cNvSpPr/>
          <p:nvPr/>
        </p:nvSpPr>
        <p:spPr>
          <a:xfrm>
            <a:off x="946900" y="336850"/>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2"/>
          <p:cNvSpPr/>
          <p:nvPr/>
        </p:nvSpPr>
        <p:spPr>
          <a:xfrm rot="-4373836">
            <a:off x="8757605" y="4011464"/>
            <a:ext cx="159137" cy="137787"/>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2"/>
          <p:cNvSpPr/>
          <p:nvPr/>
        </p:nvSpPr>
        <p:spPr>
          <a:xfrm>
            <a:off x="4999525" y="15085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500" fill="hold"/>
                                        <p:tgtEl>
                                          <p:spTgt spid="308"/>
                                        </p:tgtEl>
                                        <p:attrNameLst>
                                          <p:attrName>ppt_x</p:attrName>
                                        </p:attrNameLst>
                                      </p:cBhvr>
                                      <p:tavLst>
                                        <p:tav tm="0">
                                          <p:val>
                                            <p:strVal val="#ppt_x"/>
                                          </p:val>
                                        </p:tav>
                                        <p:tav tm="100000">
                                          <p:val>
                                            <p:strVal val="#ppt_x"/>
                                          </p:val>
                                        </p:tav>
                                      </p:tavLst>
                                    </p:anim>
                                    <p:anim calcmode="lin" valueType="num">
                                      <p:cBhvr additive="base">
                                        <p:cTn id="8" dur="500" fill="hold"/>
                                        <p:tgtEl>
                                          <p:spTgt spid="3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1"/>
                                        </p:tgtEl>
                                        <p:attrNameLst>
                                          <p:attrName>style.visibility</p:attrName>
                                        </p:attrNameLst>
                                      </p:cBhvr>
                                      <p:to>
                                        <p:strVal val="visible"/>
                                      </p:to>
                                    </p:set>
                                    <p:anim calcmode="lin" valueType="num">
                                      <p:cBhvr additive="base">
                                        <p:cTn id="13" dur="500" fill="hold"/>
                                        <p:tgtEl>
                                          <p:spTgt spid="311"/>
                                        </p:tgtEl>
                                        <p:attrNameLst>
                                          <p:attrName>ppt_x</p:attrName>
                                        </p:attrNameLst>
                                      </p:cBhvr>
                                      <p:tavLst>
                                        <p:tav tm="0">
                                          <p:val>
                                            <p:strVal val="#ppt_x"/>
                                          </p:val>
                                        </p:tav>
                                        <p:tav tm="100000">
                                          <p:val>
                                            <p:strVal val="#ppt_x"/>
                                          </p:val>
                                        </p:tav>
                                      </p:tavLst>
                                    </p:anim>
                                    <p:anim calcmode="lin" valueType="num">
                                      <p:cBhvr additive="base">
                                        <p:cTn id="14" dur="500" fill="hold"/>
                                        <p:tgtEl>
                                          <p:spTgt spid="3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8" name="Google Shape;328;p33"/>
          <p:cNvSpPr/>
          <p:nvPr/>
        </p:nvSpPr>
        <p:spPr>
          <a:xfrm>
            <a:off x="8199893" y="2082489"/>
            <a:ext cx="62700" cy="62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3"/>
          <p:cNvSpPr/>
          <p:nvPr/>
        </p:nvSpPr>
        <p:spPr>
          <a:xfrm rot="-4373836">
            <a:off x="7232683" y="3913320"/>
            <a:ext cx="150976" cy="130861"/>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p:nvPr/>
        </p:nvSpPr>
        <p:spPr>
          <a:xfrm>
            <a:off x="7549175" y="3024218"/>
            <a:ext cx="118200" cy="118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3"/>
          <p:cNvSpPr/>
          <p:nvPr/>
        </p:nvSpPr>
        <p:spPr>
          <a:xfrm rot="-6363300">
            <a:off x="395015" y="1264654"/>
            <a:ext cx="150781" cy="13054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p:cNvSpPr/>
          <p:nvPr/>
        </p:nvSpPr>
        <p:spPr>
          <a:xfrm>
            <a:off x="190825" y="1760108"/>
            <a:ext cx="118200" cy="118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3"/>
          <p:cNvSpPr/>
          <p:nvPr/>
        </p:nvSpPr>
        <p:spPr>
          <a:xfrm rot="-4373836">
            <a:off x="7454380" y="2332440"/>
            <a:ext cx="150976" cy="130861"/>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3"/>
          <p:cNvSpPr/>
          <p:nvPr/>
        </p:nvSpPr>
        <p:spPr>
          <a:xfrm>
            <a:off x="7160724" y="1697400"/>
            <a:ext cx="62700" cy="62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3"/>
          <p:cNvSpPr/>
          <p:nvPr/>
        </p:nvSpPr>
        <p:spPr>
          <a:xfrm>
            <a:off x="386843" y="2306514"/>
            <a:ext cx="62700" cy="62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xmlns="" id="{3AA5E847-5F84-E06A-0995-7DAC4B66CADD}"/>
              </a:ext>
            </a:extLst>
          </p:cNvPr>
          <p:cNvSpPr txBox="1"/>
          <p:nvPr/>
        </p:nvSpPr>
        <p:spPr>
          <a:xfrm>
            <a:off x="786370" y="456366"/>
            <a:ext cx="7957356" cy="1133965"/>
          </a:xfrm>
          <a:prstGeom prst="rect">
            <a:avLst/>
          </a:prstGeom>
          <a:noFill/>
        </p:spPr>
        <p:txBody>
          <a:bodyPr wrap="square">
            <a:spAutoFit/>
          </a:bodyPr>
          <a:lstStyle/>
          <a:p>
            <a:pPr algn="ctr">
              <a:lnSpc>
                <a:spcPct val="150000"/>
              </a:lnSpc>
            </a:pP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HS </a:t>
            </a:r>
            <a:r>
              <a:rPr lang="en-US" sz="2400" dirty="0" err="1">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theo</a:t>
            </a: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dõi</a:t>
            </a: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và</a:t>
            </a: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ghi</a:t>
            </a: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lại</a:t>
            </a: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những suy nghĩ của mình về vấn đề được đề cập trong </a:t>
            </a:r>
            <a:r>
              <a:rPr lang="vi-VN" sz="240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video</a:t>
            </a:r>
            <a:r>
              <a:rPr lang="vi-VN" sz="240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 dưới đây.</a:t>
            </a:r>
            <a:endParaRPr lang="en-US" sz="280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D5590448-0F74-219F-6495-97D4ACEEFF02}"/>
              </a:ext>
            </a:extLst>
          </p:cNvPr>
          <p:cNvSpPr txBox="1"/>
          <p:nvPr/>
        </p:nvSpPr>
        <p:spPr>
          <a:xfrm>
            <a:off x="1043634" y="1788763"/>
            <a:ext cx="7187609" cy="506292"/>
          </a:xfrm>
          <a:prstGeom prst="rect">
            <a:avLst/>
          </a:prstGeom>
          <a:noFill/>
        </p:spPr>
        <p:txBody>
          <a:bodyPr wrap="square">
            <a:spAutoFit/>
          </a:bodyPr>
          <a:lstStyle/>
          <a:p>
            <a:pPr marL="228600">
              <a:lnSpc>
                <a:spcPct val="150000"/>
              </a:lnSpc>
              <a:spcAft>
                <a:spcPts val="800"/>
              </a:spcAft>
            </a:pP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Link video: https://www.youtube.com/watch?v=UW_1nVW492k</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8" name="Google Shape;308;p32"/>
          <p:cNvSpPr txBox="1">
            <a:spLocks noGrp="1"/>
          </p:cNvSpPr>
          <p:nvPr>
            <p:ph type="title" idx="2"/>
          </p:nvPr>
        </p:nvSpPr>
        <p:spPr>
          <a:xfrm>
            <a:off x="4382074" y="638520"/>
            <a:ext cx="32790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02</a:t>
            </a:r>
            <a:endParaRPr dirty="0">
              <a:latin typeface="Times New Roman" panose="02020603050405020304" pitchFamily="18" charset="0"/>
              <a:cs typeface="Times New Roman" panose="02020603050405020304" pitchFamily="18" charset="0"/>
            </a:endParaRPr>
          </a:p>
        </p:txBody>
      </p:sp>
      <p:sp>
        <p:nvSpPr>
          <p:cNvPr id="309" name="Google Shape;309;p32"/>
          <p:cNvSpPr/>
          <p:nvPr/>
        </p:nvSpPr>
        <p:spPr>
          <a:xfrm rot="-4372531">
            <a:off x="3598712" y="4638480"/>
            <a:ext cx="174224" cy="150976"/>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32"/>
          <p:cNvSpPr/>
          <p:nvPr/>
        </p:nvSpPr>
        <p:spPr>
          <a:xfrm>
            <a:off x="8926413" y="481942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32"/>
          <p:cNvSpPr txBox="1">
            <a:spLocks noGrp="1"/>
          </p:cNvSpPr>
          <p:nvPr>
            <p:ph type="title"/>
          </p:nvPr>
        </p:nvSpPr>
        <p:spPr>
          <a:xfrm>
            <a:off x="3172571" y="1819225"/>
            <a:ext cx="5826142"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chemeClr val="tx1"/>
                </a:solidFill>
                <a:latin typeface="Times New Roman" panose="02020603050405020304" pitchFamily="18" charset="0"/>
                <a:cs typeface="Times New Roman" panose="02020603050405020304" pitchFamily="18" charset="0"/>
              </a:rPr>
              <a:t>HÌNH THÀNH </a:t>
            </a:r>
            <a:br>
              <a:rPr lang="en-US" sz="4800" dirty="0">
                <a:solidFill>
                  <a:schemeClr val="tx1"/>
                </a:solidFill>
                <a:latin typeface="Times New Roman" panose="02020603050405020304" pitchFamily="18" charset="0"/>
                <a:cs typeface="Times New Roman" panose="02020603050405020304" pitchFamily="18" charset="0"/>
              </a:rPr>
            </a:br>
            <a:r>
              <a:rPr lang="en-US" sz="4800" dirty="0">
                <a:solidFill>
                  <a:schemeClr val="tx1"/>
                </a:solidFill>
                <a:latin typeface="Times New Roman" panose="02020603050405020304" pitchFamily="18" charset="0"/>
                <a:cs typeface="Times New Roman" panose="02020603050405020304" pitchFamily="18" charset="0"/>
              </a:rPr>
              <a:t>KIẾN THỨC MỚI</a:t>
            </a:r>
            <a:endParaRPr sz="4800" dirty="0">
              <a:solidFill>
                <a:schemeClr val="tx1"/>
              </a:solidFill>
              <a:latin typeface="Times New Roman" panose="02020603050405020304" pitchFamily="18" charset="0"/>
              <a:cs typeface="Times New Roman" panose="02020603050405020304" pitchFamily="18" charset="0"/>
            </a:endParaRPr>
          </a:p>
        </p:txBody>
      </p:sp>
      <p:pic>
        <p:nvPicPr>
          <p:cNvPr id="312" name="Google Shape;312;p32"/>
          <p:cNvPicPr preferRelativeResize="0"/>
          <p:nvPr/>
        </p:nvPicPr>
        <p:blipFill>
          <a:blip r:embed="rId3">
            <a:alphaModFix/>
          </a:blip>
          <a:stretch>
            <a:fillRect/>
          </a:stretch>
        </p:blipFill>
        <p:spPr>
          <a:xfrm>
            <a:off x="268650" y="2090888"/>
            <a:ext cx="3962399" cy="3190411"/>
          </a:xfrm>
          <a:prstGeom prst="rect">
            <a:avLst/>
          </a:prstGeom>
          <a:noFill/>
          <a:ln>
            <a:noFill/>
          </a:ln>
        </p:spPr>
      </p:pic>
      <p:sp>
        <p:nvSpPr>
          <p:cNvPr id="313" name="Google Shape;313;p32"/>
          <p:cNvSpPr/>
          <p:nvPr/>
        </p:nvSpPr>
        <p:spPr>
          <a:xfrm rot="-10233886">
            <a:off x="6867093" y="1279707"/>
            <a:ext cx="104311" cy="10855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32"/>
          <p:cNvSpPr/>
          <p:nvPr/>
        </p:nvSpPr>
        <p:spPr>
          <a:xfrm>
            <a:off x="6914150" y="17830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32"/>
          <p:cNvSpPr/>
          <p:nvPr/>
        </p:nvSpPr>
        <p:spPr>
          <a:xfrm rot="-6361739">
            <a:off x="151863" y="1467932"/>
            <a:ext cx="112993" cy="9778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32"/>
          <p:cNvSpPr/>
          <p:nvPr/>
        </p:nvSpPr>
        <p:spPr>
          <a:xfrm>
            <a:off x="268650" y="325520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32"/>
          <p:cNvSpPr/>
          <p:nvPr/>
        </p:nvSpPr>
        <p:spPr>
          <a:xfrm>
            <a:off x="946900" y="336850"/>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32"/>
          <p:cNvSpPr/>
          <p:nvPr/>
        </p:nvSpPr>
        <p:spPr>
          <a:xfrm rot="-4373836">
            <a:off x="8757605" y="4011464"/>
            <a:ext cx="159137" cy="137787"/>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32"/>
          <p:cNvSpPr/>
          <p:nvPr/>
        </p:nvSpPr>
        <p:spPr>
          <a:xfrm>
            <a:off x="4999525" y="15085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xmlns="" val="77070199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5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1"/>
                                        </p:tgtEl>
                                        <p:attrNameLst>
                                          <p:attrName>style.visibility</p:attrName>
                                        </p:attrNameLst>
                                      </p:cBhvr>
                                      <p:to>
                                        <p:strVal val="visible"/>
                                      </p:to>
                                    </p:set>
                                    <p:anim calcmode="lin" valueType="num">
                                      <p:cBhvr additive="base">
                                        <p:cTn id="12" dur="500" fill="hold"/>
                                        <p:tgtEl>
                                          <p:spTgt spid="311"/>
                                        </p:tgtEl>
                                        <p:attrNameLst>
                                          <p:attrName>ppt_x</p:attrName>
                                        </p:attrNameLst>
                                      </p:cBhvr>
                                      <p:tavLst>
                                        <p:tav tm="0">
                                          <p:val>
                                            <p:strVal val="#ppt_x"/>
                                          </p:val>
                                        </p:tav>
                                        <p:tav tm="100000">
                                          <p:val>
                                            <p:strVal val="#ppt_x"/>
                                          </p:val>
                                        </p:tav>
                                      </p:tavLst>
                                    </p:anim>
                                    <p:anim calcmode="lin" valueType="num">
                                      <p:cBhvr additive="base">
                                        <p:cTn id="13" dur="500" fill="hold"/>
                                        <p:tgtEl>
                                          <p:spTgt spid="3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8D1DBBB-F4A7-5B7E-9B10-1B29E0455925}"/>
              </a:ext>
            </a:extLst>
          </p:cNvPr>
          <p:cNvSpPr>
            <a:spLocks noGrp="1"/>
          </p:cNvSpPr>
          <p:nvPr>
            <p:ph type="title"/>
          </p:nvPr>
        </p:nvSpPr>
        <p:spPr>
          <a:xfrm>
            <a:off x="930303" y="659830"/>
            <a:ext cx="3475624" cy="486350"/>
          </a:xfrm>
        </p:spPr>
        <p:txBody>
          <a:bodyPr/>
          <a:lstStyle/>
          <a:p>
            <a:pPr algn="just"/>
            <a:r>
              <a:rPr lang="vi-VN" sz="2400" b="1" dirty="0">
                <a:solidFill>
                  <a:srgbClr val="002060"/>
                </a:solidFill>
                <a:latin typeface="Times New Roman" panose="02020603050405020304" pitchFamily="18" charset="0"/>
                <a:cs typeface="Times New Roman" panose="02020603050405020304" pitchFamily="18" charset="0"/>
              </a:rPr>
              <a:t>1. Văn bản thông tin</a:t>
            </a:r>
          </a:p>
        </p:txBody>
      </p:sp>
      <p:sp>
        <p:nvSpPr>
          <p:cNvPr id="3" name="Tiêu đề phụ 2">
            <a:extLst>
              <a:ext uri="{FF2B5EF4-FFF2-40B4-BE49-F238E27FC236}">
                <a16:creationId xmlns:a16="http://schemas.microsoft.com/office/drawing/2014/main" xmlns="" id="{1A33C8B0-E31E-9A92-AB38-726D07DFA889}"/>
              </a:ext>
            </a:extLst>
          </p:cNvPr>
          <p:cNvSpPr>
            <a:spLocks noGrp="1"/>
          </p:cNvSpPr>
          <p:nvPr>
            <p:ph type="subTitle" idx="1"/>
          </p:nvPr>
        </p:nvSpPr>
        <p:spPr>
          <a:xfrm>
            <a:off x="0" y="1170141"/>
            <a:ext cx="9056536" cy="685200"/>
          </a:xfrm>
        </p:spPr>
        <p:txBody>
          <a:bodyPr/>
          <a:lstStyle/>
          <a:p>
            <a:r>
              <a:rPr lang="vi-VN" sz="2400" dirty="0">
                <a:solidFill>
                  <a:srgbClr val="0070C0"/>
                </a:solidFill>
                <a:latin typeface="Times New Roman" panose="02020603050405020304" pitchFamily="18" charset="0"/>
                <a:cs typeface="Times New Roman" panose="02020603050405020304" pitchFamily="18" charset="0"/>
              </a:rPr>
              <a:t>HS thực hiện cá nhân phiếu K-W-L</a:t>
            </a:r>
          </a:p>
        </p:txBody>
      </p:sp>
      <p:sp>
        <p:nvSpPr>
          <p:cNvPr id="4" name="Tiêu đề 3">
            <a:extLst>
              <a:ext uri="{FF2B5EF4-FFF2-40B4-BE49-F238E27FC236}">
                <a16:creationId xmlns:a16="http://schemas.microsoft.com/office/drawing/2014/main" xmlns="" id="{E172B82B-C870-98A8-FAC7-2FF2AC8B1CB5}"/>
              </a:ext>
            </a:extLst>
          </p:cNvPr>
          <p:cNvSpPr>
            <a:spLocks noGrp="1"/>
          </p:cNvSpPr>
          <p:nvPr>
            <p:ph type="title" idx="2"/>
          </p:nvPr>
        </p:nvSpPr>
        <p:spPr>
          <a:xfrm>
            <a:off x="803083" y="149519"/>
            <a:ext cx="3880236" cy="486350"/>
          </a:xfrm>
        </p:spPr>
        <p:txBody>
          <a:bodyPr/>
          <a:lstStyle/>
          <a:p>
            <a:r>
              <a:rPr lang="en-US" sz="2800" b="1" dirty="0">
                <a:latin typeface="Times New Roman" panose="02020603050405020304" pitchFamily="18" charset="0"/>
                <a:cs typeface="Times New Roman" panose="02020603050405020304" pitchFamily="18" charset="0"/>
              </a:rPr>
              <a:t>I. </a:t>
            </a:r>
            <a:r>
              <a:rPr lang="vi-VN" sz="2800" b="1" dirty="0">
                <a:latin typeface="Times New Roman" panose="02020603050405020304" pitchFamily="18" charset="0"/>
                <a:cs typeface="Times New Roman" panose="02020603050405020304" pitchFamily="18" charset="0"/>
              </a:rPr>
              <a:t>TÌM HIỂU CHUNG</a:t>
            </a:r>
          </a:p>
        </p:txBody>
      </p:sp>
      <p:graphicFrame>
        <p:nvGraphicFramePr>
          <p:cNvPr id="9" name="Bảng 9">
            <a:extLst>
              <a:ext uri="{FF2B5EF4-FFF2-40B4-BE49-F238E27FC236}">
                <a16:creationId xmlns:a16="http://schemas.microsoft.com/office/drawing/2014/main" xmlns="" id="{0433EE92-2C42-714A-BA98-6E9CA4B7422A}"/>
              </a:ext>
            </a:extLst>
          </p:cNvPr>
          <p:cNvGraphicFramePr>
            <a:graphicFrameLocks noGrp="1"/>
          </p:cNvGraphicFramePr>
          <p:nvPr>
            <p:extLst>
              <p:ext uri="{D42A27DB-BD31-4B8C-83A1-F6EECF244321}">
                <p14:modId xmlns:p14="http://schemas.microsoft.com/office/powerpoint/2010/main" xmlns="" val="3228319103"/>
              </p:ext>
            </p:extLst>
          </p:nvPr>
        </p:nvGraphicFramePr>
        <p:xfrm>
          <a:off x="345988" y="2064653"/>
          <a:ext cx="8452023" cy="1483360"/>
        </p:xfrm>
        <a:graphic>
          <a:graphicData uri="http://schemas.openxmlformats.org/drawingml/2006/table">
            <a:tbl>
              <a:tblPr firstRow="1" bandRow="1">
                <a:tableStyleId>{FA1F1759-95E0-4A14-8A0E-57F1AE86E44E}</a:tableStyleId>
              </a:tblPr>
              <a:tblGrid>
                <a:gridCol w="2817341">
                  <a:extLst>
                    <a:ext uri="{9D8B030D-6E8A-4147-A177-3AD203B41FA5}">
                      <a16:colId xmlns:a16="http://schemas.microsoft.com/office/drawing/2014/main" xmlns="" val="3459712901"/>
                    </a:ext>
                  </a:extLst>
                </a:gridCol>
                <a:gridCol w="2817341">
                  <a:extLst>
                    <a:ext uri="{9D8B030D-6E8A-4147-A177-3AD203B41FA5}">
                      <a16:colId xmlns:a16="http://schemas.microsoft.com/office/drawing/2014/main" xmlns="" val="3019990629"/>
                    </a:ext>
                  </a:extLst>
                </a:gridCol>
                <a:gridCol w="2817341">
                  <a:extLst>
                    <a:ext uri="{9D8B030D-6E8A-4147-A177-3AD203B41FA5}">
                      <a16:colId xmlns:a16="http://schemas.microsoft.com/office/drawing/2014/main" xmlns="" val="10242292"/>
                    </a:ext>
                  </a:extLst>
                </a:gridCol>
              </a:tblGrid>
              <a:tr h="370840">
                <a:tc gridSpan="3">
                  <a:txBody>
                    <a:bodyPr/>
                    <a:lstStyle/>
                    <a:p>
                      <a:pPr algn="ctr"/>
                      <a:r>
                        <a:rPr lang="vi-VN" sz="1800" b="1" dirty="0">
                          <a:latin typeface="+mj-lt"/>
                        </a:rPr>
                        <a:t>VĂN BẢN THÔNG TIN</a:t>
                      </a:r>
                    </a:p>
                  </a:txBody>
                  <a:tcPr>
                    <a:solidFill>
                      <a:schemeClr val="bg1">
                        <a:lumMod val="90000"/>
                      </a:schemeClr>
                    </a:solidFill>
                  </a:tcPr>
                </a:tc>
                <a:tc hMerge="1">
                  <a:txBody>
                    <a:bodyPr/>
                    <a:lstStyle/>
                    <a:p>
                      <a:endParaRPr lang="vi-VN" dirty="0"/>
                    </a:p>
                  </a:txBody>
                  <a:tcPr/>
                </a:tc>
                <a:tc hMerge="1">
                  <a:txBody>
                    <a:bodyPr/>
                    <a:lstStyle/>
                    <a:p>
                      <a:endParaRPr lang="vi-VN" dirty="0"/>
                    </a:p>
                  </a:txBody>
                  <a:tcPr/>
                </a:tc>
                <a:extLst>
                  <a:ext uri="{0D108BD9-81ED-4DB2-BD59-A6C34878D82A}">
                    <a16:rowId xmlns:a16="http://schemas.microsoft.com/office/drawing/2014/main" xmlns="" val="3269784616"/>
                  </a:ext>
                </a:extLst>
              </a:tr>
              <a:tr h="370840">
                <a:tc>
                  <a:txBody>
                    <a:bodyPr/>
                    <a:lstStyle/>
                    <a:p>
                      <a:pPr algn="ctr"/>
                      <a:r>
                        <a:rPr lang="vi-VN" sz="1800" b="1" dirty="0">
                          <a:latin typeface="+mj-lt"/>
                        </a:rPr>
                        <a:t>K</a:t>
                      </a:r>
                    </a:p>
                  </a:txBody>
                  <a:tcPr>
                    <a:solidFill>
                      <a:schemeClr val="accent3">
                        <a:lumMod val="20000"/>
                        <a:lumOff val="80000"/>
                      </a:schemeClr>
                    </a:solidFill>
                  </a:tcPr>
                </a:tc>
                <a:tc>
                  <a:txBody>
                    <a:bodyPr/>
                    <a:lstStyle/>
                    <a:p>
                      <a:pPr algn="ctr"/>
                      <a:r>
                        <a:rPr lang="vi-VN" sz="1800" b="1" dirty="0">
                          <a:latin typeface="+mj-lt"/>
                        </a:rPr>
                        <a:t>W</a:t>
                      </a:r>
                    </a:p>
                  </a:txBody>
                  <a:tcPr>
                    <a:solidFill>
                      <a:schemeClr val="accent3">
                        <a:lumMod val="20000"/>
                        <a:lumOff val="80000"/>
                      </a:schemeClr>
                    </a:solidFill>
                  </a:tcPr>
                </a:tc>
                <a:tc>
                  <a:txBody>
                    <a:bodyPr/>
                    <a:lstStyle/>
                    <a:p>
                      <a:pPr algn="ctr"/>
                      <a:r>
                        <a:rPr lang="vi-VN" sz="1800" b="1" dirty="0">
                          <a:latin typeface="+mj-lt"/>
                        </a:rPr>
                        <a:t>L</a:t>
                      </a:r>
                    </a:p>
                  </a:txBody>
                  <a:tcPr>
                    <a:solidFill>
                      <a:schemeClr val="accent3">
                        <a:lumMod val="20000"/>
                        <a:lumOff val="80000"/>
                      </a:schemeClr>
                    </a:solidFill>
                  </a:tcPr>
                </a:tc>
                <a:extLst>
                  <a:ext uri="{0D108BD9-81ED-4DB2-BD59-A6C34878D82A}">
                    <a16:rowId xmlns:a16="http://schemas.microsoft.com/office/drawing/2014/main" xmlns="" val="4033402762"/>
                  </a:ext>
                </a:extLst>
              </a:tr>
              <a:tr h="370840">
                <a:tc>
                  <a:txBody>
                    <a:bodyPr/>
                    <a:lstStyle/>
                    <a:p>
                      <a:pPr algn="ctr"/>
                      <a:r>
                        <a:rPr lang="vi-VN" sz="1800" dirty="0">
                          <a:latin typeface="+mj-lt"/>
                        </a:rPr>
                        <a:t>Những điều đã biết</a:t>
                      </a:r>
                    </a:p>
                  </a:txBody>
                  <a:tcPr/>
                </a:tc>
                <a:tc>
                  <a:txBody>
                    <a:bodyPr/>
                    <a:lstStyle/>
                    <a:p>
                      <a:pPr algn="ctr"/>
                      <a:r>
                        <a:rPr lang="vi-VN" sz="1800" dirty="0">
                          <a:latin typeface="+mj-lt"/>
                        </a:rPr>
                        <a:t>Những điều muốn biết</a:t>
                      </a:r>
                    </a:p>
                  </a:txBody>
                  <a:tcPr/>
                </a:tc>
                <a:tc>
                  <a:txBody>
                    <a:bodyPr/>
                    <a:lstStyle/>
                    <a:p>
                      <a:pPr algn="ctr"/>
                      <a:r>
                        <a:rPr lang="vi-VN" sz="1800" dirty="0">
                          <a:latin typeface="+mj-lt"/>
                        </a:rPr>
                        <a:t>Những điều biết sau khi học</a:t>
                      </a:r>
                    </a:p>
                  </a:txBody>
                  <a:tcPr/>
                </a:tc>
                <a:extLst>
                  <a:ext uri="{0D108BD9-81ED-4DB2-BD59-A6C34878D82A}">
                    <a16:rowId xmlns:a16="http://schemas.microsoft.com/office/drawing/2014/main" xmlns="" val="1516900559"/>
                  </a:ext>
                </a:extLst>
              </a:tr>
              <a:tr h="370840">
                <a:tc>
                  <a:txBody>
                    <a:bodyPr/>
                    <a:lstStyle/>
                    <a:p>
                      <a:endParaRPr lang="vi-VN" sz="1800">
                        <a:latin typeface="+mj-lt"/>
                      </a:endParaRPr>
                    </a:p>
                  </a:txBody>
                  <a:tcPr/>
                </a:tc>
                <a:tc>
                  <a:txBody>
                    <a:bodyPr/>
                    <a:lstStyle/>
                    <a:p>
                      <a:endParaRPr lang="vi-VN" sz="1800" dirty="0">
                        <a:latin typeface="+mj-lt"/>
                      </a:endParaRPr>
                    </a:p>
                  </a:txBody>
                  <a:tcPr/>
                </a:tc>
                <a:tc>
                  <a:txBody>
                    <a:bodyPr/>
                    <a:lstStyle/>
                    <a:p>
                      <a:endParaRPr lang="vi-VN" sz="1800" dirty="0">
                        <a:latin typeface="+mj-lt"/>
                      </a:endParaRPr>
                    </a:p>
                  </a:txBody>
                  <a:tcPr/>
                </a:tc>
                <a:extLst>
                  <a:ext uri="{0D108BD9-81ED-4DB2-BD59-A6C34878D82A}">
                    <a16:rowId xmlns:a16="http://schemas.microsoft.com/office/drawing/2014/main" xmlns="" val="535247550"/>
                  </a:ext>
                </a:extLst>
              </a:tr>
            </a:tbl>
          </a:graphicData>
        </a:graphic>
      </p:graphicFrame>
    </p:spTree>
    <p:extLst>
      <p:ext uri="{BB962C8B-B14F-4D97-AF65-F5344CB8AC3E}">
        <p14:creationId xmlns:p14="http://schemas.microsoft.com/office/powerpoint/2010/main" xmlns="" val="36901277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8D1DBBB-F4A7-5B7E-9B10-1B29E0455925}"/>
              </a:ext>
            </a:extLst>
          </p:cNvPr>
          <p:cNvSpPr>
            <a:spLocks noGrp="1"/>
          </p:cNvSpPr>
          <p:nvPr>
            <p:ph type="title"/>
          </p:nvPr>
        </p:nvSpPr>
        <p:spPr>
          <a:xfrm>
            <a:off x="930303" y="659830"/>
            <a:ext cx="3475624" cy="486350"/>
          </a:xfrm>
        </p:spPr>
        <p:txBody>
          <a:bodyPr/>
          <a:lstStyle/>
          <a:p>
            <a:pPr algn="just"/>
            <a:r>
              <a:rPr lang="vi-VN" sz="2400" b="1" dirty="0">
                <a:solidFill>
                  <a:srgbClr val="002060"/>
                </a:solidFill>
                <a:latin typeface="Times New Roman" panose="02020603050405020304" pitchFamily="18" charset="0"/>
                <a:cs typeface="Times New Roman" panose="02020603050405020304" pitchFamily="18" charset="0"/>
              </a:rPr>
              <a:t>1. Văn bản thông tin</a:t>
            </a:r>
          </a:p>
        </p:txBody>
      </p:sp>
      <p:sp>
        <p:nvSpPr>
          <p:cNvPr id="3" name="Tiêu đề phụ 2">
            <a:extLst>
              <a:ext uri="{FF2B5EF4-FFF2-40B4-BE49-F238E27FC236}">
                <a16:creationId xmlns:a16="http://schemas.microsoft.com/office/drawing/2014/main" xmlns="" id="{1A33C8B0-E31E-9A92-AB38-726D07DFA889}"/>
              </a:ext>
            </a:extLst>
          </p:cNvPr>
          <p:cNvSpPr>
            <a:spLocks noGrp="1"/>
          </p:cNvSpPr>
          <p:nvPr>
            <p:ph type="subTitle" idx="1"/>
          </p:nvPr>
        </p:nvSpPr>
        <p:spPr>
          <a:xfrm>
            <a:off x="0" y="1170141"/>
            <a:ext cx="9056536" cy="685200"/>
          </a:xfrm>
        </p:spPr>
        <p:txBody>
          <a:bodyPr/>
          <a:lstStyle/>
          <a:p>
            <a:r>
              <a:rPr lang="vi-VN" sz="2400" dirty="0">
                <a:solidFill>
                  <a:srgbClr val="0070C0"/>
                </a:solidFill>
                <a:latin typeface="Times New Roman" panose="02020603050405020304" pitchFamily="18" charset="0"/>
                <a:cs typeface="Times New Roman" panose="02020603050405020304" pitchFamily="18" charset="0"/>
              </a:rPr>
              <a:t>Dựa vào SGK trang 102,103 phần Kiến thức Ngữ văn và kiến thức lớp 10, anh/chị hãy cho biết một số thông tin về văn bản thông tin.</a:t>
            </a:r>
          </a:p>
        </p:txBody>
      </p:sp>
      <p:sp>
        <p:nvSpPr>
          <p:cNvPr id="4" name="Tiêu đề 3">
            <a:extLst>
              <a:ext uri="{FF2B5EF4-FFF2-40B4-BE49-F238E27FC236}">
                <a16:creationId xmlns:a16="http://schemas.microsoft.com/office/drawing/2014/main" xmlns="" id="{E172B82B-C870-98A8-FAC7-2FF2AC8B1CB5}"/>
              </a:ext>
            </a:extLst>
          </p:cNvPr>
          <p:cNvSpPr>
            <a:spLocks noGrp="1"/>
          </p:cNvSpPr>
          <p:nvPr>
            <p:ph type="title" idx="2"/>
          </p:nvPr>
        </p:nvSpPr>
        <p:spPr>
          <a:xfrm>
            <a:off x="803083" y="149519"/>
            <a:ext cx="3880236" cy="486350"/>
          </a:xfrm>
        </p:spPr>
        <p:txBody>
          <a:bodyPr/>
          <a:lstStyle/>
          <a:p>
            <a:r>
              <a:rPr lang="en-US" sz="2800" b="1" dirty="0">
                <a:latin typeface="Times New Roman" panose="02020603050405020304" pitchFamily="18" charset="0"/>
                <a:cs typeface="Times New Roman" panose="02020603050405020304" pitchFamily="18" charset="0"/>
              </a:rPr>
              <a:t>I. </a:t>
            </a:r>
            <a:r>
              <a:rPr lang="vi-VN" sz="2800" b="1" dirty="0">
                <a:latin typeface="Times New Roman" panose="02020603050405020304" pitchFamily="18" charset="0"/>
                <a:cs typeface="Times New Roman" panose="02020603050405020304" pitchFamily="18" charset="0"/>
              </a:rPr>
              <a:t>TÌM HIỂU CHUNG</a:t>
            </a:r>
          </a:p>
        </p:txBody>
      </p:sp>
      <p:graphicFrame>
        <p:nvGraphicFramePr>
          <p:cNvPr id="5" name="Bảng 5">
            <a:extLst>
              <a:ext uri="{FF2B5EF4-FFF2-40B4-BE49-F238E27FC236}">
                <a16:creationId xmlns:a16="http://schemas.microsoft.com/office/drawing/2014/main" xmlns="" id="{A85F3CB6-7C40-5B94-BA98-36F1CDF5323C}"/>
              </a:ext>
            </a:extLst>
          </p:cNvPr>
          <p:cNvGraphicFramePr>
            <a:graphicFrameLocks noGrp="1"/>
          </p:cNvGraphicFramePr>
          <p:nvPr>
            <p:extLst>
              <p:ext uri="{D42A27DB-BD31-4B8C-83A1-F6EECF244321}">
                <p14:modId xmlns:p14="http://schemas.microsoft.com/office/powerpoint/2010/main" xmlns="" val="4238829262"/>
              </p:ext>
            </p:extLst>
          </p:nvPr>
        </p:nvGraphicFramePr>
        <p:xfrm>
          <a:off x="310101" y="2106157"/>
          <a:ext cx="8627165" cy="1854200"/>
        </p:xfrm>
        <a:graphic>
          <a:graphicData uri="http://schemas.openxmlformats.org/drawingml/2006/table">
            <a:tbl>
              <a:tblPr firstRow="1" bandRow="1">
                <a:tableStyleId>{FA1F1759-95E0-4A14-8A0E-57F1AE86E44E}</a:tableStyleId>
              </a:tblPr>
              <a:tblGrid>
                <a:gridCol w="2472856">
                  <a:extLst>
                    <a:ext uri="{9D8B030D-6E8A-4147-A177-3AD203B41FA5}">
                      <a16:colId xmlns:a16="http://schemas.microsoft.com/office/drawing/2014/main" xmlns="" val="1876061257"/>
                    </a:ext>
                  </a:extLst>
                </a:gridCol>
                <a:gridCol w="6154309">
                  <a:extLst>
                    <a:ext uri="{9D8B030D-6E8A-4147-A177-3AD203B41FA5}">
                      <a16:colId xmlns:a16="http://schemas.microsoft.com/office/drawing/2014/main" xmlns="" val="2821918985"/>
                    </a:ext>
                  </a:extLst>
                </a:gridCol>
              </a:tblGrid>
              <a:tr h="370840">
                <a:tc>
                  <a:txBody>
                    <a:bodyPr/>
                    <a:lstStyle/>
                    <a:p>
                      <a:pPr algn="ctr"/>
                      <a:r>
                        <a:rPr lang="vi-VN" sz="1800" b="1" dirty="0">
                          <a:latin typeface="Times New Roman" panose="02020603050405020304" pitchFamily="18" charset="0"/>
                          <a:cs typeface="Times New Roman" panose="02020603050405020304" pitchFamily="18" charset="0"/>
                        </a:rPr>
                        <a:t>Đặc điểm</a:t>
                      </a:r>
                    </a:p>
                  </a:txBody>
                  <a:tcPr/>
                </a:tc>
                <a:tc>
                  <a:txBody>
                    <a:bodyPr/>
                    <a:lstStyle/>
                    <a:p>
                      <a:pPr algn="ctr"/>
                      <a:r>
                        <a:rPr lang="vi-VN" sz="1800" b="1" dirty="0">
                          <a:latin typeface="Times New Roman" panose="02020603050405020304" pitchFamily="18" charset="0"/>
                          <a:cs typeface="Times New Roman" panose="02020603050405020304" pitchFamily="18" charset="0"/>
                        </a:rPr>
                        <a:t>Nội dung</a:t>
                      </a:r>
                    </a:p>
                  </a:txBody>
                  <a:tcPr/>
                </a:tc>
                <a:extLst>
                  <a:ext uri="{0D108BD9-81ED-4DB2-BD59-A6C34878D82A}">
                    <a16:rowId xmlns:a16="http://schemas.microsoft.com/office/drawing/2014/main" xmlns="" val="117458631"/>
                  </a:ext>
                </a:extLst>
              </a:tr>
              <a:tr h="370840">
                <a:tc>
                  <a:txBody>
                    <a:bodyPr/>
                    <a:lstStyle/>
                    <a:p>
                      <a:r>
                        <a:rPr lang="vi-VN" sz="1800" b="1" dirty="0" smtClean="0">
                          <a:solidFill>
                            <a:schemeClr val="accent3">
                              <a:lumMod val="75000"/>
                            </a:schemeClr>
                          </a:solidFill>
                          <a:latin typeface="Times New Roman" panose="02020603050405020304" pitchFamily="18" charset="0"/>
                          <a:cs typeface="Times New Roman" panose="02020603050405020304" pitchFamily="18" charset="0"/>
                        </a:rPr>
                        <a:t>Nhan đề</a:t>
                      </a:r>
                      <a:endParaRPr lang="vi-VN" sz="1800" b="1" dirty="0">
                        <a:solidFill>
                          <a:schemeClr val="accent3">
                            <a:lumMod val="75000"/>
                          </a:schemeClr>
                        </a:solidFill>
                        <a:latin typeface="Times New Roman" panose="02020603050405020304" pitchFamily="18" charset="0"/>
                        <a:cs typeface="Times New Roman" panose="02020603050405020304" pitchFamily="18" charset="0"/>
                      </a:endParaRPr>
                    </a:p>
                  </a:txBody>
                  <a:tcPr/>
                </a:tc>
                <a:tc>
                  <a:txBody>
                    <a:bodyPr/>
                    <a:lstStyle/>
                    <a:p>
                      <a:endParaRPr lang="vi-V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775946590"/>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Bố cục</a:t>
                      </a:r>
                    </a:p>
                  </a:txBody>
                  <a:tcPr/>
                </a:tc>
                <a:tc>
                  <a:txBody>
                    <a:bodyPr/>
                    <a:lstStyle/>
                    <a:p>
                      <a:endParaRPr lang="vi-V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978186968"/>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Cách trình bày</a:t>
                      </a:r>
                    </a:p>
                  </a:txBody>
                  <a:tcPr/>
                </a:tc>
                <a:tc>
                  <a:txBody>
                    <a:bodyPr/>
                    <a:lstStyle/>
                    <a:p>
                      <a:endParaRPr lang="vi-V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722548315"/>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Thái độ và quan điểm</a:t>
                      </a:r>
                    </a:p>
                  </a:txBody>
                  <a:tcPr/>
                </a:tc>
                <a:tc>
                  <a:txBody>
                    <a:bodyPr/>
                    <a:lstStyle/>
                    <a:p>
                      <a:endParaRPr lang="vi-V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277578569"/>
                  </a:ext>
                </a:extLst>
              </a:tr>
            </a:tbl>
          </a:graphicData>
        </a:graphic>
      </p:graphicFrame>
    </p:spTree>
    <p:extLst>
      <p:ext uri="{BB962C8B-B14F-4D97-AF65-F5344CB8AC3E}">
        <p14:creationId xmlns:p14="http://schemas.microsoft.com/office/powerpoint/2010/main" xmlns="" val="364670660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êu đề 1">
            <a:extLst>
              <a:ext uri="{FF2B5EF4-FFF2-40B4-BE49-F238E27FC236}">
                <a16:creationId xmlns:a16="http://schemas.microsoft.com/office/drawing/2014/main" xmlns="" id="{A9EAEC6B-DE62-196E-98FF-461E9F064168}"/>
              </a:ext>
            </a:extLst>
          </p:cNvPr>
          <p:cNvSpPr>
            <a:spLocks noGrp="1"/>
          </p:cNvSpPr>
          <p:nvPr>
            <p:ph type="title"/>
          </p:nvPr>
        </p:nvSpPr>
        <p:spPr>
          <a:xfrm>
            <a:off x="962108" y="659830"/>
            <a:ext cx="3507430" cy="486350"/>
          </a:xfrm>
        </p:spPr>
        <p:txBody>
          <a:bodyPr/>
          <a:lstStyle/>
          <a:p>
            <a:pPr algn="just"/>
            <a:r>
              <a:rPr lang="vi-VN" sz="2400" b="1" dirty="0">
                <a:solidFill>
                  <a:srgbClr val="002060"/>
                </a:solidFill>
                <a:latin typeface="Times New Roman" panose="02020603050405020304" pitchFamily="18" charset="0"/>
                <a:cs typeface="Times New Roman" panose="02020603050405020304" pitchFamily="18" charset="0"/>
              </a:rPr>
              <a:t>1. Văn bản thông tin</a:t>
            </a:r>
          </a:p>
        </p:txBody>
      </p:sp>
      <p:sp>
        <p:nvSpPr>
          <p:cNvPr id="11" name="Tiêu đề 3">
            <a:extLst>
              <a:ext uri="{FF2B5EF4-FFF2-40B4-BE49-F238E27FC236}">
                <a16:creationId xmlns:a16="http://schemas.microsoft.com/office/drawing/2014/main" xmlns="" id="{A2B3598A-439C-B6B0-7B46-A2167D88E8D7}"/>
              </a:ext>
            </a:extLst>
          </p:cNvPr>
          <p:cNvSpPr>
            <a:spLocks noGrp="1"/>
          </p:cNvSpPr>
          <p:nvPr>
            <p:ph type="title" idx="2"/>
          </p:nvPr>
        </p:nvSpPr>
        <p:spPr>
          <a:xfrm>
            <a:off x="803083" y="149519"/>
            <a:ext cx="3880236" cy="486350"/>
          </a:xfrm>
        </p:spPr>
        <p:txBody>
          <a:bodyPr/>
          <a:lstStyle/>
          <a:p>
            <a:r>
              <a:rPr lang="en-US" sz="2800" b="1" dirty="0">
                <a:latin typeface="Times New Roman" panose="02020603050405020304" pitchFamily="18" charset="0"/>
                <a:cs typeface="Times New Roman" panose="02020603050405020304" pitchFamily="18" charset="0"/>
              </a:rPr>
              <a:t>I. </a:t>
            </a:r>
            <a:r>
              <a:rPr lang="vi-VN" sz="2800" b="1" dirty="0">
                <a:latin typeface="Times New Roman" panose="02020603050405020304" pitchFamily="18" charset="0"/>
                <a:cs typeface="Times New Roman" panose="02020603050405020304" pitchFamily="18" charset="0"/>
              </a:rPr>
              <a:t>TÌM HIỂU CHUNG</a:t>
            </a:r>
          </a:p>
        </p:txBody>
      </p:sp>
      <p:graphicFrame>
        <p:nvGraphicFramePr>
          <p:cNvPr id="12" name="Bảng 5">
            <a:extLst>
              <a:ext uri="{FF2B5EF4-FFF2-40B4-BE49-F238E27FC236}">
                <a16:creationId xmlns:a16="http://schemas.microsoft.com/office/drawing/2014/main" xmlns="" id="{61C8E619-2E9E-7C42-EE25-9F5001800D3E}"/>
              </a:ext>
            </a:extLst>
          </p:cNvPr>
          <p:cNvGraphicFramePr>
            <a:graphicFrameLocks noGrp="1"/>
          </p:cNvGraphicFramePr>
          <p:nvPr>
            <p:extLst>
              <p:ext uri="{D42A27DB-BD31-4B8C-83A1-F6EECF244321}">
                <p14:modId xmlns:p14="http://schemas.microsoft.com/office/powerpoint/2010/main" xmlns="" val="4220245946"/>
              </p:ext>
            </p:extLst>
          </p:nvPr>
        </p:nvGraphicFramePr>
        <p:xfrm>
          <a:off x="258417" y="1334880"/>
          <a:ext cx="8627165" cy="2931160"/>
        </p:xfrm>
        <a:graphic>
          <a:graphicData uri="http://schemas.openxmlformats.org/drawingml/2006/table">
            <a:tbl>
              <a:tblPr firstRow="1" bandRow="1">
                <a:tableStyleId>{FA1F1759-95E0-4A14-8A0E-57F1AE86E44E}</a:tableStyleId>
              </a:tblPr>
              <a:tblGrid>
                <a:gridCol w="1944094">
                  <a:extLst>
                    <a:ext uri="{9D8B030D-6E8A-4147-A177-3AD203B41FA5}">
                      <a16:colId xmlns:a16="http://schemas.microsoft.com/office/drawing/2014/main" xmlns="" val="1876061257"/>
                    </a:ext>
                  </a:extLst>
                </a:gridCol>
                <a:gridCol w="6683071">
                  <a:extLst>
                    <a:ext uri="{9D8B030D-6E8A-4147-A177-3AD203B41FA5}">
                      <a16:colId xmlns:a16="http://schemas.microsoft.com/office/drawing/2014/main" xmlns="" val="2821918985"/>
                    </a:ext>
                  </a:extLst>
                </a:gridCol>
              </a:tblGrid>
              <a:tr h="370840">
                <a:tc>
                  <a:txBody>
                    <a:bodyPr/>
                    <a:lstStyle/>
                    <a:p>
                      <a:pPr algn="ctr"/>
                      <a:r>
                        <a:rPr lang="vi-VN" sz="1800" b="1" dirty="0">
                          <a:latin typeface="Times New Roman" panose="02020603050405020304" pitchFamily="18" charset="0"/>
                          <a:cs typeface="Times New Roman" panose="02020603050405020304" pitchFamily="18" charset="0"/>
                        </a:rPr>
                        <a:t>Đặc điểm</a:t>
                      </a:r>
                    </a:p>
                  </a:txBody>
                  <a:tcPr/>
                </a:tc>
                <a:tc>
                  <a:txBody>
                    <a:bodyPr/>
                    <a:lstStyle/>
                    <a:p>
                      <a:pPr algn="ctr"/>
                      <a:r>
                        <a:rPr lang="vi-VN" sz="1800" b="1" dirty="0">
                          <a:latin typeface="Times New Roman" panose="02020603050405020304" pitchFamily="18" charset="0"/>
                          <a:cs typeface="Times New Roman" panose="02020603050405020304" pitchFamily="18" charset="0"/>
                        </a:rPr>
                        <a:t>Nội dung</a:t>
                      </a:r>
                    </a:p>
                  </a:txBody>
                  <a:tcPr/>
                </a:tc>
                <a:extLst>
                  <a:ext uri="{0D108BD9-81ED-4DB2-BD59-A6C34878D82A}">
                    <a16:rowId xmlns:a16="http://schemas.microsoft.com/office/drawing/2014/main" xmlns="" val="117458631"/>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Nhan </a:t>
                      </a:r>
                      <a:r>
                        <a:rPr lang="vi-VN" sz="1800" b="1" dirty="0" smtClean="0">
                          <a:solidFill>
                            <a:schemeClr val="accent3">
                              <a:lumMod val="75000"/>
                            </a:schemeClr>
                          </a:solidFill>
                          <a:latin typeface="Times New Roman" panose="02020603050405020304" pitchFamily="18" charset="0"/>
                          <a:cs typeface="Times New Roman" panose="02020603050405020304" pitchFamily="18" charset="0"/>
                        </a:rPr>
                        <a:t>đề</a:t>
                      </a:r>
                      <a:endParaRPr lang="vi-VN" sz="1800" b="1" dirty="0">
                        <a:solidFill>
                          <a:schemeClr val="accent3">
                            <a:lumMod val="75000"/>
                          </a:schemeClr>
                        </a:solidFill>
                        <a:latin typeface="Times New Roman" panose="02020603050405020304" pitchFamily="18" charset="0"/>
                        <a:cs typeface="Times New Roman" panose="02020603050405020304" pitchFamily="18" charset="0"/>
                      </a:endParaRPr>
                    </a:p>
                  </a:txBody>
                  <a:tcPr/>
                </a:tc>
                <a:tc>
                  <a:txBody>
                    <a:bodyPr/>
                    <a:lstStyle/>
                    <a:p>
                      <a:pPr algn="just"/>
                      <a:r>
                        <a:rPr lang="vi-VN" sz="1800" dirty="0">
                          <a:latin typeface="Times New Roman" panose="02020603050405020304" pitchFamily="18" charset="0"/>
                          <a:cs typeface="Times New Roman" panose="02020603050405020304" pitchFamily="18" charset="0"/>
                        </a:rPr>
                        <a:t>Thường tập trung nêu bật đề tài văn bản. Có thể </a:t>
                      </a:r>
                      <a:r>
                        <a:rPr lang="vi-VN" sz="1800" dirty="0" err="1">
                          <a:latin typeface="Times New Roman" panose="02020603050405020304" pitchFamily="18" charset="0"/>
                          <a:cs typeface="Times New Roman" panose="02020603050405020304" pitchFamily="18" charset="0"/>
                        </a:rPr>
                        <a:t>thể</a:t>
                      </a:r>
                      <a:r>
                        <a:rPr lang="vi-VN" sz="1800" dirty="0">
                          <a:latin typeface="Times New Roman" panose="02020603050405020304" pitchFamily="18" charset="0"/>
                          <a:cs typeface="Times New Roman" panose="02020603050405020304" pitchFamily="18" charset="0"/>
                        </a:rPr>
                        <a:t> hiện tư tưởng, thái độ của người viết.</a:t>
                      </a:r>
                    </a:p>
                  </a:txBody>
                  <a:tcPr/>
                </a:tc>
                <a:extLst>
                  <a:ext uri="{0D108BD9-81ED-4DB2-BD59-A6C34878D82A}">
                    <a16:rowId xmlns:a16="http://schemas.microsoft.com/office/drawing/2014/main" xmlns="" val="775946590"/>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Bố cục</a:t>
                      </a:r>
                    </a:p>
                  </a:txBody>
                  <a:tcPr/>
                </a:tc>
                <a:tc>
                  <a:txBody>
                    <a:bodyPr/>
                    <a:lstStyle/>
                    <a:p>
                      <a:pPr algn="just"/>
                      <a:r>
                        <a:rPr lang="vi-VN" sz="1800" dirty="0">
                          <a:latin typeface="Times New Roman" panose="02020603050405020304" pitchFamily="18" charset="0"/>
                          <a:cs typeface="Times New Roman" panose="02020603050405020304" pitchFamily="18" charset="0"/>
                        </a:rPr>
                        <a:t>Là hình thức sắp xếp các phần, mục lớn của văn bản (Nhan đề, </a:t>
                      </a:r>
                      <a:r>
                        <a:rPr lang="vi-VN" sz="1800" dirty="0" err="1">
                          <a:latin typeface="Times New Roman" panose="02020603050405020304" pitchFamily="18" charset="0"/>
                          <a:cs typeface="Times New Roman" panose="02020603050405020304" pitchFamily="18" charset="0"/>
                        </a:rPr>
                        <a:t>sapô</a:t>
                      </a:r>
                      <a:r>
                        <a:rPr lang="vi-VN" sz="1800" dirty="0">
                          <a:latin typeface="Times New Roman" panose="02020603050405020304" pitchFamily="18" charset="0"/>
                          <a:cs typeface="Times New Roman" panose="02020603050405020304" pitchFamily="18" charset="0"/>
                        </a:rPr>
                        <a:t>; thời gian và nơi in văn bản; nội dung chính văn bản). </a:t>
                      </a:r>
                    </a:p>
                  </a:txBody>
                  <a:tcPr/>
                </a:tc>
                <a:extLst>
                  <a:ext uri="{0D108BD9-81ED-4DB2-BD59-A6C34878D82A}">
                    <a16:rowId xmlns:a16="http://schemas.microsoft.com/office/drawing/2014/main" xmlns="" val="978186968"/>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Cách trình bày</a:t>
                      </a:r>
                    </a:p>
                  </a:txBody>
                  <a:tcPr/>
                </a:tc>
                <a:tc>
                  <a:txBody>
                    <a:bodyPr/>
                    <a:lstStyle/>
                    <a:p>
                      <a:pPr algn="just"/>
                      <a:r>
                        <a:rPr lang="vi-VN" sz="1800" dirty="0">
                          <a:latin typeface="Times New Roman" panose="02020603050405020304" pitchFamily="18" charset="0"/>
                          <a:cs typeface="Times New Roman" panose="02020603050405020304" pitchFamily="18" charset="0"/>
                        </a:rPr>
                        <a:t>Trình bày bằng kênh chữ, kết hợp kênh hình. Kênh chữ có thể có các tiểu mục; kết thúc có thể có mục tài liệu tham khảo và chú thích.</a:t>
                      </a:r>
                    </a:p>
                  </a:txBody>
                  <a:tcPr/>
                </a:tc>
                <a:extLst>
                  <a:ext uri="{0D108BD9-81ED-4DB2-BD59-A6C34878D82A}">
                    <a16:rowId xmlns:a16="http://schemas.microsoft.com/office/drawing/2014/main" xmlns="" val="722548315"/>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Thái độ và quan điểm</a:t>
                      </a:r>
                    </a:p>
                  </a:txBody>
                  <a:tcPr/>
                </a:tc>
                <a:tc>
                  <a:txBody>
                    <a:bodyPr/>
                    <a:lstStyle/>
                    <a:p>
                      <a:pPr algn="just"/>
                      <a:r>
                        <a:rPr lang="vi-VN" sz="1800" dirty="0">
                          <a:latin typeface="Times New Roman" panose="02020603050405020304" pitchFamily="18" charset="0"/>
                          <a:cs typeface="Times New Roman" panose="02020603050405020304" pitchFamily="18" charset="0"/>
                        </a:rPr>
                        <a:t>Thể hiện ở nội dung đồng tình hay phản đối, ca ngợi hay phê phán thông qua các yếu tố như nhan đề, cách trình bày, ngôn ngữ,…</a:t>
                      </a:r>
                    </a:p>
                  </a:txBody>
                  <a:tcPr/>
                </a:tc>
                <a:extLst>
                  <a:ext uri="{0D108BD9-81ED-4DB2-BD59-A6C34878D82A}">
                    <a16:rowId xmlns:a16="http://schemas.microsoft.com/office/drawing/2014/main" xmlns="" val="2277578569"/>
                  </a:ext>
                </a:extLst>
              </a:tr>
            </a:tbl>
          </a:graphicData>
        </a:graphic>
      </p:graphicFrame>
    </p:spTree>
    <p:extLst>
      <p:ext uri="{BB962C8B-B14F-4D97-AF65-F5344CB8AC3E}">
        <p14:creationId xmlns:p14="http://schemas.microsoft.com/office/powerpoint/2010/main" xmlns="" val="234855172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êu đề 1">
            <a:extLst>
              <a:ext uri="{FF2B5EF4-FFF2-40B4-BE49-F238E27FC236}">
                <a16:creationId xmlns:a16="http://schemas.microsoft.com/office/drawing/2014/main" xmlns="" id="{A9EAEC6B-DE62-196E-98FF-461E9F064168}"/>
              </a:ext>
            </a:extLst>
          </p:cNvPr>
          <p:cNvSpPr>
            <a:spLocks noGrp="1"/>
          </p:cNvSpPr>
          <p:nvPr>
            <p:ph type="title"/>
          </p:nvPr>
        </p:nvSpPr>
        <p:spPr>
          <a:xfrm>
            <a:off x="1022782" y="659830"/>
            <a:ext cx="3446756" cy="486350"/>
          </a:xfrm>
        </p:spPr>
        <p:txBody>
          <a:bodyPr/>
          <a:lstStyle/>
          <a:p>
            <a:pPr algn="just"/>
            <a:r>
              <a:rPr lang="vi-VN" sz="2400" b="1" dirty="0">
                <a:solidFill>
                  <a:srgbClr val="002060"/>
                </a:solidFill>
                <a:latin typeface="+mj-lt"/>
              </a:rPr>
              <a:t>2. Cách đọc văn bản</a:t>
            </a:r>
          </a:p>
        </p:txBody>
      </p:sp>
      <p:sp>
        <p:nvSpPr>
          <p:cNvPr id="11" name="Tiêu đề 3">
            <a:extLst>
              <a:ext uri="{FF2B5EF4-FFF2-40B4-BE49-F238E27FC236}">
                <a16:creationId xmlns:a16="http://schemas.microsoft.com/office/drawing/2014/main" xmlns="" id="{A2B3598A-439C-B6B0-7B46-A2167D88E8D7}"/>
              </a:ext>
            </a:extLst>
          </p:cNvPr>
          <p:cNvSpPr>
            <a:spLocks noGrp="1"/>
          </p:cNvSpPr>
          <p:nvPr>
            <p:ph type="title" idx="2"/>
          </p:nvPr>
        </p:nvSpPr>
        <p:spPr>
          <a:xfrm>
            <a:off x="803083" y="149519"/>
            <a:ext cx="3880236" cy="486350"/>
          </a:xfrm>
        </p:spPr>
        <p:txBody>
          <a:bodyPr/>
          <a:lstStyle/>
          <a:p>
            <a:r>
              <a:rPr lang="en-US" sz="2800" b="1" dirty="0">
                <a:latin typeface="Times New Roman" panose="02020603050405020304" pitchFamily="18" charset="0"/>
                <a:cs typeface="Times New Roman" panose="02020603050405020304" pitchFamily="18" charset="0"/>
              </a:rPr>
              <a:t>I. </a:t>
            </a:r>
            <a:r>
              <a:rPr lang="vi-VN" sz="2800" b="1" dirty="0">
                <a:latin typeface="Times New Roman" panose="02020603050405020304" pitchFamily="18" charset="0"/>
                <a:cs typeface="Times New Roman" panose="02020603050405020304" pitchFamily="18" charset="0"/>
              </a:rPr>
              <a:t>TÌM HIỂU CHUNG</a:t>
            </a:r>
          </a:p>
        </p:txBody>
      </p:sp>
      <p:graphicFrame>
        <p:nvGraphicFramePr>
          <p:cNvPr id="12" name="Bảng 5">
            <a:extLst>
              <a:ext uri="{FF2B5EF4-FFF2-40B4-BE49-F238E27FC236}">
                <a16:creationId xmlns:a16="http://schemas.microsoft.com/office/drawing/2014/main" xmlns="" id="{61C8E619-2E9E-7C42-EE25-9F5001800D3E}"/>
              </a:ext>
            </a:extLst>
          </p:cNvPr>
          <p:cNvGraphicFramePr>
            <a:graphicFrameLocks noGrp="1"/>
          </p:cNvGraphicFramePr>
          <p:nvPr>
            <p:extLst>
              <p:ext uri="{D42A27DB-BD31-4B8C-83A1-F6EECF244321}">
                <p14:modId xmlns:p14="http://schemas.microsoft.com/office/powerpoint/2010/main" xmlns="" val="1351773030"/>
              </p:ext>
            </p:extLst>
          </p:nvPr>
        </p:nvGraphicFramePr>
        <p:xfrm>
          <a:off x="1022782" y="1821750"/>
          <a:ext cx="7098436" cy="2661920"/>
        </p:xfrm>
        <a:graphic>
          <a:graphicData uri="http://schemas.openxmlformats.org/drawingml/2006/table">
            <a:tbl>
              <a:tblPr firstRow="1" bandRow="1">
                <a:tableStyleId>{FA1F1759-95E0-4A14-8A0E-57F1AE86E44E}</a:tableStyleId>
              </a:tblPr>
              <a:tblGrid>
                <a:gridCol w="415499">
                  <a:extLst>
                    <a:ext uri="{9D8B030D-6E8A-4147-A177-3AD203B41FA5}">
                      <a16:colId xmlns:a16="http://schemas.microsoft.com/office/drawing/2014/main" xmlns="" val="2300931487"/>
                    </a:ext>
                  </a:extLst>
                </a:gridCol>
                <a:gridCol w="6682937">
                  <a:extLst>
                    <a:ext uri="{9D8B030D-6E8A-4147-A177-3AD203B41FA5}">
                      <a16:colId xmlns:a16="http://schemas.microsoft.com/office/drawing/2014/main" xmlns="" val="2821918985"/>
                    </a:ext>
                  </a:extLst>
                </a:gridCol>
              </a:tblGrid>
              <a:tr h="370840">
                <a:tc>
                  <a:txBody>
                    <a:bodyPr/>
                    <a:lstStyle/>
                    <a:p>
                      <a:pPr algn="ctr"/>
                      <a:r>
                        <a:rPr lang="vi-VN" sz="1800" b="0" dirty="0">
                          <a:latin typeface="Times New Roman" panose="02020603050405020304" pitchFamily="18" charset="0"/>
                          <a:cs typeface="Times New Roman" panose="02020603050405020304" pitchFamily="18" charset="0"/>
                        </a:rPr>
                        <a:t>1</a:t>
                      </a:r>
                    </a:p>
                  </a:txBody>
                  <a:tcPr anchor="ctr"/>
                </a:tc>
                <a:tc>
                  <a:txBody>
                    <a:bodyPr/>
                    <a:lstStyle/>
                    <a:p>
                      <a:pPr algn="just"/>
                      <a:r>
                        <a:rPr lang="vi-VN" sz="1800" b="0" dirty="0">
                          <a:latin typeface="Times New Roman" panose="02020603050405020304" pitchFamily="18" charset="0"/>
                          <a:cs typeface="Times New Roman" panose="02020603050405020304" pitchFamily="18" charset="0"/>
                        </a:rPr>
                        <a:t>VB viết về vấn đề gì? Vấn đề ấy gần gũi thiết thực với cuộc sống con người như thế nào?</a:t>
                      </a:r>
                    </a:p>
                  </a:txBody>
                  <a:tcPr/>
                </a:tc>
                <a:extLst>
                  <a:ext uri="{0D108BD9-81ED-4DB2-BD59-A6C34878D82A}">
                    <a16:rowId xmlns:a16="http://schemas.microsoft.com/office/drawing/2014/main" xmlns="" val="117458631"/>
                  </a:ext>
                </a:extLst>
              </a:tr>
              <a:tr h="370840">
                <a:tc>
                  <a:txBody>
                    <a:bodyPr/>
                    <a:lstStyle/>
                    <a:p>
                      <a:pPr algn="ctr"/>
                      <a:r>
                        <a:rPr lang="vi-VN" sz="1800" b="0" dirty="0">
                          <a:latin typeface="Times New Roman" panose="02020603050405020304" pitchFamily="18" charset="0"/>
                          <a:cs typeface="Times New Roman" panose="02020603050405020304" pitchFamily="18" charset="0"/>
                        </a:rPr>
                        <a:t>2</a:t>
                      </a:r>
                    </a:p>
                  </a:txBody>
                  <a:tcPr anchor="ctr"/>
                </a:tc>
                <a:tc>
                  <a:txBody>
                    <a:bodyPr/>
                    <a:lstStyle/>
                    <a:p>
                      <a:pPr algn="just"/>
                      <a:r>
                        <a:rPr lang="vi-VN" sz="1800" dirty="0">
                          <a:latin typeface="Times New Roman" panose="02020603050405020304" pitchFamily="18" charset="0"/>
                          <a:cs typeface="Times New Roman" panose="02020603050405020304" pitchFamily="18" charset="0"/>
                        </a:rPr>
                        <a:t>Mục đích của văn bản là gì? Nội dung và hình thức của văn bản được trình bày như thế nào?</a:t>
                      </a:r>
                    </a:p>
                  </a:txBody>
                  <a:tcPr/>
                </a:tc>
                <a:extLst>
                  <a:ext uri="{0D108BD9-81ED-4DB2-BD59-A6C34878D82A}">
                    <a16:rowId xmlns:a16="http://schemas.microsoft.com/office/drawing/2014/main" xmlns="" val="775946590"/>
                  </a:ext>
                </a:extLst>
              </a:tr>
              <a:tr h="370840">
                <a:tc>
                  <a:txBody>
                    <a:bodyPr/>
                    <a:lstStyle/>
                    <a:p>
                      <a:pPr algn="ctr"/>
                      <a:r>
                        <a:rPr lang="vi-VN" sz="1800" b="0" dirty="0">
                          <a:latin typeface="Times New Roman" panose="02020603050405020304" pitchFamily="18" charset="0"/>
                          <a:cs typeface="Times New Roman" panose="02020603050405020304" pitchFamily="18" charset="0"/>
                        </a:rPr>
                        <a:t>3</a:t>
                      </a:r>
                    </a:p>
                  </a:txBody>
                  <a:tcPr anchor="ctr"/>
                </a:tc>
                <a:tc>
                  <a:txBody>
                    <a:bodyPr/>
                    <a:lstStyle/>
                    <a:p>
                      <a:pPr algn="just"/>
                      <a:r>
                        <a:rPr lang="vi-VN" sz="1800" dirty="0">
                          <a:latin typeface="Times New Roman" panose="02020603050405020304" pitchFamily="18" charset="0"/>
                          <a:cs typeface="Times New Roman" panose="02020603050405020304" pitchFamily="18" charset="0"/>
                        </a:rPr>
                        <a:t>Đặc điểm của văn bản thông tin được thể hiện ở yếu tố nào?</a:t>
                      </a:r>
                    </a:p>
                  </a:txBody>
                  <a:tcPr/>
                </a:tc>
                <a:extLst>
                  <a:ext uri="{0D108BD9-81ED-4DB2-BD59-A6C34878D82A}">
                    <a16:rowId xmlns:a16="http://schemas.microsoft.com/office/drawing/2014/main" xmlns="" val="978186968"/>
                  </a:ext>
                </a:extLst>
              </a:tr>
              <a:tr h="370840">
                <a:tc>
                  <a:txBody>
                    <a:bodyPr/>
                    <a:lstStyle/>
                    <a:p>
                      <a:pPr algn="ctr"/>
                      <a:r>
                        <a:rPr lang="vi-VN" sz="1800" b="0" dirty="0">
                          <a:latin typeface="Times New Roman" panose="02020603050405020304" pitchFamily="18" charset="0"/>
                          <a:cs typeface="Times New Roman" panose="02020603050405020304" pitchFamily="18" charset="0"/>
                        </a:rPr>
                        <a:t>4</a:t>
                      </a:r>
                    </a:p>
                  </a:txBody>
                  <a:tcPr anchor="ctr"/>
                </a:tc>
                <a:tc>
                  <a:txBody>
                    <a:bodyPr/>
                    <a:lstStyle/>
                    <a:p>
                      <a:pPr algn="just"/>
                      <a:r>
                        <a:rPr lang="vi-VN" sz="1800" dirty="0">
                          <a:latin typeface="Times New Roman" panose="02020603050405020304" pitchFamily="18" charset="0"/>
                          <a:cs typeface="Times New Roman" panose="02020603050405020304" pitchFamily="18" charset="0"/>
                        </a:rPr>
                        <a:t>Nội dung văn bản thông tin mang lại cho em những thông tin bổ ích nào?</a:t>
                      </a:r>
                    </a:p>
                  </a:txBody>
                  <a:tcPr/>
                </a:tc>
                <a:extLst>
                  <a:ext uri="{0D108BD9-81ED-4DB2-BD59-A6C34878D82A}">
                    <a16:rowId xmlns:a16="http://schemas.microsoft.com/office/drawing/2014/main" xmlns="" val="722548315"/>
                  </a:ext>
                </a:extLst>
              </a:tr>
              <a:tr h="370840">
                <a:tc>
                  <a:txBody>
                    <a:bodyPr/>
                    <a:lstStyle/>
                    <a:p>
                      <a:pPr algn="ctr"/>
                      <a:r>
                        <a:rPr lang="vi-VN" sz="1800" b="0" dirty="0">
                          <a:latin typeface="Times New Roman" panose="02020603050405020304" pitchFamily="18" charset="0"/>
                          <a:cs typeface="Times New Roman" panose="02020603050405020304" pitchFamily="18" charset="0"/>
                        </a:rPr>
                        <a:t>5</a:t>
                      </a:r>
                    </a:p>
                  </a:txBody>
                  <a:tcPr anchor="ctr"/>
                </a:tc>
                <a:tc>
                  <a:txBody>
                    <a:bodyPr/>
                    <a:lstStyle/>
                    <a:p>
                      <a:pPr algn="just"/>
                      <a:r>
                        <a:rPr lang="vi-VN" sz="1800" dirty="0">
                          <a:latin typeface="Times New Roman" panose="02020603050405020304" pitchFamily="18" charset="0"/>
                          <a:cs typeface="Times New Roman" panose="02020603050405020304" pitchFamily="18" charset="0"/>
                        </a:rPr>
                        <a:t>Tình cảm thái độ người viết thể hiện như thế nào trong văn bản?</a:t>
                      </a:r>
                    </a:p>
                  </a:txBody>
                  <a:tcPr/>
                </a:tc>
                <a:extLst>
                  <a:ext uri="{0D108BD9-81ED-4DB2-BD59-A6C34878D82A}">
                    <a16:rowId xmlns:a16="http://schemas.microsoft.com/office/drawing/2014/main" xmlns="" val="2277578569"/>
                  </a:ext>
                </a:extLst>
              </a:tr>
            </a:tbl>
          </a:graphicData>
        </a:graphic>
      </p:graphicFrame>
      <p:sp>
        <p:nvSpPr>
          <p:cNvPr id="2" name="Hộp Văn bản 1">
            <a:extLst>
              <a:ext uri="{FF2B5EF4-FFF2-40B4-BE49-F238E27FC236}">
                <a16:creationId xmlns:a16="http://schemas.microsoft.com/office/drawing/2014/main" xmlns="" id="{3285CDED-CC2C-544A-DA66-66ECBDD28DD8}"/>
              </a:ext>
            </a:extLst>
          </p:cNvPr>
          <p:cNvSpPr txBox="1"/>
          <p:nvPr/>
        </p:nvSpPr>
        <p:spPr>
          <a:xfrm>
            <a:off x="683812" y="1299861"/>
            <a:ext cx="5828306" cy="400110"/>
          </a:xfrm>
          <a:prstGeom prst="rect">
            <a:avLst/>
          </a:prstGeom>
          <a:noFill/>
        </p:spPr>
        <p:txBody>
          <a:bodyPr wrap="square" rtlCol="0">
            <a:spAutoFit/>
          </a:bodyPr>
          <a:lstStyle/>
          <a:p>
            <a:r>
              <a:rPr lang="vi-VN" sz="2000" b="1" dirty="0">
                <a:solidFill>
                  <a:srgbClr val="0070C0"/>
                </a:solidFill>
                <a:latin typeface="Times New Roman" panose="02020603050405020304" pitchFamily="18" charset="0"/>
                <a:cs typeface="Times New Roman" panose="02020603050405020304" pitchFamily="18" charset="0"/>
              </a:rPr>
              <a:t>Khi đọc hiểu văn bản thông tin, các em cần chú ý:</a:t>
            </a:r>
          </a:p>
        </p:txBody>
      </p:sp>
    </p:spTree>
    <p:extLst>
      <p:ext uri="{BB962C8B-B14F-4D97-AF65-F5344CB8AC3E}">
        <p14:creationId xmlns:p14="http://schemas.microsoft.com/office/powerpoint/2010/main" xmlns="" val="346410805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Student Council Minitheme by Slidesgo">
  <a:themeElements>
    <a:clrScheme name="Simple Light">
      <a:dk1>
        <a:srgbClr val="1B4058"/>
      </a:dk1>
      <a:lt1>
        <a:srgbClr val="F5FBFF"/>
      </a:lt1>
      <a:dk2>
        <a:srgbClr val="4C6172"/>
      </a:dk2>
      <a:lt2>
        <a:srgbClr val="C7D3E0"/>
      </a:lt2>
      <a:accent1>
        <a:srgbClr val="B40758"/>
      </a:accent1>
      <a:accent2>
        <a:srgbClr val="670DD5"/>
      </a:accent2>
      <a:accent3>
        <a:srgbClr val="F07027"/>
      </a:accent3>
      <a:accent4>
        <a:srgbClr val="299E3E"/>
      </a:accent4>
      <a:accent5>
        <a:srgbClr val="FFFFFF"/>
      </a:accent5>
      <a:accent6>
        <a:srgbClr val="FFFFFF"/>
      </a:accent6>
      <a:hlink>
        <a:srgbClr val="6666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1678</Words>
  <Application>Microsoft Office PowerPoint</Application>
  <PresentationFormat>On-screen Show (16:9)</PresentationFormat>
  <Paragraphs>146</Paragraphs>
  <Slides>23</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Arial</vt:lpstr>
      <vt:lpstr>Lexend Medium</vt:lpstr>
      <vt:lpstr>#9Slide07 IcielPony</vt:lpstr>
      <vt:lpstr>Yu Mincho</vt:lpstr>
      <vt:lpstr>Times New Roman</vt:lpstr>
      <vt:lpstr>#9Slide04 Abraham Lincoln</vt:lpstr>
      <vt:lpstr>Calibri</vt:lpstr>
      <vt:lpstr>Tahoma</vt:lpstr>
      <vt:lpstr>Comfortaa</vt:lpstr>
      <vt:lpstr>Comfortaa Medium</vt:lpstr>
      <vt:lpstr>Nunito</vt:lpstr>
      <vt:lpstr>Lexend</vt:lpstr>
      <vt:lpstr>Barlow Semi Condensed</vt:lpstr>
      <vt:lpstr>Student Council Minitheme by Slidesgo</vt:lpstr>
      <vt:lpstr>BÀI 4 VĂN BẢN THÔNG TIN</vt:lpstr>
      <vt:lpstr>YÊU CẦU CẦN ĐẠT</vt:lpstr>
      <vt:lpstr>01</vt:lpstr>
      <vt:lpstr>Slide 4</vt:lpstr>
      <vt:lpstr>02</vt:lpstr>
      <vt:lpstr>1. Văn bản thông tin</vt:lpstr>
      <vt:lpstr>1. Văn bản thông tin</vt:lpstr>
      <vt:lpstr>1. Văn bản thông tin</vt:lpstr>
      <vt:lpstr>2. Cách đọc văn bản</vt:lpstr>
      <vt:lpstr>1. Nhan đề, đề tài</vt:lpstr>
      <vt:lpstr>1. Nhan đề, đề tài</vt:lpstr>
      <vt:lpstr>Slide 12</vt:lpstr>
      <vt:lpstr>Slide 13</vt:lpstr>
      <vt:lpstr>Slide 14</vt:lpstr>
      <vt:lpstr>Slide 15</vt:lpstr>
      <vt:lpstr>Slide 16</vt:lpstr>
      <vt:lpstr>Slide 17</vt:lpstr>
      <vt:lpstr>Slide 18</vt:lpstr>
      <vt:lpstr>03</vt:lpstr>
      <vt:lpstr>Slide 20</vt:lpstr>
      <vt:lpstr>04</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8</dc:title>
  <dc:creator>YEN NHI</dc:creator>
  <cp:lastModifiedBy>ADMIN</cp:lastModifiedBy>
  <cp:revision>18</cp:revision>
  <dcterms:modified xsi:type="dcterms:W3CDTF">2024-08-15T09:18:49Z</dcterms:modified>
</cp:coreProperties>
</file>