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8" r:id="rId2"/>
    <p:sldMasterId id="2147483739" r:id="rId3"/>
  </p:sldMasterIdLst>
  <p:notesMasterIdLst>
    <p:notesMasterId r:id="rId31"/>
  </p:notesMasterIdLst>
  <p:sldIdLst>
    <p:sldId id="257" r:id="rId4"/>
    <p:sldId id="860" r:id="rId5"/>
    <p:sldId id="861" r:id="rId6"/>
    <p:sldId id="877" r:id="rId7"/>
    <p:sldId id="878" r:id="rId8"/>
    <p:sldId id="1040" r:id="rId9"/>
    <p:sldId id="879" r:id="rId10"/>
    <p:sldId id="272" r:id="rId11"/>
    <p:sldId id="1092" r:id="rId12"/>
    <p:sldId id="488" r:id="rId13"/>
    <p:sldId id="737" r:id="rId14"/>
    <p:sldId id="738" r:id="rId15"/>
    <p:sldId id="1043" r:id="rId16"/>
    <p:sldId id="1044" r:id="rId17"/>
    <p:sldId id="309" r:id="rId18"/>
    <p:sldId id="1045" r:id="rId19"/>
    <p:sldId id="1042" r:id="rId20"/>
    <p:sldId id="1089" r:id="rId21"/>
    <p:sldId id="1090" r:id="rId22"/>
    <p:sldId id="1046" r:id="rId23"/>
    <p:sldId id="757" r:id="rId24"/>
    <p:sldId id="1091" r:id="rId25"/>
    <p:sldId id="1041" r:id="rId26"/>
    <p:sldId id="880" r:id="rId27"/>
    <p:sldId id="854" r:id="rId28"/>
    <p:sldId id="273" r:id="rId29"/>
    <p:sldId id="3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8000"/>
    <a:srgbClr val="006666"/>
    <a:srgbClr val="CCFF66"/>
    <a:srgbClr val="660066"/>
    <a:srgbClr val="232C12"/>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CA38C-A2B5-4579-A692-5DBF16AD09B0}" type="datetimeFigureOut">
              <a:rPr lang="en-US" smtClean="0"/>
              <a:t>19/1/2024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7B793-9F7A-4495-A7E0-30AB34264017}" type="slidenum">
              <a:rPr lang="en-US" smtClean="0"/>
              <a:t>‹#›</a:t>
            </a:fld>
            <a:endParaRPr lang="en-US"/>
          </a:p>
        </p:txBody>
      </p:sp>
    </p:spTree>
    <p:extLst>
      <p:ext uri="{BB962C8B-B14F-4D97-AF65-F5344CB8AC3E}">
        <p14:creationId xmlns:p14="http://schemas.microsoft.com/office/powerpoint/2010/main" val="591814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dirty="0"/>
              <a:t> </a:t>
            </a:r>
            <a:r>
              <a:rPr lang="en-US" dirty="0" err="1"/>
              <a:t>các</a:t>
            </a:r>
            <a:r>
              <a:rPr lang="en-US" dirty="0"/>
              <a:t> </a:t>
            </a:r>
            <a:r>
              <a:rPr lang="en-US" dirty="0" err="1"/>
              <a:t>số</a:t>
            </a:r>
            <a:r>
              <a:rPr lang="en-US" dirty="0"/>
              <a:t> </a:t>
            </a:r>
            <a:r>
              <a:rPr lang="en-US" dirty="0" err="1"/>
              <a:t>trên</a:t>
            </a:r>
            <a:r>
              <a:rPr lang="en-US" dirty="0"/>
              <a:t> </a:t>
            </a:r>
            <a:r>
              <a:rPr lang="en-US" dirty="0" err="1"/>
              <a:t>lược</a:t>
            </a:r>
            <a:r>
              <a:rPr lang="en-US" dirty="0"/>
              <a:t> </a:t>
            </a:r>
            <a:r>
              <a:rPr lang="en-US" dirty="0" err="1"/>
              <a:t>đồ</a:t>
            </a:r>
            <a:r>
              <a:rPr lang="en-US" dirty="0"/>
              <a:t> </a:t>
            </a:r>
            <a:r>
              <a:rPr lang="en-US" dirty="0" err="1"/>
              <a:t>sẽ</a:t>
            </a:r>
            <a:r>
              <a:rPr lang="en-US" dirty="0"/>
              <a:t> </a:t>
            </a:r>
            <a:r>
              <a:rPr lang="en-US" dirty="0" err="1"/>
              <a:t>hiện</a:t>
            </a:r>
            <a:r>
              <a:rPr lang="en-US" dirty="0"/>
              <a:t> </a:t>
            </a:r>
            <a:r>
              <a:rPr lang="en-US" dirty="0" err="1"/>
              <a:t>ra</a:t>
            </a:r>
            <a:r>
              <a:rPr lang="en-US" dirty="0"/>
              <a:t> </a:t>
            </a:r>
            <a:r>
              <a:rPr lang="en-US" dirty="0" err="1"/>
              <a:t>đáp</a:t>
            </a:r>
            <a:r>
              <a:rPr lang="en-US" dirty="0"/>
              <a:t> </a:t>
            </a:r>
            <a:r>
              <a:rPr lang="en-US" dirty="0" err="1"/>
              <a:t>án</a:t>
            </a:r>
            <a:r>
              <a:rPr lang="en-US" dirty="0"/>
              <a:t> </a:t>
            </a:r>
            <a:r>
              <a:rPr lang="en-US" dirty="0" err="1"/>
              <a:t>đúng</a:t>
            </a:r>
            <a:endParaRPr lang="en-US" dirty="0"/>
          </a:p>
        </p:txBody>
      </p:sp>
      <p:sp>
        <p:nvSpPr>
          <p:cNvPr id="4" name="Slide Number Placeholder 3"/>
          <p:cNvSpPr>
            <a:spLocks noGrp="1"/>
          </p:cNvSpPr>
          <p:nvPr>
            <p:ph type="sldNum" sz="quarter" idx="5"/>
          </p:nvPr>
        </p:nvSpPr>
        <p:spPr/>
        <p:txBody>
          <a:bodyPr/>
          <a:lstStyle/>
          <a:p>
            <a:fld id="{40D7B793-9F7A-4495-A7E0-30AB34264017}" type="slidenum">
              <a:rPr lang="en-US" smtClean="0"/>
              <a:t>21</a:t>
            </a:fld>
            <a:endParaRPr lang="en-US"/>
          </a:p>
        </p:txBody>
      </p:sp>
    </p:spTree>
    <p:extLst>
      <p:ext uri="{BB962C8B-B14F-4D97-AF65-F5344CB8AC3E}">
        <p14:creationId xmlns:p14="http://schemas.microsoft.com/office/powerpoint/2010/main" val="797998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9E6-CA58-6632-EECC-DAE78E0FA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F0105-9051-B9CC-6633-419A81F76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19/1/2024</a:t>
            </a:fld>
            <a:endParaRPr lang="en-US"/>
          </a:p>
        </p:txBody>
      </p:sp>
      <p:sp>
        <p:nvSpPr>
          <p:cNvPr id="5" name="Footer Placeholder 4">
            <a:extLst>
              <a:ext uri="{FF2B5EF4-FFF2-40B4-BE49-F238E27FC236}">
                <a16:creationId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00635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96CC2-865B-F20B-1F62-D6E18174B9F8}"/>
              </a:ext>
            </a:extLst>
          </p:cNvPr>
          <p:cNvSpPr>
            <a:spLocks noGrp="1"/>
          </p:cNvSpPr>
          <p:nvPr>
            <p:ph type="dt" sz="half" idx="10"/>
          </p:nvPr>
        </p:nvSpPr>
        <p:spPr/>
        <p:txBody>
          <a:bodyPr/>
          <a:lstStyle/>
          <a:p>
            <a:fld id="{605855D6-2AA3-4B44-8811-2212E95B101F}" type="datetimeFigureOut">
              <a:rPr lang="en-US" smtClean="0"/>
              <a:t>19/1/2024</a:t>
            </a:fld>
            <a:endParaRPr lang="en-US"/>
          </a:p>
        </p:txBody>
      </p:sp>
      <p:sp>
        <p:nvSpPr>
          <p:cNvPr id="5" name="Footer Placeholder 4">
            <a:extLst>
              <a:ext uri="{FF2B5EF4-FFF2-40B4-BE49-F238E27FC236}">
                <a16:creationId xmlns:a16="http://schemas.microsoft.com/office/drawing/2014/main"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18724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D8EF7-0D2E-C2A1-F696-5A108E3D2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2C419-9985-DD65-2A3E-86629B180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1BE18-A5E1-AFE7-2EBA-8749F324523A}"/>
              </a:ext>
            </a:extLst>
          </p:cNvPr>
          <p:cNvSpPr>
            <a:spLocks noGrp="1"/>
          </p:cNvSpPr>
          <p:nvPr>
            <p:ph type="dt" sz="half" idx="10"/>
          </p:nvPr>
        </p:nvSpPr>
        <p:spPr/>
        <p:txBody>
          <a:bodyPr/>
          <a:lstStyle/>
          <a:p>
            <a:fld id="{605855D6-2AA3-4B44-8811-2212E95B101F}" type="datetimeFigureOut">
              <a:rPr lang="en-US" smtClean="0"/>
              <a:t>19/1/2024</a:t>
            </a:fld>
            <a:endParaRPr lang="en-US"/>
          </a:p>
        </p:txBody>
      </p:sp>
      <p:sp>
        <p:nvSpPr>
          <p:cNvPr id="5" name="Footer Placeholder 4">
            <a:extLst>
              <a:ext uri="{FF2B5EF4-FFF2-40B4-BE49-F238E27FC236}">
                <a16:creationId xmlns:a16="http://schemas.microsoft.com/office/drawing/2014/main"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73405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19/1/2024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163008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4624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504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3221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519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912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3414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7057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EE02-0F6D-B30D-AB9B-0D34C45F58C4}"/>
              </a:ext>
            </a:extLst>
          </p:cNvPr>
          <p:cNvSpPr>
            <a:spLocks noGrp="1"/>
          </p:cNvSpPr>
          <p:nvPr>
            <p:ph type="dt" sz="half" idx="10"/>
          </p:nvPr>
        </p:nvSpPr>
        <p:spPr/>
        <p:txBody>
          <a:bodyPr/>
          <a:lstStyle/>
          <a:p>
            <a:fld id="{605855D6-2AA3-4B44-8811-2212E95B101F}" type="datetimeFigureOut">
              <a:rPr lang="en-US" smtClean="0"/>
              <a:t>19/1/2024</a:t>
            </a:fld>
            <a:endParaRPr lang="en-US"/>
          </a:p>
        </p:txBody>
      </p:sp>
      <p:sp>
        <p:nvSpPr>
          <p:cNvPr id="5" name="Footer Placeholder 4">
            <a:extLst>
              <a:ext uri="{FF2B5EF4-FFF2-40B4-BE49-F238E27FC236}">
                <a16:creationId xmlns:a16="http://schemas.microsoft.com/office/drawing/2014/main"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105133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828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4831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120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7953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3122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8574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9273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1697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467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6428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4449-03E8-FA2E-7A38-FA664E2536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72730-EBEB-A06B-EFA4-D4561666A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120B4-AA48-605E-C19B-3FF7F4D54D47}"/>
              </a:ext>
            </a:extLst>
          </p:cNvPr>
          <p:cNvSpPr>
            <a:spLocks noGrp="1"/>
          </p:cNvSpPr>
          <p:nvPr>
            <p:ph type="dt" sz="half" idx="10"/>
          </p:nvPr>
        </p:nvSpPr>
        <p:spPr/>
        <p:txBody>
          <a:bodyPr/>
          <a:lstStyle/>
          <a:p>
            <a:fld id="{605855D6-2AA3-4B44-8811-2212E95B101F}" type="datetimeFigureOut">
              <a:rPr lang="en-US" smtClean="0"/>
              <a:t>19/1/2024</a:t>
            </a:fld>
            <a:endParaRPr lang="en-US"/>
          </a:p>
        </p:txBody>
      </p:sp>
      <p:sp>
        <p:nvSpPr>
          <p:cNvPr id="5" name="Footer Placeholder 4">
            <a:extLst>
              <a:ext uri="{FF2B5EF4-FFF2-40B4-BE49-F238E27FC236}">
                <a16:creationId xmlns:a16="http://schemas.microsoft.com/office/drawing/2014/main"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113712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3316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0765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5088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3795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164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A7209-6E77-F103-DBA0-7E2EF765C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2C833-432B-DC49-2FDF-3EC29A8C7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70F3B-4500-B491-5CFF-99558F6A16D5}"/>
              </a:ext>
            </a:extLst>
          </p:cNvPr>
          <p:cNvSpPr>
            <a:spLocks noGrp="1"/>
          </p:cNvSpPr>
          <p:nvPr>
            <p:ph type="dt" sz="half" idx="10"/>
          </p:nvPr>
        </p:nvSpPr>
        <p:spPr/>
        <p:txBody>
          <a:bodyPr/>
          <a:lstStyle/>
          <a:p>
            <a:fld id="{605855D6-2AA3-4B44-8811-2212E95B101F}" type="datetimeFigureOut">
              <a:rPr lang="en-US" smtClean="0"/>
              <a:t>19/1/2024</a:t>
            </a:fld>
            <a:endParaRPr lang="en-US"/>
          </a:p>
        </p:txBody>
      </p:sp>
      <p:sp>
        <p:nvSpPr>
          <p:cNvPr id="6" name="Footer Placeholder 5">
            <a:extLst>
              <a:ext uri="{FF2B5EF4-FFF2-40B4-BE49-F238E27FC236}">
                <a16:creationId xmlns:a16="http://schemas.microsoft.com/office/drawing/2014/main"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381705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1CB8-0C31-1A36-73C1-1A68BD6EB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C0A7C-2C72-8738-97E9-147F9DB2F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30CED-9DDA-8D7F-3EAC-DDA2196E50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85D3D-A0E0-B735-8545-165647C13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2198E-94BE-1FBE-4D39-D862DCE1C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029C9-C91D-F738-D0BD-04831F3DE892}"/>
              </a:ext>
            </a:extLst>
          </p:cNvPr>
          <p:cNvSpPr>
            <a:spLocks noGrp="1"/>
          </p:cNvSpPr>
          <p:nvPr>
            <p:ph type="dt" sz="half" idx="10"/>
          </p:nvPr>
        </p:nvSpPr>
        <p:spPr/>
        <p:txBody>
          <a:bodyPr/>
          <a:lstStyle/>
          <a:p>
            <a:fld id="{605855D6-2AA3-4B44-8811-2212E95B101F}" type="datetimeFigureOut">
              <a:rPr lang="en-US" smtClean="0"/>
              <a:t>19/1/2024</a:t>
            </a:fld>
            <a:endParaRPr lang="en-US"/>
          </a:p>
        </p:txBody>
      </p:sp>
      <p:sp>
        <p:nvSpPr>
          <p:cNvPr id="8" name="Footer Placeholder 7">
            <a:extLst>
              <a:ext uri="{FF2B5EF4-FFF2-40B4-BE49-F238E27FC236}">
                <a16:creationId xmlns:a16="http://schemas.microsoft.com/office/drawing/2014/main"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775420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1500F-5E2A-DBDA-3F94-178E26B6442E}"/>
              </a:ext>
            </a:extLst>
          </p:cNvPr>
          <p:cNvSpPr>
            <a:spLocks noGrp="1"/>
          </p:cNvSpPr>
          <p:nvPr>
            <p:ph type="dt" sz="half" idx="10"/>
          </p:nvPr>
        </p:nvSpPr>
        <p:spPr/>
        <p:txBody>
          <a:bodyPr/>
          <a:lstStyle/>
          <a:p>
            <a:fld id="{605855D6-2AA3-4B44-8811-2212E95B101F}" type="datetimeFigureOut">
              <a:rPr lang="en-US" smtClean="0"/>
              <a:t>19/1/2024</a:t>
            </a:fld>
            <a:endParaRPr lang="en-US"/>
          </a:p>
        </p:txBody>
      </p:sp>
      <p:sp>
        <p:nvSpPr>
          <p:cNvPr id="4" name="Footer Placeholder 3">
            <a:extLst>
              <a:ext uri="{FF2B5EF4-FFF2-40B4-BE49-F238E27FC236}">
                <a16:creationId xmlns:a16="http://schemas.microsoft.com/office/drawing/2014/main"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5480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EBF2B-A03E-2374-2762-9C963E078C81}"/>
              </a:ext>
            </a:extLst>
          </p:cNvPr>
          <p:cNvSpPr>
            <a:spLocks noGrp="1"/>
          </p:cNvSpPr>
          <p:nvPr>
            <p:ph type="dt" sz="half" idx="10"/>
          </p:nvPr>
        </p:nvSpPr>
        <p:spPr/>
        <p:txBody>
          <a:bodyPr/>
          <a:lstStyle/>
          <a:p>
            <a:fld id="{605855D6-2AA3-4B44-8811-2212E95B101F}" type="datetimeFigureOut">
              <a:rPr lang="en-US" smtClean="0"/>
              <a:t>19/1/2024</a:t>
            </a:fld>
            <a:endParaRPr lang="en-US"/>
          </a:p>
        </p:txBody>
      </p:sp>
      <p:sp>
        <p:nvSpPr>
          <p:cNvPr id="3" name="Footer Placeholder 2">
            <a:extLst>
              <a:ext uri="{FF2B5EF4-FFF2-40B4-BE49-F238E27FC236}">
                <a16:creationId xmlns:a16="http://schemas.microsoft.com/office/drawing/2014/main"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68451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6110-6428-57ED-DCCD-CB3AC6F8D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0D9ECD-8D91-84AA-078A-E858A72BE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3AB036-8D7D-8496-5241-2ED0C6B5E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8C252-C4E8-50FB-4712-AB4D9767D62C}"/>
              </a:ext>
            </a:extLst>
          </p:cNvPr>
          <p:cNvSpPr>
            <a:spLocks noGrp="1"/>
          </p:cNvSpPr>
          <p:nvPr>
            <p:ph type="dt" sz="half" idx="10"/>
          </p:nvPr>
        </p:nvSpPr>
        <p:spPr/>
        <p:txBody>
          <a:bodyPr/>
          <a:lstStyle/>
          <a:p>
            <a:fld id="{605855D6-2AA3-4B44-8811-2212E95B101F}" type="datetimeFigureOut">
              <a:rPr lang="en-US" smtClean="0"/>
              <a:t>19/1/2024</a:t>
            </a:fld>
            <a:endParaRPr lang="en-US"/>
          </a:p>
        </p:txBody>
      </p:sp>
      <p:sp>
        <p:nvSpPr>
          <p:cNvPr id="6" name="Footer Placeholder 5">
            <a:extLst>
              <a:ext uri="{FF2B5EF4-FFF2-40B4-BE49-F238E27FC236}">
                <a16:creationId xmlns:a16="http://schemas.microsoft.com/office/drawing/2014/main"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003594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6601-F9E6-5C2F-0E7F-316DECAB0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B1C22-04DD-801E-A3A4-4051EBD82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0E7C94-F42D-0C2F-3596-189B36EC2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6404B-2EF1-36FB-01B6-3E1EB44B7D9F}"/>
              </a:ext>
            </a:extLst>
          </p:cNvPr>
          <p:cNvSpPr>
            <a:spLocks noGrp="1"/>
          </p:cNvSpPr>
          <p:nvPr>
            <p:ph type="dt" sz="half" idx="10"/>
          </p:nvPr>
        </p:nvSpPr>
        <p:spPr/>
        <p:txBody>
          <a:bodyPr/>
          <a:lstStyle/>
          <a:p>
            <a:fld id="{605855D6-2AA3-4B44-8811-2212E95B101F}" type="datetimeFigureOut">
              <a:rPr lang="en-US" smtClean="0"/>
              <a:t>19/1/2024</a:t>
            </a:fld>
            <a:endParaRPr lang="en-US"/>
          </a:p>
        </p:txBody>
      </p:sp>
      <p:sp>
        <p:nvSpPr>
          <p:cNvPr id="6" name="Footer Placeholder 5">
            <a:extLst>
              <a:ext uri="{FF2B5EF4-FFF2-40B4-BE49-F238E27FC236}">
                <a16:creationId xmlns:a16="http://schemas.microsoft.com/office/drawing/2014/main"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115411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B07579-73E2-4EB7-E4DC-4AFE3A603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B385A-B0A5-9D7D-F7A5-1FBA9340B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18E5-3101-1C4F-F173-1A230877B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855D6-2AA3-4B44-8811-2212E95B101F}" type="datetimeFigureOut">
              <a:rPr lang="en-US" smtClean="0"/>
              <a:t>19/1/2024</a:t>
            </a:fld>
            <a:endParaRPr lang="en-US"/>
          </a:p>
        </p:txBody>
      </p:sp>
      <p:sp>
        <p:nvSpPr>
          <p:cNvPr id="5" name="Footer Placeholder 4">
            <a:extLst>
              <a:ext uri="{FF2B5EF4-FFF2-40B4-BE49-F238E27FC236}">
                <a16:creationId xmlns:a16="http://schemas.microsoft.com/office/drawing/2014/main" id="{A9E21B4E-2217-9343-B769-15A3BA64D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D2FF-DA60-342D-73C6-1CF11C1B7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1709579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19/1/2024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375833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1E2E7798-70B8-476E-876D-EC8BB07076F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104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30.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openxmlformats.org/officeDocument/2006/relationships/image" Target="../media/image24.png"/><Relationship Id="rId4" Type="http://schemas.openxmlformats.org/officeDocument/2006/relationships/image" Target="../media/image23.gif"/></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image" Target="../media/image24.png"/><Relationship Id="rId4" Type="http://schemas.openxmlformats.org/officeDocument/2006/relationships/image" Target="../media/image23.gif"/></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jpeg"/><Relationship Id="rId5" Type="http://schemas.openxmlformats.org/officeDocument/2006/relationships/image" Target="../media/image24.png"/><Relationship Id="rId4" Type="http://schemas.openxmlformats.org/officeDocument/2006/relationships/image" Target="../media/image23.gif"/></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2.png"/><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3.png"/><Relationship Id="rId1" Type="http://schemas.openxmlformats.org/officeDocument/2006/relationships/slideLayout" Target="../slideLayouts/slideLayout19.xml"/><Relationship Id="rId5" Type="http://schemas.openxmlformats.org/officeDocument/2006/relationships/image" Target="../media/image48.sv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2.png"/><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9.svg"/><Relationship Id="rId18" Type="http://schemas.openxmlformats.org/officeDocument/2006/relationships/image" Target="../media/image61.png"/><Relationship Id="rId3" Type="http://schemas.openxmlformats.org/officeDocument/2006/relationships/image" Target="../media/image60.svg"/><Relationship Id="rId21" Type="http://schemas.openxmlformats.org/officeDocument/2006/relationships/image" Target="../media/image76.svg"/><Relationship Id="rId7" Type="http://schemas.openxmlformats.org/officeDocument/2006/relationships/image" Target="../media/image64.svg"/><Relationship Id="rId12" Type="http://schemas.openxmlformats.org/officeDocument/2006/relationships/image" Target="../media/image43.png"/><Relationship Id="rId17" Type="http://schemas.openxmlformats.org/officeDocument/2006/relationships/image" Target="../media/image72.svg"/><Relationship Id="rId2" Type="http://schemas.openxmlformats.org/officeDocument/2006/relationships/image" Target="../media/image55.png"/><Relationship Id="rId16" Type="http://schemas.openxmlformats.org/officeDocument/2006/relationships/image" Target="../media/image60.png"/><Relationship Id="rId20"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image" Target="../media/image57.png"/><Relationship Id="rId11" Type="http://schemas.openxmlformats.org/officeDocument/2006/relationships/image" Target="../media/image68.svg"/><Relationship Id="rId5" Type="http://schemas.openxmlformats.org/officeDocument/2006/relationships/image" Target="../media/image62.svg"/><Relationship Id="rId15" Type="http://schemas.openxmlformats.org/officeDocument/2006/relationships/image" Target="../media/image70.svg"/><Relationship Id="rId23" Type="http://schemas.openxmlformats.org/officeDocument/2006/relationships/image" Target="../media/image78.svg"/><Relationship Id="rId10" Type="http://schemas.openxmlformats.org/officeDocument/2006/relationships/image" Target="../media/image59.png"/><Relationship Id="rId19" Type="http://schemas.openxmlformats.org/officeDocument/2006/relationships/image" Target="../media/image74.svg"/><Relationship Id="rId4" Type="http://schemas.openxmlformats.org/officeDocument/2006/relationships/image" Target="../media/image56.png"/><Relationship Id="rId9" Type="http://schemas.openxmlformats.org/officeDocument/2006/relationships/image" Target="../media/image66.svg"/><Relationship Id="rId14" Type="http://schemas.openxmlformats.org/officeDocument/2006/relationships/image" Target="../media/image44.png"/><Relationship Id="rId22"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CBCB1-EA4B-40FC-99EA-AE2E1ACC55AD}"/>
              </a:ext>
            </a:extLst>
          </p:cNvPr>
          <p:cNvSpPr txBox="1"/>
          <p:nvPr/>
        </p:nvSpPr>
        <p:spPr>
          <a:xfrm>
            <a:off x="463059" y="266751"/>
            <a:ext cx="10102117" cy="1169551"/>
          </a:xfrm>
          <a:prstGeom prst="rect">
            <a:avLst/>
          </a:prstGeom>
          <a:noFill/>
        </p:spPr>
        <p:txBody>
          <a:bodyPr wrap="square" lIns="0" tIns="0" rIns="0" bIns="0" rtlCol="0">
            <a:spAutoFit/>
          </a:bodyPr>
          <a:lstStyle/>
          <a:p>
            <a:pPr algn="ctr"/>
            <a:r>
              <a:rPr lang="en-US" sz="3800" b="1" dirty="0">
                <a:solidFill>
                  <a:schemeClr val="accent6">
                    <a:lumMod val="50000"/>
                  </a:schemeClr>
                </a:solidFill>
                <a:latin typeface="Sitka Banner" pitchFamily="2" charset="0"/>
                <a:cs typeface="Times New Roman" panose="02020603050405020304" pitchFamily="18" charset="0"/>
              </a:rPr>
              <a:t>CHỦ ĐỀ 5: MỘT SỐ CUỘC CẢI CÁCH LỚN TRONG LỊCH SỬ VIỆT NAM (TRƯỚC NĂM 1858) </a:t>
            </a:r>
          </a:p>
        </p:txBody>
      </p:sp>
      <p:pic>
        <p:nvPicPr>
          <p:cNvPr id="6" name="Picture 5">
            <a:extLst>
              <a:ext uri="{FF2B5EF4-FFF2-40B4-BE49-F238E27FC236}">
                <a16:creationId xmlns:a16="http://schemas.microsoft.com/office/drawing/2014/main" id="{7A5FE9B1-65CF-AAF5-0E0B-1FE638346420}"/>
              </a:ext>
            </a:extLst>
          </p:cNvPr>
          <p:cNvPicPr>
            <a:picLocks noChangeAspect="1"/>
          </p:cNvPicPr>
          <p:nvPr/>
        </p:nvPicPr>
        <p:blipFill>
          <a:blip r:embed="rId2"/>
          <a:stretch>
            <a:fillRect/>
          </a:stretch>
        </p:blipFill>
        <p:spPr>
          <a:xfrm>
            <a:off x="9394781" y="3719975"/>
            <a:ext cx="2734958" cy="2526590"/>
          </a:xfrm>
          <a:prstGeom prst="rect">
            <a:avLst/>
          </a:prstGeom>
        </p:spPr>
      </p:pic>
      <p:pic>
        <p:nvPicPr>
          <p:cNvPr id="3" name="Picture 2">
            <a:extLst>
              <a:ext uri="{FF2B5EF4-FFF2-40B4-BE49-F238E27FC236}">
                <a16:creationId xmlns:a16="http://schemas.microsoft.com/office/drawing/2014/main" id="{631E1257-0D4C-6E0E-25FC-C2367834CD04}"/>
              </a:ext>
            </a:extLst>
          </p:cNvPr>
          <p:cNvPicPr>
            <a:picLocks noChangeAspect="1"/>
          </p:cNvPicPr>
          <p:nvPr/>
        </p:nvPicPr>
        <p:blipFill>
          <a:blip r:embed="rId3"/>
          <a:stretch>
            <a:fillRect/>
          </a:stretch>
        </p:blipFill>
        <p:spPr>
          <a:xfrm>
            <a:off x="9546002" y="1542594"/>
            <a:ext cx="2432515" cy="2316681"/>
          </a:xfrm>
          <a:prstGeom prst="rect">
            <a:avLst/>
          </a:prstGeom>
        </p:spPr>
      </p:pic>
      <p:pic>
        <p:nvPicPr>
          <p:cNvPr id="5" name="Picture 4">
            <a:extLst>
              <a:ext uri="{FF2B5EF4-FFF2-40B4-BE49-F238E27FC236}">
                <a16:creationId xmlns:a16="http://schemas.microsoft.com/office/drawing/2014/main" id="{C165D045-9BE8-27B6-978B-8B54FA79EAFC}"/>
              </a:ext>
            </a:extLst>
          </p:cNvPr>
          <p:cNvPicPr>
            <a:picLocks noChangeAspect="1"/>
          </p:cNvPicPr>
          <p:nvPr/>
        </p:nvPicPr>
        <p:blipFill>
          <a:blip r:embed="rId4"/>
          <a:stretch>
            <a:fillRect/>
          </a:stretch>
        </p:blipFill>
        <p:spPr>
          <a:xfrm>
            <a:off x="286567" y="1828801"/>
            <a:ext cx="9032604" cy="457516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6A7782B-5622-4F08-A8B8-CB98C4ED80B0}"/>
              </a:ext>
            </a:extLst>
          </p:cNvPr>
          <p:cNvGrpSpPr/>
          <p:nvPr/>
        </p:nvGrpSpPr>
        <p:grpSpPr>
          <a:xfrm>
            <a:off x="6898366" y="1852275"/>
            <a:ext cx="4655858" cy="3886200"/>
            <a:chOff x="0" y="117067"/>
            <a:chExt cx="12192000" cy="6708606"/>
          </a:xfrm>
        </p:grpSpPr>
        <p:pic>
          <p:nvPicPr>
            <p:cNvPr id="3" name="Picture 2">
              <a:extLst>
                <a:ext uri="{FF2B5EF4-FFF2-40B4-BE49-F238E27FC236}">
                  <a16:creationId xmlns:a16="http://schemas.microsoft.com/office/drawing/2014/main" id="{27F78A9C-366F-492F-AABD-651504632735}"/>
                </a:ext>
              </a:extLst>
            </p:cNvPr>
            <p:cNvPicPr>
              <a:picLocks noChangeAspect="1"/>
            </p:cNvPicPr>
            <p:nvPr/>
          </p:nvPicPr>
          <p:blipFill>
            <a:blip r:embed="rId2"/>
            <a:stretch>
              <a:fillRect/>
            </a:stretch>
          </p:blipFill>
          <p:spPr>
            <a:xfrm>
              <a:off x="0" y="117067"/>
              <a:ext cx="12192000" cy="6623866"/>
            </a:xfrm>
            <a:prstGeom prst="rect">
              <a:avLst/>
            </a:prstGeom>
          </p:spPr>
        </p:pic>
        <p:sp>
          <p:nvSpPr>
            <p:cNvPr id="5" name="Freeform: Shape 4">
              <a:extLst>
                <a:ext uri="{FF2B5EF4-FFF2-40B4-BE49-F238E27FC236}">
                  <a16:creationId xmlns:a16="http://schemas.microsoft.com/office/drawing/2014/main" id="{249DC6DC-1DEE-4552-85E4-C3402ED97695}"/>
                </a:ext>
              </a:extLst>
            </p:cNvPr>
            <p:cNvSpPr/>
            <p:nvPr/>
          </p:nvSpPr>
          <p:spPr>
            <a:xfrm>
              <a:off x="4296111" y="5292436"/>
              <a:ext cx="6104034" cy="1533237"/>
            </a:xfrm>
            <a:custGeom>
              <a:avLst/>
              <a:gdLst>
                <a:gd name="connsiteX0" fmla="*/ 6030144 w 6104034"/>
                <a:gd name="connsiteY0" fmla="*/ 1385455 h 1533237"/>
                <a:gd name="connsiteX1" fmla="*/ 6030144 w 6104034"/>
                <a:gd name="connsiteY1" fmla="*/ 1385455 h 1533237"/>
                <a:gd name="connsiteX2" fmla="*/ 6039380 w 6104034"/>
                <a:gd name="connsiteY2" fmla="*/ 858982 h 1533237"/>
                <a:gd name="connsiteX3" fmla="*/ 6030144 w 6104034"/>
                <a:gd name="connsiteY3" fmla="*/ 665019 h 1533237"/>
                <a:gd name="connsiteX4" fmla="*/ 5983962 w 6104034"/>
                <a:gd name="connsiteY4" fmla="*/ 618837 h 1533237"/>
                <a:gd name="connsiteX5" fmla="*/ 5910071 w 6104034"/>
                <a:gd name="connsiteY5" fmla="*/ 554182 h 1533237"/>
                <a:gd name="connsiteX6" fmla="*/ 5882362 w 6104034"/>
                <a:gd name="connsiteY6" fmla="*/ 544946 h 1533237"/>
                <a:gd name="connsiteX7" fmla="*/ 5799234 w 6104034"/>
                <a:gd name="connsiteY7" fmla="*/ 517237 h 1533237"/>
                <a:gd name="connsiteX8" fmla="*/ 5771525 w 6104034"/>
                <a:gd name="connsiteY8" fmla="*/ 508000 h 1533237"/>
                <a:gd name="connsiteX9" fmla="*/ 3111453 w 6104034"/>
                <a:gd name="connsiteY9" fmla="*/ 498764 h 1533237"/>
                <a:gd name="connsiteX10" fmla="*/ 2963671 w 6104034"/>
                <a:gd name="connsiteY10" fmla="*/ 489528 h 1533237"/>
                <a:gd name="connsiteX11" fmla="*/ 2843598 w 6104034"/>
                <a:gd name="connsiteY11" fmla="*/ 480291 h 1533237"/>
                <a:gd name="connsiteX12" fmla="*/ 1846071 w 6104034"/>
                <a:gd name="connsiteY12" fmla="*/ 461819 h 1533237"/>
                <a:gd name="connsiteX13" fmla="*/ 1818362 w 6104034"/>
                <a:gd name="connsiteY13" fmla="*/ 424873 h 1533237"/>
                <a:gd name="connsiteX14" fmla="*/ 1781416 w 6104034"/>
                <a:gd name="connsiteY14" fmla="*/ 387928 h 1533237"/>
                <a:gd name="connsiteX15" fmla="*/ 1753707 w 6104034"/>
                <a:gd name="connsiteY15" fmla="*/ 314037 h 1533237"/>
                <a:gd name="connsiteX16" fmla="*/ 1735234 w 6104034"/>
                <a:gd name="connsiteY16" fmla="*/ 277091 h 1533237"/>
                <a:gd name="connsiteX17" fmla="*/ 1707525 w 6104034"/>
                <a:gd name="connsiteY17" fmla="*/ 258619 h 1533237"/>
                <a:gd name="connsiteX18" fmla="*/ 1698289 w 6104034"/>
                <a:gd name="connsiteY18" fmla="*/ 221673 h 1533237"/>
                <a:gd name="connsiteX19" fmla="*/ 1698289 w 6104034"/>
                <a:gd name="connsiteY19" fmla="*/ 147782 h 1533237"/>
                <a:gd name="connsiteX20" fmla="*/ 1679816 w 6104034"/>
                <a:gd name="connsiteY20" fmla="*/ 120073 h 1533237"/>
                <a:gd name="connsiteX21" fmla="*/ 1633634 w 6104034"/>
                <a:gd name="connsiteY21" fmla="*/ 46182 h 1533237"/>
                <a:gd name="connsiteX22" fmla="*/ 1605925 w 6104034"/>
                <a:gd name="connsiteY22" fmla="*/ 27709 h 1533237"/>
                <a:gd name="connsiteX23" fmla="*/ 1541271 w 6104034"/>
                <a:gd name="connsiteY23" fmla="*/ 0 h 1533237"/>
                <a:gd name="connsiteX24" fmla="*/ 1356544 w 6104034"/>
                <a:gd name="connsiteY24" fmla="*/ 9237 h 1533237"/>
                <a:gd name="connsiteX25" fmla="*/ 1301125 w 6104034"/>
                <a:gd name="connsiteY25" fmla="*/ 46182 h 1533237"/>
                <a:gd name="connsiteX26" fmla="*/ 1273416 w 6104034"/>
                <a:gd name="connsiteY26" fmla="*/ 64655 h 1533237"/>
                <a:gd name="connsiteX27" fmla="*/ 1227234 w 6104034"/>
                <a:gd name="connsiteY27" fmla="*/ 129309 h 1533237"/>
                <a:gd name="connsiteX28" fmla="*/ 1208762 w 6104034"/>
                <a:gd name="connsiteY28" fmla="*/ 166255 h 1533237"/>
                <a:gd name="connsiteX29" fmla="*/ 1181053 w 6104034"/>
                <a:gd name="connsiteY29" fmla="*/ 203200 h 1533237"/>
                <a:gd name="connsiteX30" fmla="*/ 1144107 w 6104034"/>
                <a:gd name="connsiteY30" fmla="*/ 304800 h 1533237"/>
                <a:gd name="connsiteX31" fmla="*/ 1097925 w 6104034"/>
                <a:gd name="connsiteY31" fmla="*/ 378691 h 1533237"/>
                <a:gd name="connsiteX32" fmla="*/ 977853 w 6104034"/>
                <a:gd name="connsiteY32" fmla="*/ 471055 h 1533237"/>
                <a:gd name="connsiteX33" fmla="*/ 479089 w 6104034"/>
                <a:gd name="connsiteY33" fmla="*/ 489528 h 1533237"/>
                <a:gd name="connsiteX34" fmla="*/ 349780 w 6104034"/>
                <a:gd name="connsiteY34" fmla="*/ 498764 h 1533237"/>
                <a:gd name="connsiteX35" fmla="*/ 275889 w 6104034"/>
                <a:gd name="connsiteY35" fmla="*/ 526473 h 1533237"/>
                <a:gd name="connsiteX36" fmla="*/ 238944 w 6104034"/>
                <a:gd name="connsiteY36" fmla="*/ 535709 h 1533237"/>
                <a:gd name="connsiteX37" fmla="*/ 183525 w 6104034"/>
                <a:gd name="connsiteY37" fmla="*/ 563419 h 1533237"/>
                <a:gd name="connsiteX38" fmla="*/ 109634 w 6104034"/>
                <a:gd name="connsiteY38" fmla="*/ 572655 h 1533237"/>
                <a:gd name="connsiteX39" fmla="*/ 81925 w 6104034"/>
                <a:gd name="connsiteY39" fmla="*/ 581891 h 1533237"/>
                <a:gd name="connsiteX40" fmla="*/ 17271 w 6104034"/>
                <a:gd name="connsiteY40" fmla="*/ 609600 h 1533237"/>
                <a:gd name="connsiteX41" fmla="*/ 17271 w 6104034"/>
                <a:gd name="connsiteY41" fmla="*/ 785091 h 1533237"/>
                <a:gd name="connsiteX42" fmla="*/ 54216 w 6104034"/>
                <a:gd name="connsiteY42" fmla="*/ 858982 h 1533237"/>
                <a:gd name="connsiteX43" fmla="*/ 72689 w 6104034"/>
                <a:gd name="connsiteY43" fmla="*/ 951346 h 1533237"/>
                <a:gd name="connsiteX44" fmla="*/ 91162 w 6104034"/>
                <a:gd name="connsiteY44" fmla="*/ 1006764 h 1533237"/>
                <a:gd name="connsiteX45" fmla="*/ 109634 w 6104034"/>
                <a:gd name="connsiteY45" fmla="*/ 1117600 h 1533237"/>
                <a:gd name="connsiteX46" fmla="*/ 128107 w 6104034"/>
                <a:gd name="connsiteY46" fmla="*/ 1145309 h 1533237"/>
                <a:gd name="connsiteX47" fmla="*/ 146580 w 6104034"/>
                <a:gd name="connsiteY47" fmla="*/ 1237673 h 1533237"/>
                <a:gd name="connsiteX48" fmla="*/ 183525 w 6104034"/>
                <a:gd name="connsiteY48" fmla="*/ 1302328 h 1533237"/>
                <a:gd name="connsiteX49" fmla="*/ 192762 w 6104034"/>
                <a:gd name="connsiteY49" fmla="*/ 1330037 h 1533237"/>
                <a:gd name="connsiteX50" fmla="*/ 201998 w 6104034"/>
                <a:gd name="connsiteY50" fmla="*/ 1422400 h 1533237"/>
                <a:gd name="connsiteX51" fmla="*/ 257416 w 6104034"/>
                <a:gd name="connsiteY51" fmla="*/ 1496291 h 1533237"/>
                <a:gd name="connsiteX52" fmla="*/ 3684107 w 6104034"/>
                <a:gd name="connsiteY52" fmla="*/ 1514764 h 1533237"/>
                <a:gd name="connsiteX53" fmla="*/ 4035089 w 6104034"/>
                <a:gd name="connsiteY53" fmla="*/ 1533237 h 1533237"/>
                <a:gd name="connsiteX54" fmla="*/ 5891598 w 6104034"/>
                <a:gd name="connsiteY54" fmla="*/ 1524000 h 1533237"/>
                <a:gd name="connsiteX55" fmla="*/ 5928544 w 6104034"/>
                <a:gd name="connsiteY55" fmla="*/ 1514764 h 1533237"/>
                <a:gd name="connsiteX56" fmla="*/ 5965489 w 6104034"/>
                <a:gd name="connsiteY56" fmla="*/ 1496291 h 1533237"/>
                <a:gd name="connsiteX57" fmla="*/ 5993198 w 6104034"/>
                <a:gd name="connsiteY57" fmla="*/ 1487055 h 1533237"/>
                <a:gd name="connsiteX58" fmla="*/ 6030144 w 6104034"/>
                <a:gd name="connsiteY58" fmla="*/ 1468582 h 1533237"/>
                <a:gd name="connsiteX59" fmla="*/ 6104034 w 6104034"/>
                <a:gd name="connsiteY59" fmla="*/ 1431637 h 1533237"/>
                <a:gd name="connsiteX60" fmla="*/ 6048616 w 6104034"/>
                <a:gd name="connsiteY60" fmla="*/ 1403928 h 1533237"/>
                <a:gd name="connsiteX61" fmla="*/ 6030144 w 6104034"/>
                <a:gd name="connsiteY61" fmla="*/ 1385455 h 153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104034" h="1533237">
                  <a:moveTo>
                    <a:pt x="6030144" y="1385455"/>
                  </a:moveTo>
                  <a:lnTo>
                    <a:pt x="6030144" y="1385455"/>
                  </a:lnTo>
                  <a:cubicBezTo>
                    <a:pt x="6033223" y="1209964"/>
                    <a:pt x="6039380" y="1034500"/>
                    <a:pt x="6039380" y="858982"/>
                  </a:cubicBezTo>
                  <a:cubicBezTo>
                    <a:pt x="6039380" y="794254"/>
                    <a:pt x="6038172" y="729247"/>
                    <a:pt x="6030144" y="665019"/>
                  </a:cubicBezTo>
                  <a:cubicBezTo>
                    <a:pt x="6026942" y="639401"/>
                    <a:pt x="5999480" y="632138"/>
                    <a:pt x="5983962" y="618837"/>
                  </a:cubicBezTo>
                  <a:cubicBezTo>
                    <a:pt x="5948193" y="588178"/>
                    <a:pt x="5950288" y="577163"/>
                    <a:pt x="5910071" y="554182"/>
                  </a:cubicBezTo>
                  <a:cubicBezTo>
                    <a:pt x="5901618" y="549352"/>
                    <a:pt x="5891598" y="548025"/>
                    <a:pt x="5882362" y="544946"/>
                  </a:cubicBezTo>
                  <a:cubicBezTo>
                    <a:pt x="5834152" y="512806"/>
                    <a:pt x="5873900" y="533830"/>
                    <a:pt x="5799234" y="517237"/>
                  </a:cubicBezTo>
                  <a:cubicBezTo>
                    <a:pt x="5789730" y="515125"/>
                    <a:pt x="5781261" y="508067"/>
                    <a:pt x="5771525" y="508000"/>
                  </a:cubicBezTo>
                  <a:lnTo>
                    <a:pt x="3111453" y="498764"/>
                  </a:lnTo>
                  <a:lnTo>
                    <a:pt x="2963671" y="489528"/>
                  </a:lnTo>
                  <a:cubicBezTo>
                    <a:pt x="2923624" y="486766"/>
                    <a:pt x="2883728" y="481286"/>
                    <a:pt x="2843598" y="480291"/>
                  </a:cubicBezTo>
                  <a:lnTo>
                    <a:pt x="1846071" y="461819"/>
                  </a:lnTo>
                  <a:cubicBezTo>
                    <a:pt x="1836835" y="449504"/>
                    <a:pt x="1828499" y="436458"/>
                    <a:pt x="1818362" y="424873"/>
                  </a:cubicBezTo>
                  <a:cubicBezTo>
                    <a:pt x="1806893" y="411766"/>
                    <a:pt x="1791077" y="402419"/>
                    <a:pt x="1781416" y="387928"/>
                  </a:cubicBezTo>
                  <a:cubicBezTo>
                    <a:pt x="1766114" y="364976"/>
                    <a:pt x="1764202" y="338526"/>
                    <a:pt x="1753707" y="314037"/>
                  </a:cubicBezTo>
                  <a:cubicBezTo>
                    <a:pt x="1748283" y="301381"/>
                    <a:pt x="1744049" y="287669"/>
                    <a:pt x="1735234" y="277091"/>
                  </a:cubicBezTo>
                  <a:cubicBezTo>
                    <a:pt x="1728128" y="268563"/>
                    <a:pt x="1716761" y="264776"/>
                    <a:pt x="1707525" y="258619"/>
                  </a:cubicBezTo>
                  <a:cubicBezTo>
                    <a:pt x="1704446" y="246304"/>
                    <a:pt x="1698289" y="234367"/>
                    <a:pt x="1698289" y="221673"/>
                  </a:cubicBezTo>
                  <a:cubicBezTo>
                    <a:pt x="1698289" y="157333"/>
                    <a:pt x="1732332" y="238563"/>
                    <a:pt x="1698289" y="147782"/>
                  </a:cubicBezTo>
                  <a:cubicBezTo>
                    <a:pt x="1694391" y="137388"/>
                    <a:pt x="1685323" y="129711"/>
                    <a:pt x="1679816" y="120073"/>
                  </a:cubicBezTo>
                  <a:cubicBezTo>
                    <a:pt x="1660304" y="85926"/>
                    <a:pt x="1663071" y="75619"/>
                    <a:pt x="1633634" y="46182"/>
                  </a:cubicBezTo>
                  <a:cubicBezTo>
                    <a:pt x="1625785" y="38333"/>
                    <a:pt x="1615563" y="33216"/>
                    <a:pt x="1605925" y="27709"/>
                  </a:cubicBezTo>
                  <a:cubicBezTo>
                    <a:pt x="1573971" y="9450"/>
                    <a:pt x="1572355" y="10362"/>
                    <a:pt x="1541271" y="0"/>
                  </a:cubicBezTo>
                  <a:cubicBezTo>
                    <a:pt x="1479695" y="3079"/>
                    <a:pt x="1417087" y="-2406"/>
                    <a:pt x="1356544" y="9237"/>
                  </a:cubicBezTo>
                  <a:cubicBezTo>
                    <a:pt x="1334742" y="13430"/>
                    <a:pt x="1319598" y="33867"/>
                    <a:pt x="1301125" y="46182"/>
                  </a:cubicBezTo>
                  <a:lnTo>
                    <a:pt x="1273416" y="64655"/>
                  </a:lnTo>
                  <a:cubicBezTo>
                    <a:pt x="1222788" y="165913"/>
                    <a:pt x="1289644" y="41934"/>
                    <a:pt x="1227234" y="129309"/>
                  </a:cubicBezTo>
                  <a:cubicBezTo>
                    <a:pt x="1219231" y="140513"/>
                    <a:pt x="1216059" y="154579"/>
                    <a:pt x="1208762" y="166255"/>
                  </a:cubicBezTo>
                  <a:cubicBezTo>
                    <a:pt x="1200603" y="179309"/>
                    <a:pt x="1190289" y="190885"/>
                    <a:pt x="1181053" y="203200"/>
                  </a:cubicBezTo>
                  <a:cubicBezTo>
                    <a:pt x="1172430" y="229069"/>
                    <a:pt x="1156961" y="279092"/>
                    <a:pt x="1144107" y="304800"/>
                  </a:cubicBezTo>
                  <a:cubicBezTo>
                    <a:pt x="1143630" y="305755"/>
                    <a:pt x="1105986" y="369897"/>
                    <a:pt x="1097925" y="378691"/>
                  </a:cubicBezTo>
                  <a:cubicBezTo>
                    <a:pt x="1058030" y="422213"/>
                    <a:pt x="1035903" y="468052"/>
                    <a:pt x="977853" y="471055"/>
                  </a:cubicBezTo>
                  <a:cubicBezTo>
                    <a:pt x="811706" y="479649"/>
                    <a:pt x="645296" y="482195"/>
                    <a:pt x="479089" y="489528"/>
                  </a:cubicBezTo>
                  <a:cubicBezTo>
                    <a:pt x="435918" y="491433"/>
                    <a:pt x="392883" y="495685"/>
                    <a:pt x="349780" y="498764"/>
                  </a:cubicBezTo>
                  <a:cubicBezTo>
                    <a:pt x="325150" y="508000"/>
                    <a:pt x="300844" y="518155"/>
                    <a:pt x="275889" y="526473"/>
                  </a:cubicBezTo>
                  <a:cubicBezTo>
                    <a:pt x="263846" y="530487"/>
                    <a:pt x="250730" y="530995"/>
                    <a:pt x="238944" y="535709"/>
                  </a:cubicBezTo>
                  <a:cubicBezTo>
                    <a:pt x="219768" y="543380"/>
                    <a:pt x="203384" y="557745"/>
                    <a:pt x="183525" y="563419"/>
                  </a:cubicBezTo>
                  <a:cubicBezTo>
                    <a:pt x="159658" y="570238"/>
                    <a:pt x="134264" y="569576"/>
                    <a:pt x="109634" y="572655"/>
                  </a:cubicBezTo>
                  <a:cubicBezTo>
                    <a:pt x="100398" y="575734"/>
                    <a:pt x="90874" y="578056"/>
                    <a:pt x="81925" y="581891"/>
                  </a:cubicBezTo>
                  <a:cubicBezTo>
                    <a:pt x="2032" y="616131"/>
                    <a:pt x="82254" y="587940"/>
                    <a:pt x="17271" y="609600"/>
                  </a:cubicBezTo>
                  <a:cubicBezTo>
                    <a:pt x="-4787" y="675769"/>
                    <a:pt x="-6708" y="669993"/>
                    <a:pt x="17271" y="785091"/>
                  </a:cubicBezTo>
                  <a:cubicBezTo>
                    <a:pt x="22887" y="812050"/>
                    <a:pt x="54216" y="858982"/>
                    <a:pt x="54216" y="858982"/>
                  </a:cubicBezTo>
                  <a:cubicBezTo>
                    <a:pt x="60374" y="889770"/>
                    <a:pt x="62760" y="921560"/>
                    <a:pt x="72689" y="951346"/>
                  </a:cubicBezTo>
                  <a:lnTo>
                    <a:pt x="91162" y="1006764"/>
                  </a:lnTo>
                  <a:cubicBezTo>
                    <a:pt x="94088" y="1033098"/>
                    <a:pt x="94161" y="1086654"/>
                    <a:pt x="109634" y="1117600"/>
                  </a:cubicBezTo>
                  <a:cubicBezTo>
                    <a:pt x="114598" y="1127529"/>
                    <a:pt x="121949" y="1136073"/>
                    <a:pt x="128107" y="1145309"/>
                  </a:cubicBezTo>
                  <a:cubicBezTo>
                    <a:pt x="133570" y="1183550"/>
                    <a:pt x="132763" y="1205433"/>
                    <a:pt x="146580" y="1237673"/>
                  </a:cubicBezTo>
                  <a:cubicBezTo>
                    <a:pt x="195150" y="1351004"/>
                    <a:pt x="137154" y="1209585"/>
                    <a:pt x="183525" y="1302328"/>
                  </a:cubicBezTo>
                  <a:cubicBezTo>
                    <a:pt x="187879" y="1311036"/>
                    <a:pt x="189683" y="1320801"/>
                    <a:pt x="192762" y="1330037"/>
                  </a:cubicBezTo>
                  <a:cubicBezTo>
                    <a:pt x="195841" y="1360825"/>
                    <a:pt x="196296" y="1391989"/>
                    <a:pt x="201998" y="1422400"/>
                  </a:cubicBezTo>
                  <a:cubicBezTo>
                    <a:pt x="207750" y="1453079"/>
                    <a:pt x="215128" y="1495840"/>
                    <a:pt x="257416" y="1496291"/>
                  </a:cubicBezTo>
                  <a:lnTo>
                    <a:pt x="3684107" y="1514764"/>
                  </a:lnTo>
                  <a:cubicBezTo>
                    <a:pt x="3825208" y="1528873"/>
                    <a:pt x="3848968" y="1533237"/>
                    <a:pt x="4035089" y="1533237"/>
                  </a:cubicBezTo>
                  <a:lnTo>
                    <a:pt x="5891598" y="1524000"/>
                  </a:lnTo>
                  <a:cubicBezTo>
                    <a:pt x="5903913" y="1520921"/>
                    <a:pt x="5916658" y="1519221"/>
                    <a:pt x="5928544" y="1514764"/>
                  </a:cubicBezTo>
                  <a:cubicBezTo>
                    <a:pt x="5941436" y="1509930"/>
                    <a:pt x="5952834" y="1501715"/>
                    <a:pt x="5965489" y="1496291"/>
                  </a:cubicBezTo>
                  <a:cubicBezTo>
                    <a:pt x="5974438" y="1492456"/>
                    <a:pt x="5984249" y="1490890"/>
                    <a:pt x="5993198" y="1487055"/>
                  </a:cubicBezTo>
                  <a:cubicBezTo>
                    <a:pt x="6005854" y="1481631"/>
                    <a:pt x="6017562" y="1474174"/>
                    <a:pt x="6030144" y="1468582"/>
                  </a:cubicBezTo>
                  <a:cubicBezTo>
                    <a:pt x="6097929" y="1438455"/>
                    <a:pt x="6054966" y="1464348"/>
                    <a:pt x="6104034" y="1431637"/>
                  </a:cubicBezTo>
                  <a:cubicBezTo>
                    <a:pt x="6087388" y="1426088"/>
                    <a:pt x="6059805" y="1419593"/>
                    <a:pt x="6048616" y="1403928"/>
                  </a:cubicBezTo>
                  <a:cubicBezTo>
                    <a:pt x="6038979" y="1390436"/>
                    <a:pt x="6033223" y="1388534"/>
                    <a:pt x="6030144" y="138545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4" name="TextBox 3">
            <a:extLst>
              <a:ext uri="{FF2B5EF4-FFF2-40B4-BE49-F238E27FC236}">
                <a16:creationId xmlns:a16="http://schemas.microsoft.com/office/drawing/2014/main" id="{8A293BE2-BC78-105F-97B9-A109BA9469E0}"/>
              </a:ext>
            </a:extLst>
          </p:cNvPr>
          <p:cNvSpPr txBox="1"/>
          <p:nvPr/>
        </p:nvSpPr>
        <p:spPr>
          <a:xfrm>
            <a:off x="392776" y="1378418"/>
            <a:ext cx="5821320" cy="3915966"/>
          </a:xfrm>
          <a:prstGeom prst="wedgeRoundRectCallout">
            <a:avLst>
              <a:gd name="adj1" fmla="val 46143"/>
              <a:gd name="adj2" fmla="val 64957"/>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Trò</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chơi</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“ĐUỔI HÌNH BẮT CHỮ”</a:t>
            </a:r>
            <a:endPar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HS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quan</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sát</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ảnh</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gợi</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ý,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đoán</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cơ</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quan</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chức</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danh</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lang="en-US" sz="3200" dirty="0" err="1">
                <a:solidFill>
                  <a:prstClr val="black"/>
                </a:solidFill>
                <a:latin typeface="Sitka Banner" pitchFamily="2" charset="0"/>
                <a:cs typeface="Times New Roman" panose="02020603050405020304" pitchFamily="18" charset="0"/>
              </a:rPr>
              <a:t>có</a:t>
            </a:r>
            <a:r>
              <a:rPr lang="en-US" sz="3200" dirty="0">
                <a:solidFill>
                  <a:prstClr val="black"/>
                </a:solidFill>
                <a:latin typeface="Sitka Banner" pitchFamily="2" charset="0"/>
                <a:cs typeface="Times New Roman" panose="02020603050405020304" pitchFamily="18" charset="0"/>
              </a:rPr>
              <a:t> </a:t>
            </a:r>
            <a:r>
              <a:rPr lang="en-US" sz="3200" dirty="0" err="1">
                <a:solidFill>
                  <a:prstClr val="black"/>
                </a:solidFill>
                <a:latin typeface="Sitka Banner" pitchFamily="2" charset="0"/>
                <a:cs typeface="Times New Roman" panose="02020603050405020304" pitchFamily="18" charset="0"/>
              </a:rPr>
              <a:t>những</a:t>
            </a:r>
            <a:r>
              <a:rPr lang="en-US" sz="3200" dirty="0">
                <a:solidFill>
                  <a:prstClr val="black"/>
                </a:solidFill>
                <a:latin typeface="Sitka Banner" pitchFamily="2" charset="0"/>
                <a:cs typeface="Times New Roman" panose="02020603050405020304" pitchFamily="18" charset="0"/>
              </a:rPr>
              <a:t> </a:t>
            </a:r>
            <a:r>
              <a:rPr lang="en-US" sz="3200" dirty="0" err="1">
                <a:solidFill>
                  <a:prstClr val="black"/>
                </a:solidFill>
                <a:latin typeface="Sitka Banner" pitchFamily="2" charset="0"/>
                <a:cs typeface="Times New Roman" panose="02020603050405020304" pitchFamily="18" charset="0"/>
              </a:rPr>
              <a:t>thay</a:t>
            </a:r>
            <a:r>
              <a:rPr lang="en-US" sz="3200" dirty="0">
                <a:solidFill>
                  <a:prstClr val="black"/>
                </a:solidFill>
                <a:latin typeface="Sitka Banner" pitchFamily="2" charset="0"/>
                <a:cs typeface="Times New Roman" panose="02020603050405020304" pitchFamily="18" charset="0"/>
              </a:rPr>
              <a:t> </a:t>
            </a:r>
            <a:r>
              <a:rPr lang="en-US" sz="3200" dirty="0" err="1">
                <a:solidFill>
                  <a:prstClr val="black"/>
                </a:solidFill>
                <a:latin typeface="Sitka Banner" pitchFamily="2" charset="0"/>
                <a:cs typeface="Times New Roman" panose="02020603050405020304" pitchFamily="18" charset="0"/>
              </a:rPr>
              <a:t>đổi</a:t>
            </a:r>
            <a:r>
              <a:rPr lang="en-US" sz="3200" dirty="0">
                <a:solidFill>
                  <a:prstClr val="black"/>
                </a:solidFill>
                <a:latin typeface="Sitka Banner" pitchFamily="2" charset="0"/>
                <a:cs typeface="Times New Roman" panose="02020603050405020304" pitchFamily="18" charset="0"/>
              </a:rPr>
              <a:t> </a:t>
            </a:r>
            <a:r>
              <a:rPr lang="en-US" sz="3200" dirty="0" err="1">
                <a:solidFill>
                  <a:prstClr val="black"/>
                </a:solidFill>
                <a:latin typeface="Sitka Banner" pitchFamily="2" charset="0"/>
                <a:cs typeface="Times New Roman" panose="02020603050405020304" pitchFamily="18" charset="0"/>
              </a:rPr>
              <a:t>dưới</a:t>
            </a:r>
            <a:r>
              <a:rPr lang="en-US" sz="3200" dirty="0">
                <a:solidFill>
                  <a:prstClr val="black"/>
                </a:solidFill>
                <a:latin typeface="Sitka Banner" pitchFamily="2" charset="0"/>
                <a:cs typeface="Times New Roman" panose="02020603050405020304" pitchFamily="18" charset="0"/>
              </a:rPr>
              <a:t> </a:t>
            </a:r>
            <a:r>
              <a:rPr lang="en-US" sz="3200" dirty="0" err="1">
                <a:solidFill>
                  <a:prstClr val="black"/>
                </a:solidFill>
                <a:latin typeface="Sitka Banner" pitchFamily="2" charset="0"/>
                <a:cs typeface="Times New Roman" panose="02020603050405020304" pitchFamily="18" charset="0"/>
              </a:rPr>
              <a:t>thời</a:t>
            </a:r>
            <a:r>
              <a:rPr lang="en-US" sz="3200" dirty="0">
                <a:solidFill>
                  <a:prstClr val="black"/>
                </a:solidFill>
                <a:latin typeface="Sitka Banner" pitchFamily="2" charset="0"/>
                <a:cs typeface="Times New Roman" panose="02020603050405020304" pitchFamily="18" charset="0"/>
              </a:rPr>
              <a:t> Minh </a:t>
            </a:r>
            <a:r>
              <a:rPr lang="en-US" sz="3200" dirty="0" err="1">
                <a:solidFill>
                  <a:prstClr val="black"/>
                </a:solidFill>
                <a:latin typeface="Sitka Banner" pitchFamily="2" charset="0"/>
                <a:cs typeface="Times New Roman" panose="02020603050405020304" pitchFamily="18" charset="0"/>
              </a:rPr>
              <a:t>Mạng</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Mỗi</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câu</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trả</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lời</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đúng</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5 </a:t>
            </a:r>
            <a:r>
              <a:rPr kumimoji="0" lang="en-US" sz="32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điểm</a:t>
            </a:r>
            <a:endPar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50750C95-9933-91BA-E022-2E931D42952C}"/>
              </a:ext>
            </a:extLst>
          </p:cNvPr>
          <p:cNvSpPr txBox="1"/>
          <p:nvPr/>
        </p:nvSpPr>
        <p:spPr>
          <a:xfrm>
            <a:off x="3124200" y="143470"/>
            <a:ext cx="59436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LUYỆN TẬP</a:t>
            </a:r>
          </a:p>
        </p:txBody>
      </p:sp>
      <p:sp>
        <p:nvSpPr>
          <p:cNvPr id="2" name="Rectangle 1">
            <a:extLst>
              <a:ext uri="{FF2B5EF4-FFF2-40B4-BE49-F238E27FC236}">
                <a16:creationId xmlns:a16="http://schemas.microsoft.com/office/drawing/2014/main" id="{CE924436-FF7E-9B98-391C-621433B9CA38}"/>
              </a:ext>
            </a:extLst>
          </p:cNvPr>
          <p:cNvSpPr/>
          <p:nvPr/>
        </p:nvSpPr>
        <p:spPr>
          <a:xfrm>
            <a:off x="-1" y="8152"/>
            <a:ext cx="12107537" cy="91125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34">
            <a:extLst>
              <a:ext uri="{FF2B5EF4-FFF2-40B4-BE49-F238E27FC236}">
                <a16:creationId xmlns:a16="http://schemas.microsoft.com/office/drawing/2014/main" id="{2DC3574C-9D72-4D4B-61EC-93469B916F77}"/>
              </a:ext>
            </a:extLst>
          </p:cNvPr>
          <p:cNvSpPr/>
          <p:nvPr/>
        </p:nvSpPr>
        <p:spPr>
          <a:xfrm>
            <a:off x="-215188" y="0"/>
            <a:ext cx="134950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DB3687A-C554-F85B-37FE-1343B825649E}"/>
              </a:ext>
            </a:extLst>
          </p:cNvPr>
          <p:cNvSpPr txBox="1"/>
          <p:nvPr/>
        </p:nvSpPr>
        <p:spPr>
          <a:xfrm>
            <a:off x="0" y="209407"/>
            <a:ext cx="5858303"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Nội</a:t>
            </a: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dung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cải</a:t>
            </a: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cách</a:t>
            </a:r>
            <a:endPar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31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813423" y="1215012"/>
          <a:ext cx="8151673" cy="1310640"/>
        </p:xfrm>
        <a:graphic>
          <a:graphicData uri="http://schemas.openxmlformats.org/drawingml/2006/table">
            <a:tbl>
              <a:tblPr firstRow="1" bandRow="1">
                <a:tableStyleId>{5C22544A-7EE6-4342-B048-85BDC9FD1C3A}</a:tableStyleId>
              </a:tblPr>
              <a:tblGrid>
                <a:gridCol w="898129">
                  <a:extLst>
                    <a:ext uri="{9D8B030D-6E8A-4147-A177-3AD203B41FA5}">
                      <a16:colId xmlns:a16="http://schemas.microsoft.com/office/drawing/2014/main" val="20000"/>
                    </a:ext>
                  </a:extLst>
                </a:gridCol>
                <a:gridCol w="851010">
                  <a:extLst>
                    <a:ext uri="{9D8B030D-6E8A-4147-A177-3AD203B41FA5}">
                      <a16:colId xmlns:a16="http://schemas.microsoft.com/office/drawing/2014/main" val="20001"/>
                    </a:ext>
                  </a:extLst>
                </a:gridCol>
                <a:gridCol w="978080">
                  <a:extLst>
                    <a:ext uri="{9D8B030D-6E8A-4147-A177-3AD203B41FA5}">
                      <a16:colId xmlns:a16="http://schemas.microsoft.com/office/drawing/2014/main" val="20002"/>
                    </a:ext>
                  </a:extLst>
                </a:gridCol>
                <a:gridCol w="871870">
                  <a:extLst>
                    <a:ext uri="{9D8B030D-6E8A-4147-A177-3AD203B41FA5}">
                      <a16:colId xmlns:a16="http://schemas.microsoft.com/office/drawing/2014/main" val="20003"/>
                    </a:ext>
                  </a:extLst>
                </a:gridCol>
                <a:gridCol w="818707">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841590">
                  <a:extLst>
                    <a:ext uri="{9D8B030D-6E8A-4147-A177-3AD203B41FA5}">
                      <a16:colId xmlns:a16="http://schemas.microsoft.com/office/drawing/2014/main" val="20007"/>
                    </a:ext>
                  </a:extLst>
                </a:gridCol>
                <a:gridCol w="1063487">
                  <a:extLst>
                    <a:ext uri="{9D8B030D-6E8A-4147-A177-3AD203B41FA5}">
                      <a16:colId xmlns:a16="http://schemas.microsoft.com/office/drawing/2014/main" val="1111921549"/>
                    </a:ext>
                  </a:extLst>
                </a:gridCol>
              </a:tblGrid>
              <a:tr h="1310640">
                <a:tc>
                  <a:txBody>
                    <a:bodyPr/>
                    <a:lstStyle/>
                    <a:p>
                      <a:pPr algn="ctr"/>
                      <a:r>
                        <a:rPr lang="en-US" sz="80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Ơ</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M</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Ậ</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V</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I</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Ệ</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5" name="TextBox 4"/>
          <p:cNvSpPr txBox="1"/>
          <p:nvPr/>
        </p:nvSpPr>
        <p:spPr>
          <a:xfrm>
            <a:off x="9118160" y="1566213"/>
            <a:ext cx="4673600"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9 CHỮ CÁI</a:t>
            </a:r>
          </a:p>
        </p:txBody>
      </p:sp>
      <p:graphicFrame>
        <p:nvGraphicFramePr>
          <p:cNvPr id="6" name="Table 5"/>
          <p:cNvGraphicFramePr>
            <a:graphicFrameLocks noGrp="1"/>
          </p:cNvGraphicFramePr>
          <p:nvPr/>
        </p:nvGraphicFramePr>
        <p:xfrm>
          <a:off x="838444" y="1214903"/>
          <a:ext cx="8151674" cy="1384300"/>
        </p:xfrm>
        <a:graphic>
          <a:graphicData uri="http://schemas.openxmlformats.org/drawingml/2006/table">
            <a:tbl>
              <a:tblPr firstRow="1" bandRow="1">
                <a:tableStyleId>{5C22544A-7EE6-4342-B048-85BDC9FD1C3A}</a:tableStyleId>
              </a:tblPr>
              <a:tblGrid>
                <a:gridCol w="935539">
                  <a:extLst>
                    <a:ext uri="{9D8B030D-6E8A-4147-A177-3AD203B41FA5}">
                      <a16:colId xmlns:a16="http://schemas.microsoft.com/office/drawing/2014/main" val="20000"/>
                    </a:ext>
                  </a:extLst>
                </a:gridCol>
                <a:gridCol w="1243965">
                  <a:extLst>
                    <a:ext uri="{9D8B030D-6E8A-4147-A177-3AD203B41FA5}">
                      <a16:colId xmlns:a16="http://schemas.microsoft.com/office/drawing/2014/main" val="20001"/>
                    </a:ext>
                  </a:extLst>
                </a:gridCol>
                <a:gridCol w="848758">
                  <a:extLst>
                    <a:ext uri="{9D8B030D-6E8A-4147-A177-3AD203B41FA5}">
                      <a16:colId xmlns:a16="http://schemas.microsoft.com/office/drawing/2014/main" val="20002"/>
                    </a:ext>
                  </a:extLst>
                </a:gridCol>
                <a:gridCol w="1003078">
                  <a:extLst>
                    <a:ext uri="{9D8B030D-6E8A-4147-A177-3AD203B41FA5}">
                      <a16:colId xmlns:a16="http://schemas.microsoft.com/office/drawing/2014/main" val="20003"/>
                    </a:ext>
                  </a:extLst>
                </a:gridCol>
                <a:gridCol w="910486">
                  <a:extLst>
                    <a:ext uri="{9D8B030D-6E8A-4147-A177-3AD203B41FA5}">
                      <a16:colId xmlns:a16="http://schemas.microsoft.com/office/drawing/2014/main" val="20004"/>
                    </a:ext>
                  </a:extLst>
                </a:gridCol>
                <a:gridCol w="1033941">
                  <a:extLst>
                    <a:ext uri="{9D8B030D-6E8A-4147-A177-3AD203B41FA5}">
                      <a16:colId xmlns:a16="http://schemas.microsoft.com/office/drawing/2014/main" val="20005"/>
                    </a:ext>
                  </a:extLst>
                </a:gridCol>
                <a:gridCol w="1064806">
                  <a:extLst>
                    <a:ext uri="{9D8B030D-6E8A-4147-A177-3AD203B41FA5}">
                      <a16:colId xmlns:a16="http://schemas.microsoft.com/office/drawing/2014/main" val="20006"/>
                    </a:ext>
                  </a:extLst>
                </a:gridCol>
                <a:gridCol w="1111101">
                  <a:extLst>
                    <a:ext uri="{9D8B030D-6E8A-4147-A177-3AD203B41FA5}">
                      <a16:colId xmlns:a16="http://schemas.microsoft.com/office/drawing/2014/main" val="20007"/>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pic>
        <p:nvPicPr>
          <p:cNvPr id="8"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747372" y="1911503"/>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612465" y="4527760"/>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7" y="6188910"/>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15" name="FILE_20211202_045543_4.55, 2 thg 12​">
            <a:hlinkClick r:id="" action="ppaction://media"/>
            <a:extLst>
              <a:ext uri="{FF2B5EF4-FFF2-40B4-BE49-F238E27FC236}">
                <a16:creationId xmlns:a16="http://schemas.microsoft.com/office/drawing/2014/main" id="{863EFA13-3CCD-46C0-80ED-9B5CA1B658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1082" y="3121718"/>
            <a:ext cx="487363" cy="487363"/>
          </a:xfrm>
          <a:prstGeom prst="rect">
            <a:avLst/>
          </a:prstGeom>
        </p:spPr>
      </p:pic>
      <p:sp>
        <p:nvSpPr>
          <p:cNvPr id="3" name="AutoShape 2" descr="Gốc rễ của làn sóng khủng bố chống phương Tâ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val 15"/>
          <p:cNvSpPr/>
          <p:nvPr/>
        </p:nvSpPr>
        <p:spPr>
          <a:xfrm>
            <a:off x="97295" y="75222"/>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libri"/>
              </a:rPr>
              <a:t>1</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p:cNvSpPr/>
          <p:nvPr/>
        </p:nvSpPr>
        <p:spPr>
          <a:xfrm>
            <a:off x="2017535" y="346762"/>
            <a:ext cx="335220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Đây</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là</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cơ</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quan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nào</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a:t>
            </a:r>
            <a:endPar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mn-cs"/>
            </a:endParaRPr>
          </a:p>
        </p:txBody>
      </p:sp>
      <p:pic>
        <p:nvPicPr>
          <p:cNvPr id="2" name="Picture 1">
            <a:extLst>
              <a:ext uri="{FF2B5EF4-FFF2-40B4-BE49-F238E27FC236}">
                <a16:creationId xmlns:a16="http://schemas.microsoft.com/office/drawing/2014/main" id="{F788C851-B4CA-DE2B-E0CA-EB58D3196BF9}"/>
              </a:ext>
            </a:extLst>
          </p:cNvPr>
          <p:cNvPicPr>
            <a:picLocks noChangeAspect="1"/>
          </p:cNvPicPr>
          <p:nvPr/>
        </p:nvPicPr>
        <p:blipFill>
          <a:blip r:embed="rId6"/>
          <a:stretch>
            <a:fillRect/>
          </a:stretch>
        </p:blipFill>
        <p:spPr>
          <a:xfrm>
            <a:off x="754716" y="3121718"/>
            <a:ext cx="3593805" cy="3537652"/>
          </a:xfrm>
          <a:prstGeom prst="rect">
            <a:avLst/>
          </a:prstGeom>
        </p:spPr>
      </p:pic>
      <p:pic>
        <p:nvPicPr>
          <p:cNvPr id="7" name="Picture 6">
            <a:extLst>
              <a:ext uri="{FF2B5EF4-FFF2-40B4-BE49-F238E27FC236}">
                <a16:creationId xmlns:a16="http://schemas.microsoft.com/office/drawing/2014/main" id="{138EF328-7A80-8CD5-CEDB-C6686B082E8D}"/>
              </a:ext>
            </a:extLst>
          </p:cNvPr>
          <p:cNvPicPr>
            <a:picLocks noChangeAspect="1"/>
          </p:cNvPicPr>
          <p:nvPr/>
        </p:nvPicPr>
        <p:blipFill>
          <a:blip r:embed="rId7"/>
          <a:stretch>
            <a:fillRect/>
          </a:stretch>
        </p:blipFill>
        <p:spPr>
          <a:xfrm>
            <a:off x="4475748" y="3337005"/>
            <a:ext cx="3593806" cy="3010632"/>
          </a:xfrm>
          <a:prstGeom prst="rect">
            <a:avLst/>
          </a:prstGeom>
        </p:spPr>
      </p:pic>
      <p:pic>
        <p:nvPicPr>
          <p:cNvPr id="13" name="Picture 12">
            <a:extLst>
              <a:ext uri="{FF2B5EF4-FFF2-40B4-BE49-F238E27FC236}">
                <a16:creationId xmlns:a16="http://schemas.microsoft.com/office/drawing/2014/main" id="{20D941CA-755C-DC4D-2B25-567FB583A4DC}"/>
              </a:ext>
            </a:extLst>
          </p:cNvPr>
          <p:cNvPicPr>
            <a:picLocks noChangeAspect="1"/>
          </p:cNvPicPr>
          <p:nvPr/>
        </p:nvPicPr>
        <p:blipFill>
          <a:blip r:embed="rId8"/>
          <a:stretch>
            <a:fillRect/>
          </a:stretch>
        </p:blipFill>
        <p:spPr>
          <a:xfrm>
            <a:off x="8628874" y="3337005"/>
            <a:ext cx="2954779" cy="3095693"/>
          </a:xfrm>
          <a:prstGeom prst="rect">
            <a:avLst/>
          </a:prstGeom>
        </p:spPr>
      </p:pic>
    </p:spTree>
    <p:extLst>
      <p:ext uri="{BB962C8B-B14F-4D97-AF65-F5344CB8AC3E}">
        <p14:creationId xmlns:p14="http://schemas.microsoft.com/office/powerpoint/2010/main" val="305509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813423" y="1215012"/>
          <a:ext cx="6409310" cy="1310640"/>
        </p:xfrm>
        <a:graphic>
          <a:graphicData uri="http://schemas.openxmlformats.org/drawingml/2006/table">
            <a:tbl>
              <a:tblPr firstRow="1" bandRow="1">
                <a:tableStyleId>{5C22544A-7EE6-4342-B048-85BDC9FD1C3A}</a:tableStyleId>
              </a:tblPr>
              <a:tblGrid>
                <a:gridCol w="949201">
                  <a:extLst>
                    <a:ext uri="{9D8B030D-6E8A-4147-A177-3AD203B41FA5}">
                      <a16:colId xmlns:a16="http://schemas.microsoft.com/office/drawing/2014/main" val="20000"/>
                    </a:ext>
                  </a:extLst>
                </a:gridCol>
                <a:gridCol w="899403">
                  <a:extLst>
                    <a:ext uri="{9D8B030D-6E8A-4147-A177-3AD203B41FA5}">
                      <a16:colId xmlns:a16="http://schemas.microsoft.com/office/drawing/2014/main" val="20001"/>
                    </a:ext>
                  </a:extLst>
                </a:gridCol>
                <a:gridCol w="970023">
                  <a:extLst>
                    <a:ext uri="{9D8B030D-6E8A-4147-A177-3AD203B41FA5}">
                      <a16:colId xmlns:a16="http://schemas.microsoft.com/office/drawing/2014/main" val="20002"/>
                    </a:ext>
                  </a:extLst>
                </a:gridCol>
                <a:gridCol w="806213">
                  <a:extLst>
                    <a:ext uri="{9D8B030D-6E8A-4147-A177-3AD203B41FA5}">
                      <a16:colId xmlns:a16="http://schemas.microsoft.com/office/drawing/2014/main" val="20003"/>
                    </a:ext>
                  </a:extLst>
                </a:gridCol>
                <a:gridCol w="944681">
                  <a:extLst>
                    <a:ext uri="{9D8B030D-6E8A-4147-A177-3AD203B41FA5}">
                      <a16:colId xmlns:a16="http://schemas.microsoft.com/office/drawing/2014/main" val="20004"/>
                    </a:ext>
                  </a:extLst>
                </a:gridCol>
                <a:gridCol w="816464">
                  <a:extLst>
                    <a:ext uri="{9D8B030D-6E8A-4147-A177-3AD203B41FA5}">
                      <a16:colId xmlns:a16="http://schemas.microsoft.com/office/drawing/2014/main" val="20005"/>
                    </a:ext>
                  </a:extLst>
                </a:gridCol>
                <a:gridCol w="1023325">
                  <a:extLst>
                    <a:ext uri="{9D8B030D-6E8A-4147-A177-3AD203B41FA5}">
                      <a16:colId xmlns:a16="http://schemas.microsoft.com/office/drawing/2014/main" val="20006"/>
                    </a:ext>
                  </a:extLst>
                </a:gridCol>
              </a:tblGrid>
              <a:tr h="1310640">
                <a:tc>
                  <a:txBody>
                    <a:bodyPr/>
                    <a:lstStyle/>
                    <a:p>
                      <a:pPr algn="ctr"/>
                      <a:r>
                        <a:rPr lang="en-US" sz="80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Ổ</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Đ</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Ố</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5" name="TextBox 4"/>
          <p:cNvSpPr txBox="1"/>
          <p:nvPr/>
        </p:nvSpPr>
        <p:spPr>
          <a:xfrm>
            <a:off x="8067224" y="1516389"/>
            <a:ext cx="4673600"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7 CHỮ CÁI</a:t>
            </a:r>
          </a:p>
        </p:txBody>
      </p:sp>
      <p:graphicFrame>
        <p:nvGraphicFramePr>
          <p:cNvPr id="6" name="Table 5"/>
          <p:cNvGraphicFramePr>
            <a:graphicFrameLocks noGrp="1"/>
          </p:cNvGraphicFramePr>
          <p:nvPr/>
        </p:nvGraphicFramePr>
        <p:xfrm>
          <a:off x="768692" y="1196291"/>
          <a:ext cx="6712170" cy="1384300"/>
        </p:xfrm>
        <a:graphic>
          <a:graphicData uri="http://schemas.openxmlformats.org/drawingml/2006/table">
            <a:tbl>
              <a:tblPr firstRow="1" bandRow="1">
                <a:tableStyleId>{5C22544A-7EE6-4342-B048-85BDC9FD1C3A}</a:tableStyleId>
              </a:tblPr>
              <a:tblGrid>
                <a:gridCol w="891902">
                  <a:extLst>
                    <a:ext uri="{9D8B030D-6E8A-4147-A177-3AD203B41FA5}">
                      <a16:colId xmlns:a16="http://schemas.microsoft.com/office/drawing/2014/main" val="20000"/>
                    </a:ext>
                  </a:extLst>
                </a:gridCol>
                <a:gridCol w="940016">
                  <a:extLst>
                    <a:ext uri="{9D8B030D-6E8A-4147-A177-3AD203B41FA5}">
                      <a16:colId xmlns:a16="http://schemas.microsoft.com/office/drawing/2014/main" val="20001"/>
                    </a:ext>
                  </a:extLst>
                </a:gridCol>
                <a:gridCol w="1055093">
                  <a:extLst>
                    <a:ext uri="{9D8B030D-6E8A-4147-A177-3AD203B41FA5}">
                      <a16:colId xmlns:a16="http://schemas.microsoft.com/office/drawing/2014/main" val="20002"/>
                    </a:ext>
                  </a:extLst>
                </a:gridCol>
                <a:gridCol w="956290">
                  <a:extLst>
                    <a:ext uri="{9D8B030D-6E8A-4147-A177-3AD203B41FA5}">
                      <a16:colId xmlns:a16="http://schemas.microsoft.com/office/drawing/2014/main" val="20003"/>
                    </a:ext>
                  </a:extLst>
                </a:gridCol>
                <a:gridCol w="868017">
                  <a:extLst>
                    <a:ext uri="{9D8B030D-6E8A-4147-A177-3AD203B41FA5}">
                      <a16:colId xmlns:a16="http://schemas.microsoft.com/office/drawing/2014/main" val="20004"/>
                    </a:ext>
                  </a:extLst>
                </a:gridCol>
                <a:gridCol w="985713">
                  <a:extLst>
                    <a:ext uri="{9D8B030D-6E8A-4147-A177-3AD203B41FA5}">
                      <a16:colId xmlns:a16="http://schemas.microsoft.com/office/drawing/2014/main" val="20005"/>
                    </a:ext>
                  </a:extLst>
                </a:gridCol>
                <a:gridCol w="1015139">
                  <a:extLst>
                    <a:ext uri="{9D8B030D-6E8A-4147-A177-3AD203B41FA5}">
                      <a16:colId xmlns:a16="http://schemas.microsoft.com/office/drawing/2014/main" val="20006"/>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pic>
        <p:nvPicPr>
          <p:cNvPr id="8"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618679" y="1940323"/>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612465" y="4527760"/>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7" y="6188910"/>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15" name="FILE_20211202_045543_4.55, 2 thg 12​">
            <a:hlinkClick r:id="" action="ppaction://media"/>
            <a:extLst>
              <a:ext uri="{FF2B5EF4-FFF2-40B4-BE49-F238E27FC236}">
                <a16:creationId xmlns:a16="http://schemas.microsoft.com/office/drawing/2014/main" id="{863EFA13-3CCD-46C0-80ED-9B5CA1B658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1082" y="3121718"/>
            <a:ext cx="487363" cy="487363"/>
          </a:xfrm>
          <a:prstGeom prst="rect">
            <a:avLst/>
          </a:prstGeom>
        </p:spPr>
      </p:pic>
      <p:sp>
        <p:nvSpPr>
          <p:cNvPr id="3" name="AutoShape 2" descr="Gốc rễ của làn sóng khủng bố chống phương Tâ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val 15"/>
          <p:cNvSpPr/>
          <p:nvPr/>
        </p:nvSpPr>
        <p:spPr>
          <a:xfrm>
            <a:off x="97295" y="75222"/>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libri"/>
              </a:rPr>
              <a:t>2</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p:cNvSpPr/>
          <p:nvPr/>
        </p:nvSpPr>
        <p:spPr>
          <a:xfrm>
            <a:off x="2017535" y="346762"/>
            <a:ext cx="372409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Đây</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là</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chức</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danh</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nào</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a:t>
            </a:r>
            <a:endPar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mn-cs"/>
            </a:endParaRPr>
          </a:p>
        </p:txBody>
      </p:sp>
      <p:pic>
        <p:nvPicPr>
          <p:cNvPr id="2" name="Picture 1">
            <a:extLst>
              <a:ext uri="{FF2B5EF4-FFF2-40B4-BE49-F238E27FC236}">
                <a16:creationId xmlns:a16="http://schemas.microsoft.com/office/drawing/2014/main" id="{F7F55F61-2A93-61D6-4BBC-8C7B9B04104B}"/>
              </a:ext>
            </a:extLst>
          </p:cNvPr>
          <p:cNvPicPr>
            <a:picLocks noChangeAspect="1"/>
          </p:cNvPicPr>
          <p:nvPr/>
        </p:nvPicPr>
        <p:blipFill>
          <a:blip r:embed="rId6"/>
          <a:stretch>
            <a:fillRect/>
          </a:stretch>
        </p:blipFill>
        <p:spPr>
          <a:xfrm>
            <a:off x="6360903" y="2944355"/>
            <a:ext cx="4265774" cy="3244555"/>
          </a:xfrm>
          <a:prstGeom prst="rect">
            <a:avLst/>
          </a:prstGeom>
        </p:spPr>
      </p:pic>
      <p:pic>
        <p:nvPicPr>
          <p:cNvPr id="7" name="Picture 6">
            <a:extLst>
              <a:ext uri="{FF2B5EF4-FFF2-40B4-BE49-F238E27FC236}">
                <a16:creationId xmlns:a16="http://schemas.microsoft.com/office/drawing/2014/main" id="{00589FEE-0B6D-A572-E805-C82E847CA635}"/>
              </a:ext>
            </a:extLst>
          </p:cNvPr>
          <p:cNvPicPr>
            <a:picLocks noChangeAspect="1"/>
          </p:cNvPicPr>
          <p:nvPr/>
        </p:nvPicPr>
        <p:blipFill>
          <a:blip r:embed="rId7"/>
          <a:stretch>
            <a:fillRect/>
          </a:stretch>
        </p:blipFill>
        <p:spPr>
          <a:xfrm>
            <a:off x="1263120" y="2969910"/>
            <a:ext cx="4754908" cy="3218999"/>
          </a:xfrm>
          <a:prstGeom prst="rect">
            <a:avLst/>
          </a:prstGeom>
        </p:spPr>
      </p:pic>
    </p:spTree>
    <p:extLst>
      <p:ext uri="{BB962C8B-B14F-4D97-AF65-F5344CB8AC3E}">
        <p14:creationId xmlns:p14="http://schemas.microsoft.com/office/powerpoint/2010/main" val="376494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62499617"/>
              </p:ext>
            </p:extLst>
          </p:nvPr>
        </p:nvGraphicFramePr>
        <p:xfrm>
          <a:off x="1199994" y="4147818"/>
          <a:ext cx="8950343" cy="1310640"/>
        </p:xfrm>
        <a:graphic>
          <a:graphicData uri="http://schemas.openxmlformats.org/drawingml/2006/table">
            <a:tbl>
              <a:tblPr firstRow="1" bandRow="1">
                <a:tableStyleId>{5C22544A-7EE6-4342-B048-85BDC9FD1C3A}</a:tableStyleId>
              </a:tblPr>
              <a:tblGrid>
                <a:gridCol w="762189">
                  <a:extLst>
                    <a:ext uri="{9D8B030D-6E8A-4147-A177-3AD203B41FA5}">
                      <a16:colId xmlns:a16="http://schemas.microsoft.com/office/drawing/2014/main" val="20000"/>
                    </a:ext>
                  </a:extLst>
                </a:gridCol>
                <a:gridCol w="900416">
                  <a:extLst>
                    <a:ext uri="{9D8B030D-6E8A-4147-A177-3AD203B41FA5}">
                      <a16:colId xmlns:a16="http://schemas.microsoft.com/office/drawing/2014/main" val="20001"/>
                    </a:ext>
                  </a:extLst>
                </a:gridCol>
                <a:gridCol w="629748">
                  <a:extLst>
                    <a:ext uri="{9D8B030D-6E8A-4147-A177-3AD203B41FA5}">
                      <a16:colId xmlns:a16="http://schemas.microsoft.com/office/drawing/2014/main" val="20002"/>
                    </a:ext>
                  </a:extLst>
                </a:gridCol>
                <a:gridCol w="782198">
                  <a:extLst>
                    <a:ext uri="{9D8B030D-6E8A-4147-A177-3AD203B41FA5}">
                      <a16:colId xmlns:a16="http://schemas.microsoft.com/office/drawing/2014/main" val="20003"/>
                    </a:ext>
                  </a:extLst>
                </a:gridCol>
                <a:gridCol w="815248">
                  <a:extLst>
                    <a:ext uri="{9D8B030D-6E8A-4147-A177-3AD203B41FA5}">
                      <a16:colId xmlns:a16="http://schemas.microsoft.com/office/drawing/2014/main" val="20004"/>
                    </a:ext>
                  </a:extLst>
                </a:gridCol>
                <a:gridCol w="793214">
                  <a:extLst>
                    <a:ext uri="{9D8B030D-6E8A-4147-A177-3AD203B41FA5}">
                      <a16:colId xmlns:a16="http://schemas.microsoft.com/office/drawing/2014/main" val="20005"/>
                    </a:ext>
                  </a:extLst>
                </a:gridCol>
                <a:gridCol w="530751">
                  <a:extLst>
                    <a:ext uri="{9D8B030D-6E8A-4147-A177-3AD203B41FA5}">
                      <a16:colId xmlns:a16="http://schemas.microsoft.com/office/drawing/2014/main" val="20006"/>
                    </a:ext>
                  </a:extLst>
                </a:gridCol>
                <a:gridCol w="768022">
                  <a:extLst>
                    <a:ext uri="{9D8B030D-6E8A-4147-A177-3AD203B41FA5}">
                      <a16:colId xmlns:a16="http://schemas.microsoft.com/office/drawing/2014/main" val="20007"/>
                    </a:ext>
                  </a:extLst>
                </a:gridCol>
                <a:gridCol w="717518">
                  <a:extLst>
                    <a:ext uri="{9D8B030D-6E8A-4147-A177-3AD203B41FA5}">
                      <a16:colId xmlns:a16="http://schemas.microsoft.com/office/drawing/2014/main" val="1111921549"/>
                    </a:ext>
                  </a:extLst>
                </a:gridCol>
                <a:gridCol w="1035382">
                  <a:extLst>
                    <a:ext uri="{9D8B030D-6E8A-4147-A177-3AD203B41FA5}">
                      <a16:colId xmlns:a16="http://schemas.microsoft.com/office/drawing/2014/main" val="2506146586"/>
                    </a:ext>
                  </a:extLst>
                </a:gridCol>
                <a:gridCol w="1215657">
                  <a:extLst>
                    <a:ext uri="{9D8B030D-6E8A-4147-A177-3AD203B41FA5}">
                      <a16:colId xmlns:a16="http://schemas.microsoft.com/office/drawing/2014/main" val="2337460243"/>
                    </a:ext>
                  </a:extLst>
                </a:gridCol>
              </a:tblGrid>
              <a:tr h="1310640">
                <a:tc>
                  <a:txBody>
                    <a:bodyPr/>
                    <a:lstStyle/>
                    <a:p>
                      <a:pPr algn="ctr"/>
                      <a:r>
                        <a:rPr lang="en-US" sz="8000" dirty="0">
                          <a:solidFill>
                            <a:srgbClr val="C00000"/>
                          </a:solidFill>
                        </a:rPr>
                        <a:t>Đ</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Ô</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S</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Á</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V</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I</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Ệ</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5" name="TextBox 4"/>
          <p:cNvSpPr txBox="1"/>
          <p:nvPr/>
        </p:nvSpPr>
        <p:spPr>
          <a:xfrm>
            <a:off x="4494306" y="5934928"/>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4800" b="1" dirty="0">
                <a:solidFill>
                  <a:srgbClr val="0000FF"/>
                </a:solidFill>
                <a:latin typeface="Calibri"/>
              </a:rPr>
              <a:t>9</a:t>
            </a:r>
            <a:r>
              <a:rPr kumimoji="0" lang="en-US" sz="4800" b="1" i="0" u="none" strike="noStrike" kern="1200" cap="none" spc="0" normalizeH="0" baseline="0" noProof="0" dirty="0">
                <a:ln>
                  <a:noFill/>
                </a:ln>
                <a:solidFill>
                  <a:srgbClr val="0000FF"/>
                </a:solidFill>
                <a:effectLst/>
                <a:uLnTx/>
                <a:uFillTx/>
                <a:latin typeface="Calibri"/>
                <a:ea typeface="+mn-ea"/>
                <a:cs typeface="+mn-cs"/>
              </a:rPr>
              <a:t> CHỮ CÁI</a:t>
            </a:r>
          </a:p>
        </p:txBody>
      </p:sp>
      <p:graphicFrame>
        <p:nvGraphicFramePr>
          <p:cNvPr id="6" name="Table 5"/>
          <p:cNvGraphicFramePr>
            <a:graphicFrameLocks noGrp="1"/>
          </p:cNvGraphicFramePr>
          <p:nvPr>
            <p:extLst>
              <p:ext uri="{D42A27DB-BD31-4B8C-83A1-F6EECF244321}">
                <p14:modId xmlns:p14="http://schemas.microsoft.com/office/powerpoint/2010/main" val="1886484886"/>
              </p:ext>
            </p:extLst>
          </p:nvPr>
        </p:nvGraphicFramePr>
        <p:xfrm>
          <a:off x="1199997" y="4074158"/>
          <a:ext cx="8950340" cy="1384300"/>
        </p:xfrm>
        <a:graphic>
          <a:graphicData uri="http://schemas.openxmlformats.org/drawingml/2006/table">
            <a:tbl>
              <a:tblPr firstRow="1" bandRow="1">
                <a:tableStyleId>{5C22544A-7EE6-4342-B048-85BDC9FD1C3A}</a:tableStyleId>
              </a:tblPr>
              <a:tblGrid>
                <a:gridCol w="895034">
                  <a:extLst>
                    <a:ext uri="{9D8B030D-6E8A-4147-A177-3AD203B41FA5}">
                      <a16:colId xmlns:a16="http://schemas.microsoft.com/office/drawing/2014/main" val="20000"/>
                    </a:ext>
                  </a:extLst>
                </a:gridCol>
                <a:gridCol w="895034">
                  <a:extLst>
                    <a:ext uri="{9D8B030D-6E8A-4147-A177-3AD203B41FA5}">
                      <a16:colId xmlns:a16="http://schemas.microsoft.com/office/drawing/2014/main" val="20001"/>
                    </a:ext>
                  </a:extLst>
                </a:gridCol>
                <a:gridCol w="895034">
                  <a:extLst>
                    <a:ext uri="{9D8B030D-6E8A-4147-A177-3AD203B41FA5}">
                      <a16:colId xmlns:a16="http://schemas.microsoft.com/office/drawing/2014/main" val="20002"/>
                    </a:ext>
                  </a:extLst>
                </a:gridCol>
                <a:gridCol w="895034">
                  <a:extLst>
                    <a:ext uri="{9D8B030D-6E8A-4147-A177-3AD203B41FA5}">
                      <a16:colId xmlns:a16="http://schemas.microsoft.com/office/drawing/2014/main" val="20003"/>
                    </a:ext>
                  </a:extLst>
                </a:gridCol>
                <a:gridCol w="895034">
                  <a:extLst>
                    <a:ext uri="{9D8B030D-6E8A-4147-A177-3AD203B41FA5}">
                      <a16:colId xmlns:a16="http://schemas.microsoft.com/office/drawing/2014/main" val="20004"/>
                    </a:ext>
                  </a:extLst>
                </a:gridCol>
                <a:gridCol w="895034">
                  <a:extLst>
                    <a:ext uri="{9D8B030D-6E8A-4147-A177-3AD203B41FA5}">
                      <a16:colId xmlns:a16="http://schemas.microsoft.com/office/drawing/2014/main" val="20005"/>
                    </a:ext>
                  </a:extLst>
                </a:gridCol>
                <a:gridCol w="895034">
                  <a:extLst>
                    <a:ext uri="{9D8B030D-6E8A-4147-A177-3AD203B41FA5}">
                      <a16:colId xmlns:a16="http://schemas.microsoft.com/office/drawing/2014/main" val="20006"/>
                    </a:ext>
                  </a:extLst>
                </a:gridCol>
                <a:gridCol w="895034">
                  <a:extLst>
                    <a:ext uri="{9D8B030D-6E8A-4147-A177-3AD203B41FA5}">
                      <a16:colId xmlns:a16="http://schemas.microsoft.com/office/drawing/2014/main" val="20007"/>
                    </a:ext>
                  </a:extLst>
                </a:gridCol>
                <a:gridCol w="895034">
                  <a:extLst>
                    <a:ext uri="{9D8B030D-6E8A-4147-A177-3AD203B41FA5}">
                      <a16:colId xmlns:a16="http://schemas.microsoft.com/office/drawing/2014/main" val="1924775215"/>
                    </a:ext>
                  </a:extLst>
                </a:gridCol>
                <a:gridCol w="895034">
                  <a:extLst>
                    <a:ext uri="{9D8B030D-6E8A-4147-A177-3AD203B41FA5}">
                      <a16:colId xmlns:a16="http://schemas.microsoft.com/office/drawing/2014/main" val="1602003346"/>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pic>
        <p:nvPicPr>
          <p:cNvPr id="8"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618679" y="1940323"/>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612465" y="4527760"/>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7" y="6188910"/>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15" name="FILE_20211202_045543_4.55, 2 thg 12​">
            <a:hlinkClick r:id="" action="ppaction://media"/>
            <a:extLst>
              <a:ext uri="{FF2B5EF4-FFF2-40B4-BE49-F238E27FC236}">
                <a16:creationId xmlns:a16="http://schemas.microsoft.com/office/drawing/2014/main" id="{863EFA13-3CCD-46C0-80ED-9B5CA1B658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1082" y="3121718"/>
            <a:ext cx="487363" cy="487363"/>
          </a:xfrm>
          <a:prstGeom prst="rect">
            <a:avLst/>
          </a:prstGeom>
        </p:spPr>
      </p:pic>
      <p:sp>
        <p:nvSpPr>
          <p:cNvPr id="3" name="AutoShape 2" descr="Gốc rễ của làn sóng khủng bố chống phương Tâ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p:nvPr/>
        </p:nvSpPr>
        <p:spPr>
          <a:xfrm>
            <a:off x="97295" y="75222"/>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libri" panose="020F0502020204030204"/>
              </a:rPr>
              <a:t>3</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D35CBF1-4F35-E751-832F-236697475F82}"/>
              </a:ext>
            </a:extLst>
          </p:cNvPr>
          <p:cNvPicPr>
            <a:picLocks noChangeAspect="1"/>
          </p:cNvPicPr>
          <p:nvPr/>
        </p:nvPicPr>
        <p:blipFill>
          <a:blip r:embed="rId6"/>
          <a:stretch>
            <a:fillRect/>
          </a:stretch>
        </p:blipFill>
        <p:spPr>
          <a:xfrm>
            <a:off x="1365051" y="1186057"/>
            <a:ext cx="2843567" cy="2843567"/>
          </a:xfrm>
          <a:prstGeom prst="rect">
            <a:avLst/>
          </a:prstGeom>
        </p:spPr>
      </p:pic>
      <p:pic>
        <p:nvPicPr>
          <p:cNvPr id="13" name="Picture 12">
            <a:extLst>
              <a:ext uri="{FF2B5EF4-FFF2-40B4-BE49-F238E27FC236}">
                <a16:creationId xmlns:a16="http://schemas.microsoft.com/office/drawing/2014/main" id="{24D2D307-3F87-722E-EFE5-5A19976CEB2C}"/>
              </a:ext>
            </a:extLst>
          </p:cNvPr>
          <p:cNvPicPr>
            <a:picLocks noChangeAspect="1"/>
          </p:cNvPicPr>
          <p:nvPr/>
        </p:nvPicPr>
        <p:blipFill>
          <a:blip r:embed="rId7"/>
          <a:stretch>
            <a:fillRect/>
          </a:stretch>
        </p:blipFill>
        <p:spPr>
          <a:xfrm>
            <a:off x="4362767" y="1325767"/>
            <a:ext cx="3531149" cy="2432569"/>
          </a:xfrm>
          <a:prstGeom prst="rect">
            <a:avLst/>
          </a:prstGeom>
        </p:spPr>
      </p:pic>
      <p:pic>
        <p:nvPicPr>
          <p:cNvPr id="14" name="Picture 13">
            <a:extLst>
              <a:ext uri="{FF2B5EF4-FFF2-40B4-BE49-F238E27FC236}">
                <a16:creationId xmlns:a16="http://schemas.microsoft.com/office/drawing/2014/main" id="{91E180F5-CB8D-9483-0CEA-F10F233D020D}"/>
              </a:ext>
            </a:extLst>
          </p:cNvPr>
          <p:cNvPicPr>
            <a:picLocks noChangeAspect="1"/>
          </p:cNvPicPr>
          <p:nvPr/>
        </p:nvPicPr>
        <p:blipFill>
          <a:blip r:embed="rId8"/>
          <a:stretch>
            <a:fillRect/>
          </a:stretch>
        </p:blipFill>
        <p:spPr>
          <a:xfrm>
            <a:off x="8079532" y="1475193"/>
            <a:ext cx="3472950" cy="2283143"/>
          </a:xfrm>
          <a:prstGeom prst="rect">
            <a:avLst/>
          </a:prstGeom>
        </p:spPr>
      </p:pic>
      <p:sp>
        <p:nvSpPr>
          <p:cNvPr id="17" name="Rectangle 16">
            <a:extLst>
              <a:ext uri="{FF2B5EF4-FFF2-40B4-BE49-F238E27FC236}">
                <a16:creationId xmlns:a16="http://schemas.microsoft.com/office/drawing/2014/main" id="{41819F8F-4BFC-F2AD-9096-7DED24FFDA10}"/>
              </a:ext>
            </a:extLst>
          </p:cNvPr>
          <p:cNvSpPr/>
          <p:nvPr/>
        </p:nvSpPr>
        <p:spPr>
          <a:xfrm>
            <a:off x="2017535" y="346762"/>
            <a:ext cx="335220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Đây</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là</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cơ</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quan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nào</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a:t>
            </a:r>
            <a:endPar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mn-cs"/>
            </a:endParaRPr>
          </a:p>
        </p:txBody>
      </p:sp>
    </p:spTree>
    <p:extLst>
      <p:ext uri="{BB962C8B-B14F-4D97-AF65-F5344CB8AC3E}">
        <p14:creationId xmlns:p14="http://schemas.microsoft.com/office/powerpoint/2010/main" val="269641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83706653"/>
              </p:ext>
            </p:extLst>
          </p:nvPr>
        </p:nvGraphicFramePr>
        <p:xfrm>
          <a:off x="1473412" y="4188069"/>
          <a:ext cx="8950343" cy="1310640"/>
        </p:xfrm>
        <a:graphic>
          <a:graphicData uri="http://schemas.openxmlformats.org/drawingml/2006/table">
            <a:tbl>
              <a:tblPr firstRow="1" bandRow="1">
                <a:tableStyleId>{5C22544A-7EE6-4342-B048-85BDC9FD1C3A}</a:tableStyleId>
              </a:tblPr>
              <a:tblGrid>
                <a:gridCol w="762189">
                  <a:extLst>
                    <a:ext uri="{9D8B030D-6E8A-4147-A177-3AD203B41FA5}">
                      <a16:colId xmlns:a16="http://schemas.microsoft.com/office/drawing/2014/main" val="20000"/>
                    </a:ext>
                  </a:extLst>
                </a:gridCol>
                <a:gridCol w="900416">
                  <a:extLst>
                    <a:ext uri="{9D8B030D-6E8A-4147-A177-3AD203B41FA5}">
                      <a16:colId xmlns:a16="http://schemas.microsoft.com/office/drawing/2014/main" val="20001"/>
                    </a:ext>
                  </a:extLst>
                </a:gridCol>
                <a:gridCol w="872422">
                  <a:extLst>
                    <a:ext uri="{9D8B030D-6E8A-4147-A177-3AD203B41FA5}">
                      <a16:colId xmlns:a16="http://schemas.microsoft.com/office/drawing/2014/main" val="20002"/>
                    </a:ext>
                  </a:extLst>
                </a:gridCol>
                <a:gridCol w="495456">
                  <a:extLst>
                    <a:ext uri="{9D8B030D-6E8A-4147-A177-3AD203B41FA5}">
                      <a16:colId xmlns:a16="http://schemas.microsoft.com/office/drawing/2014/main" val="20003"/>
                    </a:ext>
                  </a:extLst>
                </a:gridCol>
                <a:gridCol w="668593">
                  <a:extLst>
                    <a:ext uri="{9D8B030D-6E8A-4147-A177-3AD203B41FA5}">
                      <a16:colId xmlns:a16="http://schemas.microsoft.com/office/drawing/2014/main" val="20004"/>
                    </a:ext>
                  </a:extLst>
                </a:gridCol>
                <a:gridCol w="744583">
                  <a:extLst>
                    <a:ext uri="{9D8B030D-6E8A-4147-A177-3AD203B41FA5}">
                      <a16:colId xmlns:a16="http://schemas.microsoft.com/office/drawing/2014/main" val="20005"/>
                    </a:ext>
                  </a:extLst>
                </a:gridCol>
                <a:gridCol w="1034572">
                  <a:extLst>
                    <a:ext uri="{9D8B030D-6E8A-4147-A177-3AD203B41FA5}">
                      <a16:colId xmlns:a16="http://schemas.microsoft.com/office/drawing/2014/main" val="20006"/>
                    </a:ext>
                  </a:extLst>
                </a:gridCol>
                <a:gridCol w="503555">
                  <a:extLst>
                    <a:ext uri="{9D8B030D-6E8A-4147-A177-3AD203B41FA5}">
                      <a16:colId xmlns:a16="http://schemas.microsoft.com/office/drawing/2014/main" val="20007"/>
                    </a:ext>
                  </a:extLst>
                </a:gridCol>
                <a:gridCol w="717518">
                  <a:extLst>
                    <a:ext uri="{9D8B030D-6E8A-4147-A177-3AD203B41FA5}">
                      <a16:colId xmlns:a16="http://schemas.microsoft.com/office/drawing/2014/main" val="1111921549"/>
                    </a:ext>
                  </a:extLst>
                </a:gridCol>
                <a:gridCol w="578995">
                  <a:extLst>
                    <a:ext uri="{9D8B030D-6E8A-4147-A177-3AD203B41FA5}">
                      <a16:colId xmlns:a16="http://schemas.microsoft.com/office/drawing/2014/main" val="2506146586"/>
                    </a:ext>
                  </a:extLst>
                </a:gridCol>
                <a:gridCol w="771628">
                  <a:extLst>
                    <a:ext uri="{9D8B030D-6E8A-4147-A177-3AD203B41FA5}">
                      <a16:colId xmlns:a16="http://schemas.microsoft.com/office/drawing/2014/main" val="2337460243"/>
                    </a:ext>
                  </a:extLst>
                </a:gridCol>
                <a:gridCol w="900416">
                  <a:extLst>
                    <a:ext uri="{9D8B030D-6E8A-4147-A177-3AD203B41FA5}">
                      <a16:colId xmlns:a16="http://schemas.microsoft.com/office/drawing/2014/main" val="744941621"/>
                    </a:ext>
                  </a:extLst>
                </a:gridCol>
              </a:tblGrid>
              <a:tr h="1310640">
                <a:tc>
                  <a:txBody>
                    <a:bodyPr/>
                    <a:lstStyle/>
                    <a:p>
                      <a:pPr algn="ctr"/>
                      <a:r>
                        <a:rPr lang="en-US" sz="80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À</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L</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Â</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M</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V</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I</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Ệ</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5" name="TextBox 4"/>
          <p:cNvSpPr txBox="1"/>
          <p:nvPr/>
        </p:nvSpPr>
        <p:spPr>
          <a:xfrm>
            <a:off x="4494306" y="5934928"/>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Calibri"/>
                <a:ea typeface="+mn-ea"/>
                <a:cs typeface="+mn-cs"/>
              </a:rPr>
              <a:t>10 CHỮ CÁI</a:t>
            </a:r>
          </a:p>
        </p:txBody>
      </p:sp>
      <p:graphicFrame>
        <p:nvGraphicFramePr>
          <p:cNvPr id="6" name="Table 5"/>
          <p:cNvGraphicFramePr>
            <a:graphicFrameLocks noGrp="1"/>
          </p:cNvGraphicFramePr>
          <p:nvPr>
            <p:extLst>
              <p:ext uri="{D42A27DB-BD31-4B8C-83A1-F6EECF244321}">
                <p14:modId xmlns:p14="http://schemas.microsoft.com/office/powerpoint/2010/main" val="687318416"/>
              </p:ext>
            </p:extLst>
          </p:nvPr>
        </p:nvGraphicFramePr>
        <p:xfrm>
          <a:off x="1473412" y="4173961"/>
          <a:ext cx="8950340" cy="1384300"/>
        </p:xfrm>
        <a:graphic>
          <a:graphicData uri="http://schemas.openxmlformats.org/drawingml/2006/table">
            <a:tbl>
              <a:tblPr firstRow="1" bandRow="1">
                <a:tableStyleId>{5C22544A-7EE6-4342-B048-85BDC9FD1C3A}</a:tableStyleId>
              </a:tblPr>
              <a:tblGrid>
                <a:gridCol w="895034">
                  <a:extLst>
                    <a:ext uri="{9D8B030D-6E8A-4147-A177-3AD203B41FA5}">
                      <a16:colId xmlns:a16="http://schemas.microsoft.com/office/drawing/2014/main" val="20000"/>
                    </a:ext>
                  </a:extLst>
                </a:gridCol>
                <a:gridCol w="895034">
                  <a:extLst>
                    <a:ext uri="{9D8B030D-6E8A-4147-A177-3AD203B41FA5}">
                      <a16:colId xmlns:a16="http://schemas.microsoft.com/office/drawing/2014/main" val="20001"/>
                    </a:ext>
                  </a:extLst>
                </a:gridCol>
                <a:gridCol w="895034">
                  <a:extLst>
                    <a:ext uri="{9D8B030D-6E8A-4147-A177-3AD203B41FA5}">
                      <a16:colId xmlns:a16="http://schemas.microsoft.com/office/drawing/2014/main" val="20002"/>
                    </a:ext>
                  </a:extLst>
                </a:gridCol>
                <a:gridCol w="895034">
                  <a:extLst>
                    <a:ext uri="{9D8B030D-6E8A-4147-A177-3AD203B41FA5}">
                      <a16:colId xmlns:a16="http://schemas.microsoft.com/office/drawing/2014/main" val="20003"/>
                    </a:ext>
                  </a:extLst>
                </a:gridCol>
                <a:gridCol w="895034">
                  <a:extLst>
                    <a:ext uri="{9D8B030D-6E8A-4147-A177-3AD203B41FA5}">
                      <a16:colId xmlns:a16="http://schemas.microsoft.com/office/drawing/2014/main" val="20004"/>
                    </a:ext>
                  </a:extLst>
                </a:gridCol>
                <a:gridCol w="895034">
                  <a:extLst>
                    <a:ext uri="{9D8B030D-6E8A-4147-A177-3AD203B41FA5}">
                      <a16:colId xmlns:a16="http://schemas.microsoft.com/office/drawing/2014/main" val="20005"/>
                    </a:ext>
                  </a:extLst>
                </a:gridCol>
                <a:gridCol w="895034">
                  <a:extLst>
                    <a:ext uri="{9D8B030D-6E8A-4147-A177-3AD203B41FA5}">
                      <a16:colId xmlns:a16="http://schemas.microsoft.com/office/drawing/2014/main" val="20006"/>
                    </a:ext>
                  </a:extLst>
                </a:gridCol>
                <a:gridCol w="895034">
                  <a:extLst>
                    <a:ext uri="{9D8B030D-6E8A-4147-A177-3AD203B41FA5}">
                      <a16:colId xmlns:a16="http://schemas.microsoft.com/office/drawing/2014/main" val="20007"/>
                    </a:ext>
                  </a:extLst>
                </a:gridCol>
                <a:gridCol w="895034">
                  <a:extLst>
                    <a:ext uri="{9D8B030D-6E8A-4147-A177-3AD203B41FA5}">
                      <a16:colId xmlns:a16="http://schemas.microsoft.com/office/drawing/2014/main" val="1924775215"/>
                    </a:ext>
                  </a:extLst>
                </a:gridCol>
                <a:gridCol w="895034">
                  <a:extLst>
                    <a:ext uri="{9D8B030D-6E8A-4147-A177-3AD203B41FA5}">
                      <a16:colId xmlns:a16="http://schemas.microsoft.com/office/drawing/2014/main" val="1602003346"/>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pic>
        <p:nvPicPr>
          <p:cNvPr id="8"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618679" y="1940323"/>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612465" y="4527760"/>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7" y="6188910"/>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15" name="FILE_20211202_045543_4.55, 2 thg 12​">
            <a:hlinkClick r:id="" action="ppaction://media"/>
            <a:extLst>
              <a:ext uri="{FF2B5EF4-FFF2-40B4-BE49-F238E27FC236}">
                <a16:creationId xmlns:a16="http://schemas.microsoft.com/office/drawing/2014/main" id="{863EFA13-3CCD-46C0-80ED-9B5CA1B658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1082" y="3121718"/>
            <a:ext cx="487363" cy="487363"/>
          </a:xfrm>
          <a:prstGeom prst="rect">
            <a:avLst/>
          </a:prstGeom>
        </p:spPr>
      </p:pic>
      <p:sp>
        <p:nvSpPr>
          <p:cNvPr id="3" name="AutoShape 2" descr="Gốc rễ của làn sóng khủng bố chống phương Tâ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p:nvPr/>
        </p:nvSpPr>
        <p:spPr>
          <a:xfrm>
            <a:off x="97295" y="75222"/>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libri" panose="020F0502020204030204"/>
              </a:rPr>
              <a:t>4</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0A01E2-8089-5362-C776-6162D61C52F0}"/>
              </a:ext>
            </a:extLst>
          </p:cNvPr>
          <p:cNvSpPr/>
          <p:nvPr/>
        </p:nvSpPr>
        <p:spPr>
          <a:xfrm>
            <a:off x="2017535" y="346762"/>
            <a:ext cx="335220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Đây</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là</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cơ</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quan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nào</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a:t>
            </a:r>
            <a:endPar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mn-cs"/>
            </a:endParaRPr>
          </a:p>
        </p:txBody>
      </p:sp>
      <p:pic>
        <p:nvPicPr>
          <p:cNvPr id="14" name="Picture 13">
            <a:extLst>
              <a:ext uri="{FF2B5EF4-FFF2-40B4-BE49-F238E27FC236}">
                <a16:creationId xmlns:a16="http://schemas.microsoft.com/office/drawing/2014/main" id="{62970590-031F-E083-E251-BD5423BF7523}"/>
              </a:ext>
            </a:extLst>
          </p:cNvPr>
          <p:cNvPicPr>
            <a:picLocks noChangeAspect="1"/>
          </p:cNvPicPr>
          <p:nvPr/>
        </p:nvPicPr>
        <p:blipFill>
          <a:blip r:embed="rId6"/>
          <a:stretch>
            <a:fillRect/>
          </a:stretch>
        </p:blipFill>
        <p:spPr>
          <a:xfrm>
            <a:off x="510086" y="1215182"/>
            <a:ext cx="3478020" cy="2675134"/>
          </a:xfrm>
          <a:prstGeom prst="rect">
            <a:avLst/>
          </a:prstGeom>
        </p:spPr>
      </p:pic>
      <p:pic>
        <p:nvPicPr>
          <p:cNvPr id="17" name="Picture 16">
            <a:extLst>
              <a:ext uri="{FF2B5EF4-FFF2-40B4-BE49-F238E27FC236}">
                <a16:creationId xmlns:a16="http://schemas.microsoft.com/office/drawing/2014/main" id="{9A414840-EA4A-B63A-5726-1AC654E30B30}"/>
              </a:ext>
            </a:extLst>
          </p:cNvPr>
          <p:cNvPicPr>
            <a:picLocks noChangeAspect="1"/>
          </p:cNvPicPr>
          <p:nvPr/>
        </p:nvPicPr>
        <p:blipFill>
          <a:blip r:embed="rId7"/>
          <a:stretch>
            <a:fillRect/>
          </a:stretch>
        </p:blipFill>
        <p:spPr>
          <a:xfrm>
            <a:off x="4154287" y="1141522"/>
            <a:ext cx="3697910" cy="2738173"/>
          </a:xfrm>
          <a:prstGeom prst="rect">
            <a:avLst/>
          </a:prstGeom>
        </p:spPr>
      </p:pic>
      <p:pic>
        <p:nvPicPr>
          <p:cNvPr id="18" name="Picture 17">
            <a:extLst>
              <a:ext uri="{FF2B5EF4-FFF2-40B4-BE49-F238E27FC236}">
                <a16:creationId xmlns:a16="http://schemas.microsoft.com/office/drawing/2014/main" id="{A2565C4F-8EDA-9C41-A1A2-161DA9E549D4}"/>
              </a:ext>
            </a:extLst>
          </p:cNvPr>
          <p:cNvPicPr>
            <a:picLocks noChangeAspect="1"/>
          </p:cNvPicPr>
          <p:nvPr/>
        </p:nvPicPr>
        <p:blipFill>
          <a:blip r:embed="rId8"/>
          <a:stretch>
            <a:fillRect/>
          </a:stretch>
        </p:blipFill>
        <p:spPr>
          <a:xfrm>
            <a:off x="8114428" y="1119067"/>
            <a:ext cx="3594034" cy="2738173"/>
          </a:xfrm>
          <a:prstGeom prst="rect">
            <a:avLst/>
          </a:prstGeom>
        </p:spPr>
      </p:pic>
    </p:spTree>
    <p:extLst>
      <p:ext uri="{BB962C8B-B14F-4D97-AF65-F5344CB8AC3E}">
        <p14:creationId xmlns:p14="http://schemas.microsoft.com/office/powerpoint/2010/main" val="366224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29824070"/>
              </p:ext>
            </p:extLst>
          </p:nvPr>
        </p:nvGraphicFramePr>
        <p:xfrm>
          <a:off x="1473412" y="4188069"/>
          <a:ext cx="8950343" cy="1310640"/>
        </p:xfrm>
        <a:graphic>
          <a:graphicData uri="http://schemas.openxmlformats.org/drawingml/2006/table">
            <a:tbl>
              <a:tblPr firstRow="1" bandRow="1">
                <a:tableStyleId>{5C22544A-7EE6-4342-B048-85BDC9FD1C3A}</a:tableStyleId>
              </a:tblPr>
              <a:tblGrid>
                <a:gridCol w="762189">
                  <a:extLst>
                    <a:ext uri="{9D8B030D-6E8A-4147-A177-3AD203B41FA5}">
                      <a16:colId xmlns:a16="http://schemas.microsoft.com/office/drawing/2014/main" val="20000"/>
                    </a:ext>
                  </a:extLst>
                </a:gridCol>
                <a:gridCol w="900416">
                  <a:extLst>
                    <a:ext uri="{9D8B030D-6E8A-4147-A177-3AD203B41FA5}">
                      <a16:colId xmlns:a16="http://schemas.microsoft.com/office/drawing/2014/main" val="20001"/>
                    </a:ext>
                  </a:extLst>
                </a:gridCol>
                <a:gridCol w="872422">
                  <a:extLst>
                    <a:ext uri="{9D8B030D-6E8A-4147-A177-3AD203B41FA5}">
                      <a16:colId xmlns:a16="http://schemas.microsoft.com/office/drawing/2014/main" val="20002"/>
                    </a:ext>
                  </a:extLst>
                </a:gridCol>
                <a:gridCol w="717797">
                  <a:extLst>
                    <a:ext uri="{9D8B030D-6E8A-4147-A177-3AD203B41FA5}">
                      <a16:colId xmlns:a16="http://schemas.microsoft.com/office/drawing/2014/main" val="20003"/>
                    </a:ext>
                  </a:extLst>
                </a:gridCol>
                <a:gridCol w="446252">
                  <a:extLst>
                    <a:ext uri="{9D8B030D-6E8A-4147-A177-3AD203B41FA5}">
                      <a16:colId xmlns:a16="http://schemas.microsoft.com/office/drawing/2014/main" val="20004"/>
                    </a:ext>
                  </a:extLst>
                </a:gridCol>
                <a:gridCol w="666452">
                  <a:extLst>
                    <a:ext uri="{9D8B030D-6E8A-4147-A177-3AD203B41FA5}">
                      <a16:colId xmlns:a16="http://schemas.microsoft.com/office/drawing/2014/main" val="20005"/>
                    </a:ext>
                  </a:extLst>
                </a:gridCol>
                <a:gridCol w="848236">
                  <a:extLst>
                    <a:ext uri="{9D8B030D-6E8A-4147-A177-3AD203B41FA5}">
                      <a16:colId xmlns:a16="http://schemas.microsoft.com/office/drawing/2014/main" val="20006"/>
                    </a:ext>
                  </a:extLst>
                </a:gridCol>
                <a:gridCol w="768022">
                  <a:extLst>
                    <a:ext uri="{9D8B030D-6E8A-4147-A177-3AD203B41FA5}">
                      <a16:colId xmlns:a16="http://schemas.microsoft.com/office/drawing/2014/main" val="20007"/>
                    </a:ext>
                  </a:extLst>
                </a:gridCol>
                <a:gridCol w="717518">
                  <a:extLst>
                    <a:ext uri="{9D8B030D-6E8A-4147-A177-3AD203B41FA5}">
                      <a16:colId xmlns:a16="http://schemas.microsoft.com/office/drawing/2014/main" val="1111921549"/>
                    </a:ext>
                  </a:extLst>
                </a:gridCol>
                <a:gridCol w="578995">
                  <a:extLst>
                    <a:ext uri="{9D8B030D-6E8A-4147-A177-3AD203B41FA5}">
                      <a16:colId xmlns:a16="http://schemas.microsoft.com/office/drawing/2014/main" val="2506146586"/>
                    </a:ext>
                  </a:extLst>
                </a:gridCol>
                <a:gridCol w="771628">
                  <a:extLst>
                    <a:ext uri="{9D8B030D-6E8A-4147-A177-3AD203B41FA5}">
                      <a16:colId xmlns:a16="http://schemas.microsoft.com/office/drawing/2014/main" val="2337460243"/>
                    </a:ext>
                  </a:extLst>
                </a:gridCol>
                <a:gridCol w="900416">
                  <a:extLst>
                    <a:ext uri="{9D8B030D-6E8A-4147-A177-3AD203B41FA5}">
                      <a16:colId xmlns:a16="http://schemas.microsoft.com/office/drawing/2014/main" val="744941621"/>
                    </a:ext>
                  </a:extLst>
                </a:gridCol>
              </a:tblGrid>
              <a:tr h="1310640">
                <a:tc>
                  <a:txBody>
                    <a:bodyPr/>
                    <a:lstStyle/>
                    <a:p>
                      <a:pPr algn="ctr"/>
                      <a:r>
                        <a:rPr lang="en-US" sz="8000" dirty="0">
                          <a:solidFill>
                            <a:srgbClr val="C00000"/>
                          </a:solidFill>
                        </a:rPr>
                        <a:t>Q</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U</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Ố</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Ử</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I</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Á</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M</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5" name="TextBox 4"/>
          <p:cNvSpPr txBox="1"/>
          <p:nvPr/>
        </p:nvSpPr>
        <p:spPr>
          <a:xfrm>
            <a:off x="4494306" y="5934928"/>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Calibri"/>
                <a:ea typeface="+mn-ea"/>
                <a:cs typeface="+mn-cs"/>
              </a:rPr>
              <a:t>10 CHỮ CÁI</a:t>
            </a:r>
          </a:p>
        </p:txBody>
      </p:sp>
      <p:graphicFrame>
        <p:nvGraphicFramePr>
          <p:cNvPr id="6" name="Table 5"/>
          <p:cNvGraphicFramePr>
            <a:graphicFrameLocks noGrp="1"/>
          </p:cNvGraphicFramePr>
          <p:nvPr>
            <p:extLst>
              <p:ext uri="{D42A27DB-BD31-4B8C-83A1-F6EECF244321}">
                <p14:modId xmlns:p14="http://schemas.microsoft.com/office/powerpoint/2010/main" val="2608898113"/>
              </p:ext>
            </p:extLst>
          </p:nvPr>
        </p:nvGraphicFramePr>
        <p:xfrm>
          <a:off x="1473412" y="4188068"/>
          <a:ext cx="8950340" cy="1384300"/>
        </p:xfrm>
        <a:graphic>
          <a:graphicData uri="http://schemas.openxmlformats.org/drawingml/2006/table">
            <a:tbl>
              <a:tblPr firstRow="1" bandRow="1">
                <a:tableStyleId>{5C22544A-7EE6-4342-B048-85BDC9FD1C3A}</a:tableStyleId>
              </a:tblPr>
              <a:tblGrid>
                <a:gridCol w="895034">
                  <a:extLst>
                    <a:ext uri="{9D8B030D-6E8A-4147-A177-3AD203B41FA5}">
                      <a16:colId xmlns:a16="http://schemas.microsoft.com/office/drawing/2014/main" val="20000"/>
                    </a:ext>
                  </a:extLst>
                </a:gridCol>
                <a:gridCol w="895034">
                  <a:extLst>
                    <a:ext uri="{9D8B030D-6E8A-4147-A177-3AD203B41FA5}">
                      <a16:colId xmlns:a16="http://schemas.microsoft.com/office/drawing/2014/main" val="20001"/>
                    </a:ext>
                  </a:extLst>
                </a:gridCol>
                <a:gridCol w="895034">
                  <a:extLst>
                    <a:ext uri="{9D8B030D-6E8A-4147-A177-3AD203B41FA5}">
                      <a16:colId xmlns:a16="http://schemas.microsoft.com/office/drawing/2014/main" val="20002"/>
                    </a:ext>
                  </a:extLst>
                </a:gridCol>
                <a:gridCol w="895034">
                  <a:extLst>
                    <a:ext uri="{9D8B030D-6E8A-4147-A177-3AD203B41FA5}">
                      <a16:colId xmlns:a16="http://schemas.microsoft.com/office/drawing/2014/main" val="20003"/>
                    </a:ext>
                  </a:extLst>
                </a:gridCol>
                <a:gridCol w="895034">
                  <a:extLst>
                    <a:ext uri="{9D8B030D-6E8A-4147-A177-3AD203B41FA5}">
                      <a16:colId xmlns:a16="http://schemas.microsoft.com/office/drawing/2014/main" val="20004"/>
                    </a:ext>
                  </a:extLst>
                </a:gridCol>
                <a:gridCol w="895034">
                  <a:extLst>
                    <a:ext uri="{9D8B030D-6E8A-4147-A177-3AD203B41FA5}">
                      <a16:colId xmlns:a16="http://schemas.microsoft.com/office/drawing/2014/main" val="20005"/>
                    </a:ext>
                  </a:extLst>
                </a:gridCol>
                <a:gridCol w="895034">
                  <a:extLst>
                    <a:ext uri="{9D8B030D-6E8A-4147-A177-3AD203B41FA5}">
                      <a16:colId xmlns:a16="http://schemas.microsoft.com/office/drawing/2014/main" val="20006"/>
                    </a:ext>
                  </a:extLst>
                </a:gridCol>
                <a:gridCol w="895034">
                  <a:extLst>
                    <a:ext uri="{9D8B030D-6E8A-4147-A177-3AD203B41FA5}">
                      <a16:colId xmlns:a16="http://schemas.microsoft.com/office/drawing/2014/main" val="20007"/>
                    </a:ext>
                  </a:extLst>
                </a:gridCol>
                <a:gridCol w="895034">
                  <a:extLst>
                    <a:ext uri="{9D8B030D-6E8A-4147-A177-3AD203B41FA5}">
                      <a16:colId xmlns:a16="http://schemas.microsoft.com/office/drawing/2014/main" val="1924775215"/>
                    </a:ext>
                  </a:extLst>
                </a:gridCol>
                <a:gridCol w="895034">
                  <a:extLst>
                    <a:ext uri="{9D8B030D-6E8A-4147-A177-3AD203B41FA5}">
                      <a16:colId xmlns:a16="http://schemas.microsoft.com/office/drawing/2014/main" val="1602003346"/>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pic>
        <p:nvPicPr>
          <p:cNvPr id="8"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618679" y="1940323"/>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612465" y="4527760"/>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7" y="6188910"/>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15" name="FILE_20211202_045543_4.55, 2 thg 12​">
            <a:hlinkClick r:id="" action="ppaction://media"/>
            <a:extLst>
              <a:ext uri="{FF2B5EF4-FFF2-40B4-BE49-F238E27FC236}">
                <a16:creationId xmlns:a16="http://schemas.microsoft.com/office/drawing/2014/main" id="{863EFA13-3CCD-46C0-80ED-9B5CA1B658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1082" y="3121718"/>
            <a:ext cx="487363" cy="487363"/>
          </a:xfrm>
          <a:prstGeom prst="rect">
            <a:avLst/>
          </a:prstGeom>
        </p:spPr>
      </p:pic>
      <p:sp>
        <p:nvSpPr>
          <p:cNvPr id="3" name="AutoShape 2" descr="Gốc rễ của làn sóng khủng bố chống phương Tâ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p:nvPr/>
        </p:nvSpPr>
        <p:spPr>
          <a:xfrm>
            <a:off x="97295" y="75222"/>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latin typeface="Calibri" panose="020F0502020204030204"/>
              </a:rPr>
              <a:t>5</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3823127-DB07-2ABF-4E2D-F6C58630A883}"/>
              </a:ext>
            </a:extLst>
          </p:cNvPr>
          <p:cNvPicPr>
            <a:picLocks noChangeAspect="1"/>
          </p:cNvPicPr>
          <p:nvPr/>
        </p:nvPicPr>
        <p:blipFill>
          <a:blip r:embed="rId6"/>
          <a:stretch>
            <a:fillRect/>
          </a:stretch>
        </p:blipFill>
        <p:spPr>
          <a:xfrm>
            <a:off x="1112704" y="1222872"/>
            <a:ext cx="3218208" cy="2274995"/>
          </a:xfrm>
          <a:prstGeom prst="rect">
            <a:avLst/>
          </a:prstGeom>
        </p:spPr>
      </p:pic>
      <p:sp>
        <p:nvSpPr>
          <p:cNvPr id="13" name="Rectangle 12">
            <a:extLst>
              <a:ext uri="{FF2B5EF4-FFF2-40B4-BE49-F238E27FC236}">
                <a16:creationId xmlns:a16="http://schemas.microsoft.com/office/drawing/2014/main" id="{2076F82D-9784-C7AB-9E2D-81B435016574}"/>
              </a:ext>
            </a:extLst>
          </p:cNvPr>
          <p:cNvSpPr/>
          <p:nvPr/>
        </p:nvSpPr>
        <p:spPr>
          <a:xfrm>
            <a:off x="2017535" y="346762"/>
            <a:ext cx="335220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Đây</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là</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cơ</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quan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nào</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a:t>
            </a:r>
            <a:endPar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mn-cs"/>
            </a:endParaRPr>
          </a:p>
        </p:txBody>
      </p:sp>
      <p:pic>
        <p:nvPicPr>
          <p:cNvPr id="14" name="Picture 13">
            <a:extLst>
              <a:ext uri="{FF2B5EF4-FFF2-40B4-BE49-F238E27FC236}">
                <a16:creationId xmlns:a16="http://schemas.microsoft.com/office/drawing/2014/main" id="{E6441671-F464-77D8-EF2C-B4FD15E06041}"/>
              </a:ext>
            </a:extLst>
          </p:cNvPr>
          <p:cNvPicPr>
            <a:picLocks noChangeAspect="1"/>
          </p:cNvPicPr>
          <p:nvPr/>
        </p:nvPicPr>
        <p:blipFill>
          <a:blip r:embed="rId7"/>
          <a:stretch>
            <a:fillRect/>
          </a:stretch>
        </p:blipFill>
        <p:spPr>
          <a:xfrm>
            <a:off x="4675792" y="1222872"/>
            <a:ext cx="3553807" cy="2274995"/>
          </a:xfrm>
          <a:prstGeom prst="rect">
            <a:avLst/>
          </a:prstGeom>
        </p:spPr>
      </p:pic>
      <p:pic>
        <p:nvPicPr>
          <p:cNvPr id="18" name="Picture 17">
            <a:extLst>
              <a:ext uri="{FF2B5EF4-FFF2-40B4-BE49-F238E27FC236}">
                <a16:creationId xmlns:a16="http://schemas.microsoft.com/office/drawing/2014/main" id="{EBB6A8A3-4A55-879E-9A92-8639E4CCA248}"/>
              </a:ext>
            </a:extLst>
          </p:cNvPr>
          <p:cNvPicPr>
            <a:picLocks noChangeAspect="1"/>
          </p:cNvPicPr>
          <p:nvPr/>
        </p:nvPicPr>
        <p:blipFill>
          <a:blip r:embed="rId8"/>
          <a:stretch>
            <a:fillRect/>
          </a:stretch>
        </p:blipFill>
        <p:spPr>
          <a:xfrm>
            <a:off x="8459921" y="1257615"/>
            <a:ext cx="2995039" cy="2240252"/>
          </a:xfrm>
          <a:prstGeom prst="rect">
            <a:avLst/>
          </a:prstGeom>
        </p:spPr>
      </p:pic>
    </p:spTree>
    <p:extLst>
      <p:ext uri="{BB962C8B-B14F-4D97-AF65-F5344CB8AC3E}">
        <p14:creationId xmlns:p14="http://schemas.microsoft.com/office/powerpoint/2010/main" val="103423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08897039"/>
              </p:ext>
            </p:extLst>
          </p:nvPr>
        </p:nvGraphicFramePr>
        <p:xfrm>
          <a:off x="1473412" y="4188069"/>
          <a:ext cx="8950344" cy="1310640"/>
        </p:xfrm>
        <a:graphic>
          <a:graphicData uri="http://schemas.openxmlformats.org/drawingml/2006/table">
            <a:tbl>
              <a:tblPr firstRow="1" bandRow="1">
                <a:tableStyleId>{5C22544A-7EE6-4342-B048-85BDC9FD1C3A}</a:tableStyleId>
              </a:tblPr>
              <a:tblGrid>
                <a:gridCol w="692521">
                  <a:extLst>
                    <a:ext uri="{9D8B030D-6E8A-4147-A177-3AD203B41FA5}">
                      <a16:colId xmlns:a16="http://schemas.microsoft.com/office/drawing/2014/main" val="20000"/>
                    </a:ext>
                  </a:extLst>
                </a:gridCol>
                <a:gridCol w="818113">
                  <a:extLst>
                    <a:ext uri="{9D8B030D-6E8A-4147-A177-3AD203B41FA5}">
                      <a16:colId xmlns:a16="http://schemas.microsoft.com/office/drawing/2014/main" val="20001"/>
                    </a:ext>
                  </a:extLst>
                </a:gridCol>
                <a:gridCol w="792678">
                  <a:extLst>
                    <a:ext uri="{9D8B030D-6E8A-4147-A177-3AD203B41FA5}">
                      <a16:colId xmlns:a16="http://schemas.microsoft.com/office/drawing/2014/main" val="20002"/>
                    </a:ext>
                  </a:extLst>
                </a:gridCol>
                <a:gridCol w="421959">
                  <a:extLst>
                    <a:ext uri="{9D8B030D-6E8A-4147-A177-3AD203B41FA5}">
                      <a16:colId xmlns:a16="http://schemas.microsoft.com/office/drawing/2014/main" val="20003"/>
                    </a:ext>
                  </a:extLst>
                </a:gridCol>
                <a:gridCol w="635689">
                  <a:extLst>
                    <a:ext uri="{9D8B030D-6E8A-4147-A177-3AD203B41FA5}">
                      <a16:colId xmlns:a16="http://schemas.microsoft.com/office/drawing/2014/main" val="20004"/>
                    </a:ext>
                  </a:extLst>
                </a:gridCol>
                <a:gridCol w="605534">
                  <a:extLst>
                    <a:ext uri="{9D8B030D-6E8A-4147-A177-3AD203B41FA5}">
                      <a16:colId xmlns:a16="http://schemas.microsoft.com/office/drawing/2014/main" val="20005"/>
                    </a:ext>
                  </a:extLst>
                </a:gridCol>
                <a:gridCol w="770702">
                  <a:extLst>
                    <a:ext uri="{9D8B030D-6E8A-4147-A177-3AD203B41FA5}">
                      <a16:colId xmlns:a16="http://schemas.microsoft.com/office/drawing/2014/main" val="20006"/>
                    </a:ext>
                  </a:extLst>
                </a:gridCol>
                <a:gridCol w="590639">
                  <a:extLst>
                    <a:ext uri="{9D8B030D-6E8A-4147-A177-3AD203B41FA5}">
                      <a16:colId xmlns:a16="http://schemas.microsoft.com/office/drawing/2014/main" val="20007"/>
                    </a:ext>
                  </a:extLst>
                </a:gridCol>
                <a:gridCol w="759114">
                  <a:extLst>
                    <a:ext uri="{9D8B030D-6E8A-4147-A177-3AD203B41FA5}">
                      <a16:colId xmlns:a16="http://schemas.microsoft.com/office/drawing/2014/main" val="1111921549"/>
                    </a:ext>
                  </a:extLst>
                </a:gridCol>
                <a:gridCol w="526072">
                  <a:extLst>
                    <a:ext uri="{9D8B030D-6E8A-4147-A177-3AD203B41FA5}">
                      <a16:colId xmlns:a16="http://schemas.microsoft.com/office/drawing/2014/main" val="2506146586"/>
                    </a:ext>
                  </a:extLst>
                </a:gridCol>
                <a:gridCol w="701097">
                  <a:extLst>
                    <a:ext uri="{9D8B030D-6E8A-4147-A177-3AD203B41FA5}">
                      <a16:colId xmlns:a16="http://schemas.microsoft.com/office/drawing/2014/main" val="2337460243"/>
                    </a:ext>
                  </a:extLst>
                </a:gridCol>
                <a:gridCol w="818113">
                  <a:extLst>
                    <a:ext uri="{9D8B030D-6E8A-4147-A177-3AD203B41FA5}">
                      <a16:colId xmlns:a16="http://schemas.microsoft.com/office/drawing/2014/main" val="744941621"/>
                    </a:ext>
                  </a:extLst>
                </a:gridCol>
                <a:gridCol w="818113">
                  <a:extLst>
                    <a:ext uri="{9D8B030D-6E8A-4147-A177-3AD203B41FA5}">
                      <a16:colId xmlns:a16="http://schemas.microsoft.com/office/drawing/2014/main" val="605588531"/>
                    </a:ext>
                  </a:extLst>
                </a:gridCol>
              </a:tblGrid>
              <a:tr h="1310640">
                <a:tc>
                  <a:txBody>
                    <a:bodyPr/>
                    <a:lstStyle/>
                    <a:p>
                      <a:pPr algn="ctr"/>
                      <a:r>
                        <a:rPr lang="en-US" sz="8000" dirty="0">
                          <a:solidFill>
                            <a:srgbClr val="C00000"/>
                          </a:solidFill>
                        </a:rPr>
                        <a:t>V</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Ă</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Ư</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0" dirty="0">
                        <a:solidFill>
                          <a:srgbClr val="C00000"/>
                        </a:solidFill>
                      </a:endParaRP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P</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Ò</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5" name="TextBox 4"/>
          <p:cNvSpPr txBox="1"/>
          <p:nvPr/>
        </p:nvSpPr>
        <p:spPr>
          <a:xfrm>
            <a:off x="4494306" y="5934928"/>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Calibri"/>
                <a:ea typeface="+mn-ea"/>
                <a:cs typeface="+mn-cs"/>
              </a:rPr>
              <a:t>10 CHỮ CÁI</a:t>
            </a:r>
          </a:p>
        </p:txBody>
      </p:sp>
      <p:graphicFrame>
        <p:nvGraphicFramePr>
          <p:cNvPr id="6" name="Table 5"/>
          <p:cNvGraphicFramePr>
            <a:graphicFrameLocks noGrp="1"/>
          </p:cNvGraphicFramePr>
          <p:nvPr>
            <p:extLst>
              <p:ext uri="{D42A27DB-BD31-4B8C-83A1-F6EECF244321}">
                <p14:modId xmlns:p14="http://schemas.microsoft.com/office/powerpoint/2010/main" val="16232071"/>
              </p:ext>
            </p:extLst>
          </p:nvPr>
        </p:nvGraphicFramePr>
        <p:xfrm>
          <a:off x="1473416" y="4151238"/>
          <a:ext cx="8950340" cy="1384300"/>
        </p:xfrm>
        <a:graphic>
          <a:graphicData uri="http://schemas.openxmlformats.org/drawingml/2006/table">
            <a:tbl>
              <a:tblPr firstRow="1" bandRow="1">
                <a:tableStyleId>{5C22544A-7EE6-4342-B048-85BDC9FD1C3A}</a:tableStyleId>
              </a:tblPr>
              <a:tblGrid>
                <a:gridCol w="895034">
                  <a:extLst>
                    <a:ext uri="{9D8B030D-6E8A-4147-A177-3AD203B41FA5}">
                      <a16:colId xmlns:a16="http://schemas.microsoft.com/office/drawing/2014/main" val="20000"/>
                    </a:ext>
                  </a:extLst>
                </a:gridCol>
                <a:gridCol w="895034">
                  <a:extLst>
                    <a:ext uri="{9D8B030D-6E8A-4147-A177-3AD203B41FA5}">
                      <a16:colId xmlns:a16="http://schemas.microsoft.com/office/drawing/2014/main" val="20001"/>
                    </a:ext>
                  </a:extLst>
                </a:gridCol>
                <a:gridCol w="895034">
                  <a:extLst>
                    <a:ext uri="{9D8B030D-6E8A-4147-A177-3AD203B41FA5}">
                      <a16:colId xmlns:a16="http://schemas.microsoft.com/office/drawing/2014/main" val="20002"/>
                    </a:ext>
                  </a:extLst>
                </a:gridCol>
                <a:gridCol w="895034">
                  <a:extLst>
                    <a:ext uri="{9D8B030D-6E8A-4147-A177-3AD203B41FA5}">
                      <a16:colId xmlns:a16="http://schemas.microsoft.com/office/drawing/2014/main" val="20003"/>
                    </a:ext>
                  </a:extLst>
                </a:gridCol>
                <a:gridCol w="895034">
                  <a:extLst>
                    <a:ext uri="{9D8B030D-6E8A-4147-A177-3AD203B41FA5}">
                      <a16:colId xmlns:a16="http://schemas.microsoft.com/office/drawing/2014/main" val="20004"/>
                    </a:ext>
                  </a:extLst>
                </a:gridCol>
                <a:gridCol w="895034">
                  <a:extLst>
                    <a:ext uri="{9D8B030D-6E8A-4147-A177-3AD203B41FA5}">
                      <a16:colId xmlns:a16="http://schemas.microsoft.com/office/drawing/2014/main" val="20005"/>
                    </a:ext>
                  </a:extLst>
                </a:gridCol>
                <a:gridCol w="895034">
                  <a:extLst>
                    <a:ext uri="{9D8B030D-6E8A-4147-A177-3AD203B41FA5}">
                      <a16:colId xmlns:a16="http://schemas.microsoft.com/office/drawing/2014/main" val="20006"/>
                    </a:ext>
                  </a:extLst>
                </a:gridCol>
                <a:gridCol w="895034">
                  <a:extLst>
                    <a:ext uri="{9D8B030D-6E8A-4147-A177-3AD203B41FA5}">
                      <a16:colId xmlns:a16="http://schemas.microsoft.com/office/drawing/2014/main" val="20007"/>
                    </a:ext>
                  </a:extLst>
                </a:gridCol>
                <a:gridCol w="895034">
                  <a:extLst>
                    <a:ext uri="{9D8B030D-6E8A-4147-A177-3AD203B41FA5}">
                      <a16:colId xmlns:a16="http://schemas.microsoft.com/office/drawing/2014/main" val="1924775215"/>
                    </a:ext>
                  </a:extLst>
                </a:gridCol>
                <a:gridCol w="895034">
                  <a:extLst>
                    <a:ext uri="{9D8B030D-6E8A-4147-A177-3AD203B41FA5}">
                      <a16:colId xmlns:a16="http://schemas.microsoft.com/office/drawing/2014/main" val="1602003346"/>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pic>
        <p:nvPicPr>
          <p:cNvPr id="8"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618679" y="1940323"/>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612465" y="4527760"/>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Ã¬nh ná»n Äá»ng dÃ¢y ngang Äáº¹p 1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7" y="6188910"/>
            <a:ext cx="4096320" cy="423757"/>
          </a:xfrm>
          <a:prstGeom prst="rect">
            <a:avLst/>
          </a:prstGeom>
          <a:noFill/>
          <a:extLst>
            <a:ext uri="{909E8E84-426E-40DD-AFC4-6F175D3DCCD1}">
              <a14:hiddenFill xmlns:a14="http://schemas.microsoft.com/office/drawing/2010/main">
                <a:solidFill>
                  <a:srgbClr val="FFFFFF"/>
                </a:solidFill>
              </a14:hiddenFill>
            </a:ext>
          </a:extLst>
        </p:spPr>
      </p:pic>
      <p:pic>
        <p:nvPicPr>
          <p:cNvPr id="15" name="FILE_20211202_045543_4.55, 2 thg 12​">
            <a:hlinkClick r:id="" action="ppaction://media"/>
            <a:extLst>
              <a:ext uri="{FF2B5EF4-FFF2-40B4-BE49-F238E27FC236}">
                <a16:creationId xmlns:a16="http://schemas.microsoft.com/office/drawing/2014/main" id="{863EFA13-3CCD-46C0-80ED-9B5CA1B658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1082" y="3121718"/>
            <a:ext cx="487363" cy="487363"/>
          </a:xfrm>
          <a:prstGeom prst="rect">
            <a:avLst/>
          </a:prstGeom>
        </p:spPr>
      </p:pic>
      <p:sp>
        <p:nvSpPr>
          <p:cNvPr id="3" name="AutoShape 2" descr="Gốc rễ của làn sóng khủng bố chống phương Tâ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p:nvPr/>
        </p:nvSpPr>
        <p:spPr>
          <a:xfrm>
            <a:off x="97295" y="75222"/>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libri" panose="020F0502020204030204"/>
              </a:rPr>
              <a:t>6</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76F82D-9784-C7AB-9E2D-81B435016574}"/>
              </a:ext>
            </a:extLst>
          </p:cNvPr>
          <p:cNvSpPr/>
          <p:nvPr/>
        </p:nvSpPr>
        <p:spPr>
          <a:xfrm>
            <a:off x="2017535" y="346762"/>
            <a:ext cx="335220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Đây</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là</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cơ</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quan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mn-cs"/>
              </a:rPr>
              <a:t>nào</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mn-cs"/>
              </a:rPr>
              <a:t>?</a:t>
            </a:r>
            <a:endParaRPr kumimoji="0" lang="en-US" sz="3200" b="0" i="0" u="none" strike="noStrike" kern="1200" cap="none" spc="0" normalizeH="0" baseline="0" noProof="0" dirty="0">
              <a:ln>
                <a:noFill/>
              </a:ln>
              <a:solidFill>
                <a:prstClr val="black"/>
              </a:solidFill>
              <a:effectLst/>
              <a:uLnTx/>
              <a:uFillTx/>
              <a:latin typeface="Sitka Banner" pitchFamily="2" charset="0"/>
              <a:ea typeface="+mn-ea"/>
              <a:cs typeface="+mn-cs"/>
            </a:endParaRPr>
          </a:p>
        </p:txBody>
      </p:sp>
      <p:pic>
        <p:nvPicPr>
          <p:cNvPr id="1026" name="Picture 2" descr="Sách giáo khoa Ngữ Văn 11 tập 1 (Kết Nối Tri Thức Với Cuộc Sống) -  THI247.com">
            <a:extLst>
              <a:ext uri="{FF2B5EF4-FFF2-40B4-BE49-F238E27FC236}">
                <a16:creationId xmlns:a16="http://schemas.microsoft.com/office/drawing/2014/main" id="{DFFB4AFB-471E-465C-62B2-975922FFD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3672" y="1098520"/>
            <a:ext cx="2459263" cy="28775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9360C60-B78B-4743-3927-A298F48041B8}"/>
              </a:ext>
            </a:extLst>
          </p:cNvPr>
          <p:cNvPicPr>
            <a:picLocks noChangeAspect="1"/>
          </p:cNvPicPr>
          <p:nvPr/>
        </p:nvPicPr>
        <p:blipFill>
          <a:blip r:embed="rId7"/>
          <a:stretch>
            <a:fillRect/>
          </a:stretch>
        </p:blipFill>
        <p:spPr>
          <a:xfrm>
            <a:off x="4154287" y="1106670"/>
            <a:ext cx="3352201" cy="2760250"/>
          </a:xfrm>
          <a:prstGeom prst="rect">
            <a:avLst/>
          </a:prstGeom>
        </p:spPr>
      </p:pic>
      <p:pic>
        <p:nvPicPr>
          <p:cNvPr id="11" name="Picture 10">
            <a:extLst>
              <a:ext uri="{FF2B5EF4-FFF2-40B4-BE49-F238E27FC236}">
                <a16:creationId xmlns:a16="http://schemas.microsoft.com/office/drawing/2014/main" id="{385B522C-069C-DC3B-D5E9-E0907653931C}"/>
              </a:ext>
            </a:extLst>
          </p:cNvPr>
          <p:cNvPicPr>
            <a:picLocks noChangeAspect="1"/>
          </p:cNvPicPr>
          <p:nvPr/>
        </p:nvPicPr>
        <p:blipFill>
          <a:blip r:embed="rId8"/>
          <a:stretch>
            <a:fillRect/>
          </a:stretch>
        </p:blipFill>
        <p:spPr>
          <a:xfrm>
            <a:off x="7506488" y="1064343"/>
            <a:ext cx="4140375" cy="2760250"/>
          </a:xfrm>
          <a:prstGeom prst="rect">
            <a:avLst/>
          </a:prstGeom>
        </p:spPr>
      </p:pic>
    </p:spTree>
    <p:extLst>
      <p:ext uri="{BB962C8B-B14F-4D97-AF65-F5344CB8AC3E}">
        <p14:creationId xmlns:p14="http://schemas.microsoft.com/office/powerpoint/2010/main" val="254168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46E09A-99FD-AFE7-423B-A794478814C3}"/>
              </a:ext>
            </a:extLst>
          </p:cNvPr>
          <p:cNvPicPr>
            <a:picLocks noChangeAspect="1"/>
          </p:cNvPicPr>
          <p:nvPr/>
        </p:nvPicPr>
        <p:blipFill>
          <a:blip r:embed="rId2"/>
          <a:stretch>
            <a:fillRect/>
          </a:stretch>
        </p:blipFill>
        <p:spPr>
          <a:xfrm>
            <a:off x="6643172" y="93643"/>
            <a:ext cx="5338258" cy="6670714"/>
          </a:xfrm>
          <a:prstGeom prst="rect">
            <a:avLst/>
          </a:prstGeom>
        </p:spPr>
      </p:pic>
      <p:sp>
        <p:nvSpPr>
          <p:cNvPr id="5" name="Rectangle 4">
            <a:extLst>
              <a:ext uri="{FF2B5EF4-FFF2-40B4-BE49-F238E27FC236}">
                <a16:creationId xmlns:a16="http://schemas.microsoft.com/office/drawing/2014/main" id="{3974F289-E0C2-6224-6739-DA300CEAB08C}"/>
              </a:ext>
            </a:extLst>
          </p:cNvPr>
          <p:cNvSpPr/>
          <p:nvPr/>
        </p:nvSpPr>
        <p:spPr>
          <a:xfrm>
            <a:off x="0" y="8152"/>
            <a:ext cx="6470248" cy="91125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34">
            <a:extLst>
              <a:ext uri="{FF2B5EF4-FFF2-40B4-BE49-F238E27FC236}">
                <a16:creationId xmlns:a16="http://schemas.microsoft.com/office/drawing/2014/main" id="{A26124C6-BC0D-7CEC-CB19-B4D848C33C78}"/>
              </a:ext>
            </a:extLst>
          </p:cNvPr>
          <p:cNvSpPr/>
          <p:nvPr/>
        </p:nvSpPr>
        <p:spPr>
          <a:xfrm>
            <a:off x="-215188" y="0"/>
            <a:ext cx="134950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1562AC9F-E74D-67F9-E46A-3DECF4B12050}"/>
              </a:ext>
            </a:extLst>
          </p:cNvPr>
          <p:cNvSpPr txBox="1"/>
          <p:nvPr/>
        </p:nvSpPr>
        <p:spPr>
          <a:xfrm>
            <a:off x="0" y="209407"/>
            <a:ext cx="5858303"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Nội</a:t>
            </a: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dung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cải</a:t>
            </a: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cách</a:t>
            </a:r>
            <a:endPar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41E592C-452B-482F-7C28-D3751EC962CB}"/>
              </a:ext>
            </a:extLst>
          </p:cNvPr>
          <p:cNvSpPr txBox="1"/>
          <p:nvPr/>
        </p:nvSpPr>
        <p:spPr>
          <a:xfrm>
            <a:off x="650715" y="1151094"/>
            <a:ext cx="4922727" cy="3166824"/>
          </a:xfrm>
          <a:prstGeom prst="wedgeRoundRectCallout">
            <a:avLst>
              <a:gd name="adj1" fmla="val 10497"/>
              <a:gd name="adj2" fmla="val 6537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Hoạt</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động</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cặp</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đôi</a:t>
            </a:r>
            <a:endPar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Dựa</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vào</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thông</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tin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trong</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mục</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2 SGK tr. 71</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quan</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sát</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lược</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đồ</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hành</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chính</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thời</a:t>
            </a:r>
            <a:r>
              <a:rPr lang="en-US" sz="3000" dirty="0">
                <a:solidFill>
                  <a:prstClr val="black"/>
                </a:solidFill>
                <a:latin typeface="Sitka Banner" pitchFamily="2" charset="0"/>
                <a:cs typeface="Times New Roman" panose="02020603050405020304" pitchFamily="18" charset="0"/>
              </a:rPr>
              <a:t> Minh </a:t>
            </a:r>
            <a:r>
              <a:rPr lang="en-US" sz="3000" dirty="0" err="1">
                <a:solidFill>
                  <a:prstClr val="black"/>
                </a:solidFill>
                <a:latin typeface="Sitka Banner" pitchFamily="2" charset="0"/>
                <a:cs typeface="Times New Roman" panose="02020603050405020304" pitchFamily="18" charset="0"/>
              </a:rPr>
              <a:t>Mạng</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trình</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bày</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một</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số</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biện</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pháp</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cải</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cách</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của</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vua</a:t>
            </a:r>
            <a:r>
              <a:rPr lang="en-US" sz="3000" dirty="0">
                <a:solidFill>
                  <a:prstClr val="black"/>
                </a:solidFill>
                <a:latin typeface="Sitka Banner" pitchFamily="2" charset="0"/>
                <a:cs typeface="Times New Roman" panose="02020603050405020304" pitchFamily="18" charset="0"/>
              </a:rPr>
              <a:t> Minh </a:t>
            </a:r>
            <a:r>
              <a:rPr lang="en-US" sz="3000" dirty="0" err="1">
                <a:solidFill>
                  <a:prstClr val="black"/>
                </a:solidFill>
                <a:latin typeface="Sitka Banner" pitchFamily="2" charset="0"/>
                <a:cs typeface="Times New Roman" panose="02020603050405020304" pitchFamily="18" charset="0"/>
              </a:rPr>
              <a:t>Mạng</a:t>
            </a:r>
            <a:r>
              <a:rPr lang="en-US" sz="3000" dirty="0">
                <a:solidFill>
                  <a:prstClr val="black"/>
                </a:solidFill>
                <a:latin typeface="Sitka Banner" pitchFamily="2" charset="0"/>
                <a:cs typeface="Times New Roman" panose="02020603050405020304" pitchFamily="18" charset="0"/>
              </a:rPr>
              <a:t>.</a:t>
            </a:r>
            <a:endPar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E03E9710-0346-0CE7-1F06-C4618413E929}"/>
              </a:ext>
            </a:extLst>
          </p:cNvPr>
          <p:cNvPicPr>
            <a:picLocks noChangeAspect="1"/>
          </p:cNvPicPr>
          <p:nvPr/>
        </p:nvPicPr>
        <p:blipFill>
          <a:blip r:embed="rId4"/>
          <a:stretch>
            <a:fillRect/>
          </a:stretch>
        </p:blipFill>
        <p:spPr>
          <a:xfrm>
            <a:off x="773760" y="4317918"/>
            <a:ext cx="2943456" cy="2761605"/>
          </a:xfrm>
          <a:prstGeom prst="rect">
            <a:avLst/>
          </a:prstGeom>
        </p:spPr>
      </p:pic>
    </p:spTree>
    <p:extLst>
      <p:ext uri="{BB962C8B-B14F-4D97-AF65-F5344CB8AC3E}">
        <p14:creationId xmlns:p14="http://schemas.microsoft.com/office/powerpoint/2010/main" val="34371406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9F3E3">
                <a:alpha val="100000"/>
              </a:srgbClr>
            </a:gs>
            <a:gs pos="100000">
              <a:srgbClr val="B1EEE5">
                <a:alpha val="100000"/>
              </a:srgbClr>
            </a:gs>
          </a:gsLst>
          <a:lin ang="2100000"/>
        </a:gradFill>
        <a:effectLst/>
      </p:bgPr>
    </p:bg>
    <p:spTree>
      <p:nvGrpSpPr>
        <p:cNvPr id="1" name=""/>
        <p:cNvGrpSpPr/>
        <p:nvPr/>
      </p:nvGrpSpPr>
      <p:grpSpPr>
        <a:xfrm>
          <a:off x="0" y="0"/>
          <a:ext cx="0" cy="0"/>
          <a:chOff x="0" y="0"/>
          <a:chExt cx="0" cy="0"/>
        </a:xfrm>
      </p:grpSpPr>
      <p:sp>
        <p:nvSpPr>
          <p:cNvPr id="12" name="Freeform 8">
            <a:extLst>
              <a:ext uri="{FF2B5EF4-FFF2-40B4-BE49-F238E27FC236}">
                <a16:creationId xmlns:a16="http://schemas.microsoft.com/office/drawing/2014/main" id="{0039C974-3DE5-4FEB-E6E1-E0C738953799}"/>
              </a:ext>
            </a:extLst>
          </p:cNvPr>
          <p:cNvSpPr/>
          <p:nvPr/>
        </p:nvSpPr>
        <p:spPr>
          <a:xfrm rot="20219857" flipV="1">
            <a:off x="900488" y="1785147"/>
            <a:ext cx="2106782" cy="1000978"/>
          </a:xfrm>
          <a:custGeom>
            <a:avLst/>
            <a:gdLst/>
            <a:ahLst/>
            <a:cxnLst/>
            <a:rect l="l" t="t" r="r" b="b"/>
            <a:pathLst>
              <a:path w="9752733" h="2535711">
                <a:moveTo>
                  <a:pt x="0" y="0"/>
                </a:moveTo>
                <a:lnTo>
                  <a:pt x="9752733" y="0"/>
                </a:lnTo>
                <a:lnTo>
                  <a:pt x="9752733" y="2535711"/>
                </a:lnTo>
                <a:lnTo>
                  <a:pt x="0" y="25357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9">
            <a:extLst>
              <a:ext uri="{FF2B5EF4-FFF2-40B4-BE49-F238E27FC236}">
                <a16:creationId xmlns:a16="http://schemas.microsoft.com/office/drawing/2014/main" id="{E385D6EB-3FD2-50C8-7F80-35889621C8B5}"/>
              </a:ext>
            </a:extLst>
          </p:cNvPr>
          <p:cNvSpPr/>
          <p:nvPr/>
        </p:nvSpPr>
        <p:spPr>
          <a:xfrm rot="11006372" flipH="1">
            <a:off x="3694508" y="1237705"/>
            <a:ext cx="1532635" cy="844564"/>
          </a:xfrm>
          <a:custGeom>
            <a:avLst/>
            <a:gdLst/>
            <a:ahLst/>
            <a:cxnLst/>
            <a:rect l="l" t="t" r="r" b="b"/>
            <a:pathLst>
              <a:path w="5781340" h="5129625">
                <a:moveTo>
                  <a:pt x="5781340" y="0"/>
                </a:moveTo>
                <a:lnTo>
                  <a:pt x="0" y="0"/>
                </a:lnTo>
                <a:lnTo>
                  <a:pt x="0" y="5129625"/>
                </a:lnTo>
                <a:lnTo>
                  <a:pt x="5781340" y="5129625"/>
                </a:lnTo>
                <a:lnTo>
                  <a:pt x="578134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8">
            <a:extLst>
              <a:ext uri="{FF2B5EF4-FFF2-40B4-BE49-F238E27FC236}">
                <a16:creationId xmlns:a16="http://schemas.microsoft.com/office/drawing/2014/main" id="{7BD8C7CF-1550-A29D-C000-CA2E57CEEE49}"/>
              </a:ext>
            </a:extLst>
          </p:cNvPr>
          <p:cNvSpPr/>
          <p:nvPr/>
        </p:nvSpPr>
        <p:spPr>
          <a:xfrm rot="1528937">
            <a:off x="978719" y="2792759"/>
            <a:ext cx="2235687" cy="1783708"/>
          </a:xfrm>
          <a:custGeom>
            <a:avLst/>
            <a:gdLst/>
            <a:ahLst/>
            <a:cxnLst/>
            <a:rect l="l" t="t" r="r" b="b"/>
            <a:pathLst>
              <a:path w="9752733" h="2535711">
                <a:moveTo>
                  <a:pt x="0" y="0"/>
                </a:moveTo>
                <a:lnTo>
                  <a:pt x="9752733" y="0"/>
                </a:lnTo>
                <a:lnTo>
                  <a:pt x="9752733" y="2535711"/>
                </a:lnTo>
                <a:lnTo>
                  <a:pt x="0" y="25357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9">
            <a:extLst>
              <a:ext uri="{FF2B5EF4-FFF2-40B4-BE49-F238E27FC236}">
                <a16:creationId xmlns:a16="http://schemas.microsoft.com/office/drawing/2014/main" id="{F11625B5-E30B-4F78-FF24-5DF233B86B49}"/>
              </a:ext>
            </a:extLst>
          </p:cNvPr>
          <p:cNvSpPr/>
          <p:nvPr/>
        </p:nvSpPr>
        <p:spPr>
          <a:xfrm rot="7756807" flipH="1">
            <a:off x="3391109" y="209797"/>
            <a:ext cx="2003114" cy="693437"/>
          </a:xfrm>
          <a:custGeom>
            <a:avLst/>
            <a:gdLst/>
            <a:ahLst/>
            <a:cxnLst/>
            <a:rect l="l" t="t" r="r" b="b"/>
            <a:pathLst>
              <a:path w="5781340" h="5129625">
                <a:moveTo>
                  <a:pt x="5781340" y="0"/>
                </a:moveTo>
                <a:lnTo>
                  <a:pt x="0" y="0"/>
                </a:lnTo>
                <a:lnTo>
                  <a:pt x="0" y="5129625"/>
                </a:lnTo>
                <a:lnTo>
                  <a:pt x="5781340" y="5129625"/>
                </a:lnTo>
                <a:lnTo>
                  <a:pt x="578134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9">
            <a:extLst>
              <a:ext uri="{FF2B5EF4-FFF2-40B4-BE49-F238E27FC236}">
                <a16:creationId xmlns:a16="http://schemas.microsoft.com/office/drawing/2014/main" id="{9ED33461-3E22-0396-92C2-B147DC76A6FA}"/>
              </a:ext>
            </a:extLst>
          </p:cNvPr>
          <p:cNvSpPr/>
          <p:nvPr/>
        </p:nvSpPr>
        <p:spPr>
          <a:xfrm rot="10356163" flipH="1">
            <a:off x="3611754" y="441463"/>
            <a:ext cx="1358734" cy="2766684"/>
          </a:xfrm>
          <a:custGeom>
            <a:avLst/>
            <a:gdLst/>
            <a:ahLst/>
            <a:cxnLst/>
            <a:rect l="l" t="t" r="r" b="b"/>
            <a:pathLst>
              <a:path w="5781340" h="5129625">
                <a:moveTo>
                  <a:pt x="5781340" y="0"/>
                </a:moveTo>
                <a:lnTo>
                  <a:pt x="0" y="0"/>
                </a:lnTo>
                <a:lnTo>
                  <a:pt x="0" y="5129625"/>
                </a:lnTo>
                <a:lnTo>
                  <a:pt x="5781340" y="5129625"/>
                </a:lnTo>
                <a:lnTo>
                  <a:pt x="578134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B20D4426-ABCA-7A00-52D9-C7E3A53F937B}"/>
              </a:ext>
            </a:extLst>
          </p:cNvPr>
          <p:cNvGrpSpPr/>
          <p:nvPr/>
        </p:nvGrpSpPr>
        <p:grpSpPr>
          <a:xfrm>
            <a:off x="89173" y="39496"/>
            <a:ext cx="1731620" cy="10838663"/>
            <a:chOff x="-4660" y="2042022"/>
            <a:chExt cx="1999110" cy="7214974"/>
          </a:xfrm>
        </p:grpSpPr>
        <p:grpSp>
          <p:nvGrpSpPr>
            <p:cNvPr id="18" name="Group 2">
              <a:extLst>
                <a:ext uri="{FF2B5EF4-FFF2-40B4-BE49-F238E27FC236}">
                  <a16:creationId xmlns:a16="http://schemas.microsoft.com/office/drawing/2014/main" id="{876E2078-11D7-0543-C445-F2B61D6CD7A4}"/>
                </a:ext>
              </a:extLst>
            </p:cNvPr>
            <p:cNvGrpSpPr/>
            <p:nvPr/>
          </p:nvGrpSpPr>
          <p:grpSpPr>
            <a:xfrm>
              <a:off x="-4660" y="2042022"/>
              <a:ext cx="1999110" cy="7214974"/>
              <a:chOff x="-82769" y="-47625"/>
              <a:chExt cx="929633" cy="860425"/>
            </a:xfrm>
          </p:grpSpPr>
          <p:sp>
            <p:nvSpPr>
              <p:cNvPr id="23" name="Freeform 3">
                <a:extLst>
                  <a:ext uri="{FF2B5EF4-FFF2-40B4-BE49-F238E27FC236}">
                    <a16:creationId xmlns:a16="http://schemas.microsoft.com/office/drawing/2014/main" id="{A683DC36-71A5-9F61-3924-E0186EB43E67}"/>
                  </a:ext>
                </a:extLst>
              </p:cNvPr>
              <p:cNvSpPr/>
              <p:nvPr/>
            </p:nvSpPr>
            <p:spPr>
              <a:xfrm>
                <a:off x="-82769" y="51389"/>
                <a:ext cx="929633" cy="310202"/>
              </a:xfrm>
              <a:custGeom>
                <a:avLst/>
                <a:gdLst/>
                <a:ahLst/>
                <a:cxnLst/>
                <a:rect l="l" t="t" r="r" b="b"/>
                <a:pathLst>
                  <a:path w="841371" h="292736">
                    <a:moveTo>
                      <a:pt x="58508" y="0"/>
                    </a:moveTo>
                    <a:lnTo>
                      <a:pt x="782863" y="0"/>
                    </a:lnTo>
                    <a:cubicBezTo>
                      <a:pt x="815176" y="0"/>
                      <a:pt x="841371" y="26195"/>
                      <a:pt x="841371" y="58508"/>
                    </a:cubicBezTo>
                    <a:lnTo>
                      <a:pt x="841371" y="234227"/>
                    </a:lnTo>
                    <a:cubicBezTo>
                      <a:pt x="841371" y="249745"/>
                      <a:pt x="835207" y="264626"/>
                      <a:pt x="824234" y="275599"/>
                    </a:cubicBezTo>
                    <a:cubicBezTo>
                      <a:pt x="813262" y="286571"/>
                      <a:pt x="798380" y="292736"/>
                      <a:pt x="782863" y="292736"/>
                    </a:cubicBezTo>
                    <a:lnTo>
                      <a:pt x="58508" y="292736"/>
                    </a:lnTo>
                    <a:cubicBezTo>
                      <a:pt x="42991" y="292736"/>
                      <a:pt x="28109" y="286571"/>
                      <a:pt x="17137" y="275599"/>
                    </a:cubicBezTo>
                    <a:cubicBezTo>
                      <a:pt x="6164" y="264626"/>
                      <a:pt x="0" y="249745"/>
                      <a:pt x="0" y="234227"/>
                    </a:cubicBezTo>
                    <a:lnTo>
                      <a:pt x="0" y="58508"/>
                    </a:lnTo>
                    <a:cubicBezTo>
                      <a:pt x="0" y="42991"/>
                      <a:pt x="6164" y="28109"/>
                      <a:pt x="17137" y="17137"/>
                    </a:cubicBezTo>
                    <a:cubicBezTo>
                      <a:pt x="28109" y="6164"/>
                      <a:pt x="42991" y="0"/>
                      <a:pt x="5850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4">
                <a:extLst>
                  <a:ext uri="{FF2B5EF4-FFF2-40B4-BE49-F238E27FC236}">
                    <a16:creationId xmlns:a16="http://schemas.microsoft.com/office/drawing/2014/main" id="{70AE6810-3429-D6AF-5244-D17E4FCE5563}"/>
                  </a:ext>
                </a:extLst>
              </p:cNvPr>
              <p:cNvSpPr txBox="1"/>
              <p:nvPr/>
            </p:nvSpPr>
            <p:spPr>
              <a:xfrm>
                <a:off x="0" y="-47625"/>
                <a:ext cx="812800" cy="860425"/>
              </a:xfrm>
              <a:prstGeom prst="rect">
                <a:avLst/>
              </a:prstGeom>
            </p:spPr>
            <p:txBody>
              <a:bodyPr lIns="29591" tIns="29591" rIns="29591" bIns="29591" rtlCol="0" anchor="ctr"/>
              <a:lstStyle/>
              <a:p>
                <a:pPr marL="0" marR="0" lvl="0" indent="0" algn="ctr" defTabSz="609630" rtl="0" eaLnBrk="1" fontAlgn="auto" latinLnBrk="0" hangingPunct="1">
                  <a:lnSpc>
                    <a:spcPts val="24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6">
              <a:extLst>
                <a:ext uri="{FF2B5EF4-FFF2-40B4-BE49-F238E27FC236}">
                  <a16:creationId xmlns:a16="http://schemas.microsoft.com/office/drawing/2014/main" id="{2BAB5F85-419F-BD50-B55C-97B47763A253}"/>
                </a:ext>
              </a:extLst>
            </p:cNvPr>
            <p:cNvSpPr/>
            <p:nvPr/>
          </p:nvSpPr>
          <p:spPr>
            <a:xfrm>
              <a:off x="109241" y="3042213"/>
              <a:ext cx="1728076" cy="2236751"/>
            </a:xfrm>
            <a:custGeom>
              <a:avLst/>
              <a:gdLst/>
              <a:ahLst/>
              <a:cxnLst/>
              <a:rect l="l" t="t" r="r" b="b"/>
              <a:pathLst>
                <a:path w="770979" h="217588">
                  <a:moveTo>
                    <a:pt x="56188" y="0"/>
                  </a:moveTo>
                  <a:lnTo>
                    <a:pt x="714791" y="0"/>
                  </a:lnTo>
                  <a:cubicBezTo>
                    <a:pt x="729693" y="0"/>
                    <a:pt x="743984" y="5920"/>
                    <a:pt x="754522" y="16457"/>
                  </a:cubicBezTo>
                  <a:cubicBezTo>
                    <a:pt x="765059" y="26994"/>
                    <a:pt x="770979" y="41286"/>
                    <a:pt x="770979" y="56188"/>
                  </a:cubicBezTo>
                  <a:lnTo>
                    <a:pt x="770979" y="161399"/>
                  </a:lnTo>
                  <a:cubicBezTo>
                    <a:pt x="770979" y="192431"/>
                    <a:pt x="745823" y="217588"/>
                    <a:pt x="714791" y="217588"/>
                  </a:cubicBezTo>
                  <a:lnTo>
                    <a:pt x="56188" y="217588"/>
                  </a:lnTo>
                  <a:cubicBezTo>
                    <a:pt x="25156" y="217588"/>
                    <a:pt x="0" y="192431"/>
                    <a:pt x="0" y="161399"/>
                  </a:cubicBezTo>
                  <a:lnTo>
                    <a:pt x="0" y="56188"/>
                  </a:lnTo>
                  <a:cubicBezTo>
                    <a:pt x="0" y="25156"/>
                    <a:pt x="25156" y="0"/>
                    <a:pt x="56188" y="0"/>
                  </a:cubicBezTo>
                  <a:close/>
                </a:path>
              </a:pathLst>
            </a:custGeom>
            <a:solidFill>
              <a:srgbClr val="B1EEE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59C7337-BA06-8D27-111C-A69B50B9420A}"/>
                </a:ext>
              </a:extLst>
            </p:cNvPr>
            <p:cNvSpPr txBox="1"/>
            <p:nvPr/>
          </p:nvSpPr>
          <p:spPr>
            <a:xfrm>
              <a:off x="242895" y="3253000"/>
              <a:ext cx="1423832" cy="18438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F81BD">
                      <a:lumMod val="50000"/>
                    </a:srgbClr>
                  </a:solidFill>
                  <a:effectLst/>
                  <a:uLnTx/>
                  <a:uFillTx/>
                  <a:latin typeface="Sitka Banner" pitchFamily="2" charset="0"/>
                  <a:ea typeface="Times New Roman" panose="02020603050405020304" pitchFamily="18" charset="0"/>
                  <a:cs typeface="Times New Roman" panose="02020603050405020304" pitchFamily="18" charset="0"/>
                </a:rPr>
                <a:t>NỘI DUNG CẢI CÁCH MINH MẠNG</a:t>
              </a:r>
            </a:p>
          </p:txBody>
        </p:sp>
      </p:grpSp>
      <p:grpSp>
        <p:nvGrpSpPr>
          <p:cNvPr id="81" name="Group 80">
            <a:extLst>
              <a:ext uri="{FF2B5EF4-FFF2-40B4-BE49-F238E27FC236}">
                <a16:creationId xmlns:a16="http://schemas.microsoft.com/office/drawing/2014/main" id="{0034804F-F952-60F4-115C-FF22AA2D04FF}"/>
              </a:ext>
            </a:extLst>
          </p:cNvPr>
          <p:cNvGrpSpPr/>
          <p:nvPr/>
        </p:nvGrpSpPr>
        <p:grpSpPr>
          <a:xfrm>
            <a:off x="4290758" y="110837"/>
            <a:ext cx="7735587" cy="1221549"/>
            <a:chOff x="4290758" y="110837"/>
            <a:chExt cx="7735587" cy="1221549"/>
          </a:xfrm>
        </p:grpSpPr>
        <p:sp>
          <p:nvSpPr>
            <p:cNvPr id="4" name="Freeform 33">
              <a:extLst>
                <a:ext uri="{FF2B5EF4-FFF2-40B4-BE49-F238E27FC236}">
                  <a16:creationId xmlns:a16="http://schemas.microsoft.com/office/drawing/2014/main" id="{B02A6A9D-0B43-DA9B-9A52-4D3ACA92A94A}"/>
                </a:ext>
              </a:extLst>
            </p:cNvPr>
            <p:cNvSpPr/>
            <p:nvPr/>
          </p:nvSpPr>
          <p:spPr>
            <a:xfrm>
              <a:off x="4290758" y="110837"/>
              <a:ext cx="7735587" cy="964741"/>
            </a:xfrm>
            <a:custGeom>
              <a:avLst/>
              <a:gdLst/>
              <a:ahLst/>
              <a:cxnLst/>
              <a:rect l="l" t="t" r="r" b="b"/>
              <a:pathLst>
                <a:path w="2066841" h="487678">
                  <a:moveTo>
                    <a:pt x="105269" y="0"/>
                  </a:moveTo>
                  <a:lnTo>
                    <a:pt x="1961573" y="0"/>
                  </a:lnTo>
                  <a:cubicBezTo>
                    <a:pt x="2019711" y="0"/>
                    <a:pt x="2066841" y="47130"/>
                    <a:pt x="2066841" y="105269"/>
                  </a:cubicBezTo>
                  <a:lnTo>
                    <a:pt x="2066841" y="382410"/>
                  </a:lnTo>
                  <a:cubicBezTo>
                    <a:pt x="2066841" y="440548"/>
                    <a:pt x="2019711" y="487678"/>
                    <a:pt x="1961573" y="487678"/>
                  </a:cubicBezTo>
                  <a:lnTo>
                    <a:pt x="105269" y="487678"/>
                  </a:lnTo>
                  <a:cubicBezTo>
                    <a:pt x="47130" y="487678"/>
                    <a:pt x="0" y="440548"/>
                    <a:pt x="0" y="382410"/>
                  </a:cubicBezTo>
                  <a:lnTo>
                    <a:pt x="0" y="105269"/>
                  </a:lnTo>
                  <a:cubicBezTo>
                    <a:pt x="0" y="47130"/>
                    <a:pt x="47130" y="0"/>
                    <a:pt x="105269" y="0"/>
                  </a:cubicBezTo>
                  <a:close/>
                </a:path>
              </a:pathLst>
            </a:custGeom>
            <a:solidFill>
              <a:schemeClr val="accent5">
                <a:lumMod val="75000"/>
              </a:schemeClr>
            </a:solidFill>
            <a:ln>
              <a:noFill/>
            </a:ln>
          </p:spPr>
          <p:txBody>
            <a:bodyPr/>
            <a:lstStyle/>
            <a:p>
              <a:endParaRPr lang="en-US"/>
            </a:p>
          </p:txBody>
        </p:sp>
        <p:sp>
          <p:nvSpPr>
            <p:cNvPr id="5" name="TextBox 4">
              <a:extLst>
                <a:ext uri="{FF2B5EF4-FFF2-40B4-BE49-F238E27FC236}">
                  <a16:creationId xmlns:a16="http://schemas.microsoft.com/office/drawing/2014/main" id="{37957A2D-3155-F735-7284-A40E33D2B65B}"/>
                </a:ext>
              </a:extLst>
            </p:cNvPr>
            <p:cNvSpPr txBox="1"/>
            <p:nvPr/>
          </p:nvSpPr>
          <p:spPr>
            <a:xfrm>
              <a:off x="4413012" y="132057"/>
              <a:ext cx="754731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10" normalizeH="0" baseline="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Tiến</a:t>
              </a:r>
              <a:r>
                <a:rPr kumimoji="0" lang="en-US" sz="2400" b="0" i="0" u="none" strike="noStrike" kern="1200" cap="none" spc="1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hành</a:t>
              </a:r>
              <a:r>
                <a:rPr kumimoji="0" lang="en-US" sz="2400" b="0" i="0" u="none" strike="noStrike" kern="1200" cap="none" spc="1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cải</a:t>
              </a:r>
              <a:r>
                <a:rPr kumimoji="0" lang="en-US" sz="2400" b="0" i="0" u="none" strike="noStrike" kern="1200" cap="none" spc="10" normalizeH="0" baseline="0" noProof="0" dirty="0">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tổ</a:t>
              </a:r>
              <a:r>
                <a:rPr kumimoji="0" lang="en-US" sz="2400" b="0" i="0" u="none" strike="noStrike" kern="1200" cap="none" spc="10" normalizeH="0" baseline="0" noProof="0" dirty="0">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hệ</a:t>
              </a:r>
              <a:r>
                <a:rPr kumimoji="0" lang="en-US" sz="2400" b="0" i="0" u="none" strike="noStrike" kern="1200" cap="none" spc="10" normalizeH="0" baseline="0" noProof="0" dirty="0">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thống</a:t>
              </a:r>
              <a:r>
                <a:rPr kumimoji="0" lang="en-US" sz="2400" b="0" i="0" u="none" strike="noStrike" kern="1200" cap="none" spc="10" normalizeH="0" baseline="0" noProof="0" dirty="0">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 Văn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thư</a:t>
              </a:r>
              <a:r>
                <a:rPr kumimoji="0" lang="en-US" sz="2400" b="0" i="0" u="none" strike="noStrike" kern="1200" cap="none" spc="10" normalizeH="0" baseline="0" noProof="0" dirty="0">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phòng</a:t>
              </a:r>
              <a:r>
                <a:rPr kumimoji="0" lang="en-US" sz="2400" b="0" i="0" u="none" strike="noStrike" kern="1200" cap="none" spc="10" normalizeH="0" baseline="0" noProof="0" dirty="0">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lập</a:t>
              </a:r>
              <a:r>
                <a:rPr kumimoji="0" lang="en-US" sz="2400" b="0" i="0" u="none" strike="noStrike" kern="1200" cap="none" spc="10" normalizeH="0" baseline="0" noProof="0" dirty="0">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Nội</a:t>
              </a:r>
              <a:r>
                <a:rPr kumimoji="0" lang="en-US" sz="2400" b="0" i="0" u="none" strike="noStrike" kern="1200" cap="none" spc="10" normalizeH="0" baseline="0" noProof="0" dirty="0">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các</a:t>
              </a:r>
              <a:r>
                <a:rPr kumimoji="0" lang="en-US" sz="2400" b="0" i="0" u="none" strike="noStrike" kern="1200" cap="none" spc="10" normalizeH="0" baseline="0" noProof="0" dirty="0">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và</a:t>
              </a:r>
              <a:r>
                <a:rPr kumimoji="0" lang="en-US" sz="2400" b="0" i="0" u="none" strike="noStrike" kern="1200" cap="none" spc="10" normalizeH="0" baseline="0" noProof="0" dirty="0">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Cơ</a:t>
              </a:r>
              <a:r>
                <a:rPr kumimoji="0" lang="en-US" sz="2400" b="0" i="0" u="none" strike="noStrike" kern="1200" cap="none" spc="10" normalizeH="0" baseline="0" noProof="0" dirty="0">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mật</a:t>
              </a:r>
              <a:r>
                <a:rPr kumimoji="0" lang="en-US" sz="2400" b="0" i="0" u="none" strike="noStrike" kern="1200" cap="none" spc="10" normalizeH="0" baseline="0" noProof="0" dirty="0">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viện</a:t>
              </a:r>
              <a:r>
                <a:rPr kumimoji="0" lang="en-US" sz="2400" b="0" i="0" u="none" strike="noStrike" kern="1200" cap="none" spc="10" normalizeH="0" baseline="0" noProof="0" dirty="0">
                  <a:ln>
                    <a:noFill/>
                  </a:ln>
                  <a:solidFill>
                    <a:srgbClr val="FFFF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(2 </a:t>
              </a:r>
              <a:r>
                <a:rPr kumimoji="0" lang="en-US" sz="2400" b="0" i="0" u="none" strike="noStrike" kern="1200" cap="none" spc="10" normalizeH="0" baseline="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cơ</a:t>
              </a:r>
              <a:r>
                <a:rPr kumimoji="0" lang="en-US" sz="2400" b="0" i="0" u="none" strike="noStrike" kern="1200" cap="none" spc="1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quan</a:t>
              </a:r>
              <a:r>
                <a:rPr kumimoji="0" lang="en-US" sz="2400" b="0" i="0" u="none" strike="noStrike" kern="1200" cap="none" spc="10" normalizeH="0" baseline="0" noProof="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smtClean="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tham </a:t>
              </a:r>
              <a:r>
                <a:rPr kumimoji="0" lang="en-US" sz="2400" b="0" i="0" u="none" strike="noStrike" kern="1200" cap="none" spc="10" normalizeH="0" baseline="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mưu</a:t>
              </a:r>
              <a:r>
                <a:rPr kumimoji="0" lang="en-US" sz="2400" b="0" i="0" u="none" strike="noStrike" kern="1200" cap="none" spc="1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và</a:t>
              </a:r>
              <a:r>
                <a:rPr kumimoji="0" lang="en-US" sz="2400" b="0" i="0" u="none" strike="noStrike" kern="1200" cap="none" spc="1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tư</a:t>
              </a:r>
              <a:r>
                <a:rPr kumimoji="0" lang="en-US" sz="2400" b="0" i="0" u="none" strike="noStrike" kern="1200" cap="none" spc="1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vấn</a:t>
              </a:r>
              <a:r>
                <a:rPr kumimoji="0" lang="en-US" sz="2400" b="0" i="0" u="none" strike="noStrike" kern="1200" cap="none" spc="1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tối</a:t>
              </a:r>
              <a:r>
                <a:rPr kumimoji="0" lang="en-US" sz="2400" b="0" i="0" u="none" strike="noStrike" kern="1200" cap="none" spc="1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cao</a:t>
              </a:r>
              <a:r>
                <a:rPr kumimoji="0" lang="en-US" sz="2400" b="0" i="0" u="none" strike="noStrike" kern="1200" cap="none" spc="1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của</a:t>
              </a:r>
              <a:r>
                <a:rPr kumimoji="0" lang="en-US" sz="2400" b="0" i="0" u="none" strike="noStrike" kern="1200" cap="none" spc="1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hoàng</a:t>
              </a:r>
              <a:r>
                <a:rPr kumimoji="0" lang="en-US" sz="2400" b="0" i="0" u="none" strike="noStrike" kern="1200" cap="none" spc="1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đế</a:t>
              </a:r>
              <a:r>
                <a:rPr kumimoji="0" lang="en-US" sz="2400" b="0" i="0" u="none" strike="noStrike" kern="1200" cap="none" spc="1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endParaRPr>
            </a:p>
          </p:txBody>
        </p:sp>
      </p:grpSp>
      <p:grpSp>
        <p:nvGrpSpPr>
          <p:cNvPr id="82" name="Group 81">
            <a:extLst>
              <a:ext uri="{FF2B5EF4-FFF2-40B4-BE49-F238E27FC236}">
                <a16:creationId xmlns:a16="http://schemas.microsoft.com/office/drawing/2014/main" id="{545C70C7-3F46-14E2-E6D5-A58B30C9FCC4}"/>
              </a:ext>
            </a:extLst>
          </p:cNvPr>
          <p:cNvGrpSpPr/>
          <p:nvPr/>
        </p:nvGrpSpPr>
        <p:grpSpPr>
          <a:xfrm>
            <a:off x="4381752" y="1201873"/>
            <a:ext cx="7693986" cy="963582"/>
            <a:chOff x="4381752" y="1201873"/>
            <a:chExt cx="7693986" cy="963582"/>
          </a:xfrm>
        </p:grpSpPr>
        <p:sp>
          <p:nvSpPr>
            <p:cNvPr id="7" name="Freeform 33">
              <a:extLst>
                <a:ext uri="{FF2B5EF4-FFF2-40B4-BE49-F238E27FC236}">
                  <a16:creationId xmlns:a16="http://schemas.microsoft.com/office/drawing/2014/main" id="{9766A78F-834B-EC8F-A6A3-D869AD73AFA5}"/>
                </a:ext>
              </a:extLst>
            </p:cNvPr>
            <p:cNvSpPr/>
            <p:nvPr/>
          </p:nvSpPr>
          <p:spPr>
            <a:xfrm>
              <a:off x="4381752" y="1211348"/>
              <a:ext cx="7693986" cy="954107"/>
            </a:xfrm>
            <a:custGeom>
              <a:avLst/>
              <a:gdLst/>
              <a:ahLst/>
              <a:cxnLst/>
              <a:rect l="l" t="t" r="r" b="b"/>
              <a:pathLst>
                <a:path w="2066841" h="487678">
                  <a:moveTo>
                    <a:pt x="105269" y="0"/>
                  </a:moveTo>
                  <a:lnTo>
                    <a:pt x="1961573" y="0"/>
                  </a:lnTo>
                  <a:cubicBezTo>
                    <a:pt x="2019711" y="0"/>
                    <a:pt x="2066841" y="47130"/>
                    <a:pt x="2066841" y="105269"/>
                  </a:cubicBezTo>
                  <a:lnTo>
                    <a:pt x="2066841" y="382410"/>
                  </a:lnTo>
                  <a:cubicBezTo>
                    <a:pt x="2066841" y="440548"/>
                    <a:pt x="2019711" y="487678"/>
                    <a:pt x="1961573" y="487678"/>
                  </a:cubicBezTo>
                  <a:lnTo>
                    <a:pt x="105269" y="487678"/>
                  </a:lnTo>
                  <a:cubicBezTo>
                    <a:pt x="47130" y="487678"/>
                    <a:pt x="0" y="440548"/>
                    <a:pt x="0" y="382410"/>
                  </a:cubicBezTo>
                  <a:lnTo>
                    <a:pt x="0" y="105269"/>
                  </a:lnTo>
                  <a:cubicBezTo>
                    <a:pt x="0" y="47130"/>
                    <a:pt x="47130" y="0"/>
                    <a:pt x="105269" y="0"/>
                  </a:cubicBezTo>
                  <a:close/>
                </a:path>
              </a:pathLst>
            </a:custGeom>
            <a:solidFill>
              <a:schemeClr val="accent5">
                <a:lumMod val="75000"/>
              </a:schemeClr>
            </a:solidFill>
            <a:ln>
              <a:noFill/>
            </a:ln>
          </p:spPr>
          <p:txBody>
            <a:bodyPr/>
            <a:lstStyle/>
            <a:p>
              <a:endParaRPr lang="en-US"/>
            </a:p>
          </p:txBody>
        </p:sp>
        <p:sp>
          <p:nvSpPr>
            <p:cNvPr id="8" name="TextBox 7">
              <a:extLst>
                <a:ext uri="{FF2B5EF4-FFF2-40B4-BE49-F238E27FC236}">
                  <a16:creationId xmlns:a16="http://schemas.microsoft.com/office/drawing/2014/main" id="{EBB649AC-4797-1844-ECE3-9FD97DC60762}"/>
                </a:ext>
              </a:extLst>
            </p:cNvPr>
            <p:cNvSpPr txBox="1"/>
            <p:nvPr/>
          </p:nvSpPr>
          <p:spPr>
            <a:xfrm>
              <a:off x="4513906" y="1201873"/>
              <a:ext cx="7252107" cy="94179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Hoàn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thiện</a:t>
              </a: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cơ</a:t>
              </a: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cấu</a:t>
              </a: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chức</a:t>
              </a: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năng</a:t>
              </a: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của</a:t>
              </a: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Lục</a:t>
              </a: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bộ</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cải</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tổ</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cơ</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quan</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chuyên</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môn</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Quốc</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tử</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giám</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Hàn</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lâm</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viện</a:t>
              </a:r>
              <a:endParaRPr kumimoji="0" lang="en-US" sz="2400" b="0" i="0" u="none" strike="noStrike" kern="1200" cap="none" spc="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endParaRPr>
            </a:p>
          </p:txBody>
        </p:sp>
      </p:grpSp>
      <p:grpSp>
        <p:nvGrpSpPr>
          <p:cNvPr id="83" name="Group 82">
            <a:extLst>
              <a:ext uri="{FF2B5EF4-FFF2-40B4-BE49-F238E27FC236}">
                <a16:creationId xmlns:a16="http://schemas.microsoft.com/office/drawing/2014/main" id="{CC796D03-4598-1B6B-8CB0-E14B06A1F225}"/>
              </a:ext>
            </a:extLst>
          </p:cNvPr>
          <p:cNvGrpSpPr/>
          <p:nvPr/>
        </p:nvGrpSpPr>
        <p:grpSpPr>
          <a:xfrm>
            <a:off x="4432685" y="2264897"/>
            <a:ext cx="7689384" cy="1027623"/>
            <a:chOff x="4432685" y="2264897"/>
            <a:chExt cx="7689384" cy="1027623"/>
          </a:xfrm>
        </p:grpSpPr>
        <p:sp>
          <p:nvSpPr>
            <p:cNvPr id="10" name="Freeform 33">
              <a:extLst>
                <a:ext uri="{FF2B5EF4-FFF2-40B4-BE49-F238E27FC236}">
                  <a16:creationId xmlns:a16="http://schemas.microsoft.com/office/drawing/2014/main" id="{EA34278F-9A55-68DB-962C-D534E7D49486}"/>
                </a:ext>
              </a:extLst>
            </p:cNvPr>
            <p:cNvSpPr/>
            <p:nvPr/>
          </p:nvSpPr>
          <p:spPr>
            <a:xfrm>
              <a:off x="4432685" y="2264897"/>
              <a:ext cx="7689384" cy="1027623"/>
            </a:xfrm>
            <a:custGeom>
              <a:avLst/>
              <a:gdLst/>
              <a:ahLst/>
              <a:cxnLst/>
              <a:rect l="l" t="t" r="r" b="b"/>
              <a:pathLst>
                <a:path w="2066841" h="487678">
                  <a:moveTo>
                    <a:pt x="105269" y="0"/>
                  </a:moveTo>
                  <a:lnTo>
                    <a:pt x="1961573" y="0"/>
                  </a:lnTo>
                  <a:cubicBezTo>
                    <a:pt x="2019711" y="0"/>
                    <a:pt x="2066841" y="47130"/>
                    <a:pt x="2066841" y="105269"/>
                  </a:cubicBezTo>
                  <a:lnTo>
                    <a:pt x="2066841" y="382410"/>
                  </a:lnTo>
                  <a:cubicBezTo>
                    <a:pt x="2066841" y="440548"/>
                    <a:pt x="2019711" y="487678"/>
                    <a:pt x="1961573" y="487678"/>
                  </a:cubicBezTo>
                  <a:lnTo>
                    <a:pt x="105269" y="487678"/>
                  </a:lnTo>
                  <a:cubicBezTo>
                    <a:pt x="47130" y="487678"/>
                    <a:pt x="0" y="440548"/>
                    <a:pt x="0" y="382410"/>
                  </a:cubicBezTo>
                  <a:lnTo>
                    <a:pt x="0" y="105269"/>
                  </a:lnTo>
                  <a:cubicBezTo>
                    <a:pt x="0" y="47130"/>
                    <a:pt x="47130" y="0"/>
                    <a:pt x="105269" y="0"/>
                  </a:cubicBezTo>
                  <a:close/>
                </a:path>
              </a:pathLst>
            </a:custGeom>
            <a:solidFill>
              <a:schemeClr val="accent5">
                <a:lumMod val="75000"/>
              </a:schemeClr>
            </a:solidFill>
            <a:ln>
              <a:noFill/>
            </a:ln>
          </p:spPr>
          <p:txBody>
            <a:bodyPr/>
            <a:lstStyle/>
            <a:p>
              <a:endParaRPr lang="en-US"/>
            </a:p>
          </p:txBody>
        </p:sp>
        <p:sp>
          <p:nvSpPr>
            <p:cNvPr id="11" name="TextBox 10">
              <a:extLst>
                <a:ext uri="{FF2B5EF4-FFF2-40B4-BE49-F238E27FC236}">
                  <a16:creationId xmlns:a16="http://schemas.microsoft.com/office/drawing/2014/main" id="{0C24CE2C-6EF0-49E6-17DC-68E4D445FA17}"/>
                </a:ext>
              </a:extLst>
            </p:cNvPr>
            <p:cNvSpPr txBox="1"/>
            <p:nvPr/>
          </p:nvSpPr>
          <p:spPr>
            <a:xfrm>
              <a:off x="4549734" y="2297789"/>
              <a:ext cx="7493671" cy="94179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Thực</a:t>
              </a: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hiện</a:t>
              </a: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chế</a:t>
              </a: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giám</a:t>
              </a: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sát</a:t>
              </a: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thanh</a:t>
              </a: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tra</a:t>
              </a: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chéo</a:t>
              </a:r>
              <a:r>
                <a:rPr kumimoji="0" lang="en-US" sz="2400" b="0" i="0" u="none" strike="noStrike" kern="1200" cap="none" spc="10" normalizeH="0" baseline="0" noProof="0" dirty="0">
                  <a:ln>
                    <a:noFill/>
                  </a:ln>
                  <a:solidFill>
                    <a:srgbClr val="FFFF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giữa</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cơ</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quan</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trung</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ương</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thông</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qua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hoạt</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động</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của</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Đô</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sát</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viện</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lục</a:t>
              </a:r>
              <a:r>
                <a:rPr kumimoji="0" lang="en-US" sz="2400" b="0" i="0" u="none" strike="noStrike" kern="1200" cap="none" spc="1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khoa</a:t>
              </a:r>
              <a:endParaRPr kumimoji="0" lang="en-US" sz="2400" b="0" i="0" u="none" strike="noStrike" kern="1200" cap="none" spc="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3ECA849D-75F8-4836-EE3A-A192C90744B2}"/>
              </a:ext>
            </a:extLst>
          </p:cNvPr>
          <p:cNvGrpSpPr/>
          <p:nvPr/>
        </p:nvGrpSpPr>
        <p:grpSpPr>
          <a:xfrm>
            <a:off x="1753281" y="84049"/>
            <a:ext cx="2103890" cy="4394938"/>
            <a:chOff x="4665565" y="32665"/>
            <a:chExt cx="2197667" cy="4394938"/>
          </a:xfrm>
        </p:grpSpPr>
        <p:grpSp>
          <p:nvGrpSpPr>
            <p:cNvPr id="43" name="Group 32">
              <a:extLst>
                <a:ext uri="{FF2B5EF4-FFF2-40B4-BE49-F238E27FC236}">
                  <a16:creationId xmlns:a16="http://schemas.microsoft.com/office/drawing/2014/main" id="{459FCCC5-6CBA-A050-10C9-059FF37B6F77}"/>
                </a:ext>
              </a:extLst>
            </p:cNvPr>
            <p:cNvGrpSpPr/>
            <p:nvPr/>
          </p:nvGrpSpPr>
          <p:grpSpPr>
            <a:xfrm>
              <a:off x="4665565" y="32665"/>
              <a:ext cx="2197033" cy="4394938"/>
              <a:chOff x="0" y="-47625"/>
              <a:chExt cx="935056" cy="860425"/>
            </a:xfrm>
          </p:grpSpPr>
          <p:sp>
            <p:nvSpPr>
              <p:cNvPr id="49" name="Freeform 33">
                <a:extLst>
                  <a:ext uri="{FF2B5EF4-FFF2-40B4-BE49-F238E27FC236}">
                    <a16:creationId xmlns:a16="http://schemas.microsoft.com/office/drawing/2014/main" id="{3351EA68-2536-DE71-FAF3-693B156DBD52}"/>
                  </a:ext>
                </a:extLst>
              </p:cNvPr>
              <p:cNvSpPr/>
              <p:nvPr/>
            </p:nvSpPr>
            <p:spPr>
              <a:xfrm>
                <a:off x="122256" y="32920"/>
                <a:ext cx="812800" cy="278413"/>
              </a:xfrm>
              <a:custGeom>
                <a:avLst/>
                <a:gdLst/>
                <a:ahLst/>
                <a:cxnLst/>
                <a:rect l="l" t="t" r="r" b="b"/>
                <a:pathLst>
                  <a:path w="841371" h="292736">
                    <a:moveTo>
                      <a:pt x="58508" y="0"/>
                    </a:moveTo>
                    <a:lnTo>
                      <a:pt x="782863" y="0"/>
                    </a:lnTo>
                    <a:cubicBezTo>
                      <a:pt x="815176" y="0"/>
                      <a:pt x="841371" y="26195"/>
                      <a:pt x="841371" y="58508"/>
                    </a:cubicBezTo>
                    <a:lnTo>
                      <a:pt x="841371" y="234227"/>
                    </a:lnTo>
                    <a:cubicBezTo>
                      <a:pt x="841371" y="249745"/>
                      <a:pt x="835207" y="264626"/>
                      <a:pt x="824234" y="275599"/>
                    </a:cubicBezTo>
                    <a:cubicBezTo>
                      <a:pt x="813262" y="286571"/>
                      <a:pt x="798380" y="292736"/>
                      <a:pt x="782863" y="292736"/>
                    </a:cubicBezTo>
                    <a:lnTo>
                      <a:pt x="58508" y="292736"/>
                    </a:lnTo>
                    <a:cubicBezTo>
                      <a:pt x="42991" y="292736"/>
                      <a:pt x="28109" y="286571"/>
                      <a:pt x="17137" y="275599"/>
                    </a:cubicBezTo>
                    <a:cubicBezTo>
                      <a:pt x="6164" y="264626"/>
                      <a:pt x="0" y="249745"/>
                      <a:pt x="0" y="234227"/>
                    </a:cubicBezTo>
                    <a:lnTo>
                      <a:pt x="0" y="58508"/>
                    </a:lnTo>
                    <a:cubicBezTo>
                      <a:pt x="0" y="42991"/>
                      <a:pt x="6164" y="28109"/>
                      <a:pt x="17137" y="17137"/>
                    </a:cubicBezTo>
                    <a:cubicBezTo>
                      <a:pt x="28109" y="6164"/>
                      <a:pt x="42991" y="0"/>
                      <a:pt x="5850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TextBox 34">
                <a:extLst>
                  <a:ext uri="{FF2B5EF4-FFF2-40B4-BE49-F238E27FC236}">
                    <a16:creationId xmlns:a16="http://schemas.microsoft.com/office/drawing/2014/main" id="{FF3E59B6-0505-FD9B-5BC3-B8181FD7F5FD}"/>
                  </a:ext>
                </a:extLst>
              </p:cNvPr>
              <p:cNvSpPr txBox="1"/>
              <p:nvPr/>
            </p:nvSpPr>
            <p:spPr>
              <a:xfrm>
                <a:off x="0" y="-47625"/>
                <a:ext cx="812800" cy="860425"/>
              </a:xfrm>
              <a:prstGeom prst="rect">
                <a:avLst/>
              </a:prstGeom>
            </p:spPr>
            <p:txBody>
              <a:bodyPr lIns="29591" tIns="29591" rIns="29591" bIns="29591" rtlCol="0" anchor="ctr"/>
              <a:lstStyle/>
              <a:p>
                <a:pPr marL="0" marR="0" lvl="0" indent="0" algn="ctr" defTabSz="609630" rtl="0" eaLnBrk="1" fontAlgn="auto" latinLnBrk="0" hangingPunct="1">
                  <a:lnSpc>
                    <a:spcPts val="24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4" name="Group 43">
              <a:extLst>
                <a:ext uri="{FF2B5EF4-FFF2-40B4-BE49-F238E27FC236}">
                  <a16:creationId xmlns:a16="http://schemas.microsoft.com/office/drawing/2014/main" id="{2D776ED2-4D15-13DA-0D49-C6A4CD94FD32}"/>
                </a:ext>
              </a:extLst>
            </p:cNvPr>
            <p:cNvGrpSpPr/>
            <p:nvPr/>
          </p:nvGrpSpPr>
          <p:grpSpPr>
            <a:xfrm>
              <a:off x="5022903" y="531623"/>
              <a:ext cx="1840329" cy="1277823"/>
              <a:chOff x="3031931" y="483675"/>
              <a:chExt cx="1840329" cy="1277823"/>
            </a:xfrm>
          </p:grpSpPr>
          <p:grpSp>
            <p:nvGrpSpPr>
              <p:cNvPr id="45" name="Group 35">
                <a:extLst>
                  <a:ext uri="{FF2B5EF4-FFF2-40B4-BE49-F238E27FC236}">
                    <a16:creationId xmlns:a16="http://schemas.microsoft.com/office/drawing/2014/main" id="{92CF3191-0B96-3E83-C5FD-512C688B33B9}"/>
                  </a:ext>
                </a:extLst>
              </p:cNvPr>
              <p:cNvGrpSpPr/>
              <p:nvPr/>
            </p:nvGrpSpPr>
            <p:grpSpPr>
              <a:xfrm>
                <a:off x="3031931" y="483675"/>
                <a:ext cx="1745037" cy="1277823"/>
                <a:chOff x="0" y="0"/>
                <a:chExt cx="770979" cy="217588"/>
              </a:xfrm>
            </p:grpSpPr>
            <p:sp>
              <p:nvSpPr>
                <p:cNvPr id="47" name="Freeform 36">
                  <a:extLst>
                    <a:ext uri="{FF2B5EF4-FFF2-40B4-BE49-F238E27FC236}">
                      <a16:creationId xmlns:a16="http://schemas.microsoft.com/office/drawing/2014/main" id="{9F7A98EE-BF3E-2765-1BBD-08319A154A9A}"/>
                    </a:ext>
                  </a:extLst>
                </p:cNvPr>
                <p:cNvSpPr/>
                <p:nvPr/>
              </p:nvSpPr>
              <p:spPr>
                <a:xfrm>
                  <a:off x="0" y="0"/>
                  <a:ext cx="770979" cy="217588"/>
                </a:xfrm>
                <a:custGeom>
                  <a:avLst/>
                  <a:gdLst/>
                  <a:ahLst/>
                  <a:cxnLst/>
                  <a:rect l="l" t="t" r="r" b="b"/>
                  <a:pathLst>
                    <a:path w="770979" h="217588">
                      <a:moveTo>
                        <a:pt x="56188" y="0"/>
                      </a:moveTo>
                      <a:lnTo>
                        <a:pt x="714791" y="0"/>
                      </a:lnTo>
                      <a:cubicBezTo>
                        <a:pt x="729693" y="0"/>
                        <a:pt x="743984" y="5920"/>
                        <a:pt x="754522" y="16457"/>
                      </a:cubicBezTo>
                      <a:cubicBezTo>
                        <a:pt x="765059" y="26994"/>
                        <a:pt x="770979" y="41286"/>
                        <a:pt x="770979" y="56188"/>
                      </a:cubicBezTo>
                      <a:lnTo>
                        <a:pt x="770979" y="161399"/>
                      </a:lnTo>
                      <a:cubicBezTo>
                        <a:pt x="770979" y="192431"/>
                        <a:pt x="745823" y="217588"/>
                        <a:pt x="714791" y="217588"/>
                      </a:cubicBezTo>
                      <a:lnTo>
                        <a:pt x="56188" y="217588"/>
                      </a:lnTo>
                      <a:cubicBezTo>
                        <a:pt x="25156" y="217588"/>
                        <a:pt x="0" y="192431"/>
                        <a:pt x="0" y="161399"/>
                      </a:cubicBezTo>
                      <a:lnTo>
                        <a:pt x="0" y="56188"/>
                      </a:lnTo>
                      <a:cubicBezTo>
                        <a:pt x="0" y="25156"/>
                        <a:pt x="25156" y="0"/>
                        <a:pt x="56188" y="0"/>
                      </a:cubicBezTo>
                      <a:close/>
                    </a:path>
                  </a:pathLst>
                </a:custGeom>
                <a:solidFill>
                  <a:srgbClr val="FED8C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TextBox 37">
                  <a:extLst>
                    <a:ext uri="{FF2B5EF4-FFF2-40B4-BE49-F238E27FC236}">
                      <a16:creationId xmlns:a16="http://schemas.microsoft.com/office/drawing/2014/main" id="{65F429A6-6279-1B26-A8D6-DD4BA438FD9B}"/>
                    </a:ext>
                  </a:extLst>
                </p:cNvPr>
                <p:cNvSpPr txBox="1"/>
                <p:nvPr/>
              </p:nvSpPr>
              <p:spPr>
                <a:xfrm>
                  <a:off x="0" y="-47625"/>
                  <a:ext cx="812800" cy="860425"/>
                </a:xfrm>
                <a:prstGeom prst="rect">
                  <a:avLst/>
                </a:prstGeom>
              </p:spPr>
              <p:txBody>
                <a:bodyPr lIns="29591" tIns="29591" rIns="29591" bIns="29591" rtlCol="0" anchor="ctr"/>
                <a:lstStyle/>
                <a:p>
                  <a:pPr marL="0" marR="0" lvl="0" indent="0" algn="ctr" defTabSz="609630" rtl="0" eaLnBrk="1" fontAlgn="auto" latinLnBrk="0" hangingPunct="1">
                    <a:lnSpc>
                      <a:spcPts val="24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TextBox 45">
                <a:extLst>
                  <a:ext uri="{FF2B5EF4-FFF2-40B4-BE49-F238E27FC236}">
                    <a16:creationId xmlns:a16="http://schemas.microsoft.com/office/drawing/2014/main" id="{06FF4268-6A55-3377-C87E-38C2F6FEEDCA}"/>
                  </a:ext>
                </a:extLst>
              </p:cNvPr>
              <p:cNvSpPr txBox="1"/>
              <p:nvPr/>
            </p:nvSpPr>
            <p:spPr>
              <a:xfrm>
                <a:off x="3085154" y="614112"/>
                <a:ext cx="178710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Ở </a:t>
                </a:r>
                <a:r>
                  <a:rPr kumimoji="0" lang="en-US" sz="28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trung</a:t>
                </a:r>
                <a:r>
                  <a:rPr kumimoji="0" lang="en-US" sz="28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8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ương</a:t>
                </a:r>
                <a:endParaRPr kumimoji="0" lang="en-US" sz="2800" b="0" i="0" u="none" strike="noStrike" kern="1200" cap="none" spc="0" normalizeH="0" baseline="0" noProof="0" dirty="0">
                  <a:ln>
                    <a:noFill/>
                  </a:ln>
                  <a:solidFill>
                    <a:srgbClr val="4F81BD">
                      <a:lumMod val="50000"/>
                    </a:srgbClr>
                  </a:solidFill>
                  <a:effectLst/>
                  <a:uLnTx/>
                  <a:uFillTx/>
                  <a:latin typeface="Sitka Banner" pitchFamily="2" charset="0"/>
                  <a:ea typeface="+mn-ea"/>
                  <a:cs typeface="+mn-cs"/>
                </a:endParaRPr>
              </a:p>
            </p:txBody>
          </p:sp>
        </p:grpSp>
      </p:grpSp>
      <p:sp>
        <p:nvSpPr>
          <p:cNvPr id="61" name="Freeform 9">
            <a:extLst>
              <a:ext uri="{FF2B5EF4-FFF2-40B4-BE49-F238E27FC236}">
                <a16:creationId xmlns:a16="http://schemas.microsoft.com/office/drawing/2014/main" id="{C84ADFD4-5BE9-9641-B0FE-30857CA4DD4F}"/>
              </a:ext>
            </a:extLst>
          </p:cNvPr>
          <p:cNvSpPr/>
          <p:nvPr/>
        </p:nvSpPr>
        <p:spPr>
          <a:xfrm rot="10356163" flipH="1">
            <a:off x="3863669" y="5136733"/>
            <a:ext cx="1358734" cy="1490092"/>
          </a:xfrm>
          <a:custGeom>
            <a:avLst/>
            <a:gdLst/>
            <a:ahLst/>
            <a:cxnLst/>
            <a:rect l="l" t="t" r="r" b="b"/>
            <a:pathLst>
              <a:path w="5781340" h="5129625">
                <a:moveTo>
                  <a:pt x="5781340" y="0"/>
                </a:moveTo>
                <a:lnTo>
                  <a:pt x="0" y="0"/>
                </a:lnTo>
                <a:lnTo>
                  <a:pt x="0" y="5129625"/>
                </a:lnTo>
                <a:lnTo>
                  <a:pt x="5781340" y="5129625"/>
                </a:lnTo>
                <a:lnTo>
                  <a:pt x="578134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9">
            <a:extLst>
              <a:ext uri="{FF2B5EF4-FFF2-40B4-BE49-F238E27FC236}">
                <a16:creationId xmlns:a16="http://schemas.microsoft.com/office/drawing/2014/main" id="{5A65FE37-DB62-142E-197A-D440C9CB5834}"/>
              </a:ext>
            </a:extLst>
          </p:cNvPr>
          <p:cNvSpPr/>
          <p:nvPr/>
        </p:nvSpPr>
        <p:spPr>
          <a:xfrm rot="5998869" flipH="1">
            <a:off x="3107514" y="3978547"/>
            <a:ext cx="1911068" cy="1313650"/>
          </a:xfrm>
          <a:custGeom>
            <a:avLst/>
            <a:gdLst/>
            <a:ahLst/>
            <a:cxnLst/>
            <a:rect l="l" t="t" r="r" b="b"/>
            <a:pathLst>
              <a:path w="5781340" h="5129625">
                <a:moveTo>
                  <a:pt x="5781340" y="0"/>
                </a:moveTo>
                <a:lnTo>
                  <a:pt x="0" y="0"/>
                </a:lnTo>
                <a:lnTo>
                  <a:pt x="0" y="5129625"/>
                </a:lnTo>
                <a:lnTo>
                  <a:pt x="5781340" y="5129625"/>
                </a:lnTo>
                <a:lnTo>
                  <a:pt x="578134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9">
            <a:extLst>
              <a:ext uri="{FF2B5EF4-FFF2-40B4-BE49-F238E27FC236}">
                <a16:creationId xmlns:a16="http://schemas.microsoft.com/office/drawing/2014/main" id="{E6ADEB4D-978D-5E5F-23D8-4843A59B8EA6}"/>
              </a:ext>
            </a:extLst>
          </p:cNvPr>
          <p:cNvSpPr/>
          <p:nvPr/>
        </p:nvSpPr>
        <p:spPr>
          <a:xfrm rot="8701091" flipH="1">
            <a:off x="3694106" y="4752118"/>
            <a:ext cx="1514357" cy="499660"/>
          </a:xfrm>
          <a:custGeom>
            <a:avLst/>
            <a:gdLst/>
            <a:ahLst/>
            <a:cxnLst/>
            <a:rect l="l" t="t" r="r" b="b"/>
            <a:pathLst>
              <a:path w="5781340" h="5129625">
                <a:moveTo>
                  <a:pt x="5781340" y="0"/>
                </a:moveTo>
                <a:lnTo>
                  <a:pt x="0" y="0"/>
                </a:lnTo>
                <a:lnTo>
                  <a:pt x="0" y="5129625"/>
                </a:lnTo>
                <a:lnTo>
                  <a:pt x="5781340" y="5129625"/>
                </a:lnTo>
                <a:lnTo>
                  <a:pt x="578134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7" name="Group 66">
            <a:extLst>
              <a:ext uri="{FF2B5EF4-FFF2-40B4-BE49-F238E27FC236}">
                <a16:creationId xmlns:a16="http://schemas.microsoft.com/office/drawing/2014/main" id="{723772BF-86FD-9716-7959-E78ADEB64384}"/>
              </a:ext>
            </a:extLst>
          </p:cNvPr>
          <p:cNvGrpSpPr/>
          <p:nvPr/>
        </p:nvGrpSpPr>
        <p:grpSpPr>
          <a:xfrm>
            <a:off x="1432028" y="4073079"/>
            <a:ext cx="2501079" cy="5490850"/>
            <a:chOff x="4289818" y="4323770"/>
            <a:chExt cx="2822965" cy="5490850"/>
          </a:xfrm>
        </p:grpSpPr>
        <p:grpSp>
          <p:nvGrpSpPr>
            <p:cNvPr id="68" name="Group 26">
              <a:extLst>
                <a:ext uri="{FF2B5EF4-FFF2-40B4-BE49-F238E27FC236}">
                  <a16:creationId xmlns:a16="http://schemas.microsoft.com/office/drawing/2014/main" id="{4AC34940-0025-0D09-CEFD-D2C4136B386B}"/>
                </a:ext>
              </a:extLst>
            </p:cNvPr>
            <p:cNvGrpSpPr/>
            <p:nvPr/>
          </p:nvGrpSpPr>
          <p:grpSpPr>
            <a:xfrm>
              <a:off x="4289818" y="4323770"/>
              <a:ext cx="2822965" cy="5490850"/>
              <a:chOff x="0" y="-47625"/>
              <a:chExt cx="1148369" cy="860425"/>
            </a:xfrm>
          </p:grpSpPr>
          <p:sp>
            <p:nvSpPr>
              <p:cNvPr id="73" name="Freeform 27">
                <a:extLst>
                  <a:ext uri="{FF2B5EF4-FFF2-40B4-BE49-F238E27FC236}">
                    <a16:creationId xmlns:a16="http://schemas.microsoft.com/office/drawing/2014/main" id="{D22CC063-843C-7FF9-11AA-C9C8D4CDBC0E}"/>
                  </a:ext>
                </a:extLst>
              </p:cNvPr>
              <p:cNvSpPr/>
              <p:nvPr/>
            </p:nvSpPr>
            <p:spPr>
              <a:xfrm>
                <a:off x="306998" y="-1271"/>
                <a:ext cx="841371" cy="236119"/>
              </a:xfrm>
              <a:custGeom>
                <a:avLst/>
                <a:gdLst/>
                <a:ahLst/>
                <a:cxnLst/>
                <a:rect l="l" t="t" r="r" b="b"/>
                <a:pathLst>
                  <a:path w="841371" h="292736">
                    <a:moveTo>
                      <a:pt x="58508" y="0"/>
                    </a:moveTo>
                    <a:lnTo>
                      <a:pt x="782863" y="0"/>
                    </a:lnTo>
                    <a:cubicBezTo>
                      <a:pt x="815176" y="0"/>
                      <a:pt x="841371" y="26195"/>
                      <a:pt x="841371" y="58508"/>
                    </a:cubicBezTo>
                    <a:lnTo>
                      <a:pt x="841371" y="234227"/>
                    </a:lnTo>
                    <a:cubicBezTo>
                      <a:pt x="841371" y="249745"/>
                      <a:pt x="835207" y="264626"/>
                      <a:pt x="824234" y="275599"/>
                    </a:cubicBezTo>
                    <a:cubicBezTo>
                      <a:pt x="813262" y="286571"/>
                      <a:pt x="798380" y="292736"/>
                      <a:pt x="782863" y="292736"/>
                    </a:cubicBezTo>
                    <a:lnTo>
                      <a:pt x="58508" y="292736"/>
                    </a:lnTo>
                    <a:cubicBezTo>
                      <a:pt x="42991" y="292736"/>
                      <a:pt x="28109" y="286571"/>
                      <a:pt x="17137" y="275599"/>
                    </a:cubicBezTo>
                    <a:cubicBezTo>
                      <a:pt x="6164" y="264626"/>
                      <a:pt x="0" y="249745"/>
                      <a:pt x="0" y="234227"/>
                    </a:cubicBezTo>
                    <a:lnTo>
                      <a:pt x="0" y="58508"/>
                    </a:lnTo>
                    <a:cubicBezTo>
                      <a:pt x="0" y="42991"/>
                      <a:pt x="6164" y="28109"/>
                      <a:pt x="17137" y="17137"/>
                    </a:cubicBezTo>
                    <a:cubicBezTo>
                      <a:pt x="28109" y="6164"/>
                      <a:pt x="42991" y="0"/>
                      <a:pt x="5850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TextBox 28">
                <a:extLst>
                  <a:ext uri="{FF2B5EF4-FFF2-40B4-BE49-F238E27FC236}">
                    <a16:creationId xmlns:a16="http://schemas.microsoft.com/office/drawing/2014/main" id="{C727C061-C65A-CEDA-157B-B826F432061D}"/>
                  </a:ext>
                </a:extLst>
              </p:cNvPr>
              <p:cNvSpPr txBox="1"/>
              <p:nvPr/>
            </p:nvSpPr>
            <p:spPr>
              <a:xfrm>
                <a:off x="0" y="-47625"/>
                <a:ext cx="812800" cy="860425"/>
              </a:xfrm>
              <a:prstGeom prst="rect">
                <a:avLst/>
              </a:prstGeom>
            </p:spPr>
            <p:txBody>
              <a:bodyPr lIns="29591" tIns="29591" rIns="29591" bIns="29591" rtlCol="0" anchor="ctr"/>
              <a:lstStyle/>
              <a:p>
                <a:pPr marL="0" marR="0" lvl="0" indent="0" algn="ctr" defTabSz="609630" rtl="0" eaLnBrk="1" fontAlgn="auto" latinLnBrk="0" hangingPunct="1">
                  <a:lnSpc>
                    <a:spcPts val="24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9" name="Group 68">
              <a:extLst>
                <a:ext uri="{FF2B5EF4-FFF2-40B4-BE49-F238E27FC236}">
                  <a16:creationId xmlns:a16="http://schemas.microsoft.com/office/drawing/2014/main" id="{13404591-753B-74D8-975E-3D6049673103}"/>
                </a:ext>
              </a:extLst>
            </p:cNvPr>
            <p:cNvGrpSpPr/>
            <p:nvPr/>
          </p:nvGrpSpPr>
          <p:grpSpPr>
            <a:xfrm>
              <a:off x="5114497" y="4688041"/>
              <a:ext cx="1908222" cy="1326890"/>
              <a:chOff x="2895600" y="4622849"/>
              <a:chExt cx="1908222" cy="1326890"/>
            </a:xfrm>
          </p:grpSpPr>
          <p:sp>
            <p:nvSpPr>
              <p:cNvPr id="70" name="Freeform 30">
                <a:extLst>
                  <a:ext uri="{FF2B5EF4-FFF2-40B4-BE49-F238E27FC236}">
                    <a16:creationId xmlns:a16="http://schemas.microsoft.com/office/drawing/2014/main" id="{44BD17B0-12C3-2DCB-75E7-DC8164BE5B3A}"/>
                  </a:ext>
                </a:extLst>
              </p:cNvPr>
              <p:cNvSpPr/>
              <p:nvPr/>
            </p:nvSpPr>
            <p:spPr>
              <a:xfrm>
                <a:off x="2895600" y="4622849"/>
                <a:ext cx="1908222" cy="1326890"/>
              </a:xfrm>
              <a:custGeom>
                <a:avLst/>
                <a:gdLst/>
                <a:ahLst/>
                <a:cxnLst/>
                <a:rect l="l" t="t" r="r" b="b"/>
                <a:pathLst>
                  <a:path w="770979" h="217588">
                    <a:moveTo>
                      <a:pt x="56188" y="0"/>
                    </a:moveTo>
                    <a:lnTo>
                      <a:pt x="714791" y="0"/>
                    </a:lnTo>
                    <a:cubicBezTo>
                      <a:pt x="729693" y="0"/>
                      <a:pt x="743984" y="5920"/>
                      <a:pt x="754522" y="16457"/>
                    </a:cubicBezTo>
                    <a:cubicBezTo>
                      <a:pt x="765059" y="26994"/>
                      <a:pt x="770979" y="41286"/>
                      <a:pt x="770979" y="56188"/>
                    </a:cubicBezTo>
                    <a:lnTo>
                      <a:pt x="770979" y="161399"/>
                    </a:lnTo>
                    <a:cubicBezTo>
                      <a:pt x="770979" y="192431"/>
                      <a:pt x="745823" y="217588"/>
                      <a:pt x="714791" y="217588"/>
                    </a:cubicBezTo>
                    <a:lnTo>
                      <a:pt x="56188" y="217588"/>
                    </a:lnTo>
                    <a:cubicBezTo>
                      <a:pt x="25156" y="217588"/>
                      <a:pt x="0" y="192431"/>
                      <a:pt x="0" y="161399"/>
                    </a:cubicBezTo>
                    <a:lnTo>
                      <a:pt x="0" y="56188"/>
                    </a:lnTo>
                    <a:cubicBezTo>
                      <a:pt x="0" y="25156"/>
                      <a:pt x="25156" y="0"/>
                      <a:pt x="56188" y="0"/>
                    </a:cubicBezTo>
                    <a:close/>
                  </a:path>
                </a:pathLst>
              </a:custGeom>
              <a:solidFill>
                <a:srgbClr val="FED8C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TextBox 71">
                <a:extLst>
                  <a:ext uri="{FF2B5EF4-FFF2-40B4-BE49-F238E27FC236}">
                    <a16:creationId xmlns:a16="http://schemas.microsoft.com/office/drawing/2014/main" id="{A2D62944-FE25-FFE1-2754-A42FC2E3CD48}"/>
                  </a:ext>
                </a:extLst>
              </p:cNvPr>
              <p:cNvSpPr txBox="1"/>
              <p:nvPr/>
            </p:nvSpPr>
            <p:spPr>
              <a:xfrm>
                <a:off x="2977736" y="4767383"/>
                <a:ext cx="180501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Ở </a:t>
                </a:r>
                <a:r>
                  <a:rPr kumimoji="0" lang="en-US" sz="28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địa</a:t>
                </a:r>
                <a:r>
                  <a:rPr kumimoji="0" lang="en-US" sz="28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8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phương</a:t>
                </a:r>
                <a:endParaRPr kumimoji="0" lang="en-US" sz="2800" b="0" i="0" u="none" strike="noStrike" kern="1200" cap="none" spc="0" normalizeH="0" baseline="0" noProof="0" dirty="0">
                  <a:ln>
                    <a:noFill/>
                  </a:ln>
                  <a:solidFill>
                    <a:srgbClr val="4F81BD">
                      <a:lumMod val="50000"/>
                    </a:srgbClr>
                  </a:solidFill>
                  <a:effectLst/>
                  <a:uLnTx/>
                  <a:uFillTx/>
                  <a:latin typeface="Sitka Banner" pitchFamily="2" charset="0"/>
                  <a:ea typeface="+mn-ea"/>
                  <a:cs typeface="+mn-cs"/>
                </a:endParaRPr>
              </a:p>
            </p:txBody>
          </p:sp>
        </p:grpSp>
      </p:grpSp>
      <p:grpSp>
        <p:nvGrpSpPr>
          <p:cNvPr id="84" name="Group 83">
            <a:extLst>
              <a:ext uri="{FF2B5EF4-FFF2-40B4-BE49-F238E27FC236}">
                <a16:creationId xmlns:a16="http://schemas.microsoft.com/office/drawing/2014/main" id="{051D1C20-ED69-918A-B476-95BAE664411B}"/>
              </a:ext>
            </a:extLst>
          </p:cNvPr>
          <p:cNvGrpSpPr/>
          <p:nvPr/>
        </p:nvGrpSpPr>
        <p:grpSpPr>
          <a:xfrm>
            <a:off x="4398216" y="3478645"/>
            <a:ext cx="7661057" cy="959370"/>
            <a:chOff x="4398216" y="3478645"/>
            <a:chExt cx="7661057" cy="959370"/>
          </a:xfrm>
        </p:grpSpPr>
        <p:sp>
          <p:nvSpPr>
            <p:cNvPr id="75" name="Freeform 33">
              <a:extLst>
                <a:ext uri="{FF2B5EF4-FFF2-40B4-BE49-F238E27FC236}">
                  <a16:creationId xmlns:a16="http://schemas.microsoft.com/office/drawing/2014/main" id="{B93E6ED2-C1D9-15E2-51E3-5462EB4EE77A}"/>
                </a:ext>
              </a:extLst>
            </p:cNvPr>
            <p:cNvSpPr/>
            <p:nvPr/>
          </p:nvSpPr>
          <p:spPr>
            <a:xfrm>
              <a:off x="4398216" y="3492707"/>
              <a:ext cx="7661057" cy="945308"/>
            </a:xfrm>
            <a:custGeom>
              <a:avLst/>
              <a:gdLst/>
              <a:ahLst/>
              <a:cxnLst/>
              <a:rect l="l" t="t" r="r" b="b"/>
              <a:pathLst>
                <a:path w="2066841" h="487678">
                  <a:moveTo>
                    <a:pt x="105269" y="0"/>
                  </a:moveTo>
                  <a:lnTo>
                    <a:pt x="1961573" y="0"/>
                  </a:lnTo>
                  <a:cubicBezTo>
                    <a:pt x="2019711" y="0"/>
                    <a:pt x="2066841" y="47130"/>
                    <a:pt x="2066841" y="105269"/>
                  </a:cubicBezTo>
                  <a:lnTo>
                    <a:pt x="2066841" y="382410"/>
                  </a:lnTo>
                  <a:cubicBezTo>
                    <a:pt x="2066841" y="440548"/>
                    <a:pt x="2019711" y="487678"/>
                    <a:pt x="1961573" y="487678"/>
                  </a:cubicBezTo>
                  <a:lnTo>
                    <a:pt x="105269" y="487678"/>
                  </a:lnTo>
                  <a:cubicBezTo>
                    <a:pt x="47130" y="487678"/>
                    <a:pt x="0" y="440548"/>
                    <a:pt x="0" y="382410"/>
                  </a:cubicBezTo>
                  <a:lnTo>
                    <a:pt x="0" y="105269"/>
                  </a:lnTo>
                  <a:cubicBezTo>
                    <a:pt x="0" y="47130"/>
                    <a:pt x="47130" y="0"/>
                    <a:pt x="105269" y="0"/>
                  </a:cubicBezTo>
                  <a:close/>
                </a:path>
              </a:pathLst>
            </a:custGeom>
            <a:solidFill>
              <a:schemeClr val="accent6">
                <a:lumMod val="60000"/>
                <a:lumOff val="40000"/>
              </a:schemeClr>
            </a:solidFill>
            <a:ln>
              <a:noFill/>
            </a:ln>
          </p:spPr>
          <p:txBody>
            <a:bodyPr/>
            <a:lstStyle/>
            <a:p>
              <a:endParaRPr lang="en-US"/>
            </a:p>
          </p:txBody>
        </p:sp>
        <p:sp>
          <p:nvSpPr>
            <p:cNvPr id="76" name="TextBox 75">
              <a:extLst>
                <a:ext uri="{FF2B5EF4-FFF2-40B4-BE49-F238E27FC236}">
                  <a16:creationId xmlns:a16="http://schemas.microsoft.com/office/drawing/2014/main" id="{CCE430B1-21EA-F4AE-263B-1FBF332277A9}"/>
                </a:ext>
              </a:extLst>
            </p:cNvPr>
            <p:cNvSpPr txBox="1"/>
            <p:nvPr/>
          </p:nvSpPr>
          <p:spPr>
            <a:xfrm>
              <a:off x="4713229" y="3478645"/>
              <a:ext cx="7052785" cy="94179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400" b="0" i="0" u="none" strike="noStrike" kern="1200" cap="none" spc="10" normalizeH="0" baseline="0" noProof="0" dirty="0">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Chia </a:t>
              </a:r>
              <a:r>
                <a:rPr kumimoji="0" lang="en-US" sz="2400" b="0" i="0" u="none" strike="noStrike" kern="1200" cap="none" spc="10" normalizeH="0" baseline="0" noProof="0" dirty="0" err="1">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đất</a:t>
              </a:r>
              <a:r>
                <a:rPr kumimoji="0" lang="en-US" sz="2400" b="0" i="0" u="none" strike="noStrike" kern="1200" cap="none" spc="10" normalizeH="0" baseline="0" noProof="0" dirty="0">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nước</a:t>
              </a:r>
              <a:r>
                <a:rPr kumimoji="0" lang="en-US" sz="2400" b="0" i="0" u="none" strike="noStrike" kern="1200" cap="none" spc="10" normalizeH="0" baseline="0" noProof="0" dirty="0">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thành</a:t>
              </a:r>
              <a:r>
                <a:rPr kumimoji="0" lang="en-US" sz="2400" b="0" i="0" u="none" strike="noStrike" kern="1200" cap="none" spc="10" normalizeH="0" baseline="0" noProof="0" dirty="0">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 30 </a:t>
              </a:r>
              <a:r>
                <a:rPr kumimoji="0" lang="en-US" sz="2400" b="0" i="0" u="none" strike="noStrike" kern="1200" cap="none" spc="10" normalizeH="0" baseline="0" noProof="0" dirty="0" err="1">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tỉnh</a:t>
              </a:r>
              <a:r>
                <a:rPr kumimoji="0" lang="en-US" sz="2400" b="0" i="0" u="none" strike="noStrike" kern="1200" cap="none" spc="10" normalizeH="0" baseline="0" noProof="0" dirty="0">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2400" b="0" i="0" u="none" strike="noStrike" kern="1200" cap="none" spc="10" normalizeH="0" baseline="0" noProof="0" dirty="0">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 1 </a:t>
              </a:r>
              <a:r>
                <a:rPr kumimoji="0" lang="en-US" sz="2400" b="0" i="0" u="none" strike="noStrike" kern="1200" cap="none" spc="10" normalizeH="0" baseline="0" noProof="0" dirty="0" err="1">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phủ</a:t>
              </a:r>
              <a:r>
                <a:rPr kumimoji="0" lang="en-US" sz="2400" b="0" i="0" u="none" strike="noStrike" kern="1200" cap="none" spc="10" normalizeH="0" baseline="0" noProof="0" dirty="0">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thừa</a:t>
              </a:r>
              <a:r>
                <a:rPr kumimoji="0" lang="en-US" sz="2400" b="0" i="0" u="none" strike="noStrike" kern="1200" cap="none" spc="10" normalizeH="0" baseline="0" noProof="0" dirty="0">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thiên</a:t>
              </a:r>
              <a:r>
                <a:rPr kumimoji="0" lang="en-US" sz="24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đứng</a:t>
              </a:r>
              <a:r>
                <a:rPr kumimoji="0" lang="en-US" sz="24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đầu</a:t>
              </a:r>
              <a:r>
                <a:rPr kumimoji="0" lang="en-US" sz="24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tỉnh</a:t>
              </a:r>
              <a:r>
                <a:rPr kumimoji="0" lang="en-US" sz="24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là</a:t>
              </a:r>
              <a:r>
                <a:rPr kumimoji="0" lang="en-US" sz="24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Tổng</a:t>
              </a:r>
              <a:r>
                <a:rPr kumimoji="0" lang="en-US" sz="2400" b="0" i="0" u="none" strike="noStrike" kern="1200" cap="none" spc="1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đốc</a:t>
              </a:r>
              <a:r>
                <a:rPr kumimoji="0" lang="en-US" sz="2400" b="0" i="0" u="none" strike="noStrike" kern="1200" cap="none" spc="1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Tuần</a:t>
              </a:r>
              <a:r>
                <a:rPr kumimoji="0" lang="en-US" sz="2400" b="0" i="0" u="none" strike="noStrike" kern="1200" cap="none" spc="1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phủ</a:t>
              </a:r>
              <a:endParaRPr kumimoji="0" lang="en-US" sz="24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Times New Roman" panose="02020603050405020304" pitchFamily="18" charset="0"/>
              </a:endParaRPr>
            </a:p>
          </p:txBody>
        </p:sp>
      </p:grpSp>
      <p:grpSp>
        <p:nvGrpSpPr>
          <p:cNvPr id="85" name="Group 84">
            <a:extLst>
              <a:ext uri="{FF2B5EF4-FFF2-40B4-BE49-F238E27FC236}">
                <a16:creationId xmlns:a16="http://schemas.microsoft.com/office/drawing/2014/main" id="{DC32B86B-F7BA-3322-0793-9AC184C7CEBA}"/>
              </a:ext>
            </a:extLst>
          </p:cNvPr>
          <p:cNvGrpSpPr/>
          <p:nvPr/>
        </p:nvGrpSpPr>
        <p:grpSpPr>
          <a:xfrm>
            <a:off x="4424847" y="4528222"/>
            <a:ext cx="7661057" cy="1012585"/>
            <a:chOff x="4424847" y="4528222"/>
            <a:chExt cx="7661057" cy="1012585"/>
          </a:xfrm>
        </p:grpSpPr>
        <p:sp>
          <p:nvSpPr>
            <p:cNvPr id="77" name="Freeform 33">
              <a:extLst>
                <a:ext uri="{FF2B5EF4-FFF2-40B4-BE49-F238E27FC236}">
                  <a16:creationId xmlns:a16="http://schemas.microsoft.com/office/drawing/2014/main" id="{D623939C-7E57-402E-511D-83E1337140A4}"/>
                </a:ext>
              </a:extLst>
            </p:cNvPr>
            <p:cNvSpPr/>
            <p:nvPr/>
          </p:nvSpPr>
          <p:spPr>
            <a:xfrm>
              <a:off x="4424847" y="4554122"/>
              <a:ext cx="7661057" cy="975332"/>
            </a:xfrm>
            <a:custGeom>
              <a:avLst/>
              <a:gdLst/>
              <a:ahLst/>
              <a:cxnLst/>
              <a:rect l="l" t="t" r="r" b="b"/>
              <a:pathLst>
                <a:path w="2066841" h="487678">
                  <a:moveTo>
                    <a:pt x="105269" y="0"/>
                  </a:moveTo>
                  <a:lnTo>
                    <a:pt x="1961573" y="0"/>
                  </a:lnTo>
                  <a:cubicBezTo>
                    <a:pt x="2019711" y="0"/>
                    <a:pt x="2066841" y="47130"/>
                    <a:pt x="2066841" y="105269"/>
                  </a:cubicBezTo>
                  <a:lnTo>
                    <a:pt x="2066841" y="382410"/>
                  </a:lnTo>
                  <a:cubicBezTo>
                    <a:pt x="2066841" y="440548"/>
                    <a:pt x="2019711" y="487678"/>
                    <a:pt x="1961573" y="487678"/>
                  </a:cubicBezTo>
                  <a:lnTo>
                    <a:pt x="105269" y="487678"/>
                  </a:lnTo>
                  <a:cubicBezTo>
                    <a:pt x="47130" y="487678"/>
                    <a:pt x="0" y="440548"/>
                    <a:pt x="0" y="382410"/>
                  </a:cubicBezTo>
                  <a:lnTo>
                    <a:pt x="0" y="105269"/>
                  </a:lnTo>
                  <a:cubicBezTo>
                    <a:pt x="0" y="47130"/>
                    <a:pt x="47130" y="0"/>
                    <a:pt x="105269" y="0"/>
                  </a:cubicBezTo>
                  <a:close/>
                </a:path>
              </a:pathLst>
            </a:custGeom>
            <a:solidFill>
              <a:schemeClr val="accent6">
                <a:lumMod val="60000"/>
                <a:lumOff val="40000"/>
              </a:schemeClr>
            </a:solidFill>
            <a:ln>
              <a:noFill/>
            </a:ln>
          </p:spPr>
          <p:txBody>
            <a:bodyPr/>
            <a:lstStyle/>
            <a:p>
              <a:endParaRPr lang="en-US"/>
            </a:p>
          </p:txBody>
        </p:sp>
        <p:sp>
          <p:nvSpPr>
            <p:cNvPr id="78" name="TextBox 77">
              <a:extLst>
                <a:ext uri="{FF2B5EF4-FFF2-40B4-BE49-F238E27FC236}">
                  <a16:creationId xmlns:a16="http://schemas.microsoft.com/office/drawing/2014/main" id="{BFFC42E6-B3F5-72F9-53E4-DCB342500058}"/>
                </a:ext>
              </a:extLst>
            </p:cNvPr>
            <p:cNvSpPr txBox="1"/>
            <p:nvPr/>
          </p:nvSpPr>
          <p:spPr>
            <a:xfrm>
              <a:off x="4681196" y="4528222"/>
              <a:ext cx="7230746" cy="1012585"/>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6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Vùng</a:t>
              </a:r>
              <a:r>
                <a:rPr kumimoji="0" lang="en-US" sz="2600" b="0" i="0" u="none" strike="noStrike" kern="1200" cap="none" spc="1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dân</a:t>
              </a:r>
              <a:r>
                <a:rPr kumimoji="0" lang="en-US" sz="2600" b="0" i="0" u="none" strike="noStrike" kern="1200" cap="none" spc="1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tộc</a:t>
              </a:r>
              <a:r>
                <a:rPr kumimoji="0" lang="en-US" sz="2600" b="0" i="0" u="none" strike="noStrike" kern="1200" cap="none" spc="1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thiểu</a:t>
              </a:r>
              <a:r>
                <a:rPr kumimoji="0" lang="en-US" sz="2600" b="0" i="0" u="none" strike="noStrike" kern="1200" cap="none" spc="1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số</a:t>
              </a:r>
              <a:r>
                <a:rPr kumimoji="0" lang="en-US" sz="2600" b="0" i="0" u="none" strike="noStrike" kern="1200" cap="none" spc="1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đổi</a:t>
              </a:r>
              <a:r>
                <a:rPr kumimoji="0" lang="en-US" sz="2600" b="0" i="0" u="none" strike="noStrike" kern="1200" cap="none" spc="1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2600" b="0" i="0" u="none" strike="noStrike" kern="1200" cap="none" spc="1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động</a:t>
              </a:r>
              <a:r>
                <a:rPr kumimoji="0" lang="en-US" sz="2600" b="0" i="0" u="none" strike="noStrike" kern="1200" cap="none" spc="1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sách</a:t>
              </a:r>
              <a:r>
                <a:rPr kumimoji="0" lang="en-US" sz="2600" b="0" i="0" u="none" strike="noStrike" kern="1200" cap="none" spc="1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=&gt; </a:t>
              </a:r>
              <a:r>
                <a:rPr kumimoji="0" lang="en-US" sz="26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xã</a:t>
              </a:r>
              <a:r>
                <a:rPr kumimoji="0" lang="en-US" sz="26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bỏ</a:t>
              </a:r>
              <a:r>
                <a:rPr kumimoji="0" lang="en-US" sz="26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chế</a:t>
              </a:r>
              <a:r>
                <a:rPr kumimoji="0" lang="en-US" sz="26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độ</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tù</a:t>
              </a:r>
              <a:r>
                <a:rPr kumimoji="0" lang="en-US" sz="26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trưởng</a:t>
              </a:r>
              <a:r>
                <a:rPr kumimoji="0" lang="en-US" sz="26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bổ</a:t>
              </a:r>
              <a:r>
                <a:rPr kumimoji="0" lang="en-US" sz="26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dụng</a:t>
              </a:r>
              <a:r>
                <a:rPr kumimoji="0" lang="en-US" sz="26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quan</a:t>
              </a:r>
              <a:r>
                <a:rPr kumimoji="0" lang="en-US" sz="26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triều</a:t>
              </a:r>
              <a:r>
                <a:rPr kumimoji="0" lang="en-US" sz="26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đình</a:t>
              </a:r>
              <a:r>
                <a:rPr kumimoji="0" lang="en-US" sz="26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cai</a:t>
              </a:r>
              <a:r>
                <a:rPr kumimoji="0" lang="en-US" sz="26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trị</a:t>
              </a:r>
              <a:r>
                <a:rPr kumimoji="0" lang="en-US" sz="26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trực</a:t>
              </a:r>
              <a:r>
                <a:rPr kumimoji="0" lang="en-US" sz="2600" b="0"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tiếp</a:t>
              </a:r>
              <a:endParaRPr kumimoji="0" lang="en-US" sz="26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endParaRPr>
            </a:p>
          </p:txBody>
        </p:sp>
      </p:grpSp>
      <p:grpSp>
        <p:nvGrpSpPr>
          <p:cNvPr id="86" name="Group 85">
            <a:extLst>
              <a:ext uri="{FF2B5EF4-FFF2-40B4-BE49-F238E27FC236}">
                <a16:creationId xmlns:a16="http://schemas.microsoft.com/office/drawing/2014/main" id="{B4049107-446C-F9C5-40CB-3A7A667A8132}"/>
              </a:ext>
            </a:extLst>
          </p:cNvPr>
          <p:cNvGrpSpPr/>
          <p:nvPr/>
        </p:nvGrpSpPr>
        <p:grpSpPr>
          <a:xfrm>
            <a:off x="4356141" y="5673586"/>
            <a:ext cx="7804202" cy="1076732"/>
            <a:chOff x="4356141" y="5673586"/>
            <a:chExt cx="7804202" cy="1076732"/>
          </a:xfrm>
        </p:grpSpPr>
        <p:sp>
          <p:nvSpPr>
            <p:cNvPr id="79" name="Freeform 33">
              <a:extLst>
                <a:ext uri="{FF2B5EF4-FFF2-40B4-BE49-F238E27FC236}">
                  <a16:creationId xmlns:a16="http://schemas.microsoft.com/office/drawing/2014/main" id="{AFCE6E52-CF44-BFE6-5B0B-965F5B4B83FE}"/>
                </a:ext>
              </a:extLst>
            </p:cNvPr>
            <p:cNvSpPr/>
            <p:nvPr/>
          </p:nvSpPr>
          <p:spPr>
            <a:xfrm>
              <a:off x="4356141" y="5682004"/>
              <a:ext cx="7765928" cy="1068314"/>
            </a:xfrm>
            <a:custGeom>
              <a:avLst/>
              <a:gdLst/>
              <a:ahLst/>
              <a:cxnLst/>
              <a:rect l="l" t="t" r="r" b="b"/>
              <a:pathLst>
                <a:path w="2066841" h="487678">
                  <a:moveTo>
                    <a:pt x="105269" y="0"/>
                  </a:moveTo>
                  <a:lnTo>
                    <a:pt x="1961573" y="0"/>
                  </a:lnTo>
                  <a:cubicBezTo>
                    <a:pt x="2019711" y="0"/>
                    <a:pt x="2066841" y="47130"/>
                    <a:pt x="2066841" y="105269"/>
                  </a:cubicBezTo>
                  <a:lnTo>
                    <a:pt x="2066841" y="382410"/>
                  </a:lnTo>
                  <a:cubicBezTo>
                    <a:pt x="2066841" y="440548"/>
                    <a:pt x="2019711" y="487678"/>
                    <a:pt x="1961573" y="487678"/>
                  </a:cubicBezTo>
                  <a:lnTo>
                    <a:pt x="105269" y="487678"/>
                  </a:lnTo>
                  <a:cubicBezTo>
                    <a:pt x="47130" y="487678"/>
                    <a:pt x="0" y="440548"/>
                    <a:pt x="0" y="382410"/>
                  </a:cubicBezTo>
                  <a:lnTo>
                    <a:pt x="0" y="105269"/>
                  </a:lnTo>
                  <a:cubicBezTo>
                    <a:pt x="0" y="47130"/>
                    <a:pt x="47130" y="0"/>
                    <a:pt x="105269" y="0"/>
                  </a:cubicBezTo>
                  <a:close/>
                </a:path>
              </a:pathLst>
            </a:custGeom>
            <a:solidFill>
              <a:schemeClr val="accent6">
                <a:lumMod val="60000"/>
                <a:lumOff val="40000"/>
              </a:schemeClr>
            </a:solidFill>
            <a:ln>
              <a:noFill/>
            </a:ln>
          </p:spPr>
          <p:txBody>
            <a:bodyPr/>
            <a:lstStyle/>
            <a:p>
              <a:endParaRPr lang="en-US"/>
            </a:p>
          </p:txBody>
        </p:sp>
        <p:sp>
          <p:nvSpPr>
            <p:cNvPr id="80" name="TextBox 79">
              <a:extLst>
                <a:ext uri="{FF2B5EF4-FFF2-40B4-BE49-F238E27FC236}">
                  <a16:creationId xmlns:a16="http://schemas.microsoft.com/office/drawing/2014/main" id="{7CB4F557-99EF-E57B-BD91-376810FC8068}"/>
                </a:ext>
              </a:extLst>
            </p:cNvPr>
            <p:cNvSpPr txBox="1"/>
            <p:nvPr/>
          </p:nvSpPr>
          <p:spPr>
            <a:xfrm>
              <a:off x="4470959" y="5673586"/>
              <a:ext cx="7689384" cy="1012585"/>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6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Cải</a:t>
              </a:r>
              <a:r>
                <a:rPr kumimoji="0" lang="en-US" sz="2600" b="0" i="0" u="none" strike="noStrike" kern="1200" cap="none" spc="1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tổ</a:t>
              </a:r>
              <a:r>
                <a:rPr kumimoji="0" lang="en-US" sz="2600" b="0" i="0" u="none" strike="noStrike" kern="1200" cap="none" spc="1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1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chế</a:t>
              </a:r>
              <a:r>
                <a:rPr kumimoji="0" lang="en-US" sz="2600" b="0" i="0" u="none" strike="noStrike" kern="1200" cap="none" spc="1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7030A0"/>
                  </a:solidFill>
                  <a:latin typeface="Sitka Banner" pitchFamily="2" charset="0"/>
                  <a:ea typeface="Times New Roman" panose="02020603050405020304" pitchFamily="18" charset="0"/>
                  <a:cs typeface="Times New Roman" panose="02020603050405020304" pitchFamily="18" charset="0"/>
                </a:rPr>
                <a:t>độ</a:t>
              </a:r>
              <a:r>
                <a:rPr lang="en-US" sz="2600" spc="10" dirty="0">
                  <a:solidFill>
                    <a:srgbClr val="7030A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7030A0"/>
                  </a:solidFill>
                  <a:latin typeface="Sitka Banner" pitchFamily="2" charset="0"/>
                  <a:ea typeface="Times New Roman" panose="02020603050405020304" pitchFamily="18" charset="0"/>
                  <a:cs typeface="Times New Roman" panose="02020603050405020304" pitchFamily="18" charset="0"/>
                </a:rPr>
                <a:t>hồi</a:t>
              </a:r>
              <a:r>
                <a:rPr lang="en-US" sz="2600" spc="10" dirty="0">
                  <a:solidFill>
                    <a:srgbClr val="7030A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7030A0"/>
                  </a:solidFill>
                  <a:latin typeface="Sitka Banner" pitchFamily="2" charset="0"/>
                  <a:ea typeface="Times New Roman" panose="02020603050405020304" pitchFamily="18" charset="0"/>
                  <a:cs typeface="Times New Roman" panose="02020603050405020304" pitchFamily="18" charset="0"/>
                </a:rPr>
                <a:t>tỵ</a:t>
              </a:r>
              <a:r>
                <a:rPr lang="en-US" sz="2600" spc="10" dirty="0">
                  <a:solidFill>
                    <a:srgbClr val="7030A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bằng</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việc</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mở</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rộng</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phạm</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vi,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đối</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tượng</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áp</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dụng</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và</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bổ</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sung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những</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quy</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định</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mới</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nghiêm</a:t>
              </a:r>
              <a:r>
                <a:rPr lang="en-US" sz="2600" spc="10" dirty="0">
                  <a:solidFill>
                    <a:srgbClr val="002060"/>
                  </a:solidFill>
                  <a:latin typeface="Sitka Banner" pitchFamily="2" charset="0"/>
                  <a:ea typeface="Times New Roman" panose="02020603050405020304" pitchFamily="18" charset="0"/>
                  <a:cs typeface="Times New Roman" panose="02020603050405020304" pitchFamily="18" charset="0"/>
                </a:rPr>
                <a:t> </a:t>
              </a:r>
              <a:r>
                <a:rPr lang="en-US" sz="2600" spc="10" dirty="0" err="1">
                  <a:solidFill>
                    <a:srgbClr val="002060"/>
                  </a:solidFill>
                  <a:latin typeface="Sitka Banner" pitchFamily="2" charset="0"/>
                  <a:ea typeface="Times New Roman" panose="02020603050405020304" pitchFamily="18" charset="0"/>
                  <a:cs typeface="Times New Roman" panose="02020603050405020304" pitchFamily="18" charset="0"/>
                </a:rPr>
                <a:t>ngặt</a:t>
              </a:r>
              <a:endParaRPr kumimoji="0" lang="en-US" sz="26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0720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down)">
                                      <p:cBhvr>
                                        <p:cTn id="15" dur="500"/>
                                        <p:tgtEl>
                                          <p:spTgt spid="71"/>
                                        </p:tgtEl>
                                      </p:cBhvr>
                                    </p:animEffect>
                                  </p:childTnLst>
                                </p:cTn>
                              </p:par>
                              <p:par>
                                <p:cTn id="16" presetID="22" presetClass="entr" presetSubtype="4"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wipe(down)">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wipe(down)">
                                      <p:cBhvr>
                                        <p:cTn id="23" dur="500"/>
                                        <p:tgtEl>
                                          <p:spTgt spid="1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wipe(down)">
                                      <p:cBhvr>
                                        <p:cTn id="28" dur="500"/>
                                        <p:tgtEl>
                                          <p:spTgt spid="8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down)">
                                      <p:cBhvr>
                                        <p:cTn id="33" dur="500"/>
                                        <p:tgtEl>
                                          <p:spTgt spid="56"/>
                                        </p:tgtEl>
                                      </p:cBhvr>
                                    </p:animEffect>
                                  </p:childTnLst>
                                </p:cTn>
                              </p:par>
                              <p:par>
                                <p:cTn id="34" presetID="22" presetClass="entr" presetSubtype="4" fill="hold" nodeType="with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wipe(down)">
                                      <p:cBhvr>
                                        <p:cTn id="36" dur="500"/>
                                        <p:tgtEl>
                                          <p:spTgt spid="8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wipe(down)">
                                      <p:cBhvr>
                                        <p:cTn id="41" dur="500"/>
                                        <p:tgtEl>
                                          <p:spTgt spid="8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78"/>
                                        </p:tgtEl>
                                        <p:attrNameLst>
                                          <p:attrName>style.visibility</p:attrName>
                                        </p:attrNameLst>
                                      </p:cBhvr>
                                      <p:to>
                                        <p:strVal val="visible"/>
                                      </p:to>
                                    </p:set>
                                    <p:animEffect transition="in" filter="wipe(down)">
                                      <p:cBhvr>
                                        <p:cTn id="44" dur="500"/>
                                        <p:tgtEl>
                                          <p:spTgt spid="17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down)">
                                      <p:cBhvr>
                                        <p:cTn id="49" dur="500"/>
                                        <p:tgtEl>
                                          <p:spTgt spid="65"/>
                                        </p:tgtEl>
                                      </p:cBhvr>
                                    </p:animEffect>
                                  </p:childTnLst>
                                </p:cTn>
                              </p:par>
                              <p:par>
                                <p:cTn id="50" presetID="22" presetClass="entr" presetSubtype="4" fill="hold" nodeType="withEffect">
                                  <p:stCondLst>
                                    <p:cond delay="0"/>
                                  </p:stCondLst>
                                  <p:childTnLst>
                                    <p:set>
                                      <p:cBhvr>
                                        <p:cTn id="51" dur="1" fill="hold">
                                          <p:stCondLst>
                                            <p:cond delay="0"/>
                                          </p:stCondLst>
                                        </p:cTn>
                                        <p:tgtEl>
                                          <p:spTgt spid="84"/>
                                        </p:tgtEl>
                                        <p:attrNameLst>
                                          <p:attrName>style.visibility</p:attrName>
                                        </p:attrNameLst>
                                      </p:cBhvr>
                                      <p:to>
                                        <p:strVal val="visible"/>
                                      </p:to>
                                    </p:set>
                                    <p:animEffect transition="in" filter="wipe(down)">
                                      <p:cBhvr>
                                        <p:cTn id="52" dur="500"/>
                                        <p:tgtEl>
                                          <p:spTgt spid="8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wipe(down)">
                                      <p:cBhvr>
                                        <p:cTn id="57" dur="500"/>
                                        <p:tgtEl>
                                          <p:spTgt spid="85"/>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down)">
                                      <p:cBhvr>
                                        <p:cTn id="60" dur="500"/>
                                        <p:tgtEl>
                                          <p:spTgt spid="6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wipe(down)">
                                      <p:cBhvr>
                                        <p:cTn id="65" dur="500"/>
                                        <p:tgtEl>
                                          <p:spTgt spid="61"/>
                                        </p:tgtEl>
                                      </p:cBhvr>
                                    </p:animEffect>
                                  </p:childTnLst>
                                </p:cTn>
                              </p:par>
                              <p:par>
                                <p:cTn id="66" presetID="22" presetClass="entr" presetSubtype="4" fill="hold" nodeType="with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wipe(down)">
                                      <p:cBhvr>
                                        <p:cTn id="6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6" grpId="0" animBg="1"/>
      <p:bldP spid="71" grpId="0" animBg="1"/>
      <p:bldP spid="111" grpId="0" animBg="1"/>
      <p:bldP spid="178" grpId="0" animBg="1"/>
      <p:bldP spid="61" grpId="0" animBg="1"/>
      <p:bldP spid="65" grpId="0" animBg="1"/>
      <p:bldP spid="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46E09A-99FD-AFE7-423B-A794478814C3}"/>
              </a:ext>
            </a:extLst>
          </p:cNvPr>
          <p:cNvPicPr>
            <a:picLocks noChangeAspect="1"/>
          </p:cNvPicPr>
          <p:nvPr/>
        </p:nvPicPr>
        <p:blipFill>
          <a:blip r:embed="rId2"/>
          <a:stretch>
            <a:fillRect/>
          </a:stretch>
        </p:blipFill>
        <p:spPr>
          <a:xfrm>
            <a:off x="6643172" y="93643"/>
            <a:ext cx="5338258" cy="6670714"/>
          </a:xfrm>
          <a:prstGeom prst="rect">
            <a:avLst/>
          </a:prstGeom>
        </p:spPr>
      </p:pic>
      <p:sp>
        <p:nvSpPr>
          <p:cNvPr id="5" name="Rectangle 4">
            <a:extLst>
              <a:ext uri="{FF2B5EF4-FFF2-40B4-BE49-F238E27FC236}">
                <a16:creationId xmlns:a16="http://schemas.microsoft.com/office/drawing/2014/main" id="{3974F289-E0C2-6224-6739-DA300CEAB08C}"/>
              </a:ext>
            </a:extLst>
          </p:cNvPr>
          <p:cNvSpPr/>
          <p:nvPr/>
        </p:nvSpPr>
        <p:spPr>
          <a:xfrm>
            <a:off x="0" y="8152"/>
            <a:ext cx="6470248" cy="91125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34">
            <a:extLst>
              <a:ext uri="{FF2B5EF4-FFF2-40B4-BE49-F238E27FC236}">
                <a16:creationId xmlns:a16="http://schemas.microsoft.com/office/drawing/2014/main" id="{A26124C6-BC0D-7CEC-CB19-B4D848C33C78}"/>
              </a:ext>
            </a:extLst>
          </p:cNvPr>
          <p:cNvSpPr/>
          <p:nvPr/>
        </p:nvSpPr>
        <p:spPr>
          <a:xfrm>
            <a:off x="-215188" y="0"/>
            <a:ext cx="134950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1562AC9F-E74D-67F9-E46A-3DECF4B12050}"/>
              </a:ext>
            </a:extLst>
          </p:cNvPr>
          <p:cNvSpPr txBox="1"/>
          <p:nvPr/>
        </p:nvSpPr>
        <p:spPr>
          <a:xfrm>
            <a:off x="0" y="209407"/>
            <a:ext cx="5858303"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Nội</a:t>
            </a: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dung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cải</a:t>
            </a: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cách</a:t>
            </a:r>
            <a:endPar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41E592C-452B-482F-7C28-D3751EC962CB}"/>
              </a:ext>
            </a:extLst>
          </p:cNvPr>
          <p:cNvSpPr txBox="1"/>
          <p:nvPr/>
        </p:nvSpPr>
        <p:spPr>
          <a:xfrm>
            <a:off x="857456" y="1278217"/>
            <a:ext cx="4922727" cy="2656046"/>
          </a:xfrm>
          <a:prstGeom prst="wedgeRoundRectCallout">
            <a:avLst>
              <a:gd name="adj1" fmla="val 10497"/>
              <a:gd name="adj2" fmla="val 6537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Hoạt</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động</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lang="en-US" sz="3000" b="1" dirty="0" err="1">
                <a:solidFill>
                  <a:prstClr val="black"/>
                </a:solidFill>
                <a:latin typeface="Sitka Banner" pitchFamily="2" charset="0"/>
                <a:cs typeface="Times New Roman" panose="02020603050405020304" pitchFamily="18" charset="0"/>
              </a:rPr>
              <a:t>cá</a:t>
            </a:r>
            <a:r>
              <a:rPr lang="en-US" sz="3000" b="1" dirty="0">
                <a:solidFill>
                  <a:prstClr val="black"/>
                </a:solidFill>
                <a:latin typeface="Sitka Banner" pitchFamily="2" charset="0"/>
                <a:cs typeface="Times New Roman" panose="02020603050405020304" pitchFamily="18" charset="0"/>
              </a:rPr>
              <a:t> </a:t>
            </a:r>
            <a:r>
              <a:rPr lang="en-US" sz="3000" b="1" dirty="0" err="1">
                <a:solidFill>
                  <a:prstClr val="black"/>
                </a:solidFill>
                <a:latin typeface="Sitka Banner" pitchFamily="2" charset="0"/>
                <a:cs typeface="Times New Roman" panose="02020603050405020304" pitchFamily="18" charset="0"/>
              </a:rPr>
              <a:t>nhân</a:t>
            </a:r>
            <a:endParaRPr lang="en-US" sz="3000" b="1" dirty="0">
              <a:solidFill>
                <a:prstClr val="black"/>
              </a:solidFill>
              <a:latin typeface="Sitka Banner"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Khai</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thác</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lược</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đồ</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Hình</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2, tr 70 SGK,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nêu</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nhận</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xét</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về</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đơn</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vị</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hành</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chính</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Việt</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Nam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sau</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cải</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cách</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Minh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Mạng</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9F568C65-7AE3-3618-344D-F2CD82BB624F}"/>
              </a:ext>
            </a:extLst>
          </p:cNvPr>
          <p:cNvPicPr>
            <a:picLocks noChangeAspect="1"/>
          </p:cNvPicPr>
          <p:nvPr/>
        </p:nvPicPr>
        <p:blipFill>
          <a:blip r:embed="rId4"/>
          <a:stretch>
            <a:fillRect/>
          </a:stretch>
        </p:blipFill>
        <p:spPr>
          <a:xfrm>
            <a:off x="459565" y="4309375"/>
            <a:ext cx="3236897" cy="2454982"/>
          </a:xfrm>
          <a:prstGeom prst="rect">
            <a:avLst/>
          </a:prstGeom>
        </p:spPr>
      </p:pic>
    </p:spTree>
    <p:extLst>
      <p:ext uri="{BB962C8B-B14F-4D97-AF65-F5344CB8AC3E}">
        <p14:creationId xmlns:p14="http://schemas.microsoft.com/office/powerpoint/2010/main" val="15642507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632427" y="-287357"/>
            <a:ext cx="7124469" cy="7587886"/>
            <a:chOff x="0" y="-38100"/>
            <a:chExt cx="878585" cy="9357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14300" y="-38100"/>
              <a:ext cx="584200" cy="7366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4" name="Rectangle: Rounded Corners 53">
            <a:extLst>
              <a:ext uri="{FF2B5EF4-FFF2-40B4-BE49-F238E27FC236}">
                <a16:creationId xmlns:a16="http://schemas.microsoft.com/office/drawing/2014/main" id="{523C6239-39B5-4C6E-BCB4-88F469D024FF}"/>
              </a:ext>
            </a:extLst>
          </p:cNvPr>
          <p:cNvSpPr/>
          <p:nvPr/>
        </p:nvSpPr>
        <p:spPr>
          <a:xfrm>
            <a:off x="4081339" y="4000320"/>
            <a:ext cx="7771715" cy="166968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852C73D6-8B90-45EF-B2CE-7646B7216359}"/>
              </a:ext>
            </a:extLst>
          </p:cNvPr>
          <p:cNvGrpSpPr/>
          <p:nvPr/>
        </p:nvGrpSpPr>
        <p:grpSpPr>
          <a:xfrm>
            <a:off x="3978229" y="1068180"/>
            <a:ext cx="7821208" cy="1770642"/>
            <a:chOff x="5616990" y="1121026"/>
            <a:chExt cx="6307068" cy="1139932"/>
          </a:xfrm>
        </p:grpSpPr>
        <p:sp>
          <p:nvSpPr>
            <p:cNvPr id="53" name="Rectangle: Rounded Corners 52">
              <a:extLst>
                <a:ext uri="{FF2B5EF4-FFF2-40B4-BE49-F238E27FC236}">
                  <a16:creationId xmlns:a16="http://schemas.microsoft.com/office/drawing/2014/main" id="{0745EBCF-B912-4116-828A-2EEB93217058}"/>
                </a:ext>
              </a:extLst>
            </p:cNvPr>
            <p:cNvSpPr/>
            <p:nvPr/>
          </p:nvSpPr>
          <p:spPr>
            <a:xfrm>
              <a:off x="5616990" y="1121026"/>
              <a:ext cx="6307068" cy="113993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30"/>
            <p:cNvSpPr txBox="1"/>
            <p:nvPr/>
          </p:nvSpPr>
          <p:spPr>
            <a:xfrm>
              <a:off x="6369676" y="1416651"/>
              <a:ext cx="5293142" cy="594436"/>
            </a:xfrm>
            <a:prstGeom prst="rect">
              <a:avLst/>
            </a:prstGeom>
          </p:spPr>
          <p:txBody>
            <a:bodyPr wrap="square" lIns="0" tIns="0" rIns="0" bIns="0" rtlCol="0" anchor="t">
              <a:spAutoFit/>
            </a:bodyPr>
            <a:lstStyle/>
            <a:p>
              <a:pPr algn="ctr"/>
              <a:r>
                <a:rPr lang="en-US" sz="3000" dirty="0" err="1">
                  <a:solidFill>
                    <a:srgbClr val="002060"/>
                  </a:solidFill>
                  <a:latin typeface="Sitka Banner" pitchFamily="2" charset="0"/>
                  <a:cs typeface="Times New Roman" panose="02020603050405020304" pitchFamily="18" charset="0"/>
                </a:rPr>
                <a:t>Trình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bày</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được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bối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cảnh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nội</a:t>
              </a:r>
              <a:r>
                <a:rPr lang="en-US" sz="3000" dirty="0">
                  <a:solidFill>
                    <a:srgbClr val="002060"/>
                  </a:solidFill>
                  <a:latin typeface="Sitka Banner" pitchFamily="2" charset="0"/>
                  <a:cs typeface="Times New Roman" panose="02020603050405020304" pitchFamily="18" charset="0"/>
                </a:rPr>
                <a:t> dung, </a:t>
              </a:r>
              <a:r>
                <a:rPr lang="en-US" sz="3000" dirty="0" err="1">
                  <a:solidFill>
                    <a:srgbClr val="002060"/>
                  </a:solidFill>
                  <a:latin typeface="Sitka Banner" pitchFamily="2" charset="0"/>
                  <a:cs typeface="Times New Roman" panose="02020603050405020304" pitchFamily="18" charset="0"/>
                </a:rPr>
                <a:t>kết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quả</a:t>
              </a:r>
              <a:r>
                <a:rPr lang="en-US" sz="3000" dirty="0">
                  <a:solidFill>
                    <a:srgbClr val="002060"/>
                  </a:solidFill>
                  <a:latin typeface="Sitka Banner" pitchFamily="2" charset="0"/>
                  <a:cs typeface="Times New Roman" panose="02020603050405020304" pitchFamily="18" charset="0"/>
                </a:rPr>
                <a:t>, ý </a:t>
              </a:r>
              <a:r>
                <a:rPr lang="en-US" sz="3000" dirty="0" err="1">
                  <a:solidFill>
                    <a:srgbClr val="002060"/>
                  </a:solidFill>
                  <a:latin typeface="Sitka Banner" pitchFamily="2" charset="0"/>
                  <a:cs typeface="Times New Roman" panose="02020603050405020304" pitchFamily="18" charset="0"/>
                </a:rPr>
                <a:t>nghĩa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cuộc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cải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cách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của</a:t>
              </a:r>
              <a:r>
                <a:rPr lang="en-US" sz="3000" dirty="0">
                  <a:solidFill>
                    <a:srgbClr val="002060"/>
                  </a:solidFill>
                  <a:latin typeface="Sitka Banner" pitchFamily="2" charset="0"/>
                  <a:cs typeface="Times New Roman" panose="02020603050405020304" pitchFamily="18" charset="0"/>
                </a:rPr>
                <a:t> Minh </a:t>
              </a:r>
              <a:r>
                <a:rPr lang="en-US" sz="3000" dirty="0" err="1">
                  <a:solidFill>
                    <a:srgbClr val="002060"/>
                  </a:solidFill>
                  <a:latin typeface="Sitka Banner" pitchFamily="2" charset="0"/>
                  <a:cs typeface="Times New Roman" panose="02020603050405020304" pitchFamily="18" charset="0"/>
                </a:rPr>
                <a:t>Mạng</a:t>
              </a:r>
              <a:r>
                <a:rPr lang="en-US" sz="3000" dirty="0">
                  <a:solidFill>
                    <a:srgbClr val="002060"/>
                  </a:solidFill>
                  <a:latin typeface="Sitka Banner" pitchFamily="2" charset="0"/>
                  <a:cs typeface="Times New Roman" panose="02020603050405020304" pitchFamily="18" charset="0"/>
                </a:rPr>
                <a:t>.</a:t>
              </a:r>
            </a:p>
          </p:txBody>
        </p:sp>
      </p:grpSp>
      <p:sp>
        <p:nvSpPr>
          <p:cNvPr id="50" name="AutoShape 30">
            <a:extLst>
              <a:ext uri="{FF2B5EF4-FFF2-40B4-BE49-F238E27FC236}">
                <a16:creationId xmlns:a16="http://schemas.microsoft.com/office/drawing/2014/main" id="{08561F9B-98D6-4CB1-B318-BBA7E0DF01E0}"/>
              </a:ext>
            </a:extLst>
          </p:cNvPr>
          <p:cNvSpPr/>
          <p:nvPr/>
        </p:nvSpPr>
        <p:spPr>
          <a:xfrm rot="-7193308">
            <a:off x="-661028" y="4194926"/>
            <a:ext cx="2239049" cy="173632"/>
          </a:xfrm>
          <a:prstGeom prst="line">
            <a:avLst/>
          </a:prstGeom>
          <a:ln w="8572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AutoShape 31">
            <a:extLst>
              <a:ext uri="{FF2B5EF4-FFF2-40B4-BE49-F238E27FC236}">
                <a16:creationId xmlns:a16="http://schemas.microsoft.com/office/drawing/2014/main" id="{CEEC459E-DDA6-4AC9-9ADE-A1D9DCD7EC46}"/>
              </a:ext>
            </a:extLst>
          </p:cNvPr>
          <p:cNvSpPr/>
          <p:nvPr/>
        </p:nvSpPr>
        <p:spPr>
          <a:xfrm rot="-3598859" flipV="1">
            <a:off x="-666874" y="2108820"/>
            <a:ext cx="2171343" cy="279590"/>
          </a:xfrm>
          <a:prstGeom prst="line">
            <a:avLst/>
          </a:prstGeom>
          <a:ln w="8572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Box 40">
            <a:extLst>
              <a:ext uri="{FF2B5EF4-FFF2-40B4-BE49-F238E27FC236}">
                <a16:creationId xmlns:a16="http://schemas.microsoft.com/office/drawing/2014/main" id="{C16E0BC2-E8AC-49C1-9107-A4B4D9CE2C68}"/>
              </a:ext>
            </a:extLst>
          </p:cNvPr>
          <p:cNvSpPr txBox="1"/>
          <p:nvPr/>
        </p:nvSpPr>
        <p:spPr>
          <a:xfrm>
            <a:off x="550338" y="2615788"/>
            <a:ext cx="2530118" cy="1285608"/>
          </a:xfrm>
          <a:prstGeom prst="rect">
            <a:avLst/>
          </a:prstGeom>
        </p:spPr>
        <p:txBody>
          <a:bodyPr wrap="square" lIns="0" tIns="0" rIns="0" bIns="0" rtlCol="0" anchor="t">
            <a:spAutoFit/>
          </a:bodyPr>
          <a:lstStyle/>
          <a:p>
            <a:pPr marL="0" marR="0" lvl="0" indent="0" algn="ctr" defTabSz="609630" rtl="0" eaLnBrk="1" fontAlgn="auto" latinLnBrk="0" hangingPunct="1">
              <a:lnSpc>
                <a:spcPts val="5334"/>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MỤC TIÊU BÀI HỌC</a:t>
            </a:r>
          </a:p>
        </p:txBody>
      </p:sp>
      <p:sp>
        <p:nvSpPr>
          <p:cNvPr id="35" name="TextBox 29">
            <a:extLst>
              <a:ext uri="{FF2B5EF4-FFF2-40B4-BE49-F238E27FC236}">
                <a16:creationId xmlns:a16="http://schemas.microsoft.com/office/drawing/2014/main" id="{7E681104-9164-F46D-4C41-D247E2578678}"/>
              </a:ext>
            </a:extLst>
          </p:cNvPr>
          <p:cNvSpPr txBox="1"/>
          <p:nvPr/>
        </p:nvSpPr>
        <p:spPr>
          <a:xfrm>
            <a:off x="5203283" y="4362916"/>
            <a:ext cx="6042707" cy="92333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Có</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ý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thức</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trân</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trọng</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giá</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trị</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của</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các</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cuộc</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cải</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cách</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trong</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lịch</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sử</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dân</a:t>
            </a:r>
            <a:r>
              <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tộc</a:t>
            </a:r>
            <a:endParaRPr kumimoji="0" lang="en-US" sz="30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055BB35C-73D7-DBD9-1ED9-17E358EDFD3F}"/>
              </a:ext>
            </a:extLst>
          </p:cNvPr>
          <p:cNvPicPr>
            <a:picLocks noChangeAspect="1"/>
          </p:cNvPicPr>
          <p:nvPr/>
        </p:nvPicPr>
        <p:blipFill>
          <a:blip r:embed="rId2"/>
          <a:stretch>
            <a:fillRect/>
          </a:stretch>
        </p:blipFill>
        <p:spPr>
          <a:xfrm>
            <a:off x="-320767" y="252010"/>
            <a:ext cx="2773920" cy="2639797"/>
          </a:xfrm>
          <a:prstGeom prst="rect">
            <a:avLst/>
          </a:prstGeom>
        </p:spPr>
      </p:pic>
      <p:pic>
        <p:nvPicPr>
          <p:cNvPr id="8" name="Picture 7">
            <a:extLst>
              <a:ext uri="{FF2B5EF4-FFF2-40B4-BE49-F238E27FC236}">
                <a16:creationId xmlns:a16="http://schemas.microsoft.com/office/drawing/2014/main" id="{C5277D6B-FE84-FEF5-835F-BB6A1CC5CB8E}"/>
              </a:ext>
            </a:extLst>
          </p:cNvPr>
          <p:cNvPicPr>
            <a:picLocks noChangeAspect="1"/>
          </p:cNvPicPr>
          <p:nvPr/>
        </p:nvPicPr>
        <p:blipFill>
          <a:blip r:embed="rId3"/>
          <a:stretch>
            <a:fillRect/>
          </a:stretch>
        </p:blipFill>
        <p:spPr>
          <a:xfrm>
            <a:off x="-62430" y="4294801"/>
            <a:ext cx="2089358" cy="2360031"/>
          </a:xfrm>
          <a:prstGeom prst="rect">
            <a:avLst/>
          </a:prstGeom>
        </p:spPr>
      </p:pic>
      <p:sp>
        <p:nvSpPr>
          <p:cNvPr id="10" name="Oval 9">
            <a:extLst>
              <a:ext uri="{FF2B5EF4-FFF2-40B4-BE49-F238E27FC236}">
                <a16:creationId xmlns:a16="http://schemas.microsoft.com/office/drawing/2014/main" id="{CB93B557-8600-148B-EE7D-B3D06EF7290E}"/>
              </a:ext>
            </a:extLst>
          </p:cNvPr>
          <p:cNvSpPr/>
          <p:nvPr/>
        </p:nvSpPr>
        <p:spPr>
          <a:xfrm>
            <a:off x="3449667" y="1502899"/>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12" name="Oval 11">
            <a:extLst>
              <a:ext uri="{FF2B5EF4-FFF2-40B4-BE49-F238E27FC236}">
                <a16:creationId xmlns:a16="http://schemas.microsoft.com/office/drawing/2014/main" id="{9A10BA70-5D55-E013-9792-F8F5EA351419}"/>
              </a:ext>
            </a:extLst>
          </p:cNvPr>
          <p:cNvSpPr/>
          <p:nvPr/>
        </p:nvSpPr>
        <p:spPr>
          <a:xfrm>
            <a:off x="3377366" y="4313973"/>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2</a:t>
            </a:r>
          </a:p>
        </p:txBody>
      </p:sp>
    </p:spTree>
    <p:extLst>
      <p:ext uri="{BB962C8B-B14F-4D97-AF65-F5344CB8AC3E}">
        <p14:creationId xmlns:p14="http://schemas.microsoft.com/office/powerpoint/2010/main" val="28112999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ECD8E0-897B-D84B-F34C-98B965D3B294}"/>
              </a:ext>
            </a:extLst>
          </p:cNvPr>
          <p:cNvPicPr>
            <a:picLocks noChangeAspect="1"/>
          </p:cNvPicPr>
          <p:nvPr/>
        </p:nvPicPr>
        <p:blipFill>
          <a:blip r:embed="rId2"/>
          <a:stretch>
            <a:fillRect/>
          </a:stretch>
        </p:blipFill>
        <p:spPr>
          <a:xfrm>
            <a:off x="189810" y="91150"/>
            <a:ext cx="4591510" cy="6675699"/>
          </a:xfrm>
          <a:prstGeom prst="rect">
            <a:avLst/>
          </a:prstGeom>
        </p:spPr>
      </p:pic>
      <p:grpSp>
        <p:nvGrpSpPr>
          <p:cNvPr id="3" name="Group 2">
            <a:extLst>
              <a:ext uri="{FF2B5EF4-FFF2-40B4-BE49-F238E27FC236}">
                <a16:creationId xmlns:a16="http://schemas.microsoft.com/office/drawing/2014/main" id="{DFA25A9D-4308-AFE3-901C-A9D0D205DC83}"/>
              </a:ext>
            </a:extLst>
          </p:cNvPr>
          <p:cNvGrpSpPr/>
          <p:nvPr/>
        </p:nvGrpSpPr>
        <p:grpSpPr>
          <a:xfrm>
            <a:off x="5658310" y="202159"/>
            <a:ext cx="6343880" cy="1200566"/>
            <a:chOff x="6819630" y="1097913"/>
            <a:chExt cx="4351498" cy="3293906"/>
          </a:xfrm>
        </p:grpSpPr>
        <p:grpSp>
          <p:nvGrpSpPr>
            <p:cNvPr id="4" name="Group 11">
              <a:extLst>
                <a:ext uri="{FF2B5EF4-FFF2-40B4-BE49-F238E27FC236}">
                  <a16:creationId xmlns:a16="http://schemas.microsoft.com/office/drawing/2014/main" id="{776FE3A5-CEFD-D477-0E74-E4F98F724183}"/>
                </a:ext>
              </a:extLst>
            </p:cNvPr>
            <p:cNvGrpSpPr>
              <a:grpSpLocks noChangeAspect="1"/>
            </p:cNvGrpSpPr>
            <p:nvPr/>
          </p:nvGrpSpPr>
          <p:grpSpPr>
            <a:xfrm>
              <a:off x="6819630" y="1097913"/>
              <a:ext cx="4351498" cy="3293906"/>
              <a:chOff x="1" y="26983"/>
              <a:chExt cx="4003375" cy="7106838"/>
            </a:xfrm>
          </p:grpSpPr>
          <p:sp>
            <p:nvSpPr>
              <p:cNvPr id="6" name="Freeform 12">
                <a:extLst>
                  <a:ext uri="{FF2B5EF4-FFF2-40B4-BE49-F238E27FC236}">
                    <a16:creationId xmlns:a16="http://schemas.microsoft.com/office/drawing/2014/main" id="{A5099463-1361-4D53-2E59-AC730484434C}"/>
                  </a:ext>
                </a:extLst>
              </p:cNvPr>
              <p:cNvSpPr/>
              <p:nvPr/>
            </p:nvSpPr>
            <p:spPr>
              <a:xfrm>
                <a:off x="1" y="26983"/>
                <a:ext cx="4003375" cy="7106838"/>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8">
              <a:extLst>
                <a:ext uri="{FF2B5EF4-FFF2-40B4-BE49-F238E27FC236}">
                  <a16:creationId xmlns:a16="http://schemas.microsoft.com/office/drawing/2014/main" id="{A2987E69-9574-C690-087D-7DCE5B840C09}"/>
                </a:ext>
              </a:extLst>
            </p:cNvPr>
            <p:cNvSpPr txBox="1"/>
            <p:nvPr/>
          </p:nvSpPr>
          <p:spPr>
            <a:xfrm>
              <a:off x="6877183" y="1460733"/>
              <a:ext cx="4124406" cy="2608918"/>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10" normalizeH="0" baseline="0" noProof="0" dirty="0">
                  <a:ln>
                    <a:noFill/>
                  </a:ln>
                  <a:solidFill>
                    <a:srgbClr val="002060"/>
                  </a:solidFill>
                  <a:effectLst/>
                  <a:uLnTx/>
                  <a:uFillTx/>
                  <a:latin typeface="Sitka Banner" pitchFamily="2" charset="0"/>
                  <a:ea typeface="Times New Roman" panose="02020603050405020304" pitchFamily="18" charset="0"/>
                  <a:cs typeface="+mn-cs"/>
                </a:rPr>
                <a:t>NHẬN XÉT VỀ ĐƠN VỊ HÀNH CHÍNH VIỆT NAM SAU CẢI CÁCH MINH MẠNG</a:t>
              </a:r>
              <a:endParaRPr kumimoji="0" lang="en-US" sz="4400" b="1"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Times New Roman" panose="02020603050405020304" pitchFamily="18" charset="0"/>
              </a:endParaRPr>
            </a:p>
          </p:txBody>
        </p:sp>
      </p:grpSp>
      <p:grpSp>
        <p:nvGrpSpPr>
          <p:cNvPr id="7" name="Group 14">
            <a:extLst>
              <a:ext uri="{FF2B5EF4-FFF2-40B4-BE49-F238E27FC236}">
                <a16:creationId xmlns:a16="http://schemas.microsoft.com/office/drawing/2014/main" id="{A9B27099-D06D-3AB5-A60B-2DE55A473317}"/>
              </a:ext>
            </a:extLst>
          </p:cNvPr>
          <p:cNvGrpSpPr/>
          <p:nvPr/>
        </p:nvGrpSpPr>
        <p:grpSpPr>
          <a:xfrm rot="-5400000">
            <a:off x="7590925" y="-1039864"/>
            <a:ext cx="1961479" cy="7311427"/>
            <a:chOff x="0" y="0"/>
            <a:chExt cx="2771140" cy="14867443"/>
          </a:xfrm>
        </p:grpSpPr>
        <p:sp>
          <p:nvSpPr>
            <p:cNvPr id="8" name="Freeform 15">
              <a:extLst>
                <a:ext uri="{FF2B5EF4-FFF2-40B4-BE49-F238E27FC236}">
                  <a16:creationId xmlns:a16="http://schemas.microsoft.com/office/drawing/2014/main" id="{F9956EA7-6170-34C9-514F-52B5DFA71FFC}"/>
                </a:ext>
              </a:extLst>
            </p:cNvPr>
            <p:cNvSpPr/>
            <p:nvPr/>
          </p:nvSpPr>
          <p:spPr>
            <a:xfrm>
              <a:off x="0" y="0"/>
              <a:ext cx="2771140" cy="14867443"/>
            </a:xfrm>
            <a:custGeom>
              <a:avLst/>
              <a:gdLst/>
              <a:ahLst/>
              <a:cxnLst/>
              <a:rect l="l" t="t" r="r" b="b"/>
              <a:pathLst>
                <a:path w="2771140" h="14867443">
                  <a:moveTo>
                    <a:pt x="0" y="0"/>
                  </a:moveTo>
                  <a:lnTo>
                    <a:pt x="0" y="13964473"/>
                  </a:lnTo>
                  <a:lnTo>
                    <a:pt x="1384300" y="14867443"/>
                  </a:lnTo>
                  <a:lnTo>
                    <a:pt x="2771140" y="13964473"/>
                  </a:lnTo>
                  <a:lnTo>
                    <a:pt x="2771140" y="0"/>
                  </a:lnTo>
                  <a:close/>
                </a:path>
              </a:pathLst>
            </a:custGeom>
            <a:solidFill>
              <a:schemeClr val="accent5">
                <a:lumMod val="50000"/>
              </a:schemeClr>
            </a:solidFill>
          </p:spPr>
          <p:txBody>
            <a:bodyPr/>
            <a:lstStyle/>
            <a:p>
              <a:pPr defTabSz="609630"/>
              <a:endParaRPr lang="en-US" sz="1200">
                <a:solidFill>
                  <a:prstClr val="black"/>
                </a:solidFill>
                <a:latin typeface="Calibri"/>
              </a:endParaRPr>
            </a:p>
          </p:txBody>
        </p:sp>
      </p:grpSp>
      <p:sp>
        <p:nvSpPr>
          <p:cNvPr id="9" name="Freeform 15">
            <a:extLst>
              <a:ext uri="{FF2B5EF4-FFF2-40B4-BE49-F238E27FC236}">
                <a16:creationId xmlns:a16="http://schemas.microsoft.com/office/drawing/2014/main" id="{B93CE415-DC3D-424F-3689-CFD7423EFE89}"/>
              </a:ext>
            </a:extLst>
          </p:cNvPr>
          <p:cNvSpPr/>
          <p:nvPr/>
        </p:nvSpPr>
        <p:spPr>
          <a:xfrm rot="16200000">
            <a:off x="7668000" y="953520"/>
            <a:ext cx="1200328" cy="6731305"/>
          </a:xfrm>
          <a:custGeom>
            <a:avLst/>
            <a:gdLst/>
            <a:ahLst/>
            <a:cxnLst/>
            <a:rect l="l" t="t" r="r" b="b"/>
            <a:pathLst>
              <a:path w="2771140" h="14867443">
                <a:moveTo>
                  <a:pt x="0" y="0"/>
                </a:moveTo>
                <a:lnTo>
                  <a:pt x="0" y="13964473"/>
                </a:lnTo>
                <a:lnTo>
                  <a:pt x="1384300" y="14867443"/>
                </a:lnTo>
                <a:lnTo>
                  <a:pt x="2771140" y="13964473"/>
                </a:lnTo>
                <a:lnTo>
                  <a:pt x="2771140" y="0"/>
                </a:lnTo>
                <a:close/>
              </a:path>
            </a:pathLst>
          </a:custGeom>
          <a:solidFill>
            <a:schemeClr val="accent2">
              <a:lumMod val="75000"/>
            </a:schemeClr>
          </a:solidFill>
        </p:spPr>
        <p:txBody>
          <a:bodyPr/>
          <a:lstStyle/>
          <a:p>
            <a:pPr defTabSz="609630"/>
            <a:endParaRPr lang="en-US" sz="1200">
              <a:solidFill>
                <a:prstClr val="black"/>
              </a:solidFill>
              <a:latin typeface="Calibri"/>
            </a:endParaRPr>
          </a:p>
        </p:txBody>
      </p:sp>
      <p:sp>
        <p:nvSpPr>
          <p:cNvPr id="10" name="Freeform 15">
            <a:extLst>
              <a:ext uri="{FF2B5EF4-FFF2-40B4-BE49-F238E27FC236}">
                <a16:creationId xmlns:a16="http://schemas.microsoft.com/office/drawing/2014/main" id="{3C26D7AB-BAF4-A752-4245-C88C55C85DE2}"/>
              </a:ext>
            </a:extLst>
          </p:cNvPr>
          <p:cNvSpPr/>
          <p:nvPr/>
        </p:nvSpPr>
        <p:spPr>
          <a:xfrm rot="16200000">
            <a:off x="7115654" y="2843600"/>
            <a:ext cx="1710107" cy="6136392"/>
          </a:xfrm>
          <a:custGeom>
            <a:avLst/>
            <a:gdLst/>
            <a:ahLst/>
            <a:cxnLst/>
            <a:rect l="l" t="t" r="r" b="b"/>
            <a:pathLst>
              <a:path w="2771140" h="14867443">
                <a:moveTo>
                  <a:pt x="0" y="0"/>
                </a:moveTo>
                <a:lnTo>
                  <a:pt x="0" y="13964473"/>
                </a:lnTo>
                <a:lnTo>
                  <a:pt x="1384300" y="14867443"/>
                </a:lnTo>
                <a:lnTo>
                  <a:pt x="2771140" y="13964473"/>
                </a:lnTo>
                <a:lnTo>
                  <a:pt x="2771140" y="0"/>
                </a:lnTo>
                <a:close/>
              </a:path>
            </a:pathLst>
          </a:custGeom>
          <a:solidFill>
            <a:srgbClr val="660066"/>
          </a:solidFill>
        </p:spPr>
        <p:txBody>
          <a:bodyPr/>
          <a:lstStyle/>
          <a:p>
            <a:pPr defTabSz="609630"/>
            <a:endParaRPr lang="en-US" sz="1200">
              <a:solidFill>
                <a:prstClr val="black"/>
              </a:solidFill>
              <a:latin typeface="Calibri"/>
            </a:endParaRPr>
          </a:p>
        </p:txBody>
      </p:sp>
      <p:sp>
        <p:nvSpPr>
          <p:cNvPr id="11" name="TextBox 10">
            <a:extLst>
              <a:ext uri="{FF2B5EF4-FFF2-40B4-BE49-F238E27FC236}">
                <a16:creationId xmlns:a16="http://schemas.microsoft.com/office/drawing/2014/main" id="{CC63B720-0669-900F-4A85-680918B6327A}"/>
              </a:ext>
            </a:extLst>
          </p:cNvPr>
          <p:cNvSpPr txBox="1"/>
          <p:nvPr/>
        </p:nvSpPr>
        <p:spPr>
          <a:xfrm>
            <a:off x="4902509" y="1799540"/>
            <a:ext cx="6956920" cy="1569660"/>
          </a:xfrm>
          <a:prstGeom prst="rect">
            <a:avLst/>
          </a:prstGeom>
          <a:noFill/>
        </p:spPr>
        <p:txBody>
          <a:bodyPr wrap="square">
            <a:spAutoFit/>
          </a:bodyPr>
          <a:lstStyle/>
          <a:p>
            <a:pPr algn="just"/>
            <a:r>
              <a:rPr lang="vi-VN" sz="2400" b="0" i="0" dirty="0">
                <a:solidFill>
                  <a:schemeClr val="bg1"/>
                </a:solidFill>
                <a:effectLst/>
                <a:latin typeface="Sitka Banner" pitchFamily="2" charset="0"/>
              </a:rPr>
              <a:t>+ Các đơn vị hành chính như: Bắc thành, Gia Định thành, các doanh, trấn,… (tồn tại ở thời kì đầu của nhà Nguyễn) đã bị xóa bỏ, thay vào đó là các đơn vị hành chính mới, được phân cấp rõ ràng và thống nhất trong cả nước.</a:t>
            </a:r>
          </a:p>
        </p:txBody>
      </p:sp>
      <p:sp>
        <p:nvSpPr>
          <p:cNvPr id="13" name="TextBox 12">
            <a:extLst>
              <a:ext uri="{FF2B5EF4-FFF2-40B4-BE49-F238E27FC236}">
                <a16:creationId xmlns:a16="http://schemas.microsoft.com/office/drawing/2014/main" id="{CFB855A3-B400-6397-3F6F-558EBD47D8B9}"/>
              </a:ext>
            </a:extLst>
          </p:cNvPr>
          <p:cNvSpPr txBox="1"/>
          <p:nvPr/>
        </p:nvSpPr>
        <p:spPr>
          <a:xfrm>
            <a:off x="4915951" y="5197189"/>
            <a:ext cx="5772836" cy="1569660"/>
          </a:xfrm>
          <a:prstGeom prst="rect">
            <a:avLst/>
          </a:prstGeom>
          <a:noFill/>
        </p:spPr>
        <p:txBody>
          <a:bodyPr wrap="square">
            <a:spAutoFit/>
          </a:bodyPr>
          <a:lstStyle/>
          <a:p>
            <a:pPr algn="just"/>
            <a:r>
              <a:rPr lang="vi-VN" sz="2400" b="0" i="0" dirty="0">
                <a:solidFill>
                  <a:schemeClr val="bg1"/>
                </a:solidFill>
                <a:effectLst/>
                <a:latin typeface="Sitka Banner" pitchFamily="2" charset="0"/>
              </a:rPr>
              <a:t>+ Nhiều tên gọi cấp tỉnh, huyện,… trong bộ máy hành chính thời Nguyễn vẫn được duy trì đến hiện nay</a:t>
            </a:r>
            <a:r>
              <a:rPr lang="en-US" sz="2400" dirty="0">
                <a:solidFill>
                  <a:schemeClr val="bg1"/>
                </a:solidFill>
                <a:latin typeface="Sitka Banner" pitchFamily="2" charset="0"/>
              </a:rPr>
              <a:t> </a:t>
            </a:r>
            <a:r>
              <a:rPr lang="vi-VN" sz="2400" b="0" i="0" dirty="0">
                <a:solidFill>
                  <a:schemeClr val="bg1"/>
                </a:solidFill>
                <a:effectLst/>
                <a:latin typeface="Sitka Banner" pitchFamily="2" charset="0"/>
              </a:rPr>
              <a:t>như: Hà Nội, Hải Dương, Hưng Yên, Nam Định, Quảng Bình, Quảng Ngãi</a:t>
            </a:r>
            <a:r>
              <a:rPr lang="en-US" sz="2400" dirty="0">
                <a:solidFill>
                  <a:schemeClr val="bg1"/>
                </a:solidFill>
                <a:latin typeface="Sitka Banner" pitchFamily="2" charset="0"/>
              </a:rPr>
              <a:t>...</a:t>
            </a:r>
            <a:endParaRPr lang="vi-VN" sz="2400" b="0" i="0" dirty="0">
              <a:solidFill>
                <a:schemeClr val="bg1"/>
              </a:solidFill>
              <a:effectLst/>
              <a:latin typeface="Sitka Banner" pitchFamily="2" charset="0"/>
            </a:endParaRPr>
          </a:p>
        </p:txBody>
      </p:sp>
      <p:sp>
        <p:nvSpPr>
          <p:cNvPr id="15" name="TextBox 14">
            <a:extLst>
              <a:ext uri="{FF2B5EF4-FFF2-40B4-BE49-F238E27FC236}">
                <a16:creationId xmlns:a16="http://schemas.microsoft.com/office/drawing/2014/main" id="{7E4A1B6A-7212-394D-194A-8EA614DA0BF9}"/>
              </a:ext>
            </a:extLst>
          </p:cNvPr>
          <p:cNvSpPr txBox="1"/>
          <p:nvPr/>
        </p:nvSpPr>
        <p:spPr>
          <a:xfrm>
            <a:off x="4902509" y="3821529"/>
            <a:ext cx="6530578" cy="830997"/>
          </a:xfrm>
          <a:prstGeom prst="rect">
            <a:avLst/>
          </a:prstGeom>
          <a:noFill/>
        </p:spPr>
        <p:txBody>
          <a:bodyPr wrap="square">
            <a:spAutoFit/>
          </a:bodyPr>
          <a:lstStyle/>
          <a:p>
            <a:pPr algn="just"/>
            <a:r>
              <a:rPr lang="vi-VN" sz="2400" b="0" i="0" dirty="0">
                <a:solidFill>
                  <a:schemeClr val="bg1"/>
                </a:solidFill>
                <a:effectLst/>
                <a:latin typeface="Sitka Banner" pitchFamily="2" charset="0"/>
              </a:rPr>
              <a:t>+ Phạm vi của các tỉnh bị thu hẹp lại so với trước đó, nhằm hạn chế xu hướng cát cứ, phân tán quyền lực.</a:t>
            </a:r>
          </a:p>
        </p:txBody>
      </p:sp>
    </p:spTree>
    <p:extLst>
      <p:ext uri="{BB962C8B-B14F-4D97-AF65-F5344CB8AC3E}">
        <p14:creationId xmlns:p14="http://schemas.microsoft.com/office/powerpoint/2010/main" val="275899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CE19F692-3F62-2CFD-5143-C86A6500A9B1}"/>
              </a:ext>
            </a:extLst>
          </p:cNvPr>
          <p:cNvSpPr txBox="1"/>
          <p:nvPr/>
        </p:nvSpPr>
        <p:spPr>
          <a:xfrm>
            <a:off x="158907" y="236439"/>
            <a:ext cx="6400005" cy="1228351"/>
          </a:xfrm>
          <a:prstGeom prst="wedgeRoundRectCallout">
            <a:avLst>
              <a:gd name="adj1" fmla="val -637"/>
              <a:gd name="adj2" fmla="val 7589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Xác</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định</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bản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đồ</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trống</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tỉnh</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Việt</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Nam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sau</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6B58DFDC-623F-1D36-2CC0-6633F3EA85A9}"/>
              </a:ext>
            </a:extLst>
          </p:cNvPr>
          <p:cNvPicPr>
            <a:picLocks noChangeAspect="1"/>
          </p:cNvPicPr>
          <p:nvPr/>
        </p:nvPicPr>
        <p:blipFill>
          <a:blip r:embed="rId3"/>
          <a:stretch>
            <a:fillRect/>
          </a:stretch>
        </p:blipFill>
        <p:spPr>
          <a:xfrm>
            <a:off x="7034683" y="85936"/>
            <a:ext cx="4933606" cy="6686128"/>
          </a:xfrm>
          <a:prstGeom prst="rect">
            <a:avLst/>
          </a:prstGeom>
        </p:spPr>
      </p:pic>
      <p:sp>
        <p:nvSpPr>
          <p:cNvPr id="10" name="TextBox 9">
            <a:extLst>
              <a:ext uri="{FF2B5EF4-FFF2-40B4-BE49-F238E27FC236}">
                <a16:creationId xmlns:a16="http://schemas.microsoft.com/office/drawing/2014/main" id="{577439EA-A9AA-6AD5-78D2-F3ACDDA2C3EC}"/>
              </a:ext>
            </a:extLst>
          </p:cNvPr>
          <p:cNvSpPr txBox="1"/>
          <p:nvPr/>
        </p:nvSpPr>
        <p:spPr>
          <a:xfrm>
            <a:off x="11018275" y="3965412"/>
            <a:ext cx="8630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11" name="TextBox 10">
            <a:extLst>
              <a:ext uri="{FF2B5EF4-FFF2-40B4-BE49-F238E27FC236}">
                <a16:creationId xmlns:a16="http://schemas.microsoft.com/office/drawing/2014/main" id="{24D0B67A-C417-F8E0-266D-6292BFE278F2}"/>
              </a:ext>
            </a:extLst>
          </p:cNvPr>
          <p:cNvSpPr txBox="1"/>
          <p:nvPr/>
        </p:nvSpPr>
        <p:spPr>
          <a:xfrm>
            <a:off x="9039415" y="1562526"/>
            <a:ext cx="8630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12" name="TextBox 11">
            <a:extLst>
              <a:ext uri="{FF2B5EF4-FFF2-40B4-BE49-F238E27FC236}">
                <a16:creationId xmlns:a16="http://schemas.microsoft.com/office/drawing/2014/main" id="{F82476D9-91F2-99FF-8BF4-821983D3DC3D}"/>
              </a:ext>
            </a:extLst>
          </p:cNvPr>
          <p:cNvSpPr txBox="1"/>
          <p:nvPr/>
        </p:nvSpPr>
        <p:spPr>
          <a:xfrm>
            <a:off x="9205718" y="850615"/>
            <a:ext cx="8630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13" name="TextBox 12">
            <a:extLst>
              <a:ext uri="{FF2B5EF4-FFF2-40B4-BE49-F238E27FC236}">
                <a16:creationId xmlns:a16="http://schemas.microsoft.com/office/drawing/2014/main" id="{8B592359-F3AE-CF83-B2FF-F61455F09559}"/>
              </a:ext>
            </a:extLst>
          </p:cNvPr>
          <p:cNvSpPr txBox="1"/>
          <p:nvPr/>
        </p:nvSpPr>
        <p:spPr>
          <a:xfrm>
            <a:off x="10500263" y="3429000"/>
            <a:ext cx="8630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14" name="TextBox 13">
            <a:extLst>
              <a:ext uri="{FF2B5EF4-FFF2-40B4-BE49-F238E27FC236}">
                <a16:creationId xmlns:a16="http://schemas.microsoft.com/office/drawing/2014/main" id="{D1C1F3CF-A0B9-78DC-0675-FB9E054C1272}"/>
              </a:ext>
            </a:extLst>
          </p:cNvPr>
          <p:cNvSpPr txBox="1"/>
          <p:nvPr/>
        </p:nvSpPr>
        <p:spPr>
          <a:xfrm>
            <a:off x="11022120" y="4789077"/>
            <a:ext cx="8630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15" name="TextBox 14">
            <a:extLst>
              <a:ext uri="{FF2B5EF4-FFF2-40B4-BE49-F238E27FC236}">
                <a16:creationId xmlns:a16="http://schemas.microsoft.com/office/drawing/2014/main" id="{2021DAD9-2B06-62EB-4FD0-9F4041C85D0F}"/>
              </a:ext>
            </a:extLst>
          </p:cNvPr>
          <p:cNvSpPr txBox="1"/>
          <p:nvPr/>
        </p:nvSpPr>
        <p:spPr>
          <a:xfrm>
            <a:off x="8869892" y="650560"/>
            <a:ext cx="8630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6" name="TextBox 15">
            <a:extLst>
              <a:ext uri="{FF2B5EF4-FFF2-40B4-BE49-F238E27FC236}">
                <a16:creationId xmlns:a16="http://schemas.microsoft.com/office/drawing/2014/main" id="{73F6093D-327C-A405-BB4B-714DDF180A27}"/>
              </a:ext>
            </a:extLst>
          </p:cNvPr>
          <p:cNvSpPr txBox="1"/>
          <p:nvPr/>
        </p:nvSpPr>
        <p:spPr>
          <a:xfrm>
            <a:off x="8735838" y="1847142"/>
            <a:ext cx="8630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17" name="TextBox 16">
            <a:extLst>
              <a:ext uri="{FF2B5EF4-FFF2-40B4-BE49-F238E27FC236}">
                <a16:creationId xmlns:a16="http://schemas.microsoft.com/office/drawing/2014/main" id="{C240A818-1B2B-136F-6889-9910784E5F5C}"/>
              </a:ext>
            </a:extLst>
          </p:cNvPr>
          <p:cNvSpPr txBox="1"/>
          <p:nvPr/>
        </p:nvSpPr>
        <p:spPr>
          <a:xfrm>
            <a:off x="9470930" y="2562799"/>
            <a:ext cx="8630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18" name="TextBox 17">
            <a:extLst>
              <a:ext uri="{FF2B5EF4-FFF2-40B4-BE49-F238E27FC236}">
                <a16:creationId xmlns:a16="http://schemas.microsoft.com/office/drawing/2014/main" id="{4ECA51FF-9F34-9577-63C9-977A70A5C3B3}"/>
              </a:ext>
            </a:extLst>
          </p:cNvPr>
          <p:cNvSpPr txBox="1"/>
          <p:nvPr/>
        </p:nvSpPr>
        <p:spPr>
          <a:xfrm>
            <a:off x="9470930" y="404032"/>
            <a:ext cx="8630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9" name="TextBox 18">
            <a:extLst>
              <a:ext uri="{FF2B5EF4-FFF2-40B4-BE49-F238E27FC236}">
                <a16:creationId xmlns:a16="http://schemas.microsoft.com/office/drawing/2014/main" id="{C4F55B27-3056-E79D-8AC7-426E97D05E46}"/>
              </a:ext>
            </a:extLst>
          </p:cNvPr>
          <p:cNvSpPr txBox="1"/>
          <p:nvPr/>
        </p:nvSpPr>
        <p:spPr>
          <a:xfrm>
            <a:off x="8716431" y="5484203"/>
            <a:ext cx="8630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graphicFrame>
        <p:nvGraphicFramePr>
          <p:cNvPr id="5" name="Table 6">
            <a:extLst>
              <a:ext uri="{FF2B5EF4-FFF2-40B4-BE49-F238E27FC236}">
                <a16:creationId xmlns:a16="http://schemas.microsoft.com/office/drawing/2014/main" id="{3B07E2D3-E570-1A38-ECA7-6D5EFDA65BF9}"/>
              </a:ext>
            </a:extLst>
          </p:cNvPr>
          <p:cNvGraphicFramePr>
            <a:graphicFrameLocks noGrp="1"/>
          </p:cNvGraphicFramePr>
          <p:nvPr>
            <p:extLst>
              <p:ext uri="{D42A27DB-BD31-4B8C-83A1-F6EECF244321}">
                <p14:modId xmlns:p14="http://schemas.microsoft.com/office/powerpoint/2010/main" val="1224664077"/>
              </p:ext>
            </p:extLst>
          </p:nvPr>
        </p:nvGraphicFramePr>
        <p:xfrm>
          <a:off x="158907" y="1860512"/>
          <a:ext cx="6723988" cy="4911552"/>
        </p:xfrm>
        <a:graphic>
          <a:graphicData uri="http://schemas.openxmlformats.org/drawingml/2006/table">
            <a:tbl>
              <a:tblPr firstRow="1" bandRow="1">
                <a:tableStyleId>{5C22544A-7EE6-4342-B048-85BDC9FD1C3A}</a:tableStyleId>
              </a:tblPr>
              <a:tblGrid>
                <a:gridCol w="975412">
                  <a:extLst>
                    <a:ext uri="{9D8B030D-6E8A-4147-A177-3AD203B41FA5}">
                      <a16:colId xmlns:a16="http://schemas.microsoft.com/office/drawing/2014/main" val="626566386"/>
                    </a:ext>
                  </a:extLst>
                </a:gridCol>
                <a:gridCol w="2386582">
                  <a:extLst>
                    <a:ext uri="{9D8B030D-6E8A-4147-A177-3AD203B41FA5}">
                      <a16:colId xmlns:a16="http://schemas.microsoft.com/office/drawing/2014/main" val="910318433"/>
                    </a:ext>
                  </a:extLst>
                </a:gridCol>
                <a:gridCol w="1004800">
                  <a:extLst>
                    <a:ext uri="{9D8B030D-6E8A-4147-A177-3AD203B41FA5}">
                      <a16:colId xmlns:a16="http://schemas.microsoft.com/office/drawing/2014/main" val="1659205367"/>
                    </a:ext>
                  </a:extLst>
                </a:gridCol>
                <a:gridCol w="2357194">
                  <a:extLst>
                    <a:ext uri="{9D8B030D-6E8A-4147-A177-3AD203B41FA5}">
                      <a16:colId xmlns:a16="http://schemas.microsoft.com/office/drawing/2014/main" val="4200753166"/>
                    </a:ext>
                  </a:extLst>
                </a:gridCol>
              </a:tblGrid>
              <a:tr h="818592">
                <a:tc>
                  <a:txBody>
                    <a:bodyPr/>
                    <a:lstStyle/>
                    <a:p>
                      <a:endParaRPr lang="en-US"/>
                    </a:p>
                  </a:txBody>
                  <a:tcPr>
                    <a:solidFill>
                      <a:srgbClr val="006666"/>
                    </a:solidFill>
                  </a:tcPr>
                </a:tc>
                <a:tc>
                  <a:txBody>
                    <a:bodyPr/>
                    <a:lstStyle/>
                    <a:p>
                      <a:endParaRPr lang="en-US" dirty="0"/>
                    </a:p>
                  </a:txBody>
                  <a:tcPr>
                    <a:solidFill>
                      <a:srgbClr val="006666"/>
                    </a:solidFill>
                  </a:tcPr>
                </a:tc>
                <a:tc>
                  <a:txBody>
                    <a:bodyPr/>
                    <a:lstStyle/>
                    <a:p>
                      <a:endParaRPr lang="en-US" dirty="0"/>
                    </a:p>
                  </a:txBody>
                  <a:tcPr>
                    <a:solidFill>
                      <a:srgbClr val="006666"/>
                    </a:solidFill>
                  </a:tcPr>
                </a:tc>
                <a:tc>
                  <a:txBody>
                    <a:bodyPr/>
                    <a:lstStyle/>
                    <a:p>
                      <a:endParaRPr lang="en-US" dirty="0"/>
                    </a:p>
                  </a:txBody>
                  <a:tcPr>
                    <a:solidFill>
                      <a:srgbClr val="006666"/>
                    </a:solidFill>
                  </a:tcPr>
                </a:tc>
                <a:extLst>
                  <a:ext uri="{0D108BD9-81ED-4DB2-BD59-A6C34878D82A}">
                    <a16:rowId xmlns:a16="http://schemas.microsoft.com/office/drawing/2014/main" val="2778069472"/>
                  </a:ext>
                </a:extLst>
              </a:tr>
              <a:tr h="818592">
                <a:tc>
                  <a:txBody>
                    <a:bodyPr/>
                    <a:lstStyle/>
                    <a:p>
                      <a:endParaRPr lang="en-US"/>
                    </a:p>
                  </a:txBody>
                  <a:tcPr>
                    <a:solidFill>
                      <a:srgbClr val="006666"/>
                    </a:solidFill>
                  </a:tcPr>
                </a:tc>
                <a:tc>
                  <a:txBody>
                    <a:bodyPr/>
                    <a:lstStyle/>
                    <a:p>
                      <a:endParaRPr lang="en-US" dirty="0"/>
                    </a:p>
                  </a:txBody>
                  <a:tcPr>
                    <a:solidFill>
                      <a:srgbClr val="006666"/>
                    </a:solidFill>
                  </a:tcPr>
                </a:tc>
                <a:tc>
                  <a:txBody>
                    <a:bodyPr/>
                    <a:lstStyle/>
                    <a:p>
                      <a:endParaRPr lang="en-US"/>
                    </a:p>
                  </a:txBody>
                  <a:tcPr>
                    <a:solidFill>
                      <a:srgbClr val="006666"/>
                    </a:solidFill>
                  </a:tcPr>
                </a:tc>
                <a:tc>
                  <a:txBody>
                    <a:bodyPr/>
                    <a:lstStyle/>
                    <a:p>
                      <a:endParaRPr lang="en-US"/>
                    </a:p>
                  </a:txBody>
                  <a:tcPr>
                    <a:solidFill>
                      <a:srgbClr val="006666"/>
                    </a:solidFill>
                  </a:tcPr>
                </a:tc>
                <a:extLst>
                  <a:ext uri="{0D108BD9-81ED-4DB2-BD59-A6C34878D82A}">
                    <a16:rowId xmlns:a16="http://schemas.microsoft.com/office/drawing/2014/main" val="3380025019"/>
                  </a:ext>
                </a:extLst>
              </a:tr>
              <a:tr h="818592">
                <a:tc>
                  <a:txBody>
                    <a:bodyPr/>
                    <a:lstStyle/>
                    <a:p>
                      <a:endParaRPr lang="en-US"/>
                    </a:p>
                  </a:txBody>
                  <a:tcPr>
                    <a:solidFill>
                      <a:srgbClr val="006666"/>
                    </a:solidFill>
                  </a:tcPr>
                </a:tc>
                <a:tc>
                  <a:txBody>
                    <a:bodyPr/>
                    <a:lstStyle/>
                    <a:p>
                      <a:endParaRPr lang="en-US"/>
                    </a:p>
                  </a:txBody>
                  <a:tcPr>
                    <a:solidFill>
                      <a:srgbClr val="006666"/>
                    </a:solidFill>
                  </a:tcPr>
                </a:tc>
                <a:tc>
                  <a:txBody>
                    <a:bodyPr/>
                    <a:lstStyle/>
                    <a:p>
                      <a:endParaRPr lang="en-US"/>
                    </a:p>
                  </a:txBody>
                  <a:tcPr>
                    <a:solidFill>
                      <a:srgbClr val="006666"/>
                    </a:solidFill>
                  </a:tcPr>
                </a:tc>
                <a:tc>
                  <a:txBody>
                    <a:bodyPr/>
                    <a:lstStyle/>
                    <a:p>
                      <a:endParaRPr lang="en-US"/>
                    </a:p>
                  </a:txBody>
                  <a:tcPr>
                    <a:solidFill>
                      <a:srgbClr val="006666"/>
                    </a:solidFill>
                  </a:tcPr>
                </a:tc>
                <a:extLst>
                  <a:ext uri="{0D108BD9-81ED-4DB2-BD59-A6C34878D82A}">
                    <a16:rowId xmlns:a16="http://schemas.microsoft.com/office/drawing/2014/main" val="3870043490"/>
                  </a:ext>
                </a:extLst>
              </a:tr>
              <a:tr h="818592">
                <a:tc>
                  <a:txBody>
                    <a:bodyPr/>
                    <a:lstStyle/>
                    <a:p>
                      <a:endParaRPr lang="en-US"/>
                    </a:p>
                  </a:txBody>
                  <a:tcPr>
                    <a:solidFill>
                      <a:srgbClr val="006666"/>
                    </a:solidFill>
                  </a:tcPr>
                </a:tc>
                <a:tc>
                  <a:txBody>
                    <a:bodyPr/>
                    <a:lstStyle/>
                    <a:p>
                      <a:endParaRPr lang="en-US" dirty="0"/>
                    </a:p>
                  </a:txBody>
                  <a:tcPr>
                    <a:solidFill>
                      <a:srgbClr val="006666"/>
                    </a:solidFill>
                  </a:tcPr>
                </a:tc>
                <a:tc>
                  <a:txBody>
                    <a:bodyPr/>
                    <a:lstStyle/>
                    <a:p>
                      <a:endParaRPr lang="en-US"/>
                    </a:p>
                  </a:txBody>
                  <a:tcPr>
                    <a:solidFill>
                      <a:srgbClr val="006666"/>
                    </a:solidFill>
                  </a:tcPr>
                </a:tc>
                <a:tc>
                  <a:txBody>
                    <a:bodyPr/>
                    <a:lstStyle/>
                    <a:p>
                      <a:endParaRPr lang="en-US"/>
                    </a:p>
                  </a:txBody>
                  <a:tcPr>
                    <a:solidFill>
                      <a:srgbClr val="006666"/>
                    </a:solidFill>
                  </a:tcPr>
                </a:tc>
                <a:extLst>
                  <a:ext uri="{0D108BD9-81ED-4DB2-BD59-A6C34878D82A}">
                    <a16:rowId xmlns:a16="http://schemas.microsoft.com/office/drawing/2014/main" val="3449505154"/>
                  </a:ext>
                </a:extLst>
              </a:tr>
              <a:tr h="818592">
                <a:tc>
                  <a:txBody>
                    <a:bodyPr/>
                    <a:lstStyle/>
                    <a:p>
                      <a:endParaRPr lang="en-US"/>
                    </a:p>
                  </a:txBody>
                  <a:tcPr>
                    <a:solidFill>
                      <a:srgbClr val="006666"/>
                    </a:solidFill>
                  </a:tcPr>
                </a:tc>
                <a:tc>
                  <a:txBody>
                    <a:bodyPr/>
                    <a:lstStyle/>
                    <a:p>
                      <a:endParaRPr lang="en-US"/>
                    </a:p>
                  </a:txBody>
                  <a:tcPr>
                    <a:solidFill>
                      <a:srgbClr val="006666"/>
                    </a:solidFill>
                  </a:tcPr>
                </a:tc>
                <a:tc>
                  <a:txBody>
                    <a:bodyPr/>
                    <a:lstStyle/>
                    <a:p>
                      <a:endParaRPr lang="en-US"/>
                    </a:p>
                  </a:txBody>
                  <a:tcPr>
                    <a:solidFill>
                      <a:srgbClr val="006666"/>
                    </a:solidFill>
                  </a:tcPr>
                </a:tc>
                <a:tc>
                  <a:txBody>
                    <a:bodyPr/>
                    <a:lstStyle/>
                    <a:p>
                      <a:endParaRPr lang="en-US"/>
                    </a:p>
                  </a:txBody>
                  <a:tcPr>
                    <a:solidFill>
                      <a:srgbClr val="006666"/>
                    </a:solidFill>
                  </a:tcPr>
                </a:tc>
                <a:extLst>
                  <a:ext uri="{0D108BD9-81ED-4DB2-BD59-A6C34878D82A}">
                    <a16:rowId xmlns:a16="http://schemas.microsoft.com/office/drawing/2014/main" val="3925647204"/>
                  </a:ext>
                </a:extLst>
              </a:tr>
              <a:tr h="818592">
                <a:tc>
                  <a:txBody>
                    <a:bodyPr/>
                    <a:lstStyle/>
                    <a:p>
                      <a:endParaRPr lang="en-US"/>
                    </a:p>
                  </a:txBody>
                  <a:tcPr>
                    <a:solidFill>
                      <a:srgbClr val="006666"/>
                    </a:solidFill>
                  </a:tcPr>
                </a:tc>
                <a:tc>
                  <a:txBody>
                    <a:bodyPr/>
                    <a:lstStyle/>
                    <a:p>
                      <a:endParaRPr lang="en-US"/>
                    </a:p>
                  </a:txBody>
                  <a:tcPr>
                    <a:solidFill>
                      <a:srgbClr val="006666"/>
                    </a:solidFill>
                  </a:tcPr>
                </a:tc>
                <a:tc>
                  <a:txBody>
                    <a:bodyPr/>
                    <a:lstStyle/>
                    <a:p>
                      <a:endParaRPr lang="en-US"/>
                    </a:p>
                  </a:txBody>
                  <a:tcPr>
                    <a:solidFill>
                      <a:srgbClr val="006666"/>
                    </a:solidFill>
                  </a:tcPr>
                </a:tc>
                <a:tc>
                  <a:txBody>
                    <a:bodyPr/>
                    <a:lstStyle/>
                    <a:p>
                      <a:endParaRPr lang="en-US" dirty="0"/>
                    </a:p>
                  </a:txBody>
                  <a:tcPr>
                    <a:solidFill>
                      <a:srgbClr val="006666"/>
                    </a:solidFill>
                  </a:tcPr>
                </a:tc>
                <a:extLst>
                  <a:ext uri="{0D108BD9-81ED-4DB2-BD59-A6C34878D82A}">
                    <a16:rowId xmlns:a16="http://schemas.microsoft.com/office/drawing/2014/main" val="93342215"/>
                  </a:ext>
                </a:extLst>
              </a:tr>
            </a:tbl>
          </a:graphicData>
        </a:graphic>
      </p:graphicFrame>
      <p:sp>
        <p:nvSpPr>
          <p:cNvPr id="7" name="TextBox 6">
            <a:extLst>
              <a:ext uri="{FF2B5EF4-FFF2-40B4-BE49-F238E27FC236}">
                <a16:creationId xmlns:a16="http://schemas.microsoft.com/office/drawing/2014/main" id="{434E8F79-E1A3-D888-2EBE-FC210F618B7C}"/>
              </a:ext>
            </a:extLst>
          </p:cNvPr>
          <p:cNvSpPr txBox="1"/>
          <p:nvPr/>
        </p:nvSpPr>
        <p:spPr>
          <a:xfrm>
            <a:off x="334377" y="1978024"/>
            <a:ext cx="861683" cy="584775"/>
          </a:xfrm>
          <a:prstGeom prst="rect">
            <a:avLst/>
          </a:prstGeom>
          <a:noFill/>
        </p:spPr>
        <p:txBody>
          <a:bodyPr wrap="square">
            <a:spAutoFit/>
          </a:bodyPr>
          <a:lstStyle/>
          <a:p>
            <a:pPr algn="just"/>
            <a:r>
              <a:rPr lang="en-US" sz="3200" b="0" i="0" dirty="0" err="1">
                <a:solidFill>
                  <a:srgbClr val="FFFF00"/>
                </a:solidFill>
                <a:effectLst/>
                <a:latin typeface="Sitka Banner" pitchFamily="2" charset="0"/>
              </a:rPr>
              <a:t>Số</a:t>
            </a:r>
            <a:endParaRPr lang="vi-VN" sz="3200" b="0" i="0" dirty="0">
              <a:solidFill>
                <a:srgbClr val="FFFF00"/>
              </a:solidFill>
              <a:effectLst/>
              <a:latin typeface="Sitka Banner" pitchFamily="2" charset="0"/>
            </a:endParaRPr>
          </a:p>
        </p:txBody>
      </p:sp>
      <p:sp>
        <p:nvSpPr>
          <p:cNvPr id="8" name="TextBox 7">
            <a:extLst>
              <a:ext uri="{FF2B5EF4-FFF2-40B4-BE49-F238E27FC236}">
                <a16:creationId xmlns:a16="http://schemas.microsoft.com/office/drawing/2014/main" id="{F4D1DF67-5C47-D4CA-3ABB-A86FB0D51A85}"/>
              </a:ext>
            </a:extLst>
          </p:cNvPr>
          <p:cNvSpPr txBox="1"/>
          <p:nvPr/>
        </p:nvSpPr>
        <p:spPr>
          <a:xfrm>
            <a:off x="1554575" y="1978023"/>
            <a:ext cx="1804334" cy="584775"/>
          </a:xfrm>
          <a:prstGeom prst="rect">
            <a:avLst/>
          </a:prstGeom>
          <a:noFill/>
        </p:spPr>
        <p:txBody>
          <a:bodyPr wrap="square">
            <a:spAutoFit/>
          </a:bodyPr>
          <a:lstStyle/>
          <a:p>
            <a:pPr algn="just"/>
            <a:r>
              <a:rPr lang="en-US" sz="3200" b="0" i="0" dirty="0" err="1">
                <a:solidFill>
                  <a:srgbClr val="FFFF00"/>
                </a:solidFill>
                <a:effectLst/>
                <a:latin typeface="Sitka Banner" pitchFamily="2" charset="0"/>
              </a:rPr>
              <a:t>Tên</a:t>
            </a:r>
            <a:r>
              <a:rPr lang="en-US" sz="3200" b="0" i="0" dirty="0">
                <a:solidFill>
                  <a:srgbClr val="FFFF00"/>
                </a:solidFill>
                <a:effectLst/>
                <a:latin typeface="Sitka Banner" pitchFamily="2" charset="0"/>
              </a:rPr>
              <a:t> </a:t>
            </a:r>
            <a:r>
              <a:rPr lang="en-US" sz="3200" b="0" i="0" dirty="0" err="1">
                <a:solidFill>
                  <a:srgbClr val="FFFF00"/>
                </a:solidFill>
                <a:effectLst/>
                <a:latin typeface="Sitka Banner" pitchFamily="2" charset="0"/>
              </a:rPr>
              <a:t>tỉnh</a:t>
            </a:r>
            <a:endParaRPr lang="vi-VN" sz="3200" b="0" i="0" dirty="0">
              <a:solidFill>
                <a:srgbClr val="FFFF00"/>
              </a:solidFill>
              <a:effectLst/>
              <a:latin typeface="Sitka Banner" pitchFamily="2" charset="0"/>
            </a:endParaRPr>
          </a:p>
        </p:txBody>
      </p:sp>
      <p:sp>
        <p:nvSpPr>
          <p:cNvPr id="9" name="TextBox 8">
            <a:extLst>
              <a:ext uri="{FF2B5EF4-FFF2-40B4-BE49-F238E27FC236}">
                <a16:creationId xmlns:a16="http://schemas.microsoft.com/office/drawing/2014/main" id="{4C3A7E70-D3C5-8DBC-1EE8-FF04699232F9}"/>
              </a:ext>
            </a:extLst>
          </p:cNvPr>
          <p:cNvSpPr txBox="1"/>
          <p:nvPr/>
        </p:nvSpPr>
        <p:spPr>
          <a:xfrm>
            <a:off x="3717424" y="1962636"/>
            <a:ext cx="861683" cy="584775"/>
          </a:xfrm>
          <a:prstGeom prst="rect">
            <a:avLst/>
          </a:prstGeom>
          <a:noFill/>
        </p:spPr>
        <p:txBody>
          <a:bodyPr wrap="square">
            <a:spAutoFit/>
          </a:bodyPr>
          <a:lstStyle/>
          <a:p>
            <a:pPr algn="just"/>
            <a:r>
              <a:rPr lang="en-US" sz="3200" b="0" i="0" dirty="0" err="1">
                <a:solidFill>
                  <a:srgbClr val="FFFF00"/>
                </a:solidFill>
                <a:effectLst/>
                <a:latin typeface="Sitka Banner" pitchFamily="2" charset="0"/>
              </a:rPr>
              <a:t>Số</a:t>
            </a:r>
            <a:endParaRPr lang="vi-VN" sz="3200" b="0" i="0" dirty="0">
              <a:solidFill>
                <a:srgbClr val="FFFF00"/>
              </a:solidFill>
              <a:effectLst/>
              <a:latin typeface="Sitka Banner" pitchFamily="2" charset="0"/>
            </a:endParaRPr>
          </a:p>
        </p:txBody>
      </p:sp>
      <p:sp>
        <p:nvSpPr>
          <p:cNvPr id="20" name="TextBox 19">
            <a:extLst>
              <a:ext uri="{FF2B5EF4-FFF2-40B4-BE49-F238E27FC236}">
                <a16:creationId xmlns:a16="http://schemas.microsoft.com/office/drawing/2014/main" id="{231DD171-ABFE-0DAA-562D-A3187C4BF3EF}"/>
              </a:ext>
            </a:extLst>
          </p:cNvPr>
          <p:cNvSpPr txBox="1"/>
          <p:nvPr/>
        </p:nvSpPr>
        <p:spPr>
          <a:xfrm>
            <a:off x="5026971" y="1954864"/>
            <a:ext cx="1804334" cy="584775"/>
          </a:xfrm>
          <a:prstGeom prst="rect">
            <a:avLst/>
          </a:prstGeom>
          <a:noFill/>
        </p:spPr>
        <p:txBody>
          <a:bodyPr wrap="square">
            <a:spAutoFit/>
          </a:bodyPr>
          <a:lstStyle/>
          <a:p>
            <a:pPr algn="just"/>
            <a:r>
              <a:rPr lang="en-US" sz="3200" b="0" i="0" dirty="0" err="1">
                <a:solidFill>
                  <a:srgbClr val="FFFF00"/>
                </a:solidFill>
                <a:effectLst/>
                <a:latin typeface="Sitka Banner" pitchFamily="2" charset="0"/>
              </a:rPr>
              <a:t>Tên</a:t>
            </a:r>
            <a:r>
              <a:rPr lang="en-US" sz="3200" b="0" i="0" dirty="0">
                <a:solidFill>
                  <a:srgbClr val="FFFF00"/>
                </a:solidFill>
                <a:effectLst/>
                <a:latin typeface="Sitka Banner" pitchFamily="2" charset="0"/>
              </a:rPr>
              <a:t> </a:t>
            </a:r>
            <a:r>
              <a:rPr lang="en-US" sz="3200" b="0" i="0" dirty="0" err="1">
                <a:solidFill>
                  <a:srgbClr val="FFFF00"/>
                </a:solidFill>
                <a:effectLst/>
                <a:latin typeface="Sitka Banner" pitchFamily="2" charset="0"/>
              </a:rPr>
              <a:t>tỉnh</a:t>
            </a:r>
            <a:endParaRPr lang="vi-VN" sz="3200" b="0" i="0" dirty="0">
              <a:solidFill>
                <a:srgbClr val="FFFF00"/>
              </a:solidFill>
              <a:effectLst/>
              <a:latin typeface="Sitka Banner" pitchFamily="2" charset="0"/>
            </a:endParaRPr>
          </a:p>
        </p:txBody>
      </p:sp>
      <p:sp>
        <p:nvSpPr>
          <p:cNvPr id="21" name="TextBox 20">
            <a:extLst>
              <a:ext uri="{FF2B5EF4-FFF2-40B4-BE49-F238E27FC236}">
                <a16:creationId xmlns:a16="http://schemas.microsoft.com/office/drawing/2014/main" id="{2E7C9A07-D88E-A67D-FDD7-0E0ECC68B738}"/>
              </a:ext>
            </a:extLst>
          </p:cNvPr>
          <p:cNvSpPr txBox="1"/>
          <p:nvPr/>
        </p:nvSpPr>
        <p:spPr>
          <a:xfrm>
            <a:off x="3857807" y="4283308"/>
            <a:ext cx="712134" cy="646331"/>
          </a:xfrm>
          <a:prstGeom prst="rect">
            <a:avLst/>
          </a:prstGeom>
          <a:noFill/>
        </p:spPr>
        <p:txBody>
          <a:bodyPr wrap="square">
            <a:spAutoFit/>
          </a:bodyPr>
          <a:lstStyle/>
          <a:p>
            <a:pPr algn="just"/>
            <a:r>
              <a:rPr lang="en-US" sz="3600" b="0" i="0" dirty="0">
                <a:solidFill>
                  <a:schemeClr val="bg1"/>
                </a:solidFill>
                <a:effectLst/>
                <a:latin typeface="Sitka Banner" pitchFamily="2" charset="0"/>
              </a:rPr>
              <a:t>8</a:t>
            </a:r>
            <a:endParaRPr lang="vi-VN" sz="3600" b="0" i="0" dirty="0">
              <a:solidFill>
                <a:schemeClr val="bg1"/>
              </a:solidFill>
              <a:effectLst/>
              <a:latin typeface="Sitka Banner" pitchFamily="2" charset="0"/>
            </a:endParaRPr>
          </a:p>
        </p:txBody>
      </p:sp>
      <p:sp>
        <p:nvSpPr>
          <p:cNvPr id="24" name="TextBox 23">
            <a:extLst>
              <a:ext uri="{FF2B5EF4-FFF2-40B4-BE49-F238E27FC236}">
                <a16:creationId xmlns:a16="http://schemas.microsoft.com/office/drawing/2014/main" id="{130DCBFB-9821-2B38-F926-99D20B9A4337}"/>
              </a:ext>
            </a:extLst>
          </p:cNvPr>
          <p:cNvSpPr txBox="1"/>
          <p:nvPr/>
        </p:nvSpPr>
        <p:spPr>
          <a:xfrm>
            <a:off x="468949" y="3505944"/>
            <a:ext cx="712134" cy="646331"/>
          </a:xfrm>
          <a:prstGeom prst="rect">
            <a:avLst/>
          </a:prstGeom>
          <a:noFill/>
        </p:spPr>
        <p:txBody>
          <a:bodyPr wrap="square">
            <a:spAutoFit/>
          </a:bodyPr>
          <a:lstStyle/>
          <a:p>
            <a:pPr algn="just"/>
            <a:r>
              <a:rPr lang="en-US" sz="3600" b="0" i="0" dirty="0">
                <a:solidFill>
                  <a:schemeClr val="bg1"/>
                </a:solidFill>
                <a:effectLst/>
                <a:latin typeface="Sitka Banner" pitchFamily="2" charset="0"/>
              </a:rPr>
              <a:t>2</a:t>
            </a:r>
            <a:endParaRPr lang="vi-VN" sz="3600" b="0" i="0" dirty="0">
              <a:solidFill>
                <a:schemeClr val="bg1"/>
              </a:solidFill>
              <a:effectLst/>
              <a:latin typeface="Sitka Banner" pitchFamily="2" charset="0"/>
            </a:endParaRPr>
          </a:p>
        </p:txBody>
      </p:sp>
      <p:sp>
        <p:nvSpPr>
          <p:cNvPr id="35" name="TextBox 34">
            <a:extLst>
              <a:ext uri="{FF2B5EF4-FFF2-40B4-BE49-F238E27FC236}">
                <a16:creationId xmlns:a16="http://schemas.microsoft.com/office/drawing/2014/main" id="{B0DDCA05-4FCB-FBC1-B0F9-F0634A09FD25}"/>
              </a:ext>
            </a:extLst>
          </p:cNvPr>
          <p:cNvSpPr txBox="1"/>
          <p:nvPr/>
        </p:nvSpPr>
        <p:spPr>
          <a:xfrm>
            <a:off x="468949" y="4365522"/>
            <a:ext cx="712134" cy="646331"/>
          </a:xfrm>
          <a:prstGeom prst="rect">
            <a:avLst/>
          </a:prstGeom>
          <a:noFill/>
        </p:spPr>
        <p:txBody>
          <a:bodyPr wrap="square">
            <a:spAutoFit/>
          </a:bodyPr>
          <a:lstStyle/>
          <a:p>
            <a:pPr algn="just"/>
            <a:r>
              <a:rPr lang="en-US" sz="3600" b="0" i="0" dirty="0">
                <a:solidFill>
                  <a:schemeClr val="bg1"/>
                </a:solidFill>
                <a:effectLst/>
                <a:latin typeface="Sitka Banner" pitchFamily="2" charset="0"/>
              </a:rPr>
              <a:t>3</a:t>
            </a:r>
            <a:endParaRPr lang="vi-VN" sz="3600" b="0" i="0" dirty="0">
              <a:solidFill>
                <a:schemeClr val="bg1"/>
              </a:solidFill>
              <a:effectLst/>
              <a:latin typeface="Sitka Banner" pitchFamily="2" charset="0"/>
            </a:endParaRPr>
          </a:p>
        </p:txBody>
      </p:sp>
      <p:sp>
        <p:nvSpPr>
          <p:cNvPr id="36" name="TextBox 35">
            <a:extLst>
              <a:ext uri="{FF2B5EF4-FFF2-40B4-BE49-F238E27FC236}">
                <a16:creationId xmlns:a16="http://schemas.microsoft.com/office/drawing/2014/main" id="{94612736-8ADC-B223-A380-9F5E50259CF0}"/>
              </a:ext>
            </a:extLst>
          </p:cNvPr>
          <p:cNvSpPr txBox="1"/>
          <p:nvPr/>
        </p:nvSpPr>
        <p:spPr>
          <a:xfrm>
            <a:off x="462144" y="5235246"/>
            <a:ext cx="712134" cy="646331"/>
          </a:xfrm>
          <a:prstGeom prst="rect">
            <a:avLst/>
          </a:prstGeom>
          <a:noFill/>
        </p:spPr>
        <p:txBody>
          <a:bodyPr wrap="square">
            <a:spAutoFit/>
          </a:bodyPr>
          <a:lstStyle/>
          <a:p>
            <a:pPr algn="just"/>
            <a:r>
              <a:rPr lang="en-US" sz="3600" dirty="0">
                <a:solidFill>
                  <a:schemeClr val="bg1"/>
                </a:solidFill>
                <a:latin typeface="Sitka Banner" pitchFamily="2" charset="0"/>
              </a:rPr>
              <a:t>4</a:t>
            </a:r>
            <a:endParaRPr lang="vi-VN" sz="3600" b="0" i="0" dirty="0">
              <a:solidFill>
                <a:schemeClr val="bg1"/>
              </a:solidFill>
              <a:effectLst/>
              <a:latin typeface="Sitka Banner" pitchFamily="2" charset="0"/>
            </a:endParaRPr>
          </a:p>
        </p:txBody>
      </p:sp>
      <p:sp>
        <p:nvSpPr>
          <p:cNvPr id="37" name="TextBox 36">
            <a:extLst>
              <a:ext uri="{FF2B5EF4-FFF2-40B4-BE49-F238E27FC236}">
                <a16:creationId xmlns:a16="http://schemas.microsoft.com/office/drawing/2014/main" id="{F8B87D39-0DF2-8E5F-0D5A-5098F6DF3B92}"/>
              </a:ext>
            </a:extLst>
          </p:cNvPr>
          <p:cNvSpPr txBox="1"/>
          <p:nvPr/>
        </p:nvSpPr>
        <p:spPr>
          <a:xfrm>
            <a:off x="409151" y="5990651"/>
            <a:ext cx="712134" cy="646331"/>
          </a:xfrm>
          <a:prstGeom prst="rect">
            <a:avLst/>
          </a:prstGeom>
          <a:noFill/>
        </p:spPr>
        <p:txBody>
          <a:bodyPr wrap="square">
            <a:spAutoFit/>
          </a:bodyPr>
          <a:lstStyle/>
          <a:p>
            <a:pPr algn="just"/>
            <a:r>
              <a:rPr lang="en-US" sz="3600" b="0" i="0" dirty="0">
                <a:solidFill>
                  <a:schemeClr val="bg1"/>
                </a:solidFill>
                <a:effectLst/>
                <a:latin typeface="Sitka Banner" pitchFamily="2" charset="0"/>
              </a:rPr>
              <a:t>5</a:t>
            </a:r>
            <a:endParaRPr lang="vi-VN" sz="3600" b="0" i="0" dirty="0">
              <a:solidFill>
                <a:schemeClr val="bg1"/>
              </a:solidFill>
              <a:effectLst/>
              <a:latin typeface="Sitka Banner" pitchFamily="2" charset="0"/>
            </a:endParaRPr>
          </a:p>
        </p:txBody>
      </p:sp>
      <p:sp>
        <p:nvSpPr>
          <p:cNvPr id="38" name="TextBox 37">
            <a:extLst>
              <a:ext uri="{FF2B5EF4-FFF2-40B4-BE49-F238E27FC236}">
                <a16:creationId xmlns:a16="http://schemas.microsoft.com/office/drawing/2014/main" id="{2D4A9F4D-CB4A-D629-BEB2-4C804CB68AE4}"/>
              </a:ext>
            </a:extLst>
          </p:cNvPr>
          <p:cNvSpPr txBox="1"/>
          <p:nvPr/>
        </p:nvSpPr>
        <p:spPr>
          <a:xfrm>
            <a:off x="3865514" y="2713699"/>
            <a:ext cx="712134" cy="646331"/>
          </a:xfrm>
          <a:prstGeom prst="rect">
            <a:avLst/>
          </a:prstGeom>
          <a:noFill/>
        </p:spPr>
        <p:txBody>
          <a:bodyPr wrap="square">
            <a:spAutoFit/>
          </a:bodyPr>
          <a:lstStyle/>
          <a:p>
            <a:pPr algn="just"/>
            <a:r>
              <a:rPr lang="en-US" sz="3600" dirty="0">
                <a:solidFill>
                  <a:schemeClr val="bg1"/>
                </a:solidFill>
                <a:latin typeface="Sitka Banner" pitchFamily="2" charset="0"/>
              </a:rPr>
              <a:t>6</a:t>
            </a:r>
            <a:endParaRPr lang="vi-VN" sz="3600" b="0" i="0" dirty="0">
              <a:solidFill>
                <a:schemeClr val="bg1"/>
              </a:solidFill>
              <a:effectLst/>
              <a:latin typeface="Sitka Banner" pitchFamily="2" charset="0"/>
            </a:endParaRPr>
          </a:p>
        </p:txBody>
      </p:sp>
      <p:sp>
        <p:nvSpPr>
          <p:cNvPr id="39" name="TextBox 38">
            <a:extLst>
              <a:ext uri="{FF2B5EF4-FFF2-40B4-BE49-F238E27FC236}">
                <a16:creationId xmlns:a16="http://schemas.microsoft.com/office/drawing/2014/main" id="{855C7BE3-B3C0-3EFF-D613-1AE7E03E9832}"/>
              </a:ext>
            </a:extLst>
          </p:cNvPr>
          <p:cNvSpPr txBox="1"/>
          <p:nvPr/>
        </p:nvSpPr>
        <p:spPr>
          <a:xfrm>
            <a:off x="3857807" y="3505944"/>
            <a:ext cx="712134" cy="646331"/>
          </a:xfrm>
          <a:prstGeom prst="rect">
            <a:avLst/>
          </a:prstGeom>
          <a:noFill/>
        </p:spPr>
        <p:txBody>
          <a:bodyPr wrap="square">
            <a:spAutoFit/>
          </a:bodyPr>
          <a:lstStyle/>
          <a:p>
            <a:pPr algn="just"/>
            <a:r>
              <a:rPr lang="en-US" sz="3600" b="0" i="0" dirty="0">
                <a:solidFill>
                  <a:schemeClr val="bg1"/>
                </a:solidFill>
                <a:effectLst/>
                <a:latin typeface="Sitka Banner" pitchFamily="2" charset="0"/>
              </a:rPr>
              <a:t>7</a:t>
            </a:r>
            <a:endParaRPr lang="vi-VN" sz="3600" b="0" i="0" dirty="0">
              <a:solidFill>
                <a:schemeClr val="bg1"/>
              </a:solidFill>
              <a:effectLst/>
              <a:latin typeface="Sitka Banner" pitchFamily="2" charset="0"/>
            </a:endParaRPr>
          </a:p>
        </p:txBody>
      </p:sp>
      <p:sp>
        <p:nvSpPr>
          <p:cNvPr id="40" name="TextBox 39">
            <a:extLst>
              <a:ext uri="{FF2B5EF4-FFF2-40B4-BE49-F238E27FC236}">
                <a16:creationId xmlns:a16="http://schemas.microsoft.com/office/drawing/2014/main" id="{717527C2-ABA1-6373-D8E3-170652FB7366}"/>
              </a:ext>
            </a:extLst>
          </p:cNvPr>
          <p:cNvSpPr txBox="1"/>
          <p:nvPr/>
        </p:nvSpPr>
        <p:spPr>
          <a:xfrm>
            <a:off x="462144" y="2756123"/>
            <a:ext cx="712134" cy="646331"/>
          </a:xfrm>
          <a:prstGeom prst="rect">
            <a:avLst/>
          </a:prstGeom>
          <a:noFill/>
        </p:spPr>
        <p:txBody>
          <a:bodyPr wrap="square">
            <a:spAutoFit/>
          </a:bodyPr>
          <a:lstStyle/>
          <a:p>
            <a:pPr algn="just"/>
            <a:r>
              <a:rPr lang="en-US" sz="3600" b="0" i="0" dirty="0">
                <a:solidFill>
                  <a:schemeClr val="bg1"/>
                </a:solidFill>
                <a:effectLst/>
                <a:latin typeface="Sitka Banner" pitchFamily="2" charset="0"/>
              </a:rPr>
              <a:t>1</a:t>
            </a:r>
            <a:endParaRPr lang="vi-VN" sz="3600" b="0" i="0" dirty="0">
              <a:solidFill>
                <a:schemeClr val="bg1"/>
              </a:solidFill>
              <a:effectLst/>
              <a:latin typeface="Sitka Banner" pitchFamily="2" charset="0"/>
            </a:endParaRPr>
          </a:p>
        </p:txBody>
      </p:sp>
      <p:sp>
        <p:nvSpPr>
          <p:cNvPr id="41" name="TextBox 40">
            <a:extLst>
              <a:ext uri="{FF2B5EF4-FFF2-40B4-BE49-F238E27FC236}">
                <a16:creationId xmlns:a16="http://schemas.microsoft.com/office/drawing/2014/main" id="{048D5E8E-B1B9-EE38-93ED-6917B1F9F91B}"/>
              </a:ext>
            </a:extLst>
          </p:cNvPr>
          <p:cNvSpPr txBox="1"/>
          <p:nvPr/>
        </p:nvSpPr>
        <p:spPr>
          <a:xfrm>
            <a:off x="3857807" y="5110808"/>
            <a:ext cx="712134" cy="646331"/>
          </a:xfrm>
          <a:prstGeom prst="rect">
            <a:avLst/>
          </a:prstGeom>
          <a:noFill/>
        </p:spPr>
        <p:txBody>
          <a:bodyPr wrap="square">
            <a:spAutoFit/>
          </a:bodyPr>
          <a:lstStyle/>
          <a:p>
            <a:pPr algn="just"/>
            <a:r>
              <a:rPr lang="en-US" sz="3600" b="0" i="0" dirty="0">
                <a:solidFill>
                  <a:schemeClr val="bg1"/>
                </a:solidFill>
                <a:effectLst/>
                <a:latin typeface="Sitka Banner" pitchFamily="2" charset="0"/>
              </a:rPr>
              <a:t>9</a:t>
            </a:r>
            <a:endParaRPr lang="vi-VN" sz="3600" b="0" i="0" dirty="0">
              <a:solidFill>
                <a:schemeClr val="bg1"/>
              </a:solidFill>
              <a:effectLst/>
              <a:latin typeface="Sitka Banner" pitchFamily="2" charset="0"/>
            </a:endParaRPr>
          </a:p>
        </p:txBody>
      </p:sp>
      <p:sp>
        <p:nvSpPr>
          <p:cNvPr id="42" name="TextBox 41">
            <a:extLst>
              <a:ext uri="{FF2B5EF4-FFF2-40B4-BE49-F238E27FC236}">
                <a16:creationId xmlns:a16="http://schemas.microsoft.com/office/drawing/2014/main" id="{28AA1805-99AE-3B81-7F1A-19C61BE2DB5F}"/>
              </a:ext>
            </a:extLst>
          </p:cNvPr>
          <p:cNvSpPr txBox="1"/>
          <p:nvPr/>
        </p:nvSpPr>
        <p:spPr>
          <a:xfrm>
            <a:off x="3874059" y="5990651"/>
            <a:ext cx="712134" cy="646331"/>
          </a:xfrm>
          <a:prstGeom prst="rect">
            <a:avLst/>
          </a:prstGeom>
          <a:noFill/>
        </p:spPr>
        <p:txBody>
          <a:bodyPr wrap="square">
            <a:spAutoFit/>
          </a:bodyPr>
          <a:lstStyle/>
          <a:p>
            <a:pPr algn="just"/>
            <a:r>
              <a:rPr lang="en-US" sz="3600" b="0" i="0" dirty="0">
                <a:solidFill>
                  <a:schemeClr val="bg1"/>
                </a:solidFill>
                <a:effectLst/>
                <a:latin typeface="Sitka Banner" pitchFamily="2" charset="0"/>
              </a:rPr>
              <a:t>10</a:t>
            </a:r>
            <a:endParaRPr lang="vi-VN" sz="3600" b="0" i="0" dirty="0">
              <a:solidFill>
                <a:schemeClr val="bg1"/>
              </a:solidFill>
              <a:effectLst/>
              <a:latin typeface="Sitka Banner" pitchFamily="2" charset="0"/>
            </a:endParaRPr>
          </a:p>
        </p:txBody>
      </p:sp>
      <p:sp>
        <p:nvSpPr>
          <p:cNvPr id="43" name="TextBox 42">
            <a:extLst>
              <a:ext uri="{FF2B5EF4-FFF2-40B4-BE49-F238E27FC236}">
                <a16:creationId xmlns:a16="http://schemas.microsoft.com/office/drawing/2014/main" id="{3745CD32-F5F8-8613-0B05-7D4B3CFA31B3}"/>
              </a:ext>
            </a:extLst>
          </p:cNvPr>
          <p:cNvSpPr txBox="1"/>
          <p:nvPr/>
        </p:nvSpPr>
        <p:spPr>
          <a:xfrm>
            <a:off x="1459402" y="2759865"/>
            <a:ext cx="2254324" cy="553998"/>
          </a:xfrm>
          <a:prstGeom prst="rect">
            <a:avLst/>
          </a:prstGeom>
          <a:noFill/>
        </p:spPr>
        <p:txBody>
          <a:bodyPr wrap="square">
            <a:spAutoFit/>
          </a:bodyPr>
          <a:lstStyle/>
          <a:p>
            <a:pPr algn="just"/>
            <a:r>
              <a:rPr lang="en-US" sz="3000" b="0" i="0" dirty="0">
                <a:solidFill>
                  <a:schemeClr val="bg1"/>
                </a:solidFill>
                <a:effectLst/>
                <a:latin typeface="Sitka Banner" pitchFamily="2" charset="0"/>
              </a:rPr>
              <a:t>Cao  </a:t>
            </a:r>
            <a:r>
              <a:rPr lang="en-US" sz="3000" b="0" i="0" dirty="0" err="1">
                <a:solidFill>
                  <a:schemeClr val="bg1"/>
                </a:solidFill>
                <a:effectLst/>
                <a:latin typeface="Sitka Banner" pitchFamily="2" charset="0"/>
              </a:rPr>
              <a:t>Bằng</a:t>
            </a:r>
            <a:endParaRPr lang="vi-VN" sz="3000" b="0" i="0" dirty="0">
              <a:solidFill>
                <a:schemeClr val="bg1"/>
              </a:solidFill>
              <a:effectLst/>
              <a:latin typeface="Sitka Banner" pitchFamily="2" charset="0"/>
            </a:endParaRPr>
          </a:p>
        </p:txBody>
      </p:sp>
      <p:sp>
        <p:nvSpPr>
          <p:cNvPr id="44" name="TextBox 43">
            <a:extLst>
              <a:ext uri="{FF2B5EF4-FFF2-40B4-BE49-F238E27FC236}">
                <a16:creationId xmlns:a16="http://schemas.microsoft.com/office/drawing/2014/main" id="{3892375E-FE0C-06F1-59AA-595980335083}"/>
              </a:ext>
            </a:extLst>
          </p:cNvPr>
          <p:cNvSpPr txBox="1"/>
          <p:nvPr/>
        </p:nvSpPr>
        <p:spPr>
          <a:xfrm>
            <a:off x="1270847" y="3611469"/>
            <a:ext cx="2254324" cy="553998"/>
          </a:xfrm>
          <a:prstGeom prst="rect">
            <a:avLst/>
          </a:prstGeom>
          <a:noFill/>
        </p:spPr>
        <p:txBody>
          <a:bodyPr wrap="square">
            <a:spAutoFit/>
          </a:bodyPr>
          <a:lstStyle/>
          <a:p>
            <a:pPr algn="just"/>
            <a:r>
              <a:rPr lang="en-US" sz="3000" b="0" i="0" dirty="0" err="1">
                <a:solidFill>
                  <a:schemeClr val="bg1"/>
                </a:solidFill>
                <a:effectLst/>
                <a:latin typeface="Sitka Banner" pitchFamily="2" charset="0"/>
              </a:rPr>
              <a:t>Tuyên</a:t>
            </a:r>
            <a:r>
              <a:rPr lang="en-US" sz="3000" b="0" i="0" dirty="0">
                <a:solidFill>
                  <a:schemeClr val="bg1"/>
                </a:solidFill>
                <a:effectLst/>
                <a:latin typeface="Sitka Banner" pitchFamily="2" charset="0"/>
              </a:rPr>
              <a:t> Quang</a:t>
            </a:r>
            <a:endParaRPr lang="vi-VN" sz="3000" b="0" i="0" dirty="0">
              <a:solidFill>
                <a:schemeClr val="bg1"/>
              </a:solidFill>
              <a:effectLst/>
              <a:latin typeface="Sitka Banner" pitchFamily="2" charset="0"/>
            </a:endParaRPr>
          </a:p>
        </p:txBody>
      </p:sp>
      <p:sp>
        <p:nvSpPr>
          <p:cNvPr id="45" name="TextBox 44">
            <a:extLst>
              <a:ext uri="{FF2B5EF4-FFF2-40B4-BE49-F238E27FC236}">
                <a16:creationId xmlns:a16="http://schemas.microsoft.com/office/drawing/2014/main" id="{C8A9B091-2CB8-9897-8DFE-33C7B508BDD3}"/>
              </a:ext>
            </a:extLst>
          </p:cNvPr>
          <p:cNvSpPr txBox="1"/>
          <p:nvPr/>
        </p:nvSpPr>
        <p:spPr>
          <a:xfrm>
            <a:off x="1268596" y="4454626"/>
            <a:ext cx="2254324" cy="553998"/>
          </a:xfrm>
          <a:prstGeom prst="rect">
            <a:avLst/>
          </a:prstGeom>
          <a:noFill/>
        </p:spPr>
        <p:txBody>
          <a:bodyPr wrap="square">
            <a:spAutoFit/>
          </a:bodyPr>
          <a:lstStyle/>
          <a:p>
            <a:pPr algn="just"/>
            <a:r>
              <a:rPr lang="en-US" sz="3000" b="0" i="0" dirty="0">
                <a:solidFill>
                  <a:schemeClr val="bg1"/>
                </a:solidFill>
                <a:effectLst/>
                <a:latin typeface="Sitka Banner" pitchFamily="2" charset="0"/>
              </a:rPr>
              <a:t>Thái </a:t>
            </a:r>
            <a:r>
              <a:rPr lang="en-US" sz="3000" b="0" i="0" dirty="0" err="1">
                <a:solidFill>
                  <a:schemeClr val="bg1"/>
                </a:solidFill>
                <a:effectLst/>
                <a:latin typeface="Sitka Banner" pitchFamily="2" charset="0"/>
              </a:rPr>
              <a:t>Nguyên</a:t>
            </a:r>
            <a:endParaRPr lang="vi-VN" sz="3000" b="0" i="0" dirty="0">
              <a:solidFill>
                <a:schemeClr val="bg1"/>
              </a:solidFill>
              <a:effectLst/>
              <a:latin typeface="Sitka Banner" pitchFamily="2" charset="0"/>
            </a:endParaRPr>
          </a:p>
        </p:txBody>
      </p:sp>
      <p:sp>
        <p:nvSpPr>
          <p:cNvPr id="46" name="TextBox 45">
            <a:extLst>
              <a:ext uri="{FF2B5EF4-FFF2-40B4-BE49-F238E27FC236}">
                <a16:creationId xmlns:a16="http://schemas.microsoft.com/office/drawing/2014/main" id="{E8B3B6E6-0976-F033-82AD-64F3507DAB00}"/>
              </a:ext>
            </a:extLst>
          </p:cNvPr>
          <p:cNvSpPr txBox="1"/>
          <p:nvPr/>
        </p:nvSpPr>
        <p:spPr>
          <a:xfrm>
            <a:off x="1295545" y="5230812"/>
            <a:ext cx="2254324" cy="553998"/>
          </a:xfrm>
          <a:prstGeom prst="rect">
            <a:avLst/>
          </a:prstGeom>
          <a:noFill/>
        </p:spPr>
        <p:txBody>
          <a:bodyPr wrap="square">
            <a:spAutoFit/>
          </a:bodyPr>
          <a:lstStyle/>
          <a:p>
            <a:pPr algn="just"/>
            <a:r>
              <a:rPr lang="en-US" sz="3000" b="0" i="0" dirty="0">
                <a:solidFill>
                  <a:schemeClr val="bg1"/>
                </a:solidFill>
                <a:effectLst/>
                <a:latin typeface="Sitka Banner" pitchFamily="2" charset="0"/>
              </a:rPr>
              <a:t>Thanh </a:t>
            </a:r>
            <a:r>
              <a:rPr lang="en-US" sz="3000" b="0" i="0" dirty="0" err="1">
                <a:solidFill>
                  <a:schemeClr val="bg1"/>
                </a:solidFill>
                <a:effectLst/>
                <a:latin typeface="Sitka Banner" pitchFamily="2" charset="0"/>
              </a:rPr>
              <a:t>Hóa</a:t>
            </a:r>
            <a:endParaRPr lang="vi-VN" sz="3000" b="0" i="0" dirty="0">
              <a:solidFill>
                <a:schemeClr val="bg1"/>
              </a:solidFill>
              <a:effectLst/>
              <a:latin typeface="Sitka Banner" pitchFamily="2" charset="0"/>
            </a:endParaRPr>
          </a:p>
        </p:txBody>
      </p:sp>
      <p:sp>
        <p:nvSpPr>
          <p:cNvPr id="47" name="TextBox 46">
            <a:extLst>
              <a:ext uri="{FF2B5EF4-FFF2-40B4-BE49-F238E27FC236}">
                <a16:creationId xmlns:a16="http://schemas.microsoft.com/office/drawing/2014/main" id="{D0AD33C4-970B-C117-2424-FCB5037B846C}"/>
              </a:ext>
            </a:extLst>
          </p:cNvPr>
          <p:cNvSpPr txBox="1"/>
          <p:nvPr/>
        </p:nvSpPr>
        <p:spPr>
          <a:xfrm>
            <a:off x="1577357" y="6039601"/>
            <a:ext cx="2254324" cy="553998"/>
          </a:xfrm>
          <a:prstGeom prst="rect">
            <a:avLst/>
          </a:prstGeom>
          <a:noFill/>
        </p:spPr>
        <p:txBody>
          <a:bodyPr wrap="square">
            <a:spAutoFit/>
          </a:bodyPr>
          <a:lstStyle/>
          <a:p>
            <a:pPr algn="just"/>
            <a:r>
              <a:rPr lang="en-US" sz="3000" b="0" i="0" dirty="0" err="1">
                <a:solidFill>
                  <a:schemeClr val="bg1"/>
                </a:solidFill>
                <a:effectLst/>
                <a:latin typeface="Sitka Banner" pitchFamily="2" charset="0"/>
              </a:rPr>
              <a:t>Nghệ</a:t>
            </a:r>
            <a:r>
              <a:rPr lang="en-US" sz="3000" b="0" i="0" dirty="0">
                <a:solidFill>
                  <a:schemeClr val="bg1"/>
                </a:solidFill>
                <a:effectLst/>
                <a:latin typeface="Sitka Banner" pitchFamily="2" charset="0"/>
              </a:rPr>
              <a:t> An</a:t>
            </a:r>
            <a:endParaRPr lang="vi-VN" sz="3000" b="0" i="0" dirty="0">
              <a:solidFill>
                <a:schemeClr val="bg1"/>
              </a:solidFill>
              <a:effectLst/>
              <a:latin typeface="Sitka Banner" pitchFamily="2" charset="0"/>
            </a:endParaRPr>
          </a:p>
        </p:txBody>
      </p:sp>
      <p:sp>
        <p:nvSpPr>
          <p:cNvPr id="48" name="TextBox 47">
            <a:extLst>
              <a:ext uri="{FF2B5EF4-FFF2-40B4-BE49-F238E27FC236}">
                <a16:creationId xmlns:a16="http://schemas.microsoft.com/office/drawing/2014/main" id="{81EF6791-559B-0313-0432-9F63975F34E4}"/>
              </a:ext>
            </a:extLst>
          </p:cNvPr>
          <p:cNvSpPr txBox="1"/>
          <p:nvPr/>
        </p:nvSpPr>
        <p:spPr>
          <a:xfrm>
            <a:off x="4542474" y="2756123"/>
            <a:ext cx="2254324" cy="553998"/>
          </a:xfrm>
          <a:prstGeom prst="rect">
            <a:avLst/>
          </a:prstGeom>
          <a:noFill/>
        </p:spPr>
        <p:txBody>
          <a:bodyPr wrap="square">
            <a:spAutoFit/>
          </a:bodyPr>
          <a:lstStyle/>
          <a:p>
            <a:pPr algn="just"/>
            <a:r>
              <a:rPr lang="en-US" sz="3000" b="0" i="0" dirty="0" err="1">
                <a:solidFill>
                  <a:schemeClr val="bg1"/>
                </a:solidFill>
                <a:effectLst/>
                <a:latin typeface="Sitka Banner" pitchFamily="2" charset="0"/>
              </a:rPr>
              <a:t>Quảng</a:t>
            </a:r>
            <a:r>
              <a:rPr lang="en-US" sz="3000" b="0" i="0" dirty="0">
                <a:solidFill>
                  <a:schemeClr val="bg1"/>
                </a:solidFill>
                <a:effectLst/>
                <a:latin typeface="Sitka Banner" pitchFamily="2" charset="0"/>
              </a:rPr>
              <a:t> Bình</a:t>
            </a:r>
            <a:endParaRPr lang="vi-VN" sz="3000" b="0" i="0" dirty="0">
              <a:solidFill>
                <a:schemeClr val="bg1"/>
              </a:solidFill>
              <a:effectLst/>
              <a:latin typeface="Sitka Banner" pitchFamily="2" charset="0"/>
            </a:endParaRPr>
          </a:p>
        </p:txBody>
      </p:sp>
      <p:sp>
        <p:nvSpPr>
          <p:cNvPr id="49" name="TextBox 48">
            <a:extLst>
              <a:ext uri="{FF2B5EF4-FFF2-40B4-BE49-F238E27FC236}">
                <a16:creationId xmlns:a16="http://schemas.microsoft.com/office/drawing/2014/main" id="{64E6EBD2-BFBC-7942-A881-FD61C12058D3}"/>
              </a:ext>
            </a:extLst>
          </p:cNvPr>
          <p:cNvSpPr txBox="1"/>
          <p:nvPr/>
        </p:nvSpPr>
        <p:spPr>
          <a:xfrm>
            <a:off x="4569941" y="3591322"/>
            <a:ext cx="2254324" cy="553998"/>
          </a:xfrm>
          <a:prstGeom prst="rect">
            <a:avLst/>
          </a:prstGeom>
          <a:noFill/>
        </p:spPr>
        <p:txBody>
          <a:bodyPr wrap="square">
            <a:spAutoFit/>
          </a:bodyPr>
          <a:lstStyle/>
          <a:p>
            <a:pPr algn="just"/>
            <a:r>
              <a:rPr lang="en-US" sz="3000" b="0" i="0" dirty="0" err="1">
                <a:solidFill>
                  <a:schemeClr val="bg1"/>
                </a:solidFill>
                <a:effectLst/>
                <a:latin typeface="Sitka Banner" pitchFamily="2" charset="0"/>
              </a:rPr>
              <a:t>Quảng</a:t>
            </a:r>
            <a:r>
              <a:rPr lang="en-US" sz="3000" b="0" i="0" dirty="0">
                <a:solidFill>
                  <a:schemeClr val="bg1"/>
                </a:solidFill>
                <a:effectLst/>
                <a:latin typeface="Sitka Banner" pitchFamily="2" charset="0"/>
              </a:rPr>
              <a:t> Nam</a:t>
            </a:r>
            <a:endParaRPr lang="vi-VN" sz="3000" b="0" i="0" dirty="0">
              <a:solidFill>
                <a:schemeClr val="bg1"/>
              </a:solidFill>
              <a:effectLst/>
              <a:latin typeface="Sitka Banner" pitchFamily="2" charset="0"/>
            </a:endParaRPr>
          </a:p>
        </p:txBody>
      </p:sp>
      <p:sp>
        <p:nvSpPr>
          <p:cNvPr id="50" name="TextBox 49">
            <a:extLst>
              <a:ext uri="{FF2B5EF4-FFF2-40B4-BE49-F238E27FC236}">
                <a16:creationId xmlns:a16="http://schemas.microsoft.com/office/drawing/2014/main" id="{C7AE9383-0CEF-AD28-5052-1B51E22F49A3}"/>
              </a:ext>
            </a:extLst>
          </p:cNvPr>
          <p:cNvSpPr txBox="1"/>
          <p:nvPr/>
        </p:nvSpPr>
        <p:spPr>
          <a:xfrm>
            <a:off x="4879983" y="4435134"/>
            <a:ext cx="2254324" cy="553998"/>
          </a:xfrm>
          <a:prstGeom prst="rect">
            <a:avLst/>
          </a:prstGeom>
          <a:noFill/>
        </p:spPr>
        <p:txBody>
          <a:bodyPr wrap="square">
            <a:spAutoFit/>
          </a:bodyPr>
          <a:lstStyle/>
          <a:p>
            <a:pPr algn="just"/>
            <a:r>
              <a:rPr lang="en-US" sz="3000" b="0" i="0" dirty="0">
                <a:solidFill>
                  <a:schemeClr val="bg1"/>
                </a:solidFill>
                <a:effectLst/>
                <a:latin typeface="Sitka Banner" pitchFamily="2" charset="0"/>
              </a:rPr>
              <a:t>Bình </a:t>
            </a:r>
            <a:r>
              <a:rPr lang="en-US" sz="3000" b="0" i="0" dirty="0" err="1">
                <a:solidFill>
                  <a:schemeClr val="bg1"/>
                </a:solidFill>
                <a:effectLst/>
                <a:latin typeface="Sitka Banner" pitchFamily="2" charset="0"/>
              </a:rPr>
              <a:t>Định</a:t>
            </a:r>
            <a:endParaRPr lang="vi-VN" sz="3000" b="0" i="0" dirty="0">
              <a:solidFill>
                <a:schemeClr val="bg1"/>
              </a:solidFill>
              <a:effectLst/>
              <a:latin typeface="Sitka Banner" pitchFamily="2" charset="0"/>
            </a:endParaRPr>
          </a:p>
        </p:txBody>
      </p:sp>
      <p:sp>
        <p:nvSpPr>
          <p:cNvPr id="51" name="TextBox 50">
            <a:extLst>
              <a:ext uri="{FF2B5EF4-FFF2-40B4-BE49-F238E27FC236}">
                <a16:creationId xmlns:a16="http://schemas.microsoft.com/office/drawing/2014/main" id="{95BD931D-7006-6841-D24D-2CFED7ACD344}"/>
              </a:ext>
            </a:extLst>
          </p:cNvPr>
          <p:cNvSpPr txBox="1"/>
          <p:nvPr/>
        </p:nvSpPr>
        <p:spPr>
          <a:xfrm>
            <a:off x="4645855" y="5219237"/>
            <a:ext cx="2254324" cy="553998"/>
          </a:xfrm>
          <a:prstGeom prst="rect">
            <a:avLst/>
          </a:prstGeom>
          <a:noFill/>
        </p:spPr>
        <p:txBody>
          <a:bodyPr wrap="square">
            <a:spAutoFit/>
          </a:bodyPr>
          <a:lstStyle/>
          <a:p>
            <a:pPr algn="just"/>
            <a:r>
              <a:rPr lang="en-US" sz="3000" b="0" i="0" dirty="0">
                <a:solidFill>
                  <a:schemeClr val="bg1"/>
                </a:solidFill>
                <a:effectLst/>
                <a:latin typeface="Sitka Banner" pitchFamily="2" charset="0"/>
              </a:rPr>
              <a:t>Khánh </a:t>
            </a:r>
            <a:r>
              <a:rPr lang="en-US" sz="3000" b="0" i="0" dirty="0" err="1">
                <a:solidFill>
                  <a:schemeClr val="bg1"/>
                </a:solidFill>
                <a:effectLst/>
                <a:latin typeface="Sitka Banner" pitchFamily="2" charset="0"/>
              </a:rPr>
              <a:t>Hòa</a:t>
            </a:r>
            <a:endParaRPr lang="vi-VN" sz="3000" b="0" i="0" dirty="0">
              <a:solidFill>
                <a:schemeClr val="bg1"/>
              </a:solidFill>
              <a:effectLst/>
              <a:latin typeface="Sitka Banner" pitchFamily="2" charset="0"/>
            </a:endParaRPr>
          </a:p>
        </p:txBody>
      </p:sp>
      <p:sp>
        <p:nvSpPr>
          <p:cNvPr id="52" name="TextBox 51">
            <a:extLst>
              <a:ext uri="{FF2B5EF4-FFF2-40B4-BE49-F238E27FC236}">
                <a16:creationId xmlns:a16="http://schemas.microsoft.com/office/drawing/2014/main" id="{102C9DB9-85B4-5071-F029-8800977A7CBA}"/>
              </a:ext>
            </a:extLst>
          </p:cNvPr>
          <p:cNvSpPr txBox="1"/>
          <p:nvPr/>
        </p:nvSpPr>
        <p:spPr>
          <a:xfrm>
            <a:off x="4780359" y="6010061"/>
            <a:ext cx="2254324" cy="553998"/>
          </a:xfrm>
          <a:prstGeom prst="rect">
            <a:avLst/>
          </a:prstGeom>
          <a:noFill/>
        </p:spPr>
        <p:txBody>
          <a:bodyPr wrap="square">
            <a:spAutoFit/>
          </a:bodyPr>
          <a:lstStyle/>
          <a:p>
            <a:pPr algn="just"/>
            <a:r>
              <a:rPr lang="en-US" sz="3000" b="0" i="0" dirty="0">
                <a:solidFill>
                  <a:schemeClr val="bg1"/>
                </a:solidFill>
                <a:effectLst/>
                <a:latin typeface="Sitka Banner" pitchFamily="2" charset="0"/>
              </a:rPr>
              <a:t>An Giang</a:t>
            </a:r>
            <a:endParaRPr lang="vi-VN" sz="3000" b="0" i="0" dirty="0">
              <a:solidFill>
                <a:schemeClr val="bg1"/>
              </a:solidFill>
              <a:effectLst/>
              <a:latin typeface="Sitka Banner" pitchFamily="2" charset="0"/>
            </a:endParaRPr>
          </a:p>
        </p:txBody>
      </p:sp>
    </p:spTree>
    <p:extLst>
      <p:ext uri="{BB962C8B-B14F-4D97-AF65-F5344CB8AC3E}">
        <p14:creationId xmlns:p14="http://schemas.microsoft.com/office/powerpoint/2010/main" val="464924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500"/>
                                        <p:tgtEl>
                                          <p:spTgt spid="44"/>
                                        </p:tgtEl>
                                      </p:cBhvr>
                                    </p:animEffec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down)">
                                      <p:cBhvr>
                                        <p:cTn id="19" dur="500"/>
                                        <p:tgtEl>
                                          <p:spTgt spid="45"/>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down)">
                                      <p:cBhvr>
                                        <p:cTn id="31" dur="500"/>
                                        <p:tgtEl>
                                          <p:spTgt spid="47"/>
                                        </p:tgtEl>
                                      </p:cBhvr>
                                    </p:animEffec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down)">
                                      <p:cBhvr>
                                        <p:cTn id="37" dur="500"/>
                                        <p:tgtEl>
                                          <p:spTgt spid="48"/>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down)">
                                      <p:cBhvr>
                                        <p:cTn id="43" dur="500"/>
                                        <p:tgtEl>
                                          <p:spTgt spid="49"/>
                                        </p:tgtEl>
                                      </p:cBhvr>
                                    </p:animEffec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down)">
                                      <p:cBhvr>
                                        <p:cTn id="49" dur="500"/>
                                        <p:tgtEl>
                                          <p:spTgt spid="50"/>
                                        </p:tgtEl>
                                      </p:cBhvr>
                                    </p:animEffec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wipe(down)">
                                      <p:cBhvr>
                                        <p:cTn id="55" dur="500"/>
                                        <p:tgtEl>
                                          <p:spTgt spid="51"/>
                                        </p:tgtEl>
                                      </p:cBhvr>
                                    </p:animEffect>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ipe(down)">
                                      <p:cBhvr>
                                        <p:cTn id="61" dur="500"/>
                                        <p:tgtEl>
                                          <p:spTgt spid="52"/>
                                        </p:tgtEl>
                                      </p:cBhvr>
                                    </p:animEffect>
                                  </p:childTnLst>
                                </p:cTn>
                              </p:par>
                            </p:childTnLst>
                          </p:cTn>
                        </p:par>
                      </p:childTnLst>
                    </p:cTn>
                  </p:par>
                </p:childTnLst>
              </p:cTn>
              <p:nextCondLst>
                <p:cond evt="onClick" delay="0">
                  <p:tgtEl>
                    <p:spTgt spid="19"/>
                  </p:tgtEl>
                </p:cond>
              </p:nextCondLst>
            </p:seq>
          </p:childTnLst>
        </p:cTn>
      </p:par>
    </p:tnLst>
    <p:bldLst>
      <p:bldP spid="43" grpId="0"/>
      <p:bldP spid="44" grpId="0"/>
      <p:bldP spid="45" grpId="0"/>
      <p:bldP spid="46" grpId="0"/>
      <p:bldP spid="47" grpId="0"/>
      <p:bldP spid="48" grpId="0"/>
      <p:bldP spid="49" grpId="0"/>
      <p:bldP spid="50" grpId="0"/>
      <p:bldP spid="51" grpId="0"/>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74F289-E0C2-6224-6739-DA300CEAB08C}"/>
              </a:ext>
            </a:extLst>
          </p:cNvPr>
          <p:cNvSpPr/>
          <p:nvPr/>
        </p:nvSpPr>
        <p:spPr>
          <a:xfrm>
            <a:off x="0" y="8152"/>
            <a:ext cx="12192000" cy="91125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34">
            <a:extLst>
              <a:ext uri="{FF2B5EF4-FFF2-40B4-BE49-F238E27FC236}">
                <a16:creationId xmlns:a16="http://schemas.microsoft.com/office/drawing/2014/main" id="{A26124C6-BC0D-7CEC-CB19-B4D848C33C78}"/>
              </a:ext>
            </a:extLst>
          </p:cNvPr>
          <p:cNvSpPr/>
          <p:nvPr/>
        </p:nvSpPr>
        <p:spPr>
          <a:xfrm>
            <a:off x="-215188" y="0"/>
            <a:ext cx="134950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1562AC9F-E74D-67F9-E46A-3DECF4B12050}"/>
              </a:ext>
            </a:extLst>
          </p:cNvPr>
          <p:cNvSpPr txBox="1"/>
          <p:nvPr/>
        </p:nvSpPr>
        <p:spPr>
          <a:xfrm>
            <a:off x="0" y="209407"/>
            <a:ext cx="5858303"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3.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Kết</a:t>
            </a: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quả</a:t>
            </a: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ý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nghĩa</a:t>
            </a:r>
            <a:endPar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41E592C-452B-482F-7C28-D3751EC962CB}"/>
              </a:ext>
            </a:extLst>
          </p:cNvPr>
          <p:cNvSpPr txBox="1"/>
          <p:nvPr/>
        </p:nvSpPr>
        <p:spPr>
          <a:xfrm>
            <a:off x="406544" y="1533606"/>
            <a:ext cx="4494882" cy="2145268"/>
          </a:xfrm>
          <a:prstGeom prst="wedgeRoundRectCallout">
            <a:avLst>
              <a:gd name="adj1" fmla="val -1513"/>
              <a:gd name="adj2" fmla="val 82321"/>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Hoạt</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động</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cá</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nhân</a:t>
            </a:r>
            <a:endPar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err="1">
                <a:solidFill>
                  <a:prstClr val="black"/>
                </a:solidFill>
                <a:latin typeface="Sitka Banner" pitchFamily="2" charset="0"/>
                <a:cs typeface="Times New Roman" panose="02020603050405020304" pitchFamily="18" charset="0"/>
              </a:rPr>
              <a:t>Đọc</a:t>
            </a:r>
            <a:r>
              <a:rPr lang="en-US" sz="3000" dirty="0">
                <a:solidFill>
                  <a:prstClr val="black"/>
                </a:solidFill>
                <a:latin typeface="Sitka Banner" pitchFamily="2" charset="0"/>
                <a:cs typeface="Times New Roman" panose="02020603050405020304" pitchFamily="18" charset="0"/>
              </a:rPr>
              <a:t> SGK tr.72, </a:t>
            </a:r>
            <a:r>
              <a:rPr lang="en-US" sz="3000" dirty="0" err="1">
                <a:solidFill>
                  <a:prstClr val="black"/>
                </a:solidFill>
                <a:latin typeface="Sitka Banner" pitchFamily="2" charset="0"/>
                <a:cs typeface="Times New Roman" panose="02020603050405020304" pitchFamily="18" charset="0"/>
              </a:rPr>
              <a:t>hãy</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trình</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bày</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kết</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quả</a:t>
            </a:r>
            <a:r>
              <a:rPr lang="en-US" sz="3000" dirty="0">
                <a:solidFill>
                  <a:prstClr val="black"/>
                </a:solidFill>
                <a:latin typeface="Sitka Banner" pitchFamily="2" charset="0"/>
                <a:cs typeface="Times New Roman" panose="02020603050405020304" pitchFamily="18" charset="0"/>
              </a:rPr>
              <a:t>, ý </a:t>
            </a:r>
            <a:r>
              <a:rPr lang="en-US" sz="3000" dirty="0" err="1">
                <a:solidFill>
                  <a:prstClr val="black"/>
                </a:solidFill>
                <a:latin typeface="Sitka Banner" pitchFamily="2" charset="0"/>
                <a:cs typeface="Times New Roman" panose="02020603050405020304" pitchFamily="18" charset="0"/>
              </a:rPr>
              <a:t>nghĩa</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của</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cuộc</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cải</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cách</a:t>
            </a:r>
            <a:r>
              <a:rPr lang="en-US" sz="3000" dirty="0">
                <a:solidFill>
                  <a:prstClr val="black"/>
                </a:solidFill>
                <a:latin typeface="Sitka Banner" pitchFamily="2" charset="0"/>
                <a:cs typeface="Times New Roman" panose="02020603050405020304" pitchFamily="18" charset="0"/>
              </a:rPr>
              <a:t> Minh </a:t>
            </a:r>
            <a:r>
              <a:rPr lang="en-US" sz="3000" dirty="0" err="1">
                <a:solidFill>
                  <a:prstClr val="black"/>
                </a:solidFill>
                <a:latin typeface="Sitka Banner" pitchFamily="2" charset="0"/>
                <a:cs typeface="Times New Roman" panose="02020603050405020304" pitchFamily="18" charset="0"/>
              </a:rPr>
              <a:t>Mạng</a:t>
            </a:r>
            <a:endPar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9F568C65-7AE3-3618-344D-F2CD82BB624F}"/>
              </a:ext>
            </a:extLst>
          </p:cNvPr>
          <p:cNvPicPr>
            <a:picLocks noChangeAspect="1"/>
          </p:cNvPicPr>
          <p:nvPr/>
        </p:nvPicPr>
        <p:blipFill>
          <a:blip r:embed="rId3"/>
          <a:stretch>
            <a:fillRect/>
          </a:stretch>
        </p:blipFill>
        <p:spPr>
          <a:xfrm>
            <a:off x="459566" y="4422405"/>
            <a:ext cx="3087866" cy="2341951"/>
          </a:xfrm>
          <a:prstGeom prst="rect">
            <a:avLst/>
          </a:prstGeom>
        </p:spPr>
      </p:pic>
      <p:pic>
        <p:nvPicPr>
          <p:cNvPr id="3" name="Picture 2">
            <a:extLst>
              <a:ext uri="{FF2B5EF4-FFF2-40B4-BE49-F238E27FC236}">
                <a16:creationId xmlns:a16="http://schemas.microsoft.com/office/drawing/2014/main" id="{C8989DD9-74F0-D336-7532-9EC98545AD33}"/>
              </a:ext>
            </a:extLst>
          </p:cNvPr>
          <p:cNvPicPr>
            <a:picLocks noChangeAspect="1"/>
          </p:cNvPicPr>
          <p:nvPr/>
        </p:nvPicPr>
        <p:blipFill>
          <a:blip r:embed="rId4"/>
          <a:stretch>
            <a:fillRect/>
          </a:stretch>
        </p:blipFill>
        <p:spPr>
          <a:xfrm>
            <a:off x="6318718" y="911258"/>
            <a:ext cx="5413717" cy="5651482"/>
          </a:xfrm>
          <a:prstGeom prst="rect">
            <a:avLst/>
          </a:prstGeom>
        </p:spPr>
      </p:pic>
      <p:sp>
        <p:nvSpPr>
          <p:cNvPr id="9" name="TextBox 8">
            <a:extLst>
              <a:ext uri="{FF2B5EF4-FFF2-40B4-BE49-F238E27FC236}">
                <a16:creationId xmlns:a16="http://schemas.microsoft.com/office/drawing/2014/main" id="{FA37DC65-BC5C-C559-D9FD-ADCC2FF439B1}"/>
              </a:ext>
            </a:extLst>
          </p:cNvPr>
          <p:cNvSpPr txBox="1"/>
          <p:nvPr/>
        </p:nvSpPr>
        <p:spPr>
          <a:xfrm>
            <a:off x="7742111" y="3429000"/>
            <a:ext cx="2566930"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KẾT QUẢ</a:t>
            </a:r>
          </a:p>
        </p:txBody>
      </p:sp>
    </p:spTree>
    <p:extLst>
      <p:ext uri="{BB962C8B-B14F-4D97-AF65-F5344CB8AC3E}">
        <p14:creationId xmlns:p14="http://schemas.microsoft.com/office/powerpoint/2010/main" val="42191616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3A363E-F8E7-9AB4-CDFE-205E8BC39269}"/>
              </a:ext>
            </a:extLst>
          </p:cNvPr>
          <p:cNvSpPr/>
          <p:nvPr/>
        </p:nvSpPr>
        <p:spPr>
          <a:xfrm>
            <a:off x="0" y="8152"/>
            <a:ext cx="12192000" cy="91125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4">
            <a:extLst>
              <a:ext uri="{FF2B5EF4-FFF2-40B4-BE49-F238E27FC236}">
                <a16:creationId xmlns:a16="http://schemas.microsoft.com/office/drawing/2014/main" id="{DF15EB50-D7B5-2ADC-D7CF-644CF0C31C36}"/>
              </a:ext>
            </a:extLst>
          </p:cNvPr>
          <p:cNvSpPr/>
          <p:nvPr/>
        </p:nvSpPr>
        <p:spPr>
          <a:xfrm>
            <a:off x="-215188" y="0"/>
            <a:ext cx="134950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5B0EB35-483F-54F9-F736-F45190B57C10}"/>
              </a:ext>
            </a:extLst>
          </p:cNvPr>
          <p:cNvSpPr txBox="1"/>
          <p:nvPr/>
        </p:nvSpPr>
        <p:spPr>
          <a:xfrm>
            <a:off x="0" y="209407"/>
            <a:ext cx="5858303"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3.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Kết</a:t>
            </a: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quả</a:t>
            </a: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ý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nghĩa</a:t>
            </a:r>
            <a:endPar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D87F685-A877-E9B1-3E9E-5094484D205C}"/>
              </a:ext>
            </a:extLst>
          </p:cNvPr>
          <p:cNvPicPr>
            <a:picLocks noChangeAspect="1"/>
          </p:cNvPicPr>
          <p:nvPr/>
        </p:nvPicPr>
        <p:blipFill>
          <a:blip r:embed="rId3"/>
          <a:stretch>
            <a:fillRect/>
          </a:stretch>
        </p:blipFill>
        <p:spPr>
          <a:xfrm>
            <a:off x="166326" y="997110"/>
            <a:ext cx="6805515" cy="5651482"/>
          </a:xfrm>
          <a:prstGeom prst="rect">
            <a:avLst/>
          </a:prstGeom>
        </p:spPr>
      </p:pic>
      <p:sp>
        <p:nvSpPr>
          <p:cNvPr id="7" name="TextBox 6">
            <a:extLst>
              <a:ext uri="{FF2B5EF4-FFF2-40B4-BE49-F238E27FC236}">
                <a16:creationId xmlns:a16="http://schemas.microsoft.com/office/drawing/2014/main" id="{E000F380-CC42-E06E-1711-04DCDB242EA0}"/>
              </a:ext>
            </a:extLst>
          </p:cNvPr>
          <p:cNvSpPr txBox="1"/>
          <p:nvPr/>
        </p:nvSpPr>
        <p:spPr>
          <a:xfrm>
            <a:off x="2591012" y="3499550"/>
            <a:ext cx="181961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Kết</a:t>
            </a:r>
            <a:r>
              <a:rPr kumimoji="0" lang="en-US" sz="3200" b="1"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quả</a:t>
            </a:r>
            <a:endParaRPr kumimoji="0" lang="en-US" sz="3200" b="1"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CE8943C-610C-280F-9916-8BBC68873DF8}"/>
              </a:ext>
            </a:extLst>
          </p:cNvPr>
          <p:cNvSpPr txBox="1"/>
          <p:nvPr/>
        </p:nvSpPr>
        <p:spPr>
          <a:xfrm rot="20728249">
            <a:off x="390970" y="3750941"/>
            <a:ext cx="1644657" cy="200054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Xây</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dựng</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chế</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quân</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chủ</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trung</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ương</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tập</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quyền</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cao</a:t>
            </a:r>
            <a:r>
              <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độ</a:t>
            </a:r>
            <a:endParaRPr kumimoji="0" lang="en-US" sz="2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C3C13E7-9591-FF6E-AE70-67087A10C93C}"/>
              </a:ext>
            </a:extLst>
          </p:cNvPr>
          <p:cNvSpPr txBox="1"/>
          <p:nvPr/>
        </p:nvSpPr>
        <p:spPr>
          <a:xfrm rot="18166713">
            <a:off x="4522121" y="4303409"/>
            <a:ext cx="2566930" cy="120032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Phân</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định</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cụ</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thể</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chức</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năng</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nhiệm</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vụ</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của</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cơ</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quan</a:t>
            </a:r>
            <a:endPar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D71ACF2-AD86-E0F6-A61C-2BE88E9BD41A}"/>
              </a:ext>
            </a:extLst>
          </p:cNvPr>
          <p:cNvSpPr txBox="1"/>
          <p:nvPr/>
        </p:nvSpPr>
        <p:spPr>
          <a:xfrm rot="1536014">
            <a:off x="3655861" y="1803567"/>
            <a:ext cx="2566930" cy="120032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Tổ</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chức</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cơ</a:t>
            </a:r>
            <a:r>
              <a:rPr kumimoji="0" lang="en-US" sz="2600" b="0" i="0" u="none" strike="noStrike" kern="1200" cap="none" spc="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cấu</a:t>
            </a:r>
            <a:r>
              <a:rPr kumimoji="0" lang="en-US" sz="2600" b="0" i="0" u="none" strike="noStrike" kern="1200" cap="none" spc="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bộ</a:t>
            </a:r>
            <a:r>
              <a:rPr kumimoji="0" lang="en-US" sz="2600" b="0" i="0" u="none" strike="noStrike" kern="1200" cap="none" spc="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máy</a:t>
            </a:r>
            <a:r>
              <a:rPr kumimoji="0" lang="en-US" sz="2600" b="0" i="0" u="none" strike="noStrike" kern="1200" cap="none" spc="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nhà</a:t>
            </a:r>
            <a:r>
              <a:rPr kumimoji="0" lang="en-US" sz="2600" b="0" i="0" u="none" strike="noStrike" kern="1200" cap="none" spc="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nước</a:t>
            </a:r>
            <a:r>
              <a:rPr kumimoji="0" lang="en-US" sz="2600" b="0" i="0" u="none" strike="noStrike" kern="1200" cap="none" spc="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gọn</a:t>
            </a:r>
            <a:r>
              <a:rPr kumimoji="0" lang="en-US" sz="2600" b="0" i="0" u="none" strike="noStrike" kern="1200" cap="none" spc="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nhẹ</a:t>
            </a:r>
            <a:r>
              <a:rPr kumimoji="0" lang="en-US" sz="2600" b="0" i="0" u="none" strike="noStrike" kern="1200" cap="none" spc="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chặt</a:t>
            </a:r>
            <a:r>
              <a:rPr kumimoji="0" lang="en-US" sz="2600" b="0" i="0" u="none" strike="noStrike" kern="1200" cap="none" spc="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rPr>
              <a:t>chẽ</a:t>
            </a:r>
            <a:endParaRPr kumimoji="0" lang="en-US" sz="2600" b="0" i="0" u="none" strike="noStrike" kern="1200" cap="none" spc="0" normalizeH="0" baseline="0" noProof="0" dirty="0">
              <a:ln>
                <a:noFill/>
              </a:ln>
              <a:solidFill>
                <a:srgbClr val="7030A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20A6508-0746-C448-530C-4A0910CF4126}"/>
              </a:ext>
            </a:extLst>
          </p:cNvPr>
          <p:cNvSpPr txBox="1"/>
          <p:nvPr/>
        </p:nvSpPr>
        <p:spPr>
          <a:xfrm rot="18927024">
            <a:off x="913397" y="1848590"/>
            <a:ext cx="2566930" cy="120032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Thống</a:t>
            </a:r>
            <a:r>
              <a:rPr kumimoji="0" lang="en-US" sz="2600" b="0" i="0" u="none" strike="noStrike" kern="1200" cap="none" spc="0" normalizeH="0" baseline="0" noProof="0" dirty="0">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nhất</a:t>
            </a:r>
            <a:r>
              <a:rPr kumimoji="0" lang="en-US" sz="2600" b="0" i="0" u="none" strike="noStrike" kern="1200" cap="none" spc="0" normalizeH="0" baseline="0" noProof="0" dirty="0">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đơn</a:t>
            </a:r>
            <a:r>
              <a:rPr kumimoji="0" lang="en-US" sz="2600" b="0" i="0" u="none" strike="noStrike" kern="1200" cap="none" spc="0" normalizeH="0" baseline="0" noProof="0" dirty="0">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vị</a:t>
            </a:r>
            <a:r>
              <a:rPr kumimoji="0" lang="en-US" sz="2600" b="0" i="0" u="none" strike="noStrike" kern="1200" cap="none" spc="0" normalizeH="0" baseline="0" noProof="0" dirty="0">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hành</a:t>
            </a:r>
            <a:r>
              <a:rPr kumimoji="0" lang="en-US" sz="2600" b="0" i="0" u="none" strike="noStrike" kern="1200" cap="none" spc="0" normalizeH="0" baseline="0" noProof="0" dirty="0">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chính</a:t>
            </a:r>
            <a:r>
              <a:rPr kumimoji="0" lang="en-US" sz="2600" b="0" i="0" u="none" strike="noStrike" kern="1200" cap="none" spc="0" normalizeH="0" baseline="0" noProof="0" dirty="0">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địa</a:t>
            </a:r>
            <a:r>
              <a:rPr kumimoji="0" lang="en-US" sz="2600" b="0" i="0" u="none" strike="noStrike" kern="1200" cap="none" spc="0" normalizeH="0" baseline="0" noProof="0" dirty="0">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rPr>
              <a:t>phương</a:t>
            </a:r>
            <a:endParaRPr kumimoji="0" lang="en-US" sz="2600" b="0" i="0" u="none" strike="noStrike" kern="1200" cap="none" spc="0" normalizeH="0" baseline="0" noProof="0" dirty="0">
              <a:ln>
                <a:noFill/>
              </a:ln>
              <a:solidFill>
                <a:srgbClr val="FF000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011352C1-3CC0-FD9A-7F61-DD8099B8EF85}"/>
              </a:ext>
            </a:extLst>
          </p:cNvPr>
          <p:cNvPicPr>
            <a:picLocks noChangeAspect="1"/>
          </p:cNvPicPr>
          <p:nvPr/>
        </p:nvPicPr>
        <p:blipFill>
          <a:blip r:embed="rId4"/>
          <a:stretch>
            <a:fillRect/>
          </a:stretch>
        </p:blipFill>
        <p:spPr>
          <a:xfrm>
            <a:off x="7146296" y="1120665"/>
            <a:ext cx="4879378" cy="4222515"/>
          </a:xfrm>
          <a:prstGeom prst="rect">
            <a:avLst/>
          </a:prstGeom>
        </p:spPr>
      </p:pic>
      <p:sp>
        <p:nvSpPr>
          <p:cNvPr id="13" name="TextBox 12">
            <a:extLst>
              <a:ext uri="{FF2B5EF4-FFF2-40B4-BE49-F238E27FC236}">
                <a16:creationId xmlns:a16="http://schemas.microsoft.com/office/drawing/2014/main" id="{04147AF9-C5CC-95A8-DA0E-F23FD87406BF}"/>
              </a:ext>
            </a:extLst>
          </p:cNvPr>
          <p:cNvSpPr txBox="1"/>
          <p:nvPr/>
        </p:nvSpPr>
        <p:spPr>
          <a:xfrm>
            <a:off x="7221715" y="5641598"/>
            <a:ext cx="4803959"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Cửa</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Thượng</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Tứ</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Huế</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nơi</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đặt</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văn</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phòng</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Đô</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sát</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viện</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thời</a:t>
            </a:r>
            <a:r>
              <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Times New Roman" panose="02020603050405020304" pitchFamily="18" charset="0"/>
                <a:cs typeface="Times New Roman" panose="02020603050405020304" pitchFamily="18" charset="0"/>
              </a:rPr>
              <a:t>Nguyễn</a:t>
            </a:r>
            <a:endParaRPr kumimoji="0" lang="en-US" sz="2600" b="0" i="0" u="none" strike="noStrike" kern="1200" cap="none" spc="0" normalizeH="0" baseline="0" noProof="0" dirty="0">
              <a:ln>
                <a:noFill/>
              </a:ln>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837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34CC2-DF82-B72E-7ED9-E988F075E493}"/>
              </a:ext>
            </a:extLst>
          </p:cNvPr>
          <p:cNvSpPr/>
          <p:nvPr/>
        </p:nvSpPr>
        <p:spPr>
          <a:xfrm>
            <a:off x="0" y="8152"/>
            <a:ext cx="12192000" cy="91125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34">
            <a:extLst>
              <a:ext uri="{FF2B5EF4-FFF2-40B4-BE49-F238E27FC236}">
                <a16:creationId xmlns:a16="http://schemas.microsoft.com/office/drawing/2014/main" id="{7216D999-AAB3-4743-23BF-654865B54F0B}"/>
              </a:ext>
            </a:extLst>
          </p:cNvPr>
          <p:cNvSpPr/>
          <p:nvPr/>
        </p:nvSpPr>
        <p:spPr>
          <a:xfrm>
            <a:off x="-215188" y="0"/>
            <a:ext cx="134950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D31D2B16-3764-BA8F-3D79-9C259C4A5E80}"/>
              </a:ext>
            </a:extLst>
          </p:cNvPr>
          <p:cNvSpPr txBox="1"/>
          <p:nvPr/>
        </p:nvSpPr>
        <p:spPr>
          <a:xfrm>
            <a:off x="0" y="209407"/>
            <a:ext cx="5858303"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3.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Kết</a:t>
            </a: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quả</a:t>
            </a: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ý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nghĩa</a:t>
            </a:r>
            <a:endPar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47F75C9-95DE-C8D7-E1CC-349FEDC6E364}"/>
              </a:ext>
            </a:extLst>
          </p:cNvPr>
          <p:cNvPicPr>
            <a:picLocks noChangeAspect="1"/>
          </p:cNvPicPr>
          <p:nvPr/>
        </p:nvPicPr>
        <p:blipFill>
          <a:blip r:embed="rId3"/>
          <a:stretch>
            <a:fillRect/>
          </a:stretch>
        </p:blipFill>
        <p:spPr>
          <a:xfrm>
            <a:off x="-75624" y="2263626"/>
            <a:ext cx="3233155" cy="3458383"/>
          </a:xfrm>
          <a:prstGeom prst="rect">
            <a:avLst/>
          </a:prstGeom>
        </p:spPr>
      </p:pic>
      <p:sp>
        <p:nvSpPr>
          <p:cNvPr id="12" name="TextBox 11">
            <a:extLst>
              <a:ext uri="{FF2B5EF4-FFF2-40B4-BE49-F238E27FC236}">
                <a16:creationId xmlns:a16="http://schemas.microsoft.com/office/drawing/2014/main" id="{F9AF3407-C75B-001E-B9A6-D5F5FF7761B3}"/>
              </a:ext>
            </a:extLst>
          </p:cNvPr>
          <p:cNvSpPr txBox="1"/>
          <p:nvPr/>
        </p:nvSpPr>
        <p:spPr>
          <a:xfrm>
            <a:off x="6137" y="3330851"/>
            <a:ext cx="3424847" cy="4979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C00000"/>
                </a:solidFill>
                <a:latin typeface="Sitka Banner" pitchFamily="2" charset="0"/>
                <a:ea typeface="Times New Roman" panose="02020603050405020304" pitchFamily="18" charset="0"/>
                <a:cs typeface="Times New Roman" panose="02020603050405020304" pitchFamily="18" charset="0"/>
              </a:rPr>
              <a:t>Ý </a:t>
            </a:r>
            <a:r>
              <a:rPr lang="en-US" sz="3200" b="1" dirty="0" err="1">
                <a:solidFill>
                  <a:srgbClr val="C00000"/>
                </a:solidFill>
                <a:latin typeface="Sitka Banner" pitchFamily="2" charset="0"/>
                <a:ea typeface="Times New Roman" panose="02020603050405020304" pitchFamily="18" charset="0"/>
                <a:cs typeface="Times New Roman" panose="02020603050405020304" pitchFamily="18" charset="0"/>
              </a:rPr>
              <a:t>nghĩa</a:t>
            </a:r>
            <a:endParaRPr kumimoji="0" lang="en-US" sz="3200" b="1"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grpSp>
        <p:nvGrpSpPr>
          <p:cNvPr id="20" name="Group 3">
            <a:extLst>
              <a:ext uri="{FF2B5EF4-FFF2-40B4-BE49-F238E27FC236}">
                <a16:creationId xmlns:a16="http://schemas.microsoft.com/office/drawing/2014/main" id="{D200D635-149A-33B0-C2C6-45C0CAE25961}"/>
              </a:ext>
            </a:extLst>
          </p:cNvPr>
          <p:cNvGrpSpPr/>
          <p:nvPr/>
        </p:nvGrpSpPr>
        <p:grpSpPr>
          <a:xfrm>
            <a:off x="3312920" y="3236043"/>
            <a:ext cx="8650424" cy="1424837"/>
            <a:chOff x="0" y="0"/>
            <a:chExt cx="12622451" cy="3606800"/>
          </a:xfrm>
          <a:solidFill>
            <a:schemeClr val="accent2">
              <a:lumMod val="75000"/>
            </a:schemeClr>
          </a:solidFill>
        </p:grpSpPr>
        <p:sp>
          <p:nvSpPr>
            <p:cNvPr id="21" name="Freeform 4">
              <a:extLst>
                <a:ext uri="{FF2B5EF4-FFF2-40B4-BE49-F238E27FC236}">
                  <a16:creationId xmlns:a16="http://schemas.microsoft.com/office/drawing/2014/main" id="{E1A72920-9C08-418C-C22E-B337F3281186}"/>
                </a:ext>
              </a:extLst>
            </p:cNvPr>
            <p:cNvSpPr/>
            <p:nvPr/>
          </p:nvSpPr>
          <p:spPr>
            <a:xfrm>
              <a:off x="0" y="0"/>
              <a:ext cx="12622451" cy="3606800"/>
            </a:xfrm>
            <a:custGeom>
              <a:avLst/>
              <a:gdLst/>
              <a:ahLst/>
              <a:cxnLst/>
              <a:rect l="l" t="t" r="r" b="b"/>
              <a:pathLst>
                <a:path w="12622451" h="3606800">
                  <a:moveTo>
                    <a:pt x="12622451" y="0"/>
                  </a:moveTo>
                  <a:lnTo>
                    <a:pt x="1041400" y="0"/>
                  </a:lnTo>
                  <a:lnTo>
                    <a:pt x="0" y="1803400"/>
                  </a:lnTo>
                  <a:lnTo>
                    <a:pt x="1041400" y="3606800"/>
                  </a:lnTo>
                  <a:lnTo>
                    <a:pt x="12622451" y="3606800"/>
                  </a:lnTo>
                  <a:lnTo>
                    <a:pt x="11581051" y="1803400"/>
                  </a:lnTo>
                  <a:close/>
                </a:path>
              </a:pathLst>
            </a:custGeom>
            <a:grpFill/>
          </p:spPr>
          <p:txBody>
            <a:bodyPr/>
            <a:lstStyle/>
            <a:p>
              <a:endParaRPr lang="en-US" sz="1200"/>
            </a:p>
          </p:txBody>
        </p:sp>
      </p:grpSp>
      <p:grpSp>
        <p:nvGrpSpPr>
          <p:cNvPr id="22" name="Group 5">
            <a:extLst>
              <a:ext uri="{FF2B5EF4-FFF2-40B4-BE49-F238E27FC236}">
                <a16:creationId xmlns:a16="http://schemas.microsoft.com/office/drawing/2014/main" id="{F89BA6C0-9A8E-A83B-649B-3A7220BB370F}"/>
              </a:ext>
            </a:extLst>
          </p:cNvPr>
          <p:cNvGrpSpPr/>
          <p:nvPr/>
        </p:nvGrpSpPr>
        <p:grpSpPr>
          <a:xfrm>
            <a:off x="3269562" y="5034191"/>
            <a:ext cx="8693782" cy="1798147"/>
            <a:chOff x="263908" y="638365"/>
            <a:chExt cx="12622451" cy="3606800"/>
          </a:xfrm>
        </p:grpSpPr>
        <p:sp>
          <p:nvSpPr>
            <p:cNvPr id="23" name="Freeform 6">
              <a:extLst>
                <a:ext uri="{FF2B5EF4-FFF2-40B4-BE49-F238E27FC236}">
                  <a16:creationId xmlns:a16="http://schemas.microsoft.com/office/drawing/2014/main" id="{06001092-E05F-AC68-C497-67B85F368389}"/>
                </a:ext>
              </a:extLst>
            </p:cNvPr>
            <p:cNvSpPr/>
            <p:nvPr/>
          </p:nvSpPr>
          <p:spPr>
            <a:xfrm>
              <a:off x="263908" y="638365"/>
              <a:ext cx="12622451" cy="3606800"/>
            </a:xfrm>
            <a:custGeom>
              <a:avLst/>
              <a:gdLst/>
              <a:ahLst/>
              <a:cxnLst/>
              <a:rect l="l" t="t" r="r" b="b"/>
              <a:pathLst>
                <a:path w="12622451" h="3606800">
                  <a:moveTo>
                    <a:pt x="12622451" y="0"/>
                  </a:moveTo>
                  <a:lnTo>
                    <a:pt x="1041400" y="0"/>
                  </a:lnTo>
                  <a:lnTo>
                    <a:pt x="0" y="1803400"/>
                  </a:lnTo>
                  <a:lnTo>
                    <a:pt x="1041400" y="3606800"/>
                  </a:lnTo>
                  <a:lnTo>
                    <a:pt x="12622451" y="3606800"/>
                  </a:lnTo>
                  <a:lnTo>
                    <a:pt x="11581051" y="1803400"/>
                  </a:lnTo>
                  <a:close/>
                </a:path>
              </a:pathLst>
            </a:custGeom>
            <a:solidFill>
              <a:schemeClr val="accent5">
                <a:lumMod val="75000"/>
              </a:schemeClr>
            </a:solidFill>
          </p:spPr>
          <p:txBody>
            <a:bodyPr/>
            <a:lstStyle/>
            <a:p>
              <a:endParaRPr lang="en-US" sz="1200" dirty="0"/>
            </a:p>
          </p:txBody>
        </p:sp>
      </p:grpSp>
      <p:grpSp>
        <p:nvGrpSpPr>
          <p:cNvPr id="24" name="Group 11">
            <a:extLst>
              <a:ext uri="{FF2B5EF4-FFF2-40B4-BE49-F238E27FC236}">
                <a16:creationId xmlns:a16="http://schemas.microsoft.com/office/drawing/2014/main" id="{9A120DF3-6175-4D24-8102-1A7DEFD33595}"/>
              </a:ext>
            </a:extLst>
          </p:cNvPr>
          <p:cNvGrpSpPr/>
          <p:nvPr/>
        </p:nvGrpSpPr>
        <p:grpSpPr>
          <a:xfrm>
            <a:off x="3312920" y="1174438"/>
            <a:ext cx="8693782" cy="1615708"/>
            <a:chOff x="0" y="0"/>
            <a:chExt cx="12622451" cy="3606800"/>
          </a:xfrm>
          <a:solidFill>
            <a:srgbClr val="660066"/>
          </a:solidFill>
        </p:grpSpPr>
        <p:sp>
          <p:nvSpPr>
            <p:cNvPr id="25" name="Freeform 12">
              <a:extLst>
                <a:ext uri="{FF2B5EF4-FFF2-40B4-BE49-F238E27FC236}">
                  <a16:creationId xmlns:a16="http://schemas.microsoft.com/office/drawing/2014/main" id="{1D8D030A-B081-3060-A73E-C0B1AD18E4E9}"/>
                </a:ext>
              </a:extLst>
            </p:cNvPr>
            <p:cNvSpPr/>
            <p:nvPr/>
          </p:nvSpPr>
          <p:spPr>
            <a:xfrm>
              <a:off x="0" y="0"/>
              <a:ext cx="12622451" cy="3606800"/>
            </a:xfrm>
            <a:custGeom>
              <a:avLst/>
              <a:gdLst/>
              <a:ahLst/>
              <a:cxnLst/>
              <a:rect l="l" t="t" r="r" b="b"/>
              <a:pathLst>
                <a:path w="12622451" h="3606800">
                  <a:moveTo>
                    <a:pt x="12622451" y="0"/>
                  </a:moveTo>
                  <a:lnTo>
                    <a:pt x="1041400" y="0"/>
                  </a:lnTo>
                  <a:lnTo>
                    <a:pt x="0" y="1803400"/>
                  </a:lnTo>
                  <a:lnTo>
                    <a:pt x="1041400" y="3606800"/>
                  </a:lnTo>
                  <a:lnTo>
                    <a:pt x="12622451" y="3606800"/>
                  </a:lnTo>
                  <a:lnTo>
                    <a:pt x="11581051" y="1803400"/>
                  </a:lnTo>
                  <a:close/>
                </a:path>
              </a:pathLst>
            </a:custGeom>
            <a:grpFill/>
          </p:spPr>
          <p:txBody>
            <a:bodyPr/>
            <a:lstStyle/>
            <a:p>
              <a:endParaRPr lang="en-US" sz="1200"/>
            </a:p>
          </p:txBody>
        </p:sp>
      </p:grpSp>
      <p:sp>
        <p:nvSpPr>
          <p:cNvPr id="26" name="TextBox 25">
            <a:extLst>
              <a:ext uri="{FF2B5EF4-FFF2-40B4-BE49-F238E27FC236}">
                <a16:creationId xmlns:a16="http://schemas.microsoft.com/office/drawing/2014/main" id="{27F3982E-5000-A313-9B93-5FA44C77053D}"/>
              </a:ext>
            </a:extLst>
          </p:cNvPr>
          <p:cNvSpPr txBox="1"/>
          <p:nvPr/>
        </p:nvSpPr>
        <p:spPr>
          <a:xfrm>
            <a:off x="3430983" y="3416058"/>
            <a:ext cx="8082143" cy="892552"/>
          </a:xfrm>
          <a:prstGeom prst="rect">
            <a:avLst/>
          </a:prstGeom>
          <a:noFill/>
        </p:spPr>
        <p:txBody>
          <a:bodyPr wrap="square">
            <a:spAutoFit/>
          </a:bodyPr>
          <a:lstStyle/>
          <a:p>
            <a:pPr algn="ctr"/>
            <a:r>
              <a:rPr lang="vi-VN" sz="2600" dirty="0">
                <a:latin typeface="Sitka Banner" pitchFamily="2" charset="0"/>
              </a:rPr>
              <a:t>Cuộc cải cách Minh Mạng cũng </a:t>
            </a:r>
            <a:r>
              <a:rPr lang="vi-VN" sz="2600" b="1" dirty="0">
                <a:solidFill>
                  <a:schemeClr val="bg1"/>
                </a:solidFill>
                <a:latin typeface="Sitka Banner" pitchFamily="2" charset="0"/>
              </a:rPr>
              <a:t>để lại bài học kinh nghiệm đối với tổ chức hoạt động của bộ máy nhà nước</a:t>
            </a:r>
            <a:endParaRPr lang="en-US" sz="2600" b="1" dirty="0">
              <a:solidFill>
                <a:schemeClr val="bg1"/>
              </a:solidFill>
              <a:latin typeface="Sitka Banner" pitchFamily="2" charset="0"/>
            </a:endParaRPr>
          </a:p>
        </p:txBody>
      </p:sp>
      <p:sp>
        <p:nvSpPr>
          <p:cNvPr id="27" name="TextBox 26">
            <a:extLst>
              <a:ext uri="{FF2B5EF4-FFF2-40B4-BE49-F238E27FC236}">
                <a16:creationId xmlns:a16="http://schemas.microsoft.com/office/drawing/2014/main" id="{ACAFA92B-F196-B8F6-8611-F55A72EC9019}"/>
              </a:ext>
            </a:extLst>
          </p:cNvPr>
          <p:cNvSpPr txBox="1"/>
          <p:nvPr/>
        </p:nvSpPr>
        <p:spPr>
          <a:xfrm>
            <a:off x="3683100" y="1335961"/>
            <a:ext cx="7843875" cy="1292662"/>
          </a:xfrm>
          <a:prstGeom prst="rect">
            <a:avLst/>
          </a:prstGeom>
          <a:noFill/>
        </p:spPr>
        <p:txBody>
          <a:bodyPr wrap="square">
            <a:spAutoFit/>
          </a:bodyPr>
          <a:lstStyle/>
          <a:p>
            <a:pPr algn="ctr"/>
            <a:r>
              <a:rPr lang="vi-VN" sz="2600" dirty="0">
                <a:solidFill>
                  <a:schemeClr val="bg1"/>
                </a:solidFill>
                <a:latin typeface="Sitka Banner" pitchFamily="2" charset="0"/>
              </a:rPr>
              <a:t>Cuộc cải cách có </a:t>
            </a:r>
            <a:r>
              <a:rPr lang="vi-VN" sz="2600" b="1" dirty="0">
                <a:solidFill>
                  <a:srgbClr val="FFFF00"/>
                </a:solidFill>
                <a:latin typeface="Sitka Banner" pitchFamily="2" charset="0"/>
              </a:rPr>
              <a:t>ý nghĩa quan trọng trong việc hoàn thành thống nhất đất nước </a:t>
            </a:r>
            <a:r>
              <a:rPr lang="en-US" sz="2600" b="1" dirty="0" err="1">
                <a:solidFill>
                  <a:srgbClr val="FFFF00"/>
                </a:solidFill>
                <a:latin typeface="Sitka Banner" pitchFamily="2" charset="0"/>
              </a:rPr>
              <a:t>về</a:t>
            </a:r>
            <a:r>
              <a:rPr lang="en-US" sz="2600" b="1" dirty="0">
                <a:solidFill>
                  <a:srgbClr val="FFFF00"/>
                </a:solidFill>
                <a:latin typeface="Sitka Banner" pitchFamily="2" charset="0"/>
              </a:rPr>
              <a:t> </a:t>
            </a:r>
            <a:r>
              <a:rPr lang="vi-VN" sz="2600" b="1" dirty="0">
                <a:solidFill>
                  <a:srgbClr val="FFFF00"/>
                </a:solidFill>
                <a:latin typeface="Sitka Banner" pitchFamily="2" charset="0"/>
              </a:rPr>
              <a:t>mặt hành chính</a:t>
            </a:r>
            <a:r>
              <a:rPr lang="vi-VN" sz="2600" dirty="0">
                <a:solidFill>
                  <a:schemeClr val="bg1"/>
                </a:solidFill>
                <a:latin typeface="Sitka Banner" pitchFamily="2" charset="0"/>
              </a:rPr>
              <a:t>, làm cho hoạt động của bộ máy nhà nước có hiệu quả hơn trước.. </a:t>
            </a:r>
            <a:endParaRPr lang="en-US" sz="2600" dirty="0">
              <a:solidFill>
                <a:schemeClr val="bg1"/>
              </a:solidFill>
              <a:latin typeface="Sitka Banner" pitchFamily="2" charset="0"/>
            </a:endParaRPr>
          </a:p>
        </p:txBody>
      </p:sp>
      <p:sp>
        <p:nvSpPr>
          <p:cNvPr id="29" name="TextBox 28">
            <a:extLst>
              <a:ext uri="{FF2B5EF4-FFF2-40B4-BE49-F238E27FC236}">
                <a16:creationId xmlns:a16="http://schemas.microsoft.com/office/drawing/2014/main" id="{D1096BC7-882D-D917-8714-6D7B61EDA513}"/>
              </a:ext>
            </a:extLst>
          </p:cNvPr>
          <p:cNvSpPr txBox="1"/>
          <p:nvPr/>
        </p:nvSpPr>
        <p:spPr>
          <a:xfrm>
            <a:off x="3616036" y="5259993"/>
            <a:ext cx="7798805" cy="1292662"/>
          </a:xfrm>
          <a:prstGeom prst="rect">
            <a:avLst/>
          </a:prstGeom>
          <a:noFill/>
        </p:spPr>
        <p:txBody>
          <a:bodyPr wrap="square">
            <a:spAutoFit/>
          </a:bodyPr>
          <a:lstStyle/>
          <a:p>
            <a:r>
              <a:rPr lang="en-US" sz="2600" dirty="0">
                <a:solidFill>
                  <a:schemeClr val="bg1"/>
                </a:solidFill>
                <a:latin typeface="Sitka Banner" pitchFamily="2" charset="0"/>
              </a:rPr>
              <a:t>C</a:t>
            </a:r>
            <a:r>
              <a:rPr lang="vi-VN" sz="2600" dirty="0">
                <a:solidFill>
                  <a:schemeClr val="bg1"/>
                </a:solidFill>
                <a:latin typeface="Sitka Banner" pitchFamily="2" charset="0"/>
              </a:rPr>
              <a:t>ách thức </a:t>
            </a:r>
            <a:r>
              <a:rPr lang="vi-VN" sz="2600" b="1" dirty="0">
                <a:solidFill>
                  <a:srgbClr val="FFFF00"/>
                </a:solidFill>
                <a:latin typeface="Sitka Banner" pitchFamily="2" charset="0"/>
              </a:rPr>
              <a:t>phân chia đơn vị hành chính cấp tỉnh </a:t>
            </a:r>
            <a:r>
              <a:rPr lang="vi-VN" sz="2600" dirty="0">
                <a:solidFill>
                  <a:schemeClr val="bg1"/>
                </a:solidFill>
                <a:latin typeface="Sitka Banner" pitchFamily="2" charset="0"/>
              </a:rPr>
              <a:t>thời Minh Mạng</a:t>
            </a:r>
            <a:r>
              <a:rPr lang="vi-VN" sz="2600" b="1" dirty="0">
                <a:solidFill>
                  <a:srgbClr val="FFFF00"/>
                </a:solidFill>
                <a:latin typeface="Sitka Banner" pitchFamily="2" charset="0"/>
              </a:rPr>
              <a:t> là một trong những di sản lớn nhất của cuộc cải cách</a:t>
            </a:r>
            <a:r>
              <a:rPr lang="vi-VN" sz="2600" dirty="0">
                <a:solidFill>
                  <a:schemeClr val="bg1"/>
                </a:solidFill>
                <a:latin typeface="Sitka Banner" pitchFamily="2" charset="0"/>
              </a:rPr>
              <a:t>, còn có giá trị đến ngày nay.</a:t>
            </a:r>
            <a:endParaRPr lang="en-US" sz="2600" dirty="0">
              <a:solidFill>
                <a:schemeClr val="bg1"/>
              </a:solidFill>
              <a:latin typeface="Sitka Banner" pitchFamily="2" charset="0"/>
            </a:endParaRPr>
          </a:p>
        </p:txBody>
      </p:sp>
    </p:spTree>
    <p:extLst>
      <p:ext uri="{BB962C8B-B14F-4D97-AF65-F5344CB8AC3E}">
        <p14:creationId xmlns:p14="http://schemas.microsoft.com/office/powerpoint/2010/main" val="193760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EA980B7F-6BBC-943B-5865-8AFC9D79C0C1}"/>
              </a:ext>
            </a:extLst>
          </p:cNvPr>
          <p:cNvSpPr txBox="1"/>
          <p:nvPr/>
        </p:nvSpPr>
        <p:spPr>
          <a:xfrm>
            <a:off x="3214184" y="149684"/>
            <a:ext cx="569068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4000" dirty="0">
                <a:solidFill>
                  <a:prstClr val="white"/>
                </a:solidFill>
                <a:latin typeface="Times New Roman" panose="02020603050405020304" pitchFamily="18" charset="0"/>
                <a:cs typeface="Times New Roman" panose="02020603050405020304" pitchFamily="18" charset="0"/>
              </a:rPr>
              <a:t>LUYỆN TẬP</a:t>
            </a:r>
          </a:p>
        </p:txBody>
      </p:sp>
      <p:sp>
        <p:nvSpPr>
          <p:cNvPr id="7" name="TextBox 6">
            <a:extLst>
              <a:ext uri="{FF2B5EF4-FFF2-40B4-BE49-F238E27FC236}">
                <a16:creationId xmlns:a16="http://schemas.microsoft.com/office/drawing/2014/main" id="{DFA5543C-4DB8-6A51-C99B-489CA10A7695}"/>
              </a:ext>
            </a:extLst>
          </p:cNvPr>
          <p:cNvSpPr txBox="1"/>
          <p:nvPr/>
        </p:nvSpPr>
        <p:spPr>
          <a:xfrm>
            <a:off x="577671" y="1509732"/>
            <a:ext cx="4616160" cy="1736646"/>
          </a:xfrm>
          <a:prstGeom prst="wedgeRoundRectCallout">
            <a:avLst>
              <a:gd name="adj1" fmla="val 7233"/>
              <a:gd name="adj2" fmla="val 110253"/>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err="1">
                <a:solidFill>
                  <a:srgbClr val="002060"/>
                </a:solidFill>
                <a:latin typeface="Sitka Banner" pitchFamily="2" charset="0"/>
                <a:cs typeface="Times New Roman" panose="02020603050405020304" pitchFamily="18" charset="0"/>
              </a:rPr>
              <a:t>Hoạt</a:t>
            </a:r>
            <a:r>
              <a:rPr lang="en-US" sz="3200" b="1" dirty="0">
                <a:solidFill>
                  <a:srgbClr val="002060"/>
                </a:solidFill>
                <a:latin typeface="Sitka Banner" pitchFamily="2" charset="0"/>
                <a:cs typeface="Times New Roman" panose="02020603050405020304" pitchFamily="18" charset="0"/>
              </a:rPr>
              <a:t> </a:t>
            </a:r>
            <a:r>
              <a:rPr lang="en-US" sz="3200" b="1" dirty="0" err="1">
                <a:solidFill>
                  <a:srgbClr val="002060"/>
                </a:solidFill>
                <a:latin typeface="Sitka Banner" pitchFamily="2" charset="0"/>
                <a:cs typeface="Times New Roman" panose="02020603050405020304" pitchFamily="18" charset="0"/>
              </a:rPr>
              <a:t>động</a:t>
            </a:r>
            <a:r>
              <a:rPr lang="en-US" sz="3200" b="1" dirty="0">
                <a:solidFill>
                  <a:srgbClr val="002060"/>
                </a:solidFill>
                <a:latin typeface="Sitka Banner" pitchFamily="2" charset="0"/>
                <a:cs typeface="Times New Roman" panose="02020603050405020304" pitchFamily="18" charset="0"/>
              </a:rPr>
              <a:t> </a:t>
            </a:r>
            <a:r>
              <a:rPr lang="en-US" sz="3200" b="1" dirty="0" err="1">
                <a:solidFill>
                  <a:srgbClr val="002060"/>
                </a:solidFill>
                <a:latin typeface="Sitka Banner" pitchFamily="2" charset="0"/>
                <a:cs typeface="Times New Roman" panose="02020603050405020304" pitchFamily="18" charset="0"/>
              </a:rPr>
              <a:t>cá</a:t>
            </a:r>
            <a:r>
              <a:rPr lang="en-US" sz="3200" b="1" dirty="0">
                <a:solidFill>
                  <a:srgbClr val="002060"/>
                </a:solidFill>
                <a:latin typeface="Sitka Banner" pitchFamily="2" charset="0"/>
                <a:cs typeface="Times New Roman" panose="02020603050405020304" pitchFamily="18" charset="0"/>
              </a:rPr>
              <a:t> </a:t>
            </a:r>
            <a:r>
              <a:rPr lang="en-US" sz="3200" b="1" dirty="0" err="1">
                <a:solidFill>
                  <a:srgbClr val="002060"/>
                </a:solidFill>
                <a:latin typeface="Sitka Banner" pitchFamily="2" charset="0"/>
                <a:cs typeface="Times New Roman" panose="02020603050405020304" pitchFamily="18" charset="0"/>
              </a:rPr>
              <a:t>nhân</a:t>
            </a:r>
            <a:endParaRPr lang="en-US" sz="3200" b="1" dirty="0">
              <a:solidFill>
                <a:srgbClr val="002060"/>
              </a:solidFill>
              <a:latin typeface="Sitka Banner" pitchFamily="2" charset="0"/>
              <a:cs typeface="Times New Roman" panose="02020603050405020304" pitchFamily="18" charset="0"/>
            </a:endParaRPr>
          </a:p>
          <a:p>
            <a:pPr algn="ctr"/>
            <a:r>
              <a:rPr lang="en-US" sz="3200" dirty="0" err="1">
                <a:solidFill>
                  <a:srgbClr val="002060"/>
                </a:solidFill>
                <a:latin typeface="Sitka Banner" pitchFamily="2" charset="0"/>
                <a:cs typeface="Times New Roman" panose="02020603050405020304" pitchFamily="18" charset="0"/>
              </a:rPr>
              <a:t>Vẽ</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sơ</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đồ</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tư</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duy</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cuộc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cải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cách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của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vua</a:t>
            </a:r>
            <a:r>
              <a:rPr lang="en-US" sz="3200" dirty="0">
                <a:solidFill>
                  <a:srgbClr val="002060"/>
                </a:solidFill>
                <a:latin typeface="Sitka Banner" pitchFamily="2" charset="0"/>
                <a:cs typeface="Times New Roman" panose="02020603050405020304" pitchFamily="18" charset="0"/>
              </a:rPr>
              <a:t> Minh </a:t>
            </a:r>
            <a:r>
              <a:rPr lang="en-US" sz="3200" dirty="0" err="1">
                <a:solidFill>
                  <a:srgbClr val="002060"/>
                </a:solidFill>
                <a:latin typeface="Sitka Banner" pitchFamily="2" charset="0"/>
                <a:cs typeface="Times New Roman" panose="02020603050405020304" pitchFamily="18" charset="0"/>
              </a:rPr>
              <a:t>Mạng</a:t>
            </a:r>
            <a:endParaRPr lang="en-US" sz="3200" dirty="0">
              <a:solidFill>
                <a:srgbClr val="002060"/>
              </a:solidFill>
              <a:latin typeface="Sitka Banner" pitchFamily="2" charset="0"/>
              <a:cs typeface="Times New Roman" panose="02020603050405020304" pitchFamily="18" charset="0"/>
            </a:endParaRPr>
          </a:p>
        </p:txBody>
      </p:sp>
      <p:sp>
        <p:nvSpPr>
          <p:cNvPr id="11" name="Rectangle 10">
            <a:extLst>
              <a:ext uri="{FF2B5EF4-FFF2-40B4-BE49-F238E27FC236}">
                <a16:creationId xmlns:a16="http://schemas.microsoft.com/office/drawing/2014/main" id="{EAE13040-C089-5321-0076-5C38632F14AB}"/>
              </a:ext>
            </a:extLst>
          </p:cNvPr>
          <p:cNvSpPr/>
          <p:nvPr/>
        </p:nvSpPr>
        <p:spPr>
          <a:xfrm>
            <a:off x="0" y="0"/>
            <a:ext cx="12192000" cy="824862"/>
          </a:xfrm>
          <a:prstGeom prst="rect">
            <a:avLst/>
          </a:prstGeom>
          <a:solidFill>
            <a:srgbClr val="60A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0A7079-FE6E-9D8E-19A2-A140C2FE0E6A}"/>
              </a:ext>
            </a:extLst>
          </p:cNvPr>
          <p:cNvSpPr/>
          <p:nvPr/>
        </p:nvSpPr>
        <p:spPr>
          <a:xfrm>
            <a:off x="4903715" y="151936"/>
            <a:ext cx="243047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Sitka Banner" pitchFamily="2" charset="0"/>
                <a:cs typeface="Times New Roman" panose="02020603050405020304" pitchFamily="18" charset="0"/>
              </a:rPr>
              <a:t>LUYỆN TẬP</a:t>
            </a:r>
          </a:p>
        </p:txBody>
      </p:sp>
      <p:pic>
        <p:nvPicPr>
          <p:cNvPr id="13" name="Picture 12">
            <a:extLst>
              <a:ext uri="{FF2B5EF4-FFF2-40B4-BE49-F238E27FC236}">
                <a16:creationId xmlns:a16="http://schemas.microsoft.com/office/drawing/2014/main" id="{C6D9B451-1855-B109-9F0B-D5EB79862007}"/>
              </a:ext>
            </a:extLst>
          </p:cNvPr>
          <p:cNvPicPr>
            <a:picLocks noChangeAspect="1"/>
          </p:cNvPicPr>
          <p:nvPr/>
        </p:nvPicPr>
        <p:blipFill>
          <a:blip r:embed="rId2"/>
          <a:stretch>
            <a:fillRect/>
          </a:stretch>
        </p:blipFill>
        <p:spPr>
          <a:xfrm>
            <a:off x="-36476" y="-102665"/>
            <a:ext cx="1408298" cy="1018120"/>
          </a:xfrm>
          <a:prstGeom prst="rect">
            <a:avLst/>
          </a:prstGeom>
        </p:spPr>
      </p:pic>
      <p:pic>
        <p:nvPicPr>
          <p:cNvPr id="2" name="Picture 1">
            <a:extLst>
              <a:ext uri="{FF2B5EF4-FFF2-40B4-BE49-F238E27FC236}">
                <a16:creationId xmlns:a16="http://schemas.microsoft.com/office/drawing/2014/main" id="{E8B5D0DA-18F5-A85C-A6D3-CA163E18BA8C}"/>
              </a:ext>
            </a:extLst>
          </p:cNvPr>
          <p:cNvPicPr>
            <a:picLocks noChangeAspect="1"/>
          </p:cNvPicPr>
          <p:nvPr/>
        </p:nvPicPr>
        <p:blipFill>
          <a:blip r:embed="rId3"/>
          <a:stretch>
            <a:fillRect/>
          </a:stretch>
        </p:blipFill>
        <p:spPr>
          <a:xfrm>
            <a:off x="5570598" y="974546"/>
            <a:ext cx="6316602" cy="5507913"/>
          </a:xfrm>
          <a:prstGeom prst="rect">
            <a:avLst/>
          </a:prstGeom>
        </p:spPr>
      </p:pic>
      <p:pic>
        <p:nvPicPr>
          <p:cNvPr id="5" name="Picture 4">
            <a:extLst>
              <a:ext uri="{FF2B5EF4-FFF2-40B4-BE49-F238E27FC236}">
                <a16:creationId xmlns:a16="http://schemas.microsoft.com/office/drawing/2014/main" id="{A19CF7B2-7958-25B3-514F-9E54265BCB7E}"/>
              </a:ext>
            </a:extLst>
          </p:cNvPr>
          <p:cNvPicPr>
            <a:picLocks noChangeAspect="1"/>
          </p:cNvPicPr>
          <p:nvPr/>
        </p:nvPicPr>
        <p:blipFill>
          <a:blip r:embed="rId4"/>
          <a:stretch>
            <a:fillRect/>
          </a:stretch>
        </p:blipFill>
        <p:spPr>
          <a:xfrm>
            <a:off x="577671" y="4323806"/>
            <a:ext cx="2714536" cy="2282995"/>
          </a:xfrm>
          <a:prstGeom prst="rect">
            <a:avLst/>
          </a:prstGeom>
        </p:spPr>
      </p:pic>
    </p:spTree>
    <p:extLst>
      <p:ext uri="{BB962C8B-B14F-4D97-AF65-F5344CB8AC3E}">
        <p14:creationId xmlns:p14="http://schemas.microsoft.com/office/powerpoint/2010/main" val="2764927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3DEFF"/>
        </a:solidFill>
        <a:effectLst/>
      </p:bgPr>
    </p:bg>
    <p:spTree>
      <p:nvGrpSpPr>
        <p:cNvPr id="1" name=""/>
        <p:cNvGrpSpPr/>
        <p:nvPr/>
      </p:nvGrpSpPr>
      <p:grpSpPr>
        <a:xfrm>
          <a:off x="0" y="0"/>
          <a:ext cx="0" cy="0"/>
          <a:chOff x="0" y="0"/>
          <a:chExt cx="0" cy="0"/>
        </a:xfrm>
      </p:grpSpPr>
      <p:grpSp>
        <p:nvGrpSpPr>
          <p:cNvPr id="2" name="Group 2"/>
          <p:cNvGrpSpPr/>
          <p:nvPr/>
        </p:nvGrpSpPr>
        <p:grpSpPr>
          <a:xfrm>
            <a:off x="248168" y="-460619"/>
            <a:ext cx="11732964" cy="7441714"/>
            <a:chOff x="0" y="-1005204"/>
            <a:chExt cx="19992216" cy="14883426"/>
          </a:xfrm>
        </p:grpSpPr>
        <p:sp>
          <p:nvSpPr>
            <p:cNvPr id="3" name="Freeform 3"/>
            <p:cNvSpPr/>
            <p:nvPr/>
          </p:nvSpPr>
          <p:spPr>
            <a:xfrm flipH="1">
              <a:off x="0" y="6899884"/>
              <a:ext cx="9752733" cy="3652842"/>
            </a:xfrm>
            <a:custGeom>
              <a:avLst/>
              <a:gdLst/>
              <a:ahLst/>
              <a:cxnLst/>
              <a:rect l="l" t="t" r="r" b="b"/>
              <a:pathLst>
                <a:path w="9752733" h="3652842">
                  <a:moveTo>
                    <a:pt x="9752733" y="0"/>
                  </a:moveTo>
                  <a:lnTo>
                    <a:pt x="0" y="0"/>
                  </a:lnTo>
                  <a:lnTo>
                    <a:pt x="0" y="3652842"/>
                  </a:lnTo>
                  <a:lnTo>
                    <a:pt x="9752733" y="3652842"/>
                  </a:lnTo>
                  <a:lnTo>
                    <a:pt x="9752733"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2718634" flipV="1">
              <a:off x="1448863" y="7283268"/>
              <a:ext cx="5709859" cy="2886074"/>
            </a:xfrm>
            <a:custGeom>
              <a:avLst/>
              <a:gdLst/>
              <a:ahLst/>
              <a:cxnLst/>
              <a:rect l="l" t="t" r="r" b="b"/>
              <a:pathLst>
                <a:path w="5709859" h="2886074">
                  <a:moveTo>
                    <a:pt x="0" y="2886074"/>
                  </a:moveTo>
                  <a:lnTo>
                    <a:pt x="5709858" y="2886074"/>
                  </a:lnTo>
                  <a:lnTo>
                    <a:pt x="5709858" y="0"/>
                  </a:lnTo>
                  <a:lnTo>
                    <a:pt x="0" y="0"/>
                  </a:lnTo>
                  <a:lnTo>
                    <a:pt x="0" y="2886074"/>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722716" flipV="1">
              <a:off x="1950080" y="9599505"/>
              <a:ext cx="4856924" cy="2472616"/>
            </a:xfrm>
            <a:custGeom>
              <a:avLst/>
              <a:gdLst/>
              <a:ahLst/>
              <a:cxnLst/>
              <a:rect l="l" t="t" r="r" b="b"/>
              <a:pathLst>
                <a:path w="4856924" h="2472616">
                  <a:moveTo>
                    <a:pt x="0" y="2472616"/>
                  </a:moveTo>
                  <a:lnTo>
                    <a:pt x="4856924" y="2472616"/>
                  </a:lnTo>
                  <a:lnTo>
                    <a:pt x="4856924" y="0"/>
                  </a:lnTo>
                  <a:lnTo>
                    <a:pt x="0" y="0"/>
                  </a:lnTo>
                  <a:lnTo>
                    <a:pt x="0" y="2472616"/>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9074387" flipH="1">
              <a:off x="13809323" y="3619355"/>
              <a:ext cx="6182893" cy="5485912"/>
            </a:xfrm>
            <a:custGeom>
              <a:avLst/>
              <a:gdLst/>
              <a:ahLst/>
              <a:cxnLst/>
              <a:rect l="l" t="t" r="r" b="b"/>
              <a:pathLst>
                <a:path w="6182893" h="5485912">
                  <a:moveTo>
                    <a:pt x="6182893" y="0"/>
                  </a:moveTo>
                  <a:lnTo>
                    <a:pt x="0" y="0"/>
                  </a:lnTo>
                  <a:lnTo>
                    <a:pt x="0" y="5485912"/>
                  </a:lnTo>
                  <a:lnTo>
                    <a:pt x="6182893" y="5485912"/>
                  </a:lnTo>
                  <a:lnTo>
                    <a:pt x="6182893"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9145115">
              <a:off x="12882507" y="2620588"/>
              <a:ext cx="5534044" cy="1348294"/>
            </a:xfrm>
            <a:custGeom>
              <a:avLst/>
              <a:gdLst/>
              <a:ahLst/>
              <a:cxnLst/>
              <a:rect l="l" t="t" r="r" b="b"/>
              <a:pathLst>
                <a:path w="5534044" h="1348294">
                  <a:moveTo>
                    <a:pt x="0" y="0"/>
                  </a:moveTo>
                  <a:lnTo>
                    <a:pt x="5534044" y="0"/>
                  </a:lnTo>
                  <a:lnTo>
                    <a:pt x="5534044" y="1348294"/>
                  </a:lnTo>
                  <a:lnTo>
                    <a:pt x="0" y="13482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0219857">
              <a:off x="10185921" y="4299016"/>
              <a:ext cx="9752733" cy="2535712"/>
            </a:xfrm>
            <a:custGeom>
              <a:avLst/>
              <a:gdLst/>
              <a:ahLst/>
              <a:cxnLst/>
              <a:rect l="l" t="t" r="r" b="b"/>
              <a:pathLst>
                <a:path w="9752733" h="2535711">
                  <a:moveTo>
                    <a:pt x="0" y="0"/>
                  </a:moveTo>
                  <a:lnTo>
                    <a:pt x="9752733" y="0"/>
                  </a:lnTo>
                  <a:lnTo>
                    <a:pt x="9752733" y="2535711"/>
                  </a:lnTo>
                  <a:lnTo>
                    <a:pt x="0" y="253571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9846697" flipH="1">
              <a:off x="14201835" y="8748596"/>
              <a:ext cx="5781340" cy="5129626"/>
            </a:xfrm>
            <a:custGeom>
              <a:avLst/>
              <a:gdLst/>
              <a:ahLst/>
              <a:cxnLst/>
              <a:rect l="l" t="t" r="r" b="b"/>
              <a:pathLst>
                <a:path w="5781340" h="5129625">
                  <a:moveTo>
                    <a:pt x="5781340" y="0"/>
                  </a:moveTo>
                  <a:lnTo>
                    <a:pt x="0" y="0"/>
                  </a:lnTo>
                  <a:lnTo>
                    <a:pt x="0" y="5129625"/>
                  </a:lnTo>
                  <a:lnTo>
                    <a:pt x="5781340" y="5129625"/>
                  </a:lnTo>
                  <a:lnTo>
                    <a:pt x="578134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9074387" flipH="1">
              <a:off x="11825451" y="5962216"/>
              <a:ext cx="6182893" cy="5485912"/>
            </a:xfrm>
            <a:custGeom>
              <a:avLst/>
              <a:gdLst/>
              <a:ahLst/>
              <a:cxnLst/>
              <a:rect l="l" t="t" r="r" b="b"/>
              <a:pathLst>
                <a:path w="6182893" h="5485912">
                  <a:moveTo>
                    <a:pt x="6182893" y="0"/>
                  </a:moveTo>
                  <a:lnTo>
                    <a:pt x="0" y="0"/>
                  </a:lnTo>
                  <a:lnTo>
                    <a:pt x="0" y="5485912"/>
                  </a:lnTo>
                  <a:lnTo>
                    <a:pt x="6182893" y="5485912"/>
                  </a:lnTo>
                  <a:lnTo>
                    <a:pt x="6182893"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6480059">
              <a:off x="15188817" y="7438678"/>
              <a:ext cx="1233320" cy="5748525"/>
            </a:xfrm>
            <a:custGeom>
              <a:avLst/>
              <a:gdLst/>
              <a:ahLst/>
              <a:cxnLst/>
              <a:rect l="l" t="t" r="r" b="b"/>
              <a:pathLst>
                <a:path w="1233320" h="5748526">
                  <a:moveTo>
                    <a:pt x="0" y="0"/>
                  </a:moveTo>
                  <a:lnTo>
                    <a:pt x="1233321" y="0"/>
                  </a:lnTo>
                  <a:lnTo>
                    <a:pt x="1233321" y="5748526"/>
                  </a:lnTo>
                  <a:lnTo>
                    <a:pt x="0" y="574852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3500000">
              <a:off x="1249858" y="2213406"/>
              <a:ext cx="8511521" cy="2074301"/>
            </a:xfrm>
            <a:custGeom>
              <a:avLst/>
              <a:gdLst/>
              <a:ahLst/>
              <a:cxnLst/>
              <a:rect l="l" t="t" r="r" b="b"/>
              <a:pathLst>
                <a:path w="7735539" h="1884659">
                  <a:moveTo>
                    <a:pt x="0" y="0"/>
                  </a:moveTo>
                  <a:lnTo>
                    <a:pt x="7735539" y="0"/>
                  </a:lnTo>
                  <a:lnTo>
                    <a:pt x="7735539" y="1884659"/>
                  </a:lnTo>
                  <a:lnTo>
                    <a:pt x="0" y="188465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2718634" flipV="1">
              <a:off x="167790" y="3049732"/>
              <a:ext cx="6613876" cy="3405592"/>
            </a:xfrm>
            <a:custGeom>
              <a:avLst/>
              <a:gdLst/>
              <a:ahLst/>
              <a:cxnLst/>
              <a:rect l="l" t="t" r="r" b="b"/>
              <a:pathLst>
                <a:path w="5709859" h="2886074">
                  <a:moveTo>
                    <a:pt x="0" y="2886074"/>
                  </a:moveTo>
                  <a:lnTo>
                    <a:pt x="5709859" y="2886074"/>
                  </a:lnTo>
                  <a:lnTo>
                    <a:pt x="5709859" y="0"/>
                  </a:lnTo>
                  <a:lnTo>
                    <a:pt x="0" y="0"/>
                  </a:lnTo>
                  <a:lnTo>
                    <a:pt x="0" y="2886074"/>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14639970">
              <a:off x="5069618" y="3831361"/>
              <a:ext cx="1000356" cy="4662675"/>
            </a:xfrm>
            <a:custGeom>
              <a:avLst/>
              <a:gdLst/>
              <a:ahLst/>
              <a:cxnLst/>
              <a:rect l="l" t="t" r="r" b="b"/>
              <a:pathLst>
                <a:path w="1000356" h="4662676">
                  <a:moveTo>
                    <a:pt x="0" y="0"/>
                  </a:moveTo>
                  <a:lnTo>
                    <a:pt x="1000356" y="0"/>
                  </a:lnTo>
                  <a:lnTo>
                    <a:pt x="1000356" y="4662676"/>
                  </a:lnTo>
                  <a:lnTo>
                    <a:pt x="0" y="466267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5004975" y="2112658"/>
            <a:ext cx="2219350" cy="2414600"/>
            <a:chOff x="0" y="0"/>
            <a:chExt cx="3654672" cy="3654672"/>
          </a:xfrm>
        </p:grpSpPr>
        <p:grpSp>
          <p:nvGrpSpPr>
            <p:cNvPr id="16" name="Group 16"/>
            <p:cNvGrpSpPr/>
            <p:nvPr/>
          </p:nvGrpSpPr>
          <p:grpSpPr>
            <a:xfrm>
              <a:off x="0" y="0"/>
              <a:ext cx="3654672" cy="3654672"/>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D5B7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281812" y="297775"/>
              <a:ext cx="3091048" cy="3091048"/>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EEDE"/>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2" name="TextBox 32"/>
          <p:cNvSpPr txBox="1"/>
          <p:nvPr/>
        </p:nvSpPr>
        <p:spPr>
          <a:xfrm>
            <a:off x="5272788" y="2874514"/>
            <a:ext cx="1694766" cy="965392"/>
          </a:xfrm>
          <a:prstGeom prst="rect">
            <a:avLst/>
          </a:prstGeom>
        </p:spPr>
        <p:txBody>
          <a:bodyPr wrap="square" lIns="0" tIns="0" rIns="0" bIns="0" rtlCol="0" anchor="t">
            <a:spAutoFit/>
          </a:bodyPr>
          <a:lstStyle/>
          <a:p>
            <a:pPr marL="0" marR="0" lvl="0" indent="0" algn="ctr" defTabSz="609630" rtl="0" eaLnBrk="1" fontAlgn="auto" latinLnBrk="0" hangingPunct="1">
              <a:lnSpc>
                <a:spcPts val="2519"/>
              </a:lnSpc>
              <a:spcBef>
                <a:spcPts val="0"/>
              </a:spcBef>
              <a:spcAft>
                <a:spcPts val="0"/>
              </a:spcAft>
              <a:buClrTx/>
              <a:buSzTx/>
              <a:buFontTx/>
              <a:buNone/>
              <a:tabLst/>
              <a:defRPr/>
            </a:pPr>
            <a:r>
              <a:rPr kumimoji="0" lang="en-US" sz="2800" b="1" i="0" u="none" strike="noStrike" kern="1200" cap="none" spc="115" normalizeH="0" baseline="0" noProof="0" dirty="0" err="1">
                <a:ln>
                  <a:noFill/>
                </a:ln>
                <a:solidFill>
                  <a:srgbClr val="ED5B72"/>
                </a:solidFill>
                <a:effectLst/>
                <a:uLnTx/>
                <a:uFillTx/>
                <a:latin typeface="Sitka Banner" pitchFamily="2" charset="0"/>
              </a:rPr>
              <a:t>Cải</a:t>
            </a:r>
            <a:r>
              <a:rPr kumimoji="0" lang="en-US" sz="2800" b="1" i="0" u="none" strike="noStrike" kern="1200" cap="none" spc="115" normalizeH="0" baseline="0" noProof="0" dirty="0">
                <a:ln>
                  <a:noFill/>
                </a:ln>
                <a:solidFill>
                  <a:srgbClr val="ED5B72"/>
                </a:solidFill>
                <a:effectLst/>
                <a:uLnTx/>
                <a:uFillTx/>
                <a:latin typeface="Sitka Banner" pitchFamily="2" charset="0"/>
              </a:rPr>
              <a:t> </a:t>
            </a:r>
            <a:r>
              <a:rPr kumimoji="0" lang="en-US" sz="2800" b="1" i="0" u="none" strike="noStrike" kern="1200" cap="none" spc="115" normalizeH="0" baseline="0" noProof="0" dirty="0" err="1">
                <a:ln>
                  <a:noFill/>
                </a:ln>
                <a:solidFill>
                  <a:srgbClr val="ED5B72"/>
                </a:solidFill>
                <a:effectLst/>
                <a:uLnTx/>
                <a:uFillTx/>
                <a:latin typeface="Sitka Banner" pitchFamily="2" charset="0"/>
              </a:rPr>
              <a:t>cách</a:t>
            </a:r>
            <a:r>
              <a:rPr kumimoji="0" lang="en-US" sz="2800" b="1" i="0" u="none" strike="noStrike" kern="1200" cap="none" spc="115" normalizeH="0" baseline="0" noProof="0" dirty="0">
                <a:ln>
                  <a:noFill/>
                </a:ln>
                <a:solidFill>
                  <a:srgbClr val="ED5B72"/>
                </a:solidFill>
                <a:effectLst/>
                <a:uLnTx/>
                <a:uFillTx/>
                <a:latin typeface="Sitka Banner" pitchFamily="2" charset="0"/>
              </a:rPr>
              <a:t> Minh </a:t>
            </a:r>
            <a:r>
              <a:rPr kumimoji="0" lang="en-US" sz="2800" b="1" i="0" u="none" strike="noStrike" kern="1200" cap="none" spc="115" normalizeH="0" baseline="0" noProof="0" dirty="0" err="1">
                <a:ln>
                  <a:noFill/>
                </a:ln>
                <a:solidFill>
                  <a:srgbClr val="ED5B72"/>
                </a:solidFill>
                <a:effectLst/>
                <a:uLnTx/>
                <a:uFillTx/>
                <a:latin typeface="Sitka Banner" pitchFamily="2" charset="0"/>
              </a:rPr>
              <a:t>Mạng</a:t>
            </a:r>
            <a:endParaRPr kumimoji="0" lang="en-US" sz="2800" b="1" i="0" u="none" strike="noStrike" kern="1200" cap="none" spc="115" normalizeH="0" baseline="0" noProof="0" dirty="0">
              <a:ln>
                <a:noFill/>
              </a:ln>
              <a:solidFill>
                <a:srgbClr val="ED5B72"/>
              </a:solidFill>
              <a:effectLst/>
              <a:uLnTx/>
              <a:uFillTx/>
              <a:latin typeface="Sitka Banner" pitchFamily="2" charset="0"/>
            </a:endParaRPr>
          </a:p>
        </p:txBody>
      </p:sp>
      <p:sp>
        <p:nvSpPr>
          <p:cNvPr id="33" name="TextBox 32">
            <a:extLst>
              <a:ext uri="{FF2B5EF4-FFF2-40B4-BE49-F238E27FC236}">
                <a16:creationId xmlns:a16="http://schemas.microsoft.com/office/drawing/2014/main" id="{8D67D9F8-3EEA-47BD-9E56-0BE28DC411EF}"/>
              </a:ext>
            </a:extLst>
          </p:cNvPr>
          <p:cNvSpPr txBox="1"/>
          <p:nvPr/>
        </p:nvSpPr>
        <p:spPr>
          <a:xfrm rot="20800583">
            <a:off x="6095108" y="2295511"/>
            <a:ext cx="3424847"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B050"/>
                </a:solidFill>
                <a:latin typeface="Sitka Banner" pitchFamily="2" charset="0"/>
                <a:ea typeface="Times New Roman" panose="02020603050405020304" pitchFamily="18" charset="0"/>
                <a:cs typeface="Times New Roman" panose="02020603050405020304" pitchFamily="18" charset="0"/>
              </a:rPr>
              <a:t>Bối</a:t>
            </a:r>
            <a:r>
              <a:rPr lang="en-US" sz="2800" dirty="0">
                <a:solidFill>
                  <a:srgbClr val="00B050"/>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rgbClr val="00B050"/>
                </a:solidFill>
                <a:latin typeface="Sitka Banner" pitchFamily="2" charset="0"/>
                <a:ea typeface="Times New Roman" panose="02020603050405020304" pitchFamily="18" charset="0"/>
                <a:cs typeface="Times New Roman" panose="02020603050405020304" pitchFamily="18" charset="0"/>
              </a:rPr>
              <a:t>cảnh</a:t>
            </a:r>
            <a:endParaRPr kumimoji="0" lang="en-US" sz="2800" i="0" u="none" strike="noStrike" kern="1200" cap="none" spc="0" normalizeH="0" baseline="0" noProof="0" dirty="0">
              <a:ln>
                <a:noFill/>
              </a:ln>
              <a:solidFill>
                <a:srgbClr val="00B05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333974AA-6EA6-7C5B-6E8B-D4058B48F061}"/>
              </a:ext>
            </a:extLst>
          </p:cNvPr>
          <p:cNvSpPr txBox="1"/>
          <p:nvPr/>
        </p:nvSpPr>
        <p:spPr>
          <a:xfrm rot="1847533">
            <a:off x="6469301" y="3902537"/>
            <a:ext cx="3424847"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Sitka Banner" pitchFamily="2" charset="0"/>
                <a:ea typeface="Times New Roman" panose="02020603050405020304" pitchFamily="18" charset="0"/>
                <a:cs typeface="Times New Roman" panose="02020603050405020304" pitchFamily="18" charset="0"/>
              </a:rPr>
              <a:t>Nội</a:t>
            </a:r>
            <a:r>
              <a:rPr lang="en-US" sz="2800" dirty="0">
                <a:solidFill>
                  <a:srgbClr val="002060"/>
                </a:solidFill>
                <a:latin typeface="Sitka Banner" pitchFamily="2" charset="0"/>
                <a:ea typeface="Times New Roman" panose="02020603050405020304" pitchFamily="18" charset="0"/>
                <a:cs typeface="Times New Roman" panose="02020603050405020304" pitchFamily="18" charset="0"/>
              </a:rPr>
              <a:t> dung</a:t>
            </a:r>
            <a:endParaRPr kumimoji="0" lang="en-US" sz="280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314292D1-1D6D-B1FE-44C6-1B0D0E99BB6C}"/>
              </a:ext>
            </a:extLst>
          </p:cNvPr>
          <p:cNvSpPr txBox="1"/>
          <p:nvPr/>
        </p:nvSpPr>
        <p:spPr>
          <a:xfrm rot="792434">
            <a:off x="2701176" y="1971517"/>
            <a:ext cx="3424847"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accent4">
                    <a:lumMod val="50000"/>
                  </a:schemeClr>
                </a:solidFill>
                <a:latin typeface="Sitka Banner" pitchFamily="2" charset="0"/>
                <a:ea typeface="Times New Roman" panose="02020603050405020304" pitchFamily="18" charset="0"/>
                <a:cs typeface="Times New Roman" panose="02020603050405020304" pitchFamily="18" charset="0"/>
              </a:rPr>
              <a:t>Kết</a:t>
            </a:r>
            <a:r>
              <a:rPr lang="en-US" sz="2800" dirty="0">
                <a:solidFill>
                  <a:schemeClr val="accent4">
                    <a:lumMod val="50000"/>
                  </a:schemeClr>
                </a:solidFill>
                <a:latin typeface="Sitka Banner" pitchFamily="2"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latin typeface="Sitka Banner" pitchFamily="2" charset="0"/>
                <a:ea typeface="Times New Roman" panose="02020603050405020304" pitchFamily="18" charset="0"/>
                <a:cs typeface="Times New Roman" panose="02020603050405020304" pitchFamily="18" charset="0"/>
              </a:rPr>
              <a:t>quả</a:t>
            </a:r>
            <a:endParaRPr kumimoji="0" lang="en-US" sz="2800" i="0" u="none" strike="noStrike" kern="1200" cap="none" spc="0" normalizeH="0" baseline="0" noProof="0" dirty="0">
              <a:ln>
                <a:noFill/>
              </a:ln>
              <a:solidFill>
                <a:schemeClr val="accent4">
                  <a:lumMod val="50000"/>
                </a:schemeClr>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B4104E-24CC-9A4D-433E-EA6F48478AD9}"/>
              </a:ext>
            </a:extLst>
          </p:cNvPr>
          <p:cNvSpPr txBox="1"/>
          <p:nvPr/>
        </p:nvSpPr>
        <p:spPr>
          <a:xfrm rot="20404948">
            <a:off x="2402414" y="3799789"/>
            <a:ext cx="3424847"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accent6">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Ý </a:t>
            </a:r>
            <a:r>
              <a:rPr kumimoji="0" lang="en-US" sz="2800" i="0" u="none" strike="noStrike" kern="1200" cap="none" spc="0" normalizeH="0" baseline="0" noProof="0" dirty="0" err="1">
                <a:ln>
                  <a:noFill/>
                </a:ln>
                <a:solidFill>
                  <a:schemeClr val="accent6">
                    <a:lumMod val="50000"/>
                  </a:schemeClr>
                </a:solidFill>
                <a:effectLst/>
                <a:uLnTx/>
                <a:uFillTx/>
                <a:latin typeface="Sitka Banner" pitchFamily="2" charset="0"/>
                <a:ea typeface="Times New Roman" panose="02020603050405020304" pitchFamily="18" charset="0"/>
                <a:cs typeface="Times New Roman" panose="02020603050405020304" pitchFamily="18" charset="0"/>
              </a:rPr>
              <a:t>nghĩa</a:t>
            </a:r>
            <a:endParaRPr kumimoji="0" lang="en-US" sz="2800" i="0" u="none" strike="noStrike" kern="1200" cap="none" spc="0" normalizeH="0" baseline="0" noProof="0" dirty="0">
              <a:ln>
                <a:noFill/>
              </a:ln>
              <a:solidFill>
                <a:schemeClr val="accent6">
                  <a:lumMod val="50000"/>
                </a:schemeClr>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1B8F5-9DBF-4928-96B2-647C063AC7E9}"/>
              </a:ext>
            </a:extLst>
          </p:cNvPr>
          <p:cNvPicPr>
            <a:picLocks noChangeAspect="1"/>
          </p:cNvPicPr>
          <p:nvPr/>
        </p:nvPicPr>
        <p:blipFill>
          <a:blip r:embed="rId2"/>
          <a:stretch>
            <a:fillRect/>
          </a:stretch>
        </p:blipFill>
        <p:spPr>
          <a:xfrm>
            <a:off x="0" y="97462"/>
            <a:ext cx="12079705" cy="887917"/>
          </a:xfrm>
          <a:prstGeom prst="rect">
            <a:avLst/>
          </a:prstGeom>
        </p:spPr>
      </p:pic>
      <p:sp>
        <p:nvSpPr>
          <p:cNvPr id="3" name="TextBox 8">
            <a:extLst>
              <a:ext uri="{FF2B5EF4-FFF2-40B4-BE49-F238E27FC236}">
                <a16:creationId xmlns:a16="http://schemas.microsoft.com/office/drawing/2014/main" id="{FA37A04B-6198-4DEC-AD50-8819F101C561}"/>
              </a:ext>
            </a:extLst>
          </p:cNvPr>
          <p:cNvSpPr txBox="1"/>
          <p:nvPr/>
        </p:nvSpPr>
        <p:spPr>
          <a:xfrm>
            <a:off x="2991255" y="272665"/>
            <a:ext cx="5888857"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3600" dirty="0">
                <a:solidFill>
                  <a:prstClr val="white"/>
                </a:solidFill>
                <a:latin typeface="Times New Roman" panose="02020603050405020304" pitchFamily="18" charset="0"/>
                <a:cs typeface="Times New Roman" panose="02020603050405020304" pitchFamily="18" charset="0"/>
              </a:rPr>
              <a:t>VẬN DỤNG</a:t>
            </a:r>
          </a:p>
        </p:txBody>
      </p:sp>
      <p:pic>
        <p:nvPicPr>
          <p:cNvPr id="5" name="Picture 1">
            <a:extLst>
              <a:ext uri="{FF2B5EF4-FFF2-40B4-BE49-F238E27FC236}">
                <a16:creationId xmlns:a16="http://schemas.microsoft.com/office/drawing/2014/main" id="{86F61408-0E5A-6B30-82E5-43DA47CB4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19" y="4153359"/>
            <a:ext cx="3797416" cy="243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2635BA6-2A75-EC6F-F42D-99CC8C6851B4}"/>
              </a:ext>
            </a:extLst>
          </p:cNvPr>
          <p:cNvSpPr txBox="1"/>
          <p:nvPr/>
        </p:nvSpPr>
        <p:spPr>
          <a:xfrm>
            <a:off x="2586874" y="1836318"/>
            <a:ext cx="6293238" cy="1736646"/>
          </a:xfrm>
          <a:prstGeom prst="wedgeRoundRectCallout">
            <a:avLst>
              <a:gd name="adj1" fmla="val -47464"/>
              <a:gd name="adj2" fmla="val 8515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latin typeface="Sitka Banner" pitchFamily="2" charset="0"/>
                <a:cs typeface="Times New Roman" panose="02020603050405020304" pitchFamily="18" charset="0"/>
              </a:rPr>
              <a:t>Theo </a:t>
            </a:r>
            <a:r>
              <a:rPr lang="en-US" sz="3200" dirty="0" err="1">
                <a:latin typeface="Sitka Banner" pitchFamily="2" charset="0"/>
                <a:cs typeface="Times New Roman" panose="02020603050405020304" pitchFamily="18" charset="0"/>
              </a:rPr>
              <a:t>em</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cuộc</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cải</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cách</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của</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vua</a:t>
            </a:r>
            <a:r>
              <a:rPr lang="en-US" sz="3200" dirty="0">
                <a:latin typeface="Sitka Banner" pitchFamily="2" charset="0"/>
                <a:cs typeface="Times New Roman" panose="02020603050405020304" pitchFamily="18" charset="0"/>
              </a:rPr>
              <a:t> Minh </a:t>
            </a:r>
            <a:r>
              <a:rPr lang="en-US" sz="3200" dirty="0" err="1">
                <a:latin typeface="Sitka Banner" pitchFamily="2" charset="0"/>
                <a:cs typeface="Times New Roman" panose="02020603050405020304" pitchFamily="18" charset="0"/>
              </a:rPr>
              <a:t>Mạng</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để</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lại</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bài</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học</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gì</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cho</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cải</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cách</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hành</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chính</a:t>
            </a:r>
            <a:r>
              <a:rPr lang="en-US" sz="3200" dirty="0">
                <a:latin typeface="Sitka Banner" pitchFamily="2" charset="0"/>
                <a:cs typeface="Times New Roman" panose="02020603050405020304" pitchFamily="18" charset="0"/>
              </a:rPr>
              <a:t> ở </a:t>
            </a:r>
            <a:r>
              <a:rPr lang="en-US" sz="3200" dirty="0" err="1">
                <a:latin typeface="Sitka Banner" pitchFamily="2" charset="0"/>
                <a:cs typeface="Times New Roman" panose="02020603050405020304" pitchFamily="18" charset="0"/>
              </a:rPr>
              <a:t>Việt</a:t>
            </a:r>
            <a:r>
              <a:rPr lang="en-US" sz="3200" dirty="0">
                <a:latin typeface="Sitka Banner" pitchFamily="2" charset="0"/>
                <a:cs typeface="Times New Roman" panose="02020603050405020304" pitchFamily="18" charset="0"/>
              </a:rPr>
              <a:t> Nam </a:t>
            </a:r>
            <a:r>
              <a:rPr lang="en-US" sz="3200" dirty="0" err="1">
                <a:latin typeface="Sitka Banner" pitchFamily="2" charset="0"/>
                <a:cs typeface="Times New Roman" panose="02020603050405020304" pitchFamily="18" charset="0"/>
              </a:rPr>
              <a:t>hiện</a:t>
            </a:r>
            <a:r>
              <a:rPr lang="en-US" sz="3200" dirty="0">
                <a:latin typeface="Sitka Banner" pitchFamily="2" charset="0"/>
                <a:cs typeface="Times New Roman" panose="02020603050405020304" pitchFamily="18" charset="0"/>
              </a:rPr>
              <a:t> nay</a:t>
            </a:r>
          </a:p>
        </p:txBody>
      </p:sp>
    </p:spTree>
    <p:extLst>
      <p:ext uri="{BB962C8B-B14F-4D97-AF65-F5344CB8AC3E}">
        <p14:creationId xmlns:p14="http://schemas.microsoft.com/office/powerpoint/2010/main" val="18077463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1F41DF-FC71-4711-A753-4E3C17AFDB0F}"/>
              </a:ext>
            </a:extLst>
          </p:cNvPr>
          <p:cNvPicPr>
            <a:picLocks noChangeAspect="1"/>
          </p:cNvPicPr>
          <p:nvPr/>
        </p:nvPicPr>
        <p:blipFill>
          <a:blip r:embed="rId4"/>
          <a:stretch>
            <a:fillRect/>
          </a:stretch>
        </p:blipFill>
        <p:spPr>
          <a:xfrm>
            <a:off x="0" y="64477"/>
            <a:ext cx="12192000" cy="707803"/>
          </a:xfrm>
          <a:prstGeom prst="rect">
            <a:avLst/>
          </a:prstGeom>
        </p:spPr>
      </p:pic>
      <p:sp>
        <p:nvSpPr>
          <p:cNvPr id="4" name="TextBox 3">
            <a:extLst>
              <a:ext uri="{FF2B5EF4-FFF2-40B4-BE49-F238E27FC236}">
                <a16:creationId xmlns:a16="http://schemas.microsoft.com/office/drawing/2014/main" id="{C5260EBB-D8EF-34F9-CC12-7A8222AE5190}"/>
              </a:ext>
            </a:extLst>
          </p:cNvPr>
          <p:cNvSpPr txBox="1"/>
          <p:nvPr/>
        </p:nvSpPr>
        <p:spPr>
          <a:xfrm>
            <a:off x="3124200" y="117115"/>
            <a:ext cx="594360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KHỞI ĐỘNG</a:t>
            </a:r>
          </a:p>
        </p:txBody>
      </p:sp>
      <p:sp>
        <p:nvSpPr>
          <p:cNvPr id="5" name="TextBox 4">
            <a:extLst>
              <a:ext uri="{FF2B5EF4-FFF2-40B4-BE49-F238E27FC236}">
                <a16:creationId xmlns:a16="http://schemas.microsoft.com/office/drawing/2014/main" id="{29397BEC-B186-7C78-FA6E-8CE35F1D350B}"/>
              </a:ext>
            </a:extLst>
          </p:cNvPr>
          <p:cNvSpPr txBox="1"/>
          <p:nvPr/>
        </p:nvSpPr>
        <p:spPr>
          <a:xfrm>
            <a:off x="320605" y="1147524"/>
            <a:ext cx="3854788" cy="2281476"/>
          </a:xfrm>
          <a:prstGeom prst="wedgeRoundRectCallout">
            <a:avLst>
              <a:gd name="adj1" fmla="val 630"/>
              <a:gd name="adj2" fmla="val 65209"/>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Đ</a:t>
            </a:r>
            <a:r>
              <a:rPr lang="en-US" sz="3200" dirty="0" err="1">
                <a:solidFill>
                  <a:srgbClr val="002060"/>
                </a:solidFill>
                <a:latin typeface="Sitka Banner" pitchFamily="2" charset="0"/>
                <a:cs typeface="Times New Roman" panose="02020603050405020304" pitchFamily="18" charset="0"/>
              </a:rPr>
              <a:t>ây</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là</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công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trình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kiến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trúc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nào</a:t>
            </a:r>
            <a:r>
              <a:rPr lang="en-US" sz="3200" dirty="0">
                <a:solidFill>
                  <a:srgbClr val="002060"/>
                </a:solidFill>
                <a:latin typeface="Sitka Banner" pitchFamily="2" charset="0"/>
                <a:cs typeface="Times New Roman" panose="02020603050405020304" pitchFamily="18" charset="0"/>
              </a:rPr>
              <a:t>? Em </a:t>
            </a:r>
            <a:r>
              <a:rPr lang="en-US" sz="3200" dirty="0" err="1">
                <a:solidFill>
                  <a:srgbClr val="002060"/>
                </a:solidFill>
                <a:latin typeface="Sitka Banner" pitchFamily="2" charset="0"/>
                <a:cs typeface="Times New Roman" panose="02020603050405020304" pitchFamily="18" charset="0"/>
              </a:rPr>
              <a:t>biết</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gì</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về</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công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trình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kiến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trúc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này</a:t>
            </a:r>
            <a:r>
              <a:rPr lang="en-US" sz="3200" dirty="0">
                <a:solidFill>
                  <a:srgbClr val="002060"/>
                </a:solidFill>
                <a:latin typeface="Sitka Banner" pitchFamily="2" charset="0"/>
                <a:cs typeface="Times New Roman" panose="02020603050405020304" pitchFamily="18" charset="0"/>
              </a:rPr>
              <a:t>?</a:t>
            </a:r>
            <a:endParaRPr kumimoji="0" lang="en-US" sz="320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D4079183-9B42-F650-695F-5C9670880D1C}"/>
              </a:ext>
            </a:extLst>
          </p:cNvPr>
          <p:cNvPicPr>
            <a:picLocks noChangeAspect="1"/>
          </p:cNvPicPr>
          <p:nvPr/>
        </p:nvPicPr>
        <p:blipFill>
          <a:blip r:embed="rId5"/>
          <a:stretch>
            <a:fillRect/>
          </a:stretch>
        </p:blipFill>
        <p:spPr>
          <a:xfrm>
            <a:off x="0" y="46906"/>
            <a:ext cx="1182727" cy="755970"/>
          </a:xfrm>
          <a:prstGeom prst="rect">
            <a:avLst/>
          </a:prstGeom>
        </p:spPr>
      </p:pic>
      <p:pic>
        <p:nvPicPr>
          <p:cNvPr id="2" name="Lăng vua Minh Mạng_ Kiệt tác kiến trúc từ quá khứ _ VTC Now">
            <a:hlinkClick r:id="" action="ppaction://media"/>
            <a:extLst>
              <a:ext uri="{FF2B5EF4-FFF2-40B4-BE49-F238E27FC236}">
                <a16:creationId xmlns:a16="http://schemas.microsoft.com/office/drawing/2014/main" id="{9D879454-77EE-D51A-0D4B-3207DE6703AB}"/>
              </a:ext>
            </a:extLst>
          </p:cNvPr>
          <p:cNvPicPr>
            <a:picLocks noChangeAspect="1"/>
          </p:cNvPicPr>
          <p:nvPr>
            <a:videoFile r:link="rId1"/>
            <p:extLst>
              <p:ext uri="{DAA4B4D4-6D71-4841-9C94-3DE7FCFB9230}">
                <p14:media xmlns:p14="http://schemas.microsoft.com/office/powerpoint/2010/main" r:embed="rId2">
                  <p14:trim st="95270" end="16380"/>
                </p14:media>
              </p:ext>
            </p:extLst>
          </p:nvPr>
        </p:nvPicPr>
        <p:blipFill>
          <a:blip r:embed="rId6"/>
          <a:stretch>
            <a:fillRect/>
          </a:stretch>
        </p:blipFill>
        <p:spPr>
          <a:xfrm>
            <a:off x="4417763" y="958466"/>
            <a:ext cx="7546555" cy="5111827"/>
          </a:xfrm>
          <a:prstGeom prst="rect">
            <a:avLst/>
          </a:prstGeom>
        </p:spPr>
      </p:pic>
      <p:pic>
        <p:nvPicPr>
          <p:cNvPr id="6" name="Picture 5">
            <a:extLst>
              <a:ext uri="{FF2B5EF4-FFF2-40B4-BE49-F238E27FC236}">
                <a16:creationId xmlns:a16="http://schemas.microsoft.com/office/drawing/2014/main" id="{96C9A213-91A9-B12B-F3D8-90898B49FDAF}"/>
              </a:ext>
            </a:extLst>
          </p:cNvPr>
          <p:cNvPicPr>
            <a:picLocks noChangeAspect="1"/>
          </p:cNvPicPr>
          <p:nvPr/>
        </p:nvPicPr>
        <p:blipFill>
          <a:blip r:embed="rId7"/>
          <a:stretch>
            <a:fillRect/>
          </a:stretch>
        </p:blipFill>
        <p:spPr>
          <a:xfrm>
            <a:off x="227682" y="3152523"/>
            <a:ext cx="3226868" cy="3588362"/>
          </a:xfrm>
          <a:prstGeom prst="rect">
            <a:avLst/>
          </a:prstGeom>
        </p:spPr>
      </p:pic>
    </p:spTree>
    <p:extLst>
      <p:ext uri="{BB962C8B-B14F-4D97-AF65-F5344CB8AC3E}">
        <p14:creationId xmlns:p14="http://schemas.microsoft.com/office/powerpoint/2010/main" val="264028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C745A2-E391-2BE3-E65A-2F3E35B1DA03}"/>
              </a:ext>
            </a:extLst>
          </p:cNvPr>
          <p:cNvPicPr>
            <a:picLocks noChangeAspect="1"/>
          </p:cNvPicPr>
          <p:nvPr/>
        </p:nvPicPr>
        <p:blipFill>
          <a:blip r:embed="rId2"/>
          <a:stretch>
            <a:fillRect/>
          </a:stretch>
        </p:blipFill>
        <p:spPr>
          <a:xfrm>
            <a:off x="225846" y="323276"/>
            <a:ext cx="7620000" cy="4861104"/>
          </a:xfrm>
          <a:prstGeom prst="rect">
            <a:avLst/>
          </a:prstGeom>
        </p:spPr>
      </p:pic>
      <p:pic>
        <p:nvPicPr>
          <p:cNvPr id="3" name="Picture 2">
            <a:extLst>
              <a:ext uri="{FF2B5EF4-FFF2-40B4-BE49-F238E27FC236}">
                <a16:creationId xmlns:a16="http://schemas.microsoft.com/office/drawing/2014/main" id="{80FCF17A-F19E-2DD3-53D6-08F003768784}"/>
              </a:ext>
            </a:extLst>
          </p:cNvPr>
          <p:cNvPicPr>
            <a:picLocks noChangeAspect="1"/>
          </p:cNvPicPr>
          <p:nvPr/>
        </p:nvPicPr>
        <p:blipFill>
          <a:blip r:embed="rId3"/>
          <a:stretch>
            <a:fillRect/>
          </a:stretch>
        </p:blipFill>
        <p:spPr>
          <a:xfrm>
            <a:off x="115678" y="3811837"/>
            <a:ext cx="4167436" cy="29170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EF8778EA-E7A1-0907-4850-C057CCFC35AF}"/>
              </a:ext>
            </a:extLst>
          </p:cNvPr>
          <p:cNvPicPr>
            <a:picLocks noChangeAspect="1"/>
          </p:cNvPicPr>
          <p:nvPr/>
        </p:nvPicPr>
        <p:blipFill>
          <a:blip r:embed="rId4"/>
          <a:stretch>
            <a:fillRect/>
          </a:stretch>
        </p:blipFill>
        <p:spPr>
          <a:xfrm>
            <a:off x="7845846" y="323275"/>
            <a:ext cx="4482855" cy="4861105"/>
          </a:xfrm>
          <a:prstGeom prst="rect">
            <a:avLst/>
          </a:prstGeom>
        </p:spPr>
      </p:pic>
      <p:sp>
        <p:nvSpPr>
          <p:cNvPr id="6" name="TextBox 30">
            <a:extLst>
              <a:ext uri="{FF2B5EF4-FFF2-40B4-BE49-F238E27FC236}">
                <a16:creationId xmlns:a16="http://schemas.microsoft.com/office/drawing/2014/main" id="{CC183BF1-0B26-0C14-7320-1CD8EEC05B59}"/>
              </a:ext>
            </a:extLst>
          </p:cNvPr>
          <p:cNvSpPr txBox="1"/>
          <p:nvPr/>
        </p:nvSpPr>
        <p:spPr>
          <a:xfrm>
            <a:off x="4778704" y="5437183"/>
            <a:ext cx="6563868" cy="461665"/>
          </a:xfrm>
          <a:prstGeom prst="rect">
            <a:avLst/>
          </a:prstGeom>
        </p:spPr>
        <p:txBody>
          <a:bodyPr wrap="square" lIns="0" tIns="0" rIns="0" bIns="0" rtlCol="0" anchor="t">
            <a:spAutoFit/>
          </a:bodyPr>
          <a:lstStyle/>
          <a:p>
            <a:pPr algn="ctr"/>
            <a:r>
              <a:rPr lang="en-US" sz="3000" dirty="0" err="1">
                <a:solidFill>
                  <a:srgbClr val="C00000"/>
                </a:solidFill>
                <a:latin typeface="Sitka Banner" pitchFamily="2" charset="0"/>
                <a:cs typeface="Times New Roman" panose="02020603050405020304" pitchFamily="18" charset="0"/>
              </a:rPr>
              <a:t>Lăng</a:t>
            </a:r>
            <a:r>
              <a:rPr lang="en-US" sz="3000" dirty="0">
                <a:solidFill>
                  <a:srgbClr val="C00000"/>
                </a:solidFill>
                <a:latin typeface="Sitka Banner" pitchFamily="2" charset="0"/>
                <a:cs typeface="Times New Roman" panose="02020603050405020304" pitchFamily="18" charset="0"/>
              </a:rPr>
              <a:t> </a:t>
            </a:r>
            <a:r>
              <a:rPr lang="en-US" sz="3000" dirty="0" err="1">
                <a:solidFill>
                  <a:srgbClr val="C00000"/>
                </a:solidFill>
                <a:latin typeface="Sitka Banner" pitchFamily="2" charset="0"/>
                <a:cs typeface="Times New Roman" panose="02020603050405020304" pitchFamily="18" charset="0"/>
              </a:rPr>
              <a:t>vua</a:t>
            </a:r>
            <a:r>
              <a:rPr lang="en-US" sz="3000" dirty="0">
                <a:solidFill>
                  <a:srgbClr val="C00000"/>
                </a:solidFill>
                <a:latin typeface="Sitka Banner" pitchFamily="2" charset="0"/>
                <a:cs typeface="Times New Roman" panose="02020603050405020304" pitchFamily="18" charset="0"/>
              </a:rPr>
              <a:t> Minh </a:t>
            </a:r>
            <a:r>
              <a:rPr lang="en-US" sz="3000" dirty="0" err="1">
                <a:solidFill>
                  <a:srgbClr val="C00000"/>
                </a:solidFill>
                <a:latin typeface="Sitka Banner" pitchFamily="2" charset="0"/>
                <a:cs typeface="Times New Roman" panose="02020603050405020304" pitchFamily="18" charset="0"/>
              </a:rPr>
              <a:t>Mạng</a:t>
            </a:r>
            <a:r>
              <a:rPr lang="en-US" sz="3000" dirty="0">
                <a:solidFill>
                  <a:srgbClr val="C00000"/>
                </a:solidFill>
                <a:latin typeface="Sitka Banner" pitchFamily="2" charset="0"/>
                <a:cs typeface="Times New Roman" panose="02020603050405020304" pitchFamily="18" charset="0"/>
              </a:rPr>
              <a:t>  - </a:t>
            </a:r>
            <a:r>
              <a:rPr lang="en-US" sz="3000" dirty="0" err="1">
                <a:solidFill>
                  <a:srgbClr val="C00000"/>
                </a:solidFill>
                <a:latin typeface="Sitka Banner" pitchFamily="2" charset="0"/>
                <a:cs typeface="Times New Roman" panose="02020603050405020304" pitchFamily="18" charset="0"/>
              </a:rPr>
              <a:t>Hiếu</a:t>
            </a:r>
            <a:r>
              <a:rPr lang="en-US" sz="3000" dirty="0">
                <a:solidFill>
                  <a:srgbClr val="C00000"/>
                </a:solidFill>
                <a:latin typeface="Sitka Banner" pitchFamily="2" charset="0"/>
                <a:cs typeface="Times New Roman" panose="02020603050405020304" pitchFamily="18" charset="0"/>
              </a:rPr>
              <a:t> </a:t>
            </a:r>
            <a:r>
              <a:rPr lang="en-US" sz="3000" dirty="0" err="1">
                <a:solidFill>
                  <a:srgbClr val="C00000"/>
                </a:solidFill>
                <a:latin typeface="Sitka Banner" pitchFamily="2" charset="0"/>
                <a:cs typeface="Times New Roman" panose="02020603050405020304" pitchFamily="18" charset="0"/>
              </a:rPr>
              <a:t>Lăng</a:t>
            </a:r>
            <a:endParaRPr lang="en-US" sz="3000" dirty="0">
              <a:solidFill>
                <a:srgbClr val="C00000"/>
              </a:solidFill>
              <a:latin typeface="Sitka Banner" pitchFamily="2" charset="0"/>
              <a:cs typeface="Times New Roman" panose="02020603050405020304" pitchFamily="18" charset="0"/>
            </a:endParaRPr>
          </a:p>
        </p:txBody>
      </p:sp>
      <p:sp>
        <p:nvSpPr>
          <p:cNvPr id="7" name="TextBox 30">
            <a:extLst>
              <a:ext uri="{FF2B5EF4-FFF2-40B4-BE49-F238E27FC236}">
                <a16:creationId xmlns:a16="http://schemas.microsoft.com/office/drawing/2014/main" id="{1028891B-1560-7BF6-39F8-70A7640E293C}"/>
              </a:ext>
            </a:extLst>
          </p:cNvPr>
          <p:cNvSpPr txBox="1"/>
          <p:nvPr/>
        </p:nvSpPr>
        <p:spPr>
          <a:xfrm>
            <a:off x="3929276" y="6151651"/>
            <a:ext cx="8262724" cy="400110"/>
          </a:xfrm>
          <a:prstGeom prst="rect">
            <a:avLst/>
          </a:prstGeom>
        </p:spPr>
        <p:txBody>
          <a:bodyPr wrap="square" lIns="0" tIns="0" rIns="0" bIns="0" rtlCol="0" anchor="t">
            <a:spAutoFit/>
          </a:bodyPr>
          <a:lstStyle/>
          <a:p>
            <a:pPr algn="ctr"/>
            <a:r>
              <a:rPr lang="en-US" sz="2600" dirty="0">
                <a:solidFill>
                  <a:srgbClr val="002060"/>
                </a:solidFill>
                <a:latin typeface="Sitka Banner" pitchFamily="2" charset="0"/>
                <a:cs typeface="Times New Roman" panose="02020603050405020304" pitchFamily="18" charset="0"/>
              </a:rPr>
              <a:t> </a:t>
            </a:r>
            <a:r>
              <a:rPr lang="en-US" sz="2600" i="1" dirty="0">
                <a:solidFill>
                  <a:srgbClr val="002060"/>
                </a:solidFill>
                <a:latin typeface="Sitka Banner" pitchFamily="2" charset="0"/>
                <a:cs typeface="Times New Roman" panose="02020603050405020304" pitchFamily="18" charset="0"/>
              </a:rPr>
              <a:t>(</a:t>
            </a:r>
            <a:r>
              <a:rPr lang="en-US" sz="2600" i="1" dirty="0" err="1">
                <a:solidFill>
                  <a:srgbClr val="002060"/>
                </a:solidFill>
                <a:latin typeface="Sitka Banner" pitchFamily="2" charset="0"/>
                <a:cs typeface="Times New Roman" panose="02020603050405020304" pitchFamily="18" charset="0"/>
              </a:rPr>
              <a:t>lăng</a:t>
            </a:r>
            <a:r>
              <a:rPr lang="en-US" sz="2600" i="1" dirty="0">
                <a:solidFill>
                  <a:srgbClr val="002060"/>
                </a:solidFill>
                <a:latin typeface="Sitka Banner" pitchFamily="2" charset="0"/>
                <a:cs typeface="Times New Roman" panose="02020603050405020304" pitchFamily="18" charset="0"/>
              </a:rPr>
              <a:t> </a:t>
            </a:r>
            <a:r>
              <a:rPr lang="en-US" sz="2600" i="1" dirty="0" err="1">
                <a:solidFill>
                  <a:srgbClr val="002060"/>
                </a:solidFill>
                <a:latin typeface="Sitka Banner" pitchFamily="2" charset="0"/>
                <a:cs typeface="Times New Roman" panose="02020603050405020304" pitchFamily="18" charset="0"/>
              </a:rPr>
              <a:t>tẩm</a:t>
            </a:r>
            <a:r>
              <a:rPr lang="en-US" sz="2600" i="1" dirty="0">
                <a:solidFill>
                  <a:srgbClr val="002060"/>
                </a:solidFill>
                <a:latin typeface="Sitka Banner" pitchFamily="2" charset="0"/>
                <a:cs typeface="Times New Roman" panose="02020603050405020304" pitchFamily="18" charset="0"/>
              </a:rPr>
              <a:t> </a:t>
            </a:r>
            <a:r>
              <a:rPr lang="en-US" sz="2600" i="1" dirty="0" err="1">
                <a:solidFill>
                  <a:srgbClr val="002060"/>
                </a:solidFill>
                <a:latin typeface="Sitka Banner" pitchFamily="2" charset="0"/>
                <a:cs typeface="Times New Roman" panose="02020603050405020304" pitchFamily="18" charset="0"/>
              </a:rPr>
              <a:t>uy</a:t>
            </a:r>
            <a:r>
              <a:rPr lang="en-US" sz="2600" i="1" dirty="0">
                <a:solidFill>
                  <a:srgbClr val="002060"/>
                </a:solidFill>
                <a:latin typeface="Sitka Banner" pitchFamily="2" charset="0"/>
                <a:cs typeface="Times New Roman" panose="02020603050405020304" pitchFamily="18" charset="0"/>
              </a:rPr>
              <a:t> </a:t>
            </a:r>
            <a:r>
              <a:rPr lang="en-US" sz="2600" i="1" dirty="0" err="1">
                <a:solidFill>
                  <a:srgbClr val="002060"/>
                </a:solidFill>
                <a:latin typeface="Sitka Banner" pitchFamily="2" charset="0"/>
                <a:cs typeface="Times New Roman" panose="02020603050405020304" pitchFamily="18" charset="0"/>
              </a:rPr>
              <a:t>nghi</a:t>
            </a:r>
            <a:r>
              <a:rPr lang="en-US" sz="2600" i="1" dirty="0">
                <a:solidFill>
                  <a:srgbClr val="002060"/>
                </a:solidFill>
                <a:latin typeface="Sitka Banner" pitchFamily="2" charset="0"/>
                <a:cs typeface="Times New Roman" panose="02020603050405020304" pitchFamily="18" charset="0"/>
              </a:rPr>
              <a:t>, </a:t>
            </a:r>
            <a:r>
              <a:rPr lang="en-US" sz="2600" i="1" dirty="0" err="1">
                <a:solidFill>
                  <a:srgbClr val="002060"/>
                </a:solidFill>
                <a:latin typeface="Sitka Banner" pitchFamily="2" charset="0"/>
                <a:cs typeface="Times New Roman" panose="02020603050405020304" pitchFamily="18" charset="0"/>
              </a:rPr>
              <a:t>đường</a:t>
            </a:r>
            <a:r>
              <a:rPr lang="en-US" sz="2600" i="1" dirty="0">
                <a:solidFill>
                  <a:srgbClr val="002060"/>
                </a:solidFill>
                <a:latin typeface="Sitka Banner" pitchFamily="2" charset="0"/>
                <a:cs typeface="Times New Roman" panose="02020603050405020304" pitchFamily="18" charset="0"/>
              </a:rPr>
              <a:t> </a:t>
            </a:r>
            <a:r>
              <a:rPr lang="en-US" sz="2600" i="1" dirty="0" err="1">
                <a:solidFill>
                  <a:srgbClr val="002060"/>
                </a:solidFill>
                <a:latin typeface="Sitka Banner" pitchFamily="2" charset="0"/>
                <a:cs typeface="Times New Roman" panose="02020603050405020304" pitchFamily="18" charset="0"/>
              </a:rPr>
              <a:t>bệ</a:t>
            </a:r>
            <a:r>
              <a:rPr lang="en-US" sz="2600" i="1" dirty="0">
                <a:solidFill>
                  <a:srgbClr val="002060"/>
                </a:solidFill>
                <a:latin typeface="Sitka Banner" pitchFamily="2" charset="0"/>
                <a:cs typeface="Times New Roman" panose="02020603050405020304" pitchFamily="18" charset="0"/>
              </a:rPr>
              <a:t> </a:t>
            </a:r>
            <a:r>
              <a:rPr lang="en-US" sz="2600" i="1" dirty="0" err="1">
                <a:solidFill>
                  <a:srgbClr val="002060"/>
                </a:solidFill>
                <a:latin typeface="Sitka Banner" pitchFamily="2" charset="0"/>
                <a:cs typeface="Times New Roman" panose="02020603050405020304" pitchFamily="18" charset="0"/>
              </a:rPr>
              <a:t>mang</a:t>
            </a:r>
            <a:r>
              <a:rPr lang="en-US" sz="2600" i="1" dirty="0">
                <a:solidFill>
                  <a:srgbClr val="002060"/>
                </a:solidFill>
                <a:latin typeface="Sitka Banner" pitchFamily="2" charset="0"/>
                <a:cs typeface="Times New Roman" panose="02020603050405020304" pitchFamily="18" charset="0"/>
              </a:rPr>
              <a:t> </a:t>
            </a:r>
            <a:r>
              <a:rPr lang="en-US" sz="2600" i="1" dirty="0" err="1">
                <a:solidFill>
                  <a:srgbClr val="002060"/>
                </a:solidFill>
                <a:latin typeface="Sitka Banner" pitchFamily="2" charset="0"/>
                <a:cs typeface="Times New Roman" panose="02020603050405020304" pitchFamily="18" charset="0"/>
              </a:rPr>
              <a:t>đậm</a:t>
            </a:r>
            <a:r>
              <a:rPr lang="en-US" sz="2600" i="1" dirty="0">
                <a:solidFill>
                  <a:srgbClr val="002060"/>
                </a:solidFill>
                <a:latin typeface="Sitka Banner" pitchFamily="2" charset="0"/>
                <a:cs typeface="Times New Roman" panose="02020603050405020304" pitchFamily="18" charset="0"/>
              </a:rPr>
              <a:t> </a:t>
            </a:r>
            <a:r>
              <a:rPr lang="en-US" sz="2600" i="1" dirty="0" err="1">
                <a:solidFill>
                  <a:srgbClr val="002060"/>
                </a:solidFill>
                <a:latin typeface="Sitka Banner" pitchFamily="2" charset="0"/>
                <a:cs typeface="Times New Roman" panose="02020603050405020304" pitchFamily="18" charset="0"/>
              </a:rPr>
              <a:t>dấu</a:t>
            </a:r>
            <a:r>
              <a:rPr lang="en-US" sz="2600" i="1" dirty="0">
                <a:solidFill>
                  <a:srgbClr val="002060"/>
                </a:solidFill>
                <a:latin typeface="Sitka Banner" pitchFamily="2" charset="0"/>
                <a:cs typeface="Times New Roman" panose="02020603050405020304" pitchFamily="18" charset="0"/>
              </a:rPr>
              <a:t> </a:t>
            </a:r>
            <a:r>
              <a:rPr lang="en-US" sz="2600" i="1" dirty="0" err="1">
                <a:solidFill>
                  <a:srgbClr val="002060"/>
                </a:solidFill>
                <a:latin typeface="Sitka Banner" pitchFamily="2" charset="0"/>
                <a:cs typeface="Times New Roman" panose="02020603050405020304" pitchFamily="18" charset="0"/>
              </a:rPr>
              <a:t>ấn</a:t>
            </a:r>
            <a:r>
              <a:rPr lang="en-US" sz="2600" i="1" dirty="0">
                <a:solidFill>
                  <a:srgbClr val="002060"/>
                </a:solidFill>
                <a:latin typeface="Sitka Banner" pitchFamily="2" charset="0"/>
                <a:cs typeface="Times New Roman" panose="02020603050405020304" pitchFamily="18" charset="0"/>
              </a:rPr>
              <a:t> </a:t>
            </a:r>
            <a:r>
              <a:rPr lang="en-US" sz="2600" i="1" dirty="0" err="1">
                <a:solidFill>
                  <a:srgbClr val="002060"/>
                </a:solidFill>
                <a:latin typeface="Sitka Banner" pitchFamily="2" charset="0"/>
                <a:cs typeface="Times New Roman" panose="02020603050405020304" pitchFamily="18" charset="0"/>
              </a:rPr>
              <a:t>Nho</a:t>
            </a:r>
            <a:r>
              <a:rPr lang="en-US" sz="2600" i="1" dirty="0">
                <a:solidFill>
                  <a:srgbClr val="002060"/>
                </a:solidFill>
                <a:latin typeface="Sitka Banner" pitchFamily="2" charset="0"/>
                <a:cs typeface="Times New Roman" panose="02020603050405020304" pitchFamily="18" charset="0"/>
              </a:rPr>
              <a:t> </a:t>
            </a:r>
            <a:r>
              <a:rPr lang="en-US" sz="2600" i="1" dirty="0" err="1">
                <a:solidFill>
                  <a:srgbClr val="002060"/>
                </a:solidFill>
                <a:latin typeface="Sitka Banner" pitchFamily="2" charset="0"/>
                <a:cs typeface="Times New Roman" panose="02020603050405020304" pitchFamily="18" charset="0"/>
              </a:rPr>
              <a:t>giáo</a:t>
            </a:r>
            <a:r>
              <a:rPr lang="en-US" sz="2600" i="1" dirty="0">
                <a:solidFill>
                  <a:srgbClr val="002060"/>
                </a:solidFill>
                <a:latin typeface="Sitka Banner" pitchFamily="2" charset="0"/>
                <a:cs typeface="Times New Roman" panose="02020603050405020304" pitchFamily="18" charset="0"/>
              </a:rPr>
              <a:t>)</a:t>
            </a:r>
          </a:p>
        </p:txBody>
      </p:sp>
    </p:spTree>
    <p:extLst>
      <p:ext uri="{BB962C8B-B14F-4D97-AF65-F5344CB8AC3E}">
        <p14:creationId xmlns:p14="http://schemas.microsoft.com/office/powerpoint/2010/main" val="38845373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293BE2-BC78-105F-97B9-A109BA9469E0}"/>
              </a:ext>
            </a:extLst>
          </p:cNvPr>
          <p:cNvSpPr txBox="1"/>
          <p:nvPr/>
        </p:nvSpPr>
        <p:spPr>
          <a:xfrm>
            <a:off x="170133" y="1170296"/>
            <a:ext cx="4922727" cy="3166824"/>
          </a:xfrm>
          <a:prstGeom prst="wedgeRoundRectCallout">
            <a:avLst>
              <a:gd name="adj1" fmla="val 10497"/>
              <a:gd name="adj2" fmla="val 6537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Hoạt</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động</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cặp</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đôi</a:t>
            </a:r>
            <a:endPar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Dựa</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vào</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thông</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tin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trong</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mục</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1 SGK tr. </a:t>
            </a:r>
            <a:r>
              <a:rPr lang="en-US" sz="3000" dirty="0">
                <a:solidFill>
                  <a:prstClr val="black"/>
                </a:solidFill>
                <a:latin typeface="Sitka Banner" pitchFamily="2" charset="0"/>
                <a:cs typeface="Times New Roman" panose="02020603050405020304" pitchFamily="18" charset="0"/>
              </a:rPr>
              <a:t>69, </a:t>
            </a:r>
            <a:r>
              <a:rPr lang="en-US" sz="3000" dirty="0" err="1">
                <a:solidFill>
                  <a:prstClr val="black"/>
                </a:solidFill>
                <a:latin typeface="Sitka Banner" pitchFamily="2" charset="0"/>
                <a:cs typeface="Times New Roman" panose="02020603050405020304" pitchFamily="18" charset="0"/>
              </a:rPr>
              <a:t>quan</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sát</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sơ</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đồ</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bộ</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máy</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hành</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chính</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thời</a:t>
            </a:r>
            <a:r>
              <a:rPr lang="en-US" sz="3000" dirty="0">
                <a:solidFill>
                  <a:prstClr val="black"/>
                </a:solidFill>
                <a:latin typeface="Sitka Banner" pitchFamily="2" charset="0"/>
                <a:cs typeface="Times New Roman" panose="02020603050405020304" pitchFamily="18" charset="0"/>
              </a:rPr>
              <a:t> Gia Long, </a:t>
            </a:r>
            <a:r>
              <a:rPr lang="en-US" sz="3000" dirty="0" err="1">
                <a:solidFill>
                  <a:prstClr val="black"/>
                </a:solidFill>
                <a:latin typeface="Sitka Banner" pitchFamily="2" charset="0"/>
                <a:cs typeface="Times New Roman" panose="02020603050405020304" pitchFamily="18" charset="0"/>
              </a:rPr>
              <a:t>nêu</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bối</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cảnh</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lịch</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sử</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của</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cuộc</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cải</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cách</a:t>
            </a:r>
            <a:r>
              <a:rPr lang="en-US" sz="3000" dirty="0">
                <a:solidFill>
                  <a:prstClr val="black"/>
                </a:solidFill>
                <a:latin typeface="Sitka Banner" pitchFamily="2" charset="0"/>
                <a:cs typeface="Times New Roman" panose="02020603050405020304" pitchFamily="18" charset="0"/>
              </a:rPr>
              <a:t> Minh </a:t>
            </a:r>
            <a:r>
              <a:rPr lang="en-US" sz="3000" dirty="0" err="1">
                <a:solidFill>
                  <a:prstClr val="black"/>
                </a:solidFill>
                <a:latin typeface="Sitka Banner" pitchFamily="2" charset="0"/>
                <a:cs typeface="Times New Roman" panose="02020603050405020304" pitchFamily="18" charset="0"/>
              </a:rPr>
              <a:t>Mạng</a:t>
            </a:r>
            <a:r>
              <a:rPr lang="en-US" sz="3000" dirty="0">
                <a:solidFill>
                  <a:prstClr val="black"/>
                </a:solidFill>
                <a:latin typeface="Sitka Banner" pitchFamily="2" charset="0"/>
                <a:cs typeface="Times New Roman" panose="02020603050405020304" pitchFamily="18" charset="0"/>
              </a:rPr>
              <a:t>.</a:t>
            </a:r>
            <a:endPar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93393D4D-2667-0C70-7F70-B987F67DB74B}"/>
              </a:ext>
            </a:extLst>
          </p:cNvPr>
          <p:cNvSpPr/>
          <p:nvPr/>
        </p:nvSpPr>
        <p:spPr>
          <a:xfrm>
            <a:off x="0" y="8152"/>
            <a:ext cx="12192000" cy="91125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4">
            <a:extLst>
              <a:ext uri="{FF2B5EF4-FFF2-40B4-BE49-F238E27FC236}">
                <a16:creationId xmlns:a16="http://schemas.microsoft.com/office/drawing/2014/main" id="{280B5829-CA04-F51A-154A-C52411B48719}"/>
              </a:ext>
            </a:extLst>
          </p:cNvPr>
          <p:cNvSpPr/>
          <p:nvPr/>
        </p:nvSpPr>
        <p:spPr>
          <a:xfrm>
            <a:off x="-215188" y="0"/>
            <a:ext cx="1368287"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AA52D6BD-7F3E-D9D5-8772-58EB1A62C17A}"/>
              </a:ext>
            </a:extLst>
          </p:cNvPr>
          <p:cNvSpPr txBox="1"/>
          <p:nvPr/>
        </p:nvSpPr>
        <p:spPr>
          <a:xfrm>
            <a:off x="-2471450" y="164508"/>
            <a:ext cx="1103890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1.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Bối</a:t>
            </a: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cảnh</a:t>
            </a: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lịch</a:t>
            </a:r>
            <a:r>
              <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sử</a:t>
            </a:r>
            <a:endParaRPr kumimoji="0" lang="en-US" sz="32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221A286-C448-D5EB-55D9-4FDE6A6C7498}"/>
              </a:ext>
            </a:extLst>
          </p:cNvPr>
          <p:cNvPicPr>
            <a:picLocks noChangeAspect="1"/>
          </p:cNvPicPr>
          <p:nvPr/>
        </p:nvPicPr>
        <p:blipFill>
          <a:blip r:embed="rId3"/>
          <a:stretch>
            <a:fillRect/>
          </a:stretch>
        </p:blipFill>
        <p:spPr>
          <a:xfrm>
            <a:off x="-26637" y="4306901"/>
            <a:ext cx="2943456" cy="2761605"/>
          </a:xfrm>
          <a:prstGeom prst="rect">
            <a:avLst/>
          </a:prstGeom>
        </p:spPr>
      </p:pic>
      <p:pic>
        <p:nvPicPr>
          <p:cNvPr id="18" name="Picture 17">
            <a:extLst>
              <a:ext uri="{FF2B5EF4-FFF2-40B4-BE49-F238E27FC236}">
                <a16:creationId xmlns:a16="http://schemas.microsoft.com/office/drawing/2014/main" id="{EFD90FAE-44E7-3A0A-7A48-7E00F766B78B}"/>
              </a:ext>
            </a:extLst>
          </p:cNvPr>
          <p:cNvPicPr>
            <a:picLocks noChangeAspect="1"/>
          </p:cNvPicPr>
          <p:nvPr/>
        </p:nvPicPr>
        <p:blipFill>
          <a:blip r:embed="rId4"/>
          <a:stretch>
            <a:fillRect/>
          </a:stretch>
        </p:blipFill>
        <p:spPr>
          <a:xfrm>
            <a:off x="5201333" y="992190"/>
            <a:ext cx="6732236" cy="4873620"/>
          </a:xfrm>
          <a:prstGeom prst="rect">
            <a:avLst/>
          </a:prstGeom>
        </p:spPr>
      </p:pic>
      <p:sp>
        <p:nvSpPr>
          <p:cNvPr id="19" name="TextBox 30">
            <a:extLst>
              <a:ext uri="{FF2B5EF4-FFF2-40B4-BE49-F238E27FC236}">
                <a16:creationId xmlns:a16="http://schemas.microsoft.com/office/drawing/2014/main" id="{218674EA-E797-029F-3C00-74FCE543E70A}"/>
              </a:ext>
            </a:extLst>
          </p:cNvPr>
          <p:cNvSpPr txBox="1"/>
          <p:nvPr/>
        </p:nvSpPr>
        <p:spPr>
          <a:xfrm>
            <a:off x="5348042" y="6102123"/>
            <a:ext cx="6438818" cy="46166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prstClr val="black"/>
                </a:solidFill>
                <a:latin typeface="Sitka Banner" pitchFamily="2" charset="0"/>
                <a:cs typeface="Times New Roman" panose="02020603050405020304" pitchFamily="18" charset="0"/>
              </a:rPr>
              <a:t>S</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ơ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đồ</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các</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đơn</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vị</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hành</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chính</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thời</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Gia Long</a:t>
            </a:r>
          </a:p>
        </p:txBody>
      </p:sp>
    </p:spTree>
    <p:extLst>
      <p:ext uri="{BB962C8B-B14F-4D97-AF65-F5344CB8AC3E}">
        <p14:creationId xmlns:p14="http://schemas.microsoft.com/office/powerpoint/2010/main" val="332439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6700">
              <a:schemeClr val="accent2">
                <a:lumMod val="20000"/>
                <a:lumOff val="80000"/>
              </a:schemeClr>
            </a:gs>
            <a:gs pos="0">
              <a:srgbClr val="F9F3E3">
                <a:alpha val="100000"/>
              </a:srgbClr>
            </a:gs>
            <a:gs pos="48000">
              <a:srgbClr val="B1EEE5">
                <a:alpha val="100000"/>
              </a:srgbClr>
            </a:gs>
          </a:gsLst>
          <a:lin ang="2100000"/>
        </a:gradFill>
        <a:effectLst/>
      </p:bgPr>
    </p:bg>
    <p:spTree>
      <p:nvGrpSpPr>
        <p:cNvPr id="1" name=""/>
        <p:cNvGrpSpPr/>
        <p:nvPr/>
      </p:nvGrpSpPr>
      <p:grpSpPr>
        <a:xfrm>
          <a:off x="0" y="0"/>
          <a:ext cx="0" cy="0"/>
          <a:chOff x="0" y="0"/>
          <a:chExt cx="0" cy="0"/>
        </a:xfrm>
      </p:grpSpPr>
      <p:grpSp>
        <p:nvGrpSpPr>
          <p:cNvPr id="2" name="Group 2"/>
          <p:cNvGrpSpPr/>
          <p:nvPr/>
        </p:nvGrpSpPr>
        <p:grpSpPr>
          <a:xfrm>
            <a:off x="5478092" y="64487"/>
            <a:ext cx="1616888" cy="896750"/>
            <a:chOff x="0" y="0"/>
            <a:chExt cx="841371" cy="292736"/>
          </a:xfrm>
        </p:grpSpPr>
        <p:sp>
          <p:nvSpPr>
            <p:cNvPr id="3" name="Freeform 3"/>
            <p:cNvSpPr/>
            <p:nvPr/>
          </p:nvSpPr>
          <p:spPr>
            <a:xfrm>
              <a:off x="0" y="0"/>
              <a:ext cx="841371" cy="292736"/>
            </a:xfrm>
            <a:custGeom>
              <a:avLst/>
              <a:gdLst/>
              <a:ahLst/>
              <a:cxnLst/>
              <a:rect l="l" t="t" r="r" b="b"/>
              <a:pathLst>
                <a:path w="841371" h="292736">
                  <a:moveTo>
                    <a:pt x="58508" y="0"/>
                  </a:moveTo>
                  <a:lnTo>
                    <a:pt x="782863" y="0"/>
                  </a:lnTo>
                  <a:cubicBezTo>
                    <a:pt x="815176" y="0"/>
                    <a:pt x="841371" y="26195"/>
                    <a:pt x="841371" y="58508"/>
                  </a:cubicBezTo>
                  <a:lnTo>
                    <a:pt x="841371" y="234227"/>
                  </a:lnTo>
                  <a:cubicBezTo>
                    <a:pt x="841371" y="249745"/>
                    <a:pt x="835207" y="264626"/>
                    <a:pt x="824234" y="275599"/>
                  </a:cubicBezTo>
                  <a:cubicBezTo>
                    <a:pt x="813262" y="286571"/>
                    <a:pt x="798380" y="292736"/>
                    <a:pt x="782863" y="292736"/>
                  </a:cubicBezTo>
                  <a:lnTo>
                    <a:pt x="58508" y="292736"/>
                  </a:lnTo>
                  <a:cubicBezTo>
                    <a:pt x="42991" y="292736"/>
                    <a:pt x="28109" y="286571"/>
                    <a:pt x="17137" y="275599"/>
                  </a:cubicBezTo>
                  <a:cubicBezTo>
                    <a:pt x="6164" y="264626"/>
                    <a:pt x="0" y="249745"/>
                    <a:pt x="0" y="234227"/>
                  </a:cubicBezTo>
                  <a:lnTo>
                    <a:pt x="0" y="58508"/>
                  </a:lnTo>
                  <a:cubicBezTo>
                    <a:pt x="0" y="42991"/>
                    <a:pt x="6164" y="28109"/>
                    <a:pt x="17137" y="17137"/>
                  </a:cubicBezTo>
                  <a:cubicBezTo>
                    <a:pt x="28109" y="6164"/>
                    <a:pt x="42991" y="0"/>
                    <a:pt x="58508" y="0"/>
                  </a:cubicBezTo>
                  <a:close/>
                </a:path>
              </a:pathLst>
            </a:custGeom>
            <a:solidFill>
              <a:srgbClr val="FFC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812800" cy="860425"/>
            </a:xfrm>
            <a:prstGeom prst="rect">
              <a:avLst/>
            </a:prstGeom>
          </p:spPr>
          <p:txBody>
            <a:bodyPr lIns="29591" tIns="29591" rIns="29591" bIns="29591" rtlCol="0" anchor="ctr"/>
            <a:lstStyle/>
            <a:p>
              <a:pPr marL="0" marR="0" lvl="0" indent="0" algn="ctr" defTabSz="609630" rtl="0" eaLnBrk="1" fontAlgn="auto" latinLnBrk="0" hangingPunct="1">
                <a:lnSpc>
                  <a:spcPts val="24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a:off x="1745921" y="1102947"/>
            <a:ext cx="9008331" cy="17113"/>
          </a:xfrm>
          <a:prstGeom prst="line">
            <a:avLst/>
          </a:prstGeom>
          <a:ln w="38100" cap="rnd">
            <a:solidFill>
              <a:srgbClr val="2D8EA4"/>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6286536" y="975239"/>
            <a:ext cx="24054" cy="495699"/>
          </a:xfrm>
          <a:prstGeom prst="line">
            <a:avLst/>
          </a:prstGeom>
          <a:ln w="38100" cap="rnd">
            <a:solidFill>
              <a:srgbClr val="2D8EA4"/>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709781" y="1102947"/>
            <a:ext cx="0" cy="451844"/>
          </a:xfrm>
          <a:prstGeom prst="line">
            <a:avLst/>
          </a:prstGeom>
          <a:ln w="38100" cap="rnd">
            <a:solidFill>
              <a:srgbClr val="2D8EA4"/>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3951092" y="3016520"/>
            <a:ext cx="1618199" cy="1102400"/>
            <a:chOff x="0" y="0"/>
            <a:chExt cx="770979" cy="217588"/>
          </a:xfrm>
        </p:grpSpPr>
        <p:sp>
          <p:nvSpPr>
            <p:cNvPr id="24" name="Freeform 24"/>
            <p:cNvSpPr/>
            <p:nvPr/>
          </p:nvSpPr>
          <p:spPr>
            <a:xfrm>
              <a:off x="0" y="0"/>
              <a:ext cx="770979" cy="217588"/>
            </a:xfrm>
            <a:custGeom>
              <a:avLst/>
              <a:gdLst/>
              <a:ahLst/>
              <a:cxnLst/>
              <a:rect l="l" t="t" r="r" b="b"/>
              <a:pathLst>
                <a:path w="770979" h="217588">
                  <a:moveTo>
                    <a:pt x="56188" y="0"/>
                  </a:moveTo>
                  <a:lnTo>
                    <a:pt x="714791" y="0"/>
                  </a:lnTo>
                  <a:cubicBezTo>
                    <a:pt x="729693" y="0"/>
                    <a:pt x="743984" y="5920"/>
                    <a:pt x="754522" y="16457"/>
                  </a:cubicBezTo>
                  <a:cubicBezTo>
                    <a:pt x="765059" y="26994"/>
                    <a:pt x="770979" y="41286"/>
                    <a:pt x="770979" y="56188"/>
                  </a:cubicBezTo>
                  <a:lnTo>
                    <a:pt x="770979" y="161399"/>
                  </a:lnTo>
                  <a:cubicBezTo>
                    <a:pt x="770979" y="192431"/>
                    <a:pt x="745823" y="217588"/>
                    <a:pt x="714791" y="217588"/>
                  </a:cubicBezTo>
                  <a:lnTo>
                    <a:pt x="56188" y="217588"/>
                  </a:lnTo>
                  <a:cubicBezTo>
                    <a:pt x="25156" y="217588"/>
                    <a:pt x="0" y="192431"/>
                    <a:pt x="0" y="161399"/>
                  </a:cubicBezTo>
                  <a:lnTo>
                    <a:pt x="0" y="56188"/>
                  </a:lnTo>
                  <a:cubicBezTo>
                    <a:pt x="0" y="25156"/>
                    <a:pt x="25156" y="0"/>
                    <a:pt x="56188" y="0"/>
                  </a:cubicBezTo>
                  <a:close/>
                </a:path>
              </a:pathLst>
            </a:custGeom>
            <a:solidFill>
              <a:srgbClr val="FFC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47625"/>
              <a:ext cx="812800" cy="860425"/>
            </a:xfrm>
            <a:prstGeom prst="rect">
              <a:avLst/>
            </a:prstGeom>
          </p:spPr>
          <p:txBody>
            <a:bodyPr lIns="29591" tIns="29591" rIns="29591" bIns="29591" rtlCol="0" anchor="ctr"/>
            <a:lstStyle/>
            <a:p>
              <a:pPr marL="0" marR="0" lvl="0" indent="0" algn="ctr" defTabSz="609630" rtl="0" eaLnBrk="1" fontAlgn="auto" latinLnBrk="0" hangingPunct="1">
                <a:lnSpc>
                  <a:spcPts val="24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5"/>
          <p:cNvGrpSpPr/>
          <p:nvPr/>
        </p:nvGrpSpPr>
        <p:grpSpPr>
          <a:xfrm>
            <a:off x="507706" y="3134491"/>
            <a:ext cx="2434689" cy="938976"/>
            <a:chOff x="0" y="0"/>
            <a:chExt cx="770979" cy="217588"/>
          </a:xfrm>
        </p:grpSpPr>
        <p:sp>
          <p:nvSpPr>
            <p:cNvPr id="36" name="Freeform 36"/>
            <p:cNvSpPr/>
            <p:nvPr/>
          </p:nvSpPr>
          <p:spPr>
            <a:xfrm>
              <a:off x="0" y="0"/>
              <a:ext cx="770979" cy="217588"/>
            </a:xfrm>
            <a:custGeom>
              <a:avLst/>
              <a:gdLst/>
              <a:ahLst/>
              <a:cxnLst/>
              <a:rect l="l" t="t" r="r" b="b"/>
              <a:pathLst>
                <a:path w="770979" h="217588">
                  <a:moveTo>
                    <a:pt x="56188" y="0"/>
                  </a:moveTo>
                  <a:lnTo>
                    <a:pt x="714791" y="0"/>
                  </a:lnTo>
                  <a:cubicBezTo>
                    <a:pt x="729693" y="0"/>
                    <a:pt x="743984" y="5920"/>
                    <a:pt x="754522" y="16457"/>
                  </a:cubicBezTo>
                  <a:cubicBezTo>
                    <a:pt x="765059" y="26994"/>
                    <a:pt x="770979" y="41286"/>
                    <a:pt x="770979" y="56188"/>
                  </a:cubicBezTo>
                  <a:lnTo>
                    <a:pt x="770979" y="161399"/>
                  </a:lnTo>
                  <a:cubicBezTo>
                    <a:pt x="770979" y="192431"/>
                    <a:pt x="745823" y="217588"/>
                    <a:pt x="714791" y="217588"/>
                  </a:cubicBezTo>
                  <a:lnTo>
                    <a:pt x="56188" y="217588"/>
                  </a:lnTo>
                  <a:cubicBezTo>
                    <a:pt x="25156" y="217588"/>
                    <a:pt x="0" y="192431"/>
                    <a:pt x="0" y="161399"/>
                  </a:cubicBezTo>
                  <a:lnTo>
                    <a:pt x="0" y="56188"/>
                  </a:lnTo>
                  <a:cubicBezTo>
                    <a:pt x="0" y="25156"/>
                    <a:pt x="25156" y="0"/>
                    <a:pt x="56188" y="0"/>
                  </a:cubicBezTo>
                  <a:close/>
                </a:path>
              </a:pathLst>
            </a:custGeom>
            <a:solidFill>
              <a:schemeClr val="accent5">
                <a:lumMod val="75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37"/>
            <p:cNvSpPr txBox="1"/>
            <p:nvPr/>
          </p:nvSpPr>
          <p:spPr>
            <a:xfrm>
              <a:off x="0" y="-47625"/>
              <a:ext cx="812800" cy="860425"/>
            </a:xfrm>
            <a:prstGeom prst="rect">
              <a:avLst/>
            </a:prstGeom>
          </p:spPr>
          <p:txBody>
            <a:bodyPr lIns="29591" tIns="29591" rIns="29591" bIns="29591" rtlCol="0" anchor="ctr"/>
            <a:lstStyle/>
            <a:p>
              <a:pPr marL="0" marR="0" lvl="0" indent="0" algn="ctr" defTabSz="609630" rtl="0" eaLnBrk="1" fontAlgn="auto" latinLnBrk="0" hangingPunct="1">
                <a:lnSpc>
                  <a:spcPts val="24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roup 41"/>
          <p:cNvGrpSpPr/>
          <p:nvPr/>
        </p:nvGrpSpPr>
        <p:grpSpPr>
          <a:xfrm>
            <a:off x="90409" y="4515760"/>
            <a:ext cx="3741478" cy="2237826"/>
            <a:chOff x="0" y="0"/>
            <a:chExt cx="841371" cy="702584"/>
          </a:xfrm>
        </p:grpSpPr>
        <p:sp>
          <p:nvSpPr>
            <p:cNvPr id="42" name="Freeform 42"/>
            <p:cNvSpPr/>
            <p:nvPr/>
          </p:nvSpPr>
          <p:spPr>
            <a:xfrm>
              <a:off x="0" y="0"/>
              <a:ext cx="841371" cy="702584"/>
            </a:xfrm>
            <a:custGeom>
              <a:avLst/>
              <a:gdLst/>
              <a:ahLst/>
              <a:cxnLst/>
              <a:rect l="l" t="t" r="r" b="b"/>
              <a:pathLst>
                <a:path w="841371" h="702584">
                  <a:moveTo>
                    <a:pt x="58508" y="0"/>
                  </a:moveTo>
                  <a:lnTo>
                    <a:pt x="782863" y="0"/>
                  </a:lnTo>
                  <a:cubicBezTo>
                    <a:pt x="815176" y="0"/>
                    <a:pt x="841371" y="26195"/>
                    <a:pt x="841371" y="58508"/>
                  </a:cubicBezTo>
                  <a:lnTo>
                    <a:pt x="841371" y="644076"/>
                  </a:lnTo>
                  <a:cubicBezTo>
                    <a:pt x="841371" y="659593"/>
                    <a:pt x="835207" y="674475"/>
                    <a:pt x="824234" y="685448"/>
                  </a:cubicBezTo>
                  <a:cubicBezTo>
                    <a:pt x="813262" y="696420"/>
                    <a:pt x="798380" y="702584"/>
                    <a:pt x="782863" y="702584"/>
                  </a:cubicBezTo>
                  <a:lnTo>
                    <a:pt x="58508" y="702584"/>
                  </a:lnTo>
                  <a:cubicBezTo>
                    <a:pt x="42991" y="702584"/>
                    <a:pt x="28109" y="696420"/>
                    <a:pt x="17137" y="685448"/>
                  </a:cubicBezTo>
                  <a:cubicBezTo>
                    <a:pt x="6164" y="674475"/>
                    <a:pt x="0" y="659593"/>
                    <a:pt x="0" y="644076"/>
                  </a:cubicBezTo>
                  <a:lnTo>
                    <a:pt x="0" y="58508"/>
                  </a:lnTo>
                  <a:cubicBezTo>
                    <a:pt x="0" y="42991"/>
                    <a:pt x="6164" y="28109"/>
                    <a:pt x="17137" y="17137"/>
                  </a:cubicBezTo>
                  <a:cubicBezTo>
                    <a:pt x="28109" y="6164"/>
                    <a:pt x="42991" y="0"/>
                    <a:pt x="58508" y="0"/>
                  </a:cubicBezTo>
                  <a:close/>
                </a:path>
              </a:pathLst>
            </a:custGeom>
            <a:solidFill>
              <a:schemeClr val="accent5">
                <a:lumMod val="40000"/>
                <a:lumOff val="6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3"/>
            <p:cNvSpPr txBox="1"/>
            <p:nvPr/>
          </p:nvSpPr>
          <p:spPr>
            <a:xfrm>
              <a:off x="0" y="-47625"/>
              <a:ext cx="812800" cy="860425"/>
            </a:xfrm>
            <a:prstGeom prst="rect">
              <a:avLst/>
            </a:prstGeom>
          </p:spPr>
          <p:txBody>
            <a:bodyPr lIns="29591" tIns="29591" rIns="29591" bIns="29591" rtlCol="0" anchor="ctr"/>
            <a:lstStyle/>
            <a:p>
              <a:pPr marL="0" marR="0" lvl="0" indent="0" algn="ctr" defTabSz="609630" rtl="0" eaLnBrk="1" fontAlgn="auto" latinLnBrk="0" hangingPunct="1">
                <a:lnSpc>
                  <a:spcPts val="24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7" name="TextBox 86">
            <a:extLst>
              <a:ext uri="{FF2B5EF4-FFF2-40B4-BE49-F238E27FC236}">
                <a16:creationId xmlns:a16="http://schemas.microsoft.com/office/drawing/2014/main" id="{877EE75D-A595-1E78-BF54-1112AF662135}"/>
              </a:ext>
            </a:extLst>
          </p:cNvPr>
          <p:cNvSpPr txBox="1"/>
          <p:nvPr/>
        </p:nvSpPr>
        <p:spPr>
          <a:xfrm>
            <a:off x="5582604" y="174097"/>
            <a:ext cx="151608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VUA</a:t>
            </a:r>
          </a:p>
        </p:txBody>
      </p:sp>
      <p:sp>
        <p:nvSpPr>
          <p:cNvPr id="90" name="TextBox 89">
            <a:extLst>
              <a:ext uri="{FF2B5EF4-FFF2-40B4-BE49-F238E27FC236}">
                <a16:creationId xmlns:a16="http://schemas.microsoft.com/office/drawing/2014/main" id="{A71DE7F4-51BA-3316-5D0E-F4888B860D7E}"/>
              </a:ext>
            </a:extLst>
          </p:cNvPr>
          <p:cNvSpPr txBox="1"/>
          <p:nvPr/>
        </p:nvSpPr>
        <p:spPr>
          <a:xfrm>
            <a:off x="627754" y="3090782"/>
            <a:ext cx="207168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 normalizeH="0" baseline="0" noProof="0" dirty="0">
                <a:ln>
                  <a:noFill/>
                </a:ln>
                <a:solidFill>
                  <a:schemeClr val="bg1"/>
                </a:solidFill>
                <a:effectLst/>
                <a:uLnTx/>
                <a:uFillTx/>
                <a:latin typeface="Sitka Banner" pitchFamily="2" charset="0"/>
                <a:ea typeface="+mn-ea"/>
                <a:cs typeface="+mn-cs"/>
              </a:rPr>
              <a:t>11 </a:t>
            </a:r>
            <a:r>
              <a:rPr kumimoji="0" lang="en-US" sz="2800" b="0" i="0" u="none" strike="noStrike" kern="1200" cap="none" spc="10" normalizeH="0" baseline="0" noProof="0" dirty="0" err="1">
                <a:ln>
                  <a:noFill/>
                </a:ln>
                <a:solidFill>
                  <a:schemeClr val="bg1"/>
                </a:solidFill>
                <a:effectLst/>
                <a:uLnTx/>
                <a:uFillTx/>
                <a:latin typeface="Sitka Banner" pitchFamily="2" charset="0"/>
                <a:ea typeface="+mn-ea"/>
                <a:cs typeface="+mn-cs"/>
              </a:rPr>
              <a:t>trấn</a:t>
            </a:r>
            <a:endParaRPr kumimoji="0" lang="en-US" sz="2800" b="0" i="0" u="none" strike="noStrike" kern="1200" cap="none" spc="10" normalizeH="0" baseline="0" noProof="0" dirty="0">
              <a:ln>
                <a:noFill/>
              </a:ln>
              <a:solidFill>
                <a:schemeClr val="bg1"/>
              </a:solidFill>
              <a:effectLst/>
              <a:uLnTx/>
              <a:uFillTx/>
              <a:latin typeface="Sitka Banner"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pc="10" dirty="0">
                <a:solidFill>
                  <a:schemeClr val="bg1"/>
                </a:solidFill>
                <a:latin typeface="Sitka Banner" pitchFamily="2" charset="0"/>
              </a:rPr>
              <a:t>(</a:t>
            </a:r>
            <a:r>
              <a:rPr lang="en-US" sz="2800" spc="10" dirty="0" err="1">
                <a:solidFill>
                  <a:schemeClr val="bg1"/>
                </a:solidFill>
                <a:latin typeface="Sitka Banner" pitchFamily="2" charset="0"/>
              </a:rPr>
              <a:t>Trấn</a:t>
            </a:r>
            <a:r>
              <a:rPr lang="en-US" sz="2800" spc="10" dirty="0">
                <a:solidFill>
                  <a:schemeClr val="bg1"/>
                </a:solidFill>
                <a:latin typeface="Sitka Banner" pitchFamily="2" charset="0"/>
              </a:rPr>
              <a:t> </a:t>
            </a:r>
            <a:r>
              <a:rPr lang="en-US" sz="2800" spc="10" dirty="0" err="1">
                <a:solidFill>
                  <a:schemeClr val="bg1"/>
                </a:solidFill>
                <a:latin typeface="Sitka Banner" pitchFamily="2" charset="0"/>
              </a:rPr>
              <a:t>thủ</a:t>
            </a:r>
            <a:r>
              <a:rPr lang="en-US" sz="2800" spc="10" dirty="0">
                <a:solidFill>
                  <a:schemeClr val="bg1"/>
                </a:solidFill>
                <a:latin typeface="Sitka Banner" pitchFamily="2" charset="0"/>
              </a:rPr>
              <a:t>)</a:t>
            </a:r>
            <a:endParaRPr kumimoji="0" lang="en-US" sz="2800" b="0" i="0" u="none" strike="noStrike" kern="1200" cap="none" spc="0" normalizeH="0" baseline="0" noProof="0" dirty="0">
              <a:ln>
                <a:noFill/>
              </a:ln>
              <a:solidFill>
                <a:schemeClr val="bg1"/>
              </a:solidFill>
              <a:effectLst/>
              <a:uLnTx/>
              <a:uFillTx/>
              <a:latin typeface="Sitka Banner" pitchFamily="2" charset="0"/>
              <a:ea typeface="+mn-ea"/>
              <a:cs typeface="+mn-cs"/>
            </a:endParaRPr>
          </a:p>
        </p:txBody>
      </p:sp>
      <p:sp>
        <p:nvSpPr>
          <p:cNvPr id="91" name="TextBox 90">
            <a:extLst>
              <a:ext uri="{FF2B5EF4-FFF2-40B4-BE49-F238E27FC236}">
                <a16:creationId xmlns:a16="http://schemas.microsoft.com/office/drawing/2014/main" id="{FFC19174-B1FC-6D1E-6046-A0A9874DC237}"/>
              </a:ext>
            </a:extLst>
          </p:cNvPr>
          <p:cNvSpPr txBox="1"/>
          <p:nvPr/>
        </p:nvSpPr>
        <p:spPr>
          <a:xfrm>
            <a:off x="56337" y="4583260"/>
            <a:ext cx="158238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5 </a:t>
            </a:r>
            <a:r>
              <a:rPr kumimoji="0" lang="en-US" sz="28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Nội</a:t>
            </a:r>
            <a:r>
              <a:rPr kumimoji="0" lang="en-US" sz="28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8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trấn</a:t>
            </a:r>
            <a:endParaRPr kumimoji="0" lang="en-US" sz="2800" b="0" i="0" u="none" strike="noStrike" kern="1200" cap="none" spc="0" normalizeH="0" baseline="0" noProof="0" dirty="0">
              <a:ln>
                <a:noFill/>
              </a:ln>
              <a:solidFill>
                <a:srgbClr val="4F81BD">
                  <a:lumMod val="50000"/>
                </a:srgbClr>
              </a:solidFill>
              <a:effectLst/>
              <a:uLnTx/>
              <a:uFillTx/>
              <a:latin typeface="Sitka Banner" pitchFamily="2" charset="0"/>
              <a:ea typeface="+mn-ea"/>
              <a:cs typeface="+mn-cs"/>
            </a:endParaRPr>
          </a:p>
        </p:txBody>
      </p:sp>
      <p:grpSp>
        <p:nvGrpSpPr>
          <p:cNvPr id="17" name="Group 16">
            <a:extLst>
              <a:ext uri="{FF2B5EF4-FFF2-40B4-BE49-F238E27FC236}">
                <a16:creationId xmlns:a16="http://schemas.microsoft.com/office/drawing/2014/main" id="{7A10230A-9EFA-3614-2D8A-372D2C4FD997}"/>
              </a:ext>
            </a:extLst>
          </p:cNvPr>
          <p:cNvGrpSpPr/>
          <p:nvPr/>
        </p:nvGrpSpPr>
        <p:grpSpPr>
          <a:xfrm>
            <a:off x="485785" y="1578185"/>
            <a:ext cx="2520271" cy="1149754"/>
            <a:chOff x="311064" y="1806537"/>
            <a:chExt cx="2286509" cy="1149754"/>
          </a:xfrm>
        </p:grpSpPr>
        <p:grpSp>
          <p:nvGrpSpPr>
            <p:cNvPr id="13" name="Group 2">
              <a:extLst>
                <a:ext uri="{FF2B5EF4-FFF2-40B4-BE49-F238E27FC236}">
                  <a16:creationId xmlns:a16="http://schemas.microsoft.com/office/drawing/2014/main" id="{9C12A8FD-2926-D916-83B3-5DB9616DCE7A}"/>
                </a:ext>
              </a:extLst>
            </p:cNvPr>
            <p:cNvGrpSpPr/>
            <p:nvPr/>
          </p:nvGrpSpPr>
          <p:grpSpPr>
            <a:xfrm>
              <a:off x="311064" y="1806537"/>
              <a:ext cx="2286509" cy="1149754"/>
              <a:chOff x="0" y="0"/>
              <a:chExt cx="841371" cy="292736"/>
            </a:xfrm>
          </p:grpSpPr>
          <p:sp>
            <p:nvSpPr>
              <p:cNvPr id="14" name="Freeform 3">
                <a:extLst>
                  <a:ext uri="{FF2B5EF4-FFF2-40B4-BE49-F238E27FC236}">
                    <a16:creationId xmlns:a16="http://schemas.microsoft.com/office/drawing/2014/main" id="{F184C694-C90C-B360-A7DA-36A4B45A25C5}"/>
                  </a:ext>
                </a:extLst>
              </p:cNvPr>
              <p:cNvSpPr/>
              <p:nvPr/>
            </p:nvSpPr>
            <p:spPr>
              <a:xfrm>
                <a:off x="0" y="0"/>
                <a:ext cx="841371" cy="292736"/>
              </a:xfrm>
              <a:custGeom>
                <a:avLst/>
                <a:gdLst/>
                <a:ahLst/>
                <a:cxnLst/>
                <a:rect l="l" t="t" r="r" b="b"/>
                <a:pathLst>
                  <a:path w="841371" h="292736">
                    <a:moveTo>
                      <a:pt x="58508" y="0"/>
                    </a:moveTo>
                    <a:lnTo>
                      <a:pt x="782863" y="0"/>
                    </a:lnTo>
                    <a:cubicBezTo>
                      <a:pt x="815176" y="0"/>
                      <a:pt x="841371" y="26195"/>
                      <a:pt x="841371" y="58508"/>
                    </a:cubicBezTo>
                    <a:lnTo>
                      <a:pt x="841371" y="234227"/>
                    </a:lnTo>
                    <a:cubicBezTo>
                      <a:pt x="841371" y="249745"/>
                      <a:pt x="835207" y="264626"/>
                      <a:pt x="824234" y="275599"/>
                    </a:cubicBezTo>
                    <a:cubicBezTo>
                      <a:pt x="813262" y="286571"/>
                      <a:pt x="798380" y="292736"/>
                      <a:pt x="782863" y="292736"/>
                    </a:cubicBezTo>
                    <a:lnTo>
                      <a:pt x="58508" y="292736"/>
                    </a:lnTo>
                    <a:cubicBezTo>
                      <a:pt x="42991" y="292736"/>
                      <a:pt x="28109" y="286571"/>
                      <a:pt x="17137" y="275599"/>
                    </a:cubicBezTo>
                    <a:cubicBezTo>
                      <a:pt x="6164" y="264626"/>
                      <a:pt x="0" y="249745"/>
                      <a:pt x="0" y="234227"/>
                    </a:cubicBezTo>
                    <a:lnTo>
                      <a:pt x="0" y="58508"/>
                    </a:lnTo>
                    <a:cubicBezTo>
                      <a:pt x="0" y="42991"/>
                      <a:pt x="6164" y="28109"/>
                      <a:pt x="17137" y="17137"/>
                    </a:cubicBezTo>
                    <a:cubicBezTo>
                      <a:pt x="28109" y="6164"/>
                      <a:pt x="42991" y="0"/>
                      <a:pt x="58508" y="0"/>
                    </a:cubicBezTo>
                    <a:close/>
                  </a:path>
                </a:pathLst>
              </a:custGeom>
              <a:solidFill>
                <a:schemeClr val="accent5">
                  <a:lumMod val="75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4">
                <a:extLst>
                  <a:ext uri="{FF2B5EF4-FFF2-40B4-BE49-F238E27FC236}">
                    <a16:creationId xmlns:a16="http://schemas.microsoft.com/office/drawing/2014/main" id="{F6829FC8-8442-C375-C19F-8157534D7A4A}"/>
                  </a:ext>
                </a:extLst>
              </p:cNvPr>
              <p:cNvSpPr txBox="1"/>
              <p:nvPr/>
            </p:nvSpPr>
            <p:spPr>
              <a:xfrm>
                <a:off x="0" y="-47625"/>
                <a:ext cx="812800" cy="860425"/>
              </a:xfrm>
              <a:prstGeom prst="rect">
                <a:avLst/>
              </a:prstGeom>
            </p:spPr>
            <p:txBody>
              <a:bodyPr lIns="29591" tIns="29591" rIns="29591" bIns="29591" rtlCol="0" anchor="ctr"/>
              <a:lstStyle/>
              <a:p>
                <a:pPr marL="0" marR="0" lvl="0" indent="0" algn="ctr" defTabSz="609630" rtl="0" eaLnBrk="1" fontAlgn="auto" latinLnBrk="0" hangingPunct="1">
                  <a:lnSpc>
                    <a:spcPts val="24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50937346-C694-735E-584D-B05D1165F1B6}"/>
                </a:ext>
              </a:extLst>
            </p:cNvPr>
            <p:cNvSpPr txBox="1"/>
            <p:nvPr/>
          </p:nvSpPr>
          <p:spPr>
            <a:xfrm>
              <a:off x="496183" y="1893483"/>
              <a:ext cx="1916269"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Bắc</a:t>
              </a:r>
              <a:r>
                <a:rPr kumimoji="0" lang="en-US" sz="30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thành</a:t>
              </a:r>
              <a:endParaRPr kumimoji="0" lang="en-US" sz="30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Tổng</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trấn</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a:t>
              </a:r>
              <a:endParaRPr kumimoji="0" lang="en-US" sz="300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2FB35334-DF4E-9A60-950C-40FA0C0F033B}"/>
              </a:ext>
            </a:extLst>
          </p:cNvPr>
          <p:cNvGrpSpPr/>
          <p:nvPr/>
        </p:nvGrpSpPr>
        <p:grpSpPr>
          <a:xfrm>
            <a:off x="9176886" y="1546992"/>
            <a:ext cx="2813497" cy="1471941"/>
            <a:chOff x="311064" y="1806537"/>
            <a:chExt cx="2286509" cy="1471941"/>
          </a:xfrm>
        </p:grpSpPr>
        <p:grpSp>
          <p:nvGrpSpPr>
            <p:cNvPr id="48" name="Group 2">
              <a:extLst>
                <a:ext uri="{FF2B5EF4-FFF2-40B4-BE49-F238E27FC236}">
                  <a16:creationId xmlns:a16="http://schemas.microsoft.com/office/drawing/2014/main" id="{0F2A7A9C-BA13-0A7A-58E4-0ECFCAE453FB}"/>
                </a:ext>
              </a:extLst>
            </p:cNvPr>
            <p:cNvGrpSpPr/>
            <p:nvPr/>
          </p:nvGrpSpPr>
          <p:grpSpPr>
            <a:xfrm>
              <a:off x="311064" y="1806537"/>
              <a:ext cx="2286509" cy="1149754"/>
              <a:chOff x="0" y="0"/>
              <a:chExt cx="841371" cy="292736"/>
            </a:xfrm>
          </p:grpSpPr>
          <p:sp>
            <p:nvSpPr>
              <p:cNvPr id="56" name="Freeform 3">
                <a:extLst>
                  <a:ext uri="{FF2B5EF4-FFF2-40B4-BE49-F238E27FC236}">
                    <a16:creationId xmlns:a16="http://schemas.microsoft.com/office/drawing/2014/main" id="{DD708429-4D54-5702-66FF-5540A7BBAA1C}"/>
                  </a:ext>
                </a:extLst>
              </p:cNvPr>
              <p:cNvSpPr/>
              <p:nvPr/>
            </p:nvSpPr>
            <p:spPr>
              <a:xfrm>
                <a:off x="0" y="0"/>
                <a:ext cx="841371" cy="292736"/>
              </a:xfrm>
              <a:custGeom>
                <a:avLst/>
                <a:gdLst/>
                <a:ahLst/>
                <a:cxnLst/>
                <a:rect l="l" t="t" r="r" b="b"/>
                <a:pathLst>
                  <a:path w="841371" h="292736">
                    <a:moveTo>
                      <a:pt x="58508" y="0"/>
                    </a:moveTo>
                    <a:lnTo>
                      <a:pt x="782863" y="0"/>
                    </a:lnTo>
                    <a:cubicBezTo>
                      <a:pt x="815176" y="0"/>
                      <a:pt x="841371" y="26195"/>
                      <a:pt x="841371" y="58508"/>
                    </a:cubicBezTo>
                    <a:lnTo>
                      <a:pt x="841371" y="234227"/>
                    </a:lnTo>
                    <a:cubicBezTo>
                      <a:pt x="841371" y="249745"/>
                      <a:pt x="835207" y="264626"/>
                      <a:pt x="824234" y="275599"/>
                    </a:cubicBezTo>
                    <a:cubicBezTo>
                      <a:pt x="813262" y="286571"/>
                      <a:pt x="798380" y="292736"/>
                      <a:pt x="782863" y="292736"/>
                    </a:cubicBezTo>
                    <a:lnTo>
                      <a:pt x="58508" y="292736"/>
                    </a:lnTo>
                    <a:cubicBezTo>
                      <a:pt x="42991" y="292736"/>
                      <a:pt x="28109" y="286571"/>
                      <a:pt x="17137" y="275599"/>
                    </a:cubicBezTo>
                    <a:cubicBezTo>
                      <a:pt x="6164" y="264626"/>
                      <a:pt x="0" y="249745"/>
                      <a:pt x="0" y="234227"/>
                    </a:cubicBezTo>
                    <a:lnTo>
                      <a:pt x="0" y="58508"/>
                    </a:lnTo>
                    <a:cubicBezTo>
                      <a:pt x="0" y="42991"/>
                      <a:pt x="6164" y="28109"/>
                      <a:pt x="17137" y="17137"/>
                    </a:cubicBezTo>
                    <a:cubicBezTo>
                      <a:pt x="28109" y="6164"/>
                      <a:pt x="42991" y="0"/>
                      <a:pt x="58508" y="0"/>
                    </a:cubicBezTo>
                    <a:close/>
                  </a:path>
                </a:pathLst>
              </a:custGeom>
              <a:solidFill>
                <a:schemeClr val="accent5">
                  <a:lumMod val="75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TextBox 4">
                <a:extLst>
                  <a:ext uri="{FF2B5EF4-FFF2-40B4-BE49-F238E27FC236}">
                    <a16:creationId xmlns:a16="http://schemas.microsoft.com/office/drawing/2014/main" id="{C6788D63-D9A7-1CC9-8CAF-7944C28701B3}"/>
                  </a:ext>
                </a:extLst>
              </p:cNvPr>
              <p:cNvSpPr txBox="1"/>
              <p:nvPr/>
            </p:nvSpPr>
            <p:spPr>
              <a:xfrm>
                <a:off x="0" y="-47625"/>
                <a:ext cx="812800" cy="860425"/>
              </a:xfrm>
              <a:prstGeom prst="rect">
                <a:avLst/>
              </a:prstGeom>
            </p:spPr>
            <p:txBody>
              <a:bodyPr lIns="29591" tIns="29591" rIns="29591" bIns="29591" rtlCol="0" anchor="ctr"/>
              <a:lstStyle/>
              <a:p>
                <a:pPr marL="0" marR="0" lvl="0" indent="0" algn="ctr" defTabSz="609630" rtl="0" eaLnBrk="1" fontAlgn="auto" latinLnBrk="0" hangingPunct="1">
                  <a:lnSpc>
                    <a:spcPts val="24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TextBox 48">
              <a:extLst>
                <a:ext uri="{FF2B5EF4-FFF2-40B4-BE49-F238E27FC236}">
                  <a16:creationId xmlns:a16="http://schemas.microsoft.com/office/drawing/2014/main" id="{A8D70504-82C1-3AA7-EF8A-505E4FFD7266}"/>
                </a:ext>
              </a:extLst>
            </p:cNvPr>
            <p:cNvSpPr txBox="1"/>
            <p:nvPr/>
          </p:nvSpPr>
          <p:spPr>
            <a:xfrm>
              <a:off x="496183" y="1893483"/>
              <a:ext cx="1916269" cy="138499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Gia </a:t>
              </a:r>
              <a:r>
                <a:rPr kumimoji="0" lang="en-US" sz="3000" b="1"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định</a:t>
              </a:r>
              <a:r>
                <a:rPr kumimoji="0" lang="en-US" sz="30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thành</a:t>
              </a:r>
              <a:endParaRPr kumimoji="0" lang="en-US" sz="30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Tổng</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 </a:t>
              </a:r>
              <a:r>
                <a:rPr lang="en-US" sz="3000" dirty="0" err="1">
                  <a:solidFill>
                    <a:schemeClr val="bg1"/>
                  </a:solidFill>
                  <a:latin typeface="Sitka Banner" pitchFamily="2" charset="0"/>
                  <a:ea typeface="Times New Roman" panose="02020603050405020304" pitchFamily="18" charset="0"/>
                  <a:cs typeface="Times New Roman" panose="02020603050405020304" pitchFamily="18" charset="0"/>
                </a:rPr>
                <a:t>trấn</a:t>
              </a:r>
              <a:r>
                <a:rPr lang="en-US" sz="3000" dirty="0">
                  <a:solidFill>
                    <a:schemeClr val="bg1"/>
                  </a:solidFill>
                  <a:latin typeface="Sitka Banner" pitchFamily="2" charset="0"/>
                  <a:ea typeface="Times New Roman" panose="02020603050405020304" pitchFamily="18" charset="0"/>
                  <a:cs typeface="Times New Roman" panose="02020603050405020304" pitchFamily="18" charset="0"/>
                </a:rPr>
                <a:t>)</a:t>
              </a:r>
              <a:endParaRPr kumimoji="0" lang="en-US" sz="300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grpSp>
      <p:grpSp>
        <p:nvGrpSpPr>
          <p:cNvPr id="58" name="Group 2">
            <a:extLst>
              <a:ext uri="{FF2B5EF4-FFF2-40B4-BE49-F238E27FC236}">
                <a16:creationId xmlns:a16="http://schemas.microsoft.com/office/drawing/2014/main" id="{B438CF4C-9689-6345-9DCA-B6D92B33B141}"/>
              </a:ext>
            </a:extLst>
          </p:cNvPr>
          <p:cNvGrpSpPr/>
          <p:nvPr/>
        </p:nvGrpSpPr>
        <p:grpSpPr>
          <a:xfrm>
            <a:off x="4790585" y="1449454"/>
            <a:ext cx="3100126" cy="866404"/>
            <a:chOff x="0" y="0"/>
            <a:chExt cx="841371" cy="292736"/>
          </a:xfrm>
        </p:grpSpPr>
        <p:sp>
          <p:nvSpPr>
            <p:cNvPr id="65" name="Freeform 3">
              <a:extLst>
                <a:ext uri="{FF2B5EF4-FFF2-40B4-BE49-F238E27FC236}">
                  <a16:creationId xmlns:a16="http://schemas.microsoft.com/office/drawing/2014/main" id="{ED16294B-2EBB-947C-B931-AB341C0A2C8D}"/>
                </a:ext>
              </a:extLst>
            </p:cNvPr>
            <p:cNvSpPr/>
            <p:nvPr/>
          </p:nvSpPr>
          <p:spPr>
            <a:xfrm>
              <a:off x="0" y="0"/>
              <a:ext cx="841371" cy="292736"/>
            </a:xfrm>
            <a:custGeom>
              <a:avLst/>
              <a:gdLst/>
              <a:ahLst/>
              <a:cxnLst/>
              <a:rect l="l" t="t" r="r" b="b"/>
              <a:pathLst>
                <a:path w="841371" h="292736">
                  <a:moveTo>
                    <a:pt x="58508" y="0"/>
                  </a:moveTo>
                  <a:lnTo>
                    <a:pt x="782863" y="0"/>
                  </a:lnTo>
                  <a:cubicBezTo>
                    <a:pt x="815176" y="0"/>
                    <a:pt x="841371" y="26195"/>
                    <a:pt x="841371" y="58508"/>
                  </a:cubicBezTo>
                  <a:lnTo>
                    <a:pt x="841371" y="234227"/>
                  </a:lnTo>
                  <a:cubicBezTo>
                    <a:pt x="841371" y="249745"/>
                    <a:pt x="835207" y="264626"/>
                    <a:pt x="824234" y="275599"/>
                  </a:cubicBezTo>
                  <a:cubicBezTo>
                    <a:pt x="813262" y="286571"/>
                    <a:pt x="798380" y="292736"/>
                    <a:pt x="782863" y="292736"/>
                  </a:cubicBezTo>
                  <a:lnTo>
                    <a:pt x="58508" y="292736"/>
                  </a:lnTo>
                  <a:cubicBezTo>
                    <a:pt x="42991" y="292736"/>
                    <a:pt x="28109" y="286571"/>
                    <a:pt x="17137" y="275599"/>
                  </a:cubicBezTo>
                  <a:cubicBezTo>
                    <a:pt x="6164" y="264626"/>
                    <a:pt x="0" y="249745"/>
                    <a:pt x="0" y="234227"/>
                  </a:cubicBezTo>
                  <a:lnTo>
                    <a:pt x="0" y="58508"/>
                  </a:lnTo>
                  <a:cubicBezTo>
                    <a:pt x="0" y="42991"/>
                    <a:pt x="6164" y="28109"/>
                    <a:pt x="17137" y="17137"/>
                  </a:cubicBezTo>
                  <a:cubicBezTo>
                    <a:pt x="28109" y="6164"/>
                    <a:pt x="42991" y="0"/>
                    <a:pt x="58508" y="0"/>
                  </a:cubicBezTo>
                  <a:close/>
                </a:path>
              </a:pathLst>
            </a:custGeom>
            <a:solidFill>
              <a:srgbClr val="FFC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TextBox 4">
              <a:extLst>
                <a:ext uri="{FF2B5EF4-FFF2-40B4-BE49-F238E27FC236}">
                  <a16:creationId xmlns:a16="http://schemas.microsoft.com/office/drawing/2014/main" id="{FDF246D5-8640-788B-0AC7-DE341947C1A6}"/>
                </a:ext>
              </a:extLst>
            </p:cNvPr>
            <p:cNvSpPr txBox="1"/>
            <p:nvPr/>
          </p:nvSpPr>
          <p:spPr>
            <a:xfrm>
              <a:off x="0" y="-47625"/>
              <a:ext cx="812800" cy="860425"/>
            </a:xfrm>
            <a:prstGeom prst="rect">
              <a:avLst/>
            </a:prstGeom>
          </p:spPr>
          <p:txBody>
            <a:bodyPr lIns="29591" tIns="29591" rIns="29591" bIns="29591" rtlCol="0" anchor="ctr"/>
            <a:lstStyle/>
            <a:p>
              <a:pPr marL="0" marR="0" lvl="0" indent="0" algn="ctr" defTabSz="609630" rtl="0" eaLnBrk="1" fontAlgn="auto" latinLnBrk="0" hangingPunct="1">
                <a:lnSpc>
                  <a:spcPts val="24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7" name="TextBox 66">
            <a:extLst>
              <a:ext uri="{FF2B5EF4-FFF2-40B4-BE49-F238E27FC236}">
                <a16:creationId xmlns:a16="http://schemas.microsoft.com/office/drawing/2014/main" id="{B67FF379-AB08-A2D4-E7CF-3CCC84F7EBFB}"/>
              </a:ext>
            </a:extLst>
          </p:cNvPr>
          <p:cNvSpPr txBox="1"/>
          <p:nvPr/>
        </p:nvSpPr>
        <p:spPr>
          <a:xfrm>
            <a:off x="4909805" y="1622315"/>
            <a:ext cx="2861686"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7 </a:t>
            </a:r>
            <a:r>
              <a:rPr kumimoji="0" lang="en-US" sz="3000" b="1"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trấn</a:t>
            </a:r>
            <a:r>
              <a:rPr kumimoji="0" lang="en-US" sz="30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4 </a:t>
            </a:r>
            <a:r>
              <a:rPr kumimoji="0" lang="en-US" sz="3000" b="1"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doanh</a:t>
            </a:r>
            <a:endParaRPr kumimoji="0" lang="en-US" sz="30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69" name="AutoShape 11">
            <a:extLst>
              <a:ext uri="{FF2B5EF4-FFF2-40B4-BE49-F238E27FC236}">
                <a16:creationId xmlns:a16="http://schemas.microsoft.com/office/drawing/2014/main" id="{A3840CB3-DDDA-D677-1BE8-9E43FD720FDD}"/>
              </a:ext>
            </a:extLst>
          </p:cNvPr>
          <p:cNvSpPr/>
          <p:nvPr/>
        </p:nvSpPr>
        <p:spPr>
          <a:xfrm>
            <a:off x="1703129" y="4073467"/>
            <a:ext cx="0" cy="451844"/>
          </a:xfrm>
          <a:prstGeom prst="line">
            <a:avLst/>
          </a:prstGeom>
          <a:ln w="38100" cap="rnd">
            <a:solidFill>
              <a:srgbClr val="2D8EA4"/>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AutoShape 11">
            <a:extLst>
              <a:ext uri="{FF2B5EF4-FFF2-40B4-BE49-F238E27FC236}">
                <a16:creationId xmlns:a16="http://schemas.microsoft.com/office/drawing/2014/main" id="{BC729B39-86B4-07F0-F3EF-0ED815F6FFC7}"/>
              </a:ext>
            </a:extLst>
          </p:cNvPr>
          <p:cNvSpPr/>
          <p:nvPr/>
        </p:nvSpPr>
        <p:spPr>
          <a:xfrm>
            <a:off x="1703129" y="2682647"/>
            <a:ext cx="0" cy="451844"/>
          </a:xfrm>
          <a:prstGeom prst="line">
            <a:avLst/>
          </a:prstGeom>
          <a:ln w="38100" cap="rnd">
            <a:solidFill>
              <a:srgbClr val="2D8EA4"/>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AutoShape 11">
            <a:extLst>
              <a:ext uri="{FF2B5EF4-FFF2-40B4-BE49-F238E27FC236}">
                <a16:creationId xmlns:a16="http://schemas.microsoft.com/office/drawing/2014/main" id="{EC521136-F2AC-0356-2892-599ADF6DADFF}"/>
              </a:ext>
            </a:extLst>
          </p:cNvPr>
          <p:cNvSpPr/>
          <p:nvPr/>
        </p:nvSpPr>
        <p:spPr>
          <a:xfrm>
            <a:off x="10754252" y="1120060"/>
            <a:ext cx="0" cy="451844"/>
          </a:xfrm>
          <a:prstGeom prst="line">
            <a:avLst/>
          </a:prstGeom>
          <a:ln w="38100" cap="rnd">
            <a:solidFill>
              <a:srgbClr val="2D8EA4"/>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Rectangle 71">
            <a:extLst>
              <a:ext uri="{FF2B5EF4-FFF2-40B4-BE49-F238E27FC236}">
                <a16:creationId xmlns:a16="http://schemas.microsoft.com/office/drawing/2014/main" id="{2D52DFCE-1C02-ECFA-C25C-87E768520221}"/>
              </a:ext>
            </a:extLst>
          </p:cNvPr>
          <p:cNvSpPr/>
          <p:nvPr/>
        </p:nvSpPr>
        <p:spPr>
          <a:xfrm flipH="1">
            <a:off x="1667560" y="4546360"/>
            <a:ext cx="45719" cy="22072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1E722A10-48E6-D76B-85CF-1AB22617B5CC}"/>
              </a:ext>
            </a:extLst>
          </p:cNvPr>
          <p:cNvSpPr txBox="1"/>
          <p:nvPr/>
        </p:nvSpPr>
        <p:spPr>
          <a:xfrm>
            <a:off x="115506" y="5243866"/>
            <a:ext cx="158238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a:t>
            </a: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Đứng</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đầu</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là</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cựu</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thần</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nhà</a:t>
            </a:r>
            <a:r>
              <a:rPr lang="en-US" sz="2400" spc="10" dirty="0">
                <a:solidFill>
                  <a:srgbClr val="4F81BD">
                    <a:lumMod val="50000"/>
                  </a:srgbClr>
                </a:solidFill>
                <a:latin typeface="Sitka Banner" pitchFamily="2" charset="0"/>
              </a:rPr>
              <a:t> Lê)</a:t>
            </a:r>
            <a:endParaRPr kumimoji="0" lang="en-US" sz="2400" b="0" i="0" u="none" strike="noStrike" kern="1200" cap="none" spc="0" normalizeH="0" baseline="0" noProof="0" dirty="0">
              <a:ln>
                <a:noFill/>
              </a:ln>
              <a:solidFill>
                <a:srgbClr val="4F81BD">
                  <a:lumMod val="50000"/>
                </a:srgbClr>
              </a:solidFill>
              <a:effectLst/>
              <a:uLnTx/>
              <a:uFillTx/>
              <a:latin typeface="Sitka Banner" pitchFamily="2" charset="0"/>
              <a:ea typeface="+mn-ea"/>
              <a:cs typeface="+mn-cs"/>
            </a:endParaRPr>
          </a:p>
        </p:txBody>
      </p:sp>
      <p:sp>
        <p:nvSpPr>
          <p:cNvPr id="74" name="TextBox 73">
            <a:extLst>
              <a:ext uri="{FF2B5EF4-FFF2-40B4-BE49-F238E27FC236}">
                <a16:creationId xmlns:a16="http://schemas.microsoft.com/office/drawing/2014/main" id="{BD0F37C7-FC44-08E0-5129-8356CFE31151}"/>
              </a:ext>
            </a:extLst>
          </p:cNvPr>
          <p:cNvSpPr txBox="1"/>
          <p:nvPr/>
        </p:nvSpPr>
        <p:spPr>
          <a:xfrm>
            <a:off x="1810340" y="4609455"/>
            <a:ext cx="196869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pc="10" dirty="0">
                <a:solidFill>
                  <a:srgbClr val="4F81BD">
                    <a:lumMod val="50000"/>
                  </a:srgbClr>
                </a:solidFill>
                <a:latin typeface="Sitka Banner" pitchFamily="2" charset="0"/>
              </a:rPr>
              <a:t>6</a:t>
            </a:r>
            <a:r>
              <a:rPr kumimoji="0" lang="en-US" sz="28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8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Ngoại</a:t>
            </a:r>
            <a:r>
              <a:rPr kumimoji="0" lang="en-US" sz="28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8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trấn</a:t>
            </a:r>
            <a:endParaRPr kumimoji="0" lang="en-US" sz="2800" b="0" i="0" u="none" strike="noStrike" kern="1200" cap="none" spc="0" normalizeH="0" baseline="0" noProof="0" dirty="0">
              <a:ln>
                <a:noFill/>
              </a:ln>
              <a:solidFill>
                <a:srgbClr val="4F81BD">
                  <a:lumMod val="50000"/>
                </a:srgbClr>
              </a:solidFill>
              <a:effectLst/>
              <a:uLnTx/>
              <a:uFillTx/>
              <a:latin typeface="Sitka Banner" pitchFamily="2" charset="0"/>
              <a:ea typeface="+mn-ea"/>
              <a:cs typeface="+mn-cs"/>
            </a:endParaRPr>
          </a:p>
        </p:txBody>
      </p:sp>
      <p:sp>
        <p:nvSpPr>
          <p:cNvPr id="75" name="TextBox 74">
            <a:extLst>
              <a:ext uri="{FF2B5EF4-FFF2-40B4-BE49-F238E27FC236}">
                <a16:creationId xmlns:a16="http://schemas.microsoft.com/office/drawing/2014/main" id="{0D75E1CF-C2FD-B9F5-F52E-AF7DE1BD3DFB}"/>
              </a:ext>
            </a:extLst>
          </p:cNvPr>
          <p:cNvSpPr txBox="1"/>
          <p:nvPr/>
        </p:nvSpPr>
        <p:spPr>
          <a:xfrm>
            <a:off x="1925164" y="5253635"/>
            <a:ext cx="178646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a:t>
            </a: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Đứng</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đầu</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là</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tù</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trưởng</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tộc</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thiểu</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số</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a:t>
            </a:r>
            <a:endParaRPr kumimoji="0" lang="en-US" sz="2400" b="0" i="0" u="none" strike="noStrike" kern="1200" cap="none" spc="0" normalizeH="0" baseline="0" noProof="0" dirty="0">
              <a:ln>
                <a:noFill/>
              </a:ln>
              <a:solidFill>
                <a:srgbClr val="4F81BD">
                  <a:lumMod val="50000"/>
                </a:srgbClr>
              </a:solidFill>
              <a:effectLst/>
              <a:uLnTx/>
              <a:uFillTx/>
              <a:latin typeface="Sitka Banner" pitchFamily="2" charset="0"/>
              <a:ea typeface="+mn-ea"/>
              <a:cs typeface="+mn-cs"/>
            </a:endParaRPr>
          </a:p>
        </p:txBody>
      </p:sp>
      <p:sp>
        <p:nvSpPr>
          <p:cNvPr id="76" name="AutoShape 11">
            <a:extLst>
              <a:ext uri="{FF2B5EF4-FFF2-40B4-BE49-F238E27FC236}">
                <a16:creationId xmlns:a16="http://schemas.microsoft.com/office/drawing/2014/main" id="{9F3DA6E0-6DD7-2F88-BFD3-913035BEA84C}"/>
              </a:ext>
            </a:extLst>
          </p:cNvPr>
          <p:cNvSpPr/>
          <p:nvPr/>
        </p:nvSpPr>
        <p:spPr>
          <a:xfrm>
            <a:off x="6340648" y="2328448"/>
            <a:ext cx="0" cy="451844"/>
          </a:xfrm>
          <a:prstGeom prst="line">
            <a:avLst/>
          </a:prstGeom>
          <a:ln w="38100" cap="rnd">
            <a:solidFill>
              <a:srgbClr val="2D8EA4"/>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AutoShape 8">
            <a:extLst>
              <a:ext uri="{FF2B5EF4-FFF2-40B4-BE49-F238E27FC236}">
                <a16:creationId xmlns:a16="http://schemas.microsoft.com/office/drawing/2014/main" id="{95F7065A-F3AA-9A2C-FF68-DDC1F6146342}"/>
              </a:ext>
            </a:extLst>
          </p:cNvPr>
          <p:cNvSpPr/>
          <p:nvPr/>
        </p:nvSpPr>
        <p:spPr>
          <a:xfrm>
            <a:off x="4709043" y="2722630"/>
            <a:ext cx="3215355" cy="18284"/>
          </a:xfrm>
          <a:prstGeom prst="line">
            <a:avLst/>
          </a:prstGeom>
          <a:ln w="38100" cap="rnd">
            <a:solidFill>
              <a:srgbClr val="2D8EA4"/>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AutoShape 11">
            <a:extLst>
              <a:ext uri="{FF2B5EF4-FFF2-40B4-BE49-F238E27FC236}">
                <a16:creationId xmlns:a16="http://schemas.microsoft.com/office/drawing/2014/main" id="{2018B503-EF99-BA99-3E63-826600E2D13B}"/>
              </a:ext>
            </a:extLst>
          </p:cNvPr>
          <p:cNvSpPr/>
          <p:nvPr/>
        </p:nvSpPr>
        <p:spPr>
          <a:xfrm flipH="1">
            <a:off x="4696223" y="2733277"/>
            <a:ext cx="17557" cy="297763"/>
          </a:xfrm>
          <a:prstGeom prst="line">
            <a:avLst/>
          </a:prstGeom>
          <a:ln w="38100" cap="rnd">
            <a:solidFill>
              <a:srgbClr val="2D8EA4"/>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TextBox 78">
            <a:extLst>
              <a:ext uri="{FF2B5EF4-FFF2-40B4-BE49-F238E27FC236}">
                <a16:creationId xmlns:a16="http://schemas.microsoft.com/office/drawing/2014/main" id="{9324EE51-2389-60D7-6761-13F88C4B9924}"/>
              </a:ext>
            </a:extLst>
          </p:cNvPr>
          <p:cNvSpPr txBox="1"/>
          <p:nvPr/>
        </p:nvSpPr>
        <p:spPr>
          <a:xfrm>
            <a:off x="3986147" y="3094262"/>
            <a:ext cx="1618200"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7 </a:t>
            </a:r>
            <a:r>
              <a:rPr kumimoji="0" lang="en-US" sz="2800" b="1"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trấn</a:t>
            </a:r>
            <a:r>
              <a:rPr kumimoji="0" lang="en-US" sz="28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Trấn</a:t>
            </a:r>
            <a:r>
              <a:rPr kumimoji="0" lang="en-US" sz="28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thủ</a:t>
            </a:r>
            <a:r>
              <a:rPr kumimoji="0" lang="en-US" sz="28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a:t>
            </a:r>
          </a:p>
        </p:txBody>
      </p:sp>
      <p:grpSp>
        <p:nvGrpSpPr>
          <p:cNvPr id="80" name="Group 23">
            <a:extLst>
              <a:ext uri="{FF2B5EF4-FFF2-40B4-BE49-F238E27FC236}">
                <a16:creationId xmlns:a16="http://schemas.microsoft.com/office/drawing/2014/main" id="{E4BDBCD8-59AF-1103-BD0F-448E149AC23D}"/>
              </a:ext>
            </a:extLst>
          </p:cNvPr>
          <p:cNvGrpSpPr/>
          <p:nvPr/>
        </p:nvGrpSpPr>
        <p:grpSpPr>
          <a:xfrm>
            <a:off x="7088158" y="3055753"/>
            <a:ext cx="1618199" cy="1102400"/>
            <a:chOff x="0" y="0"/>
            <a:chExt cx="770979" cy="217588"/>
          </a:xfrm>
        </p:grpSpPr>
        <p:sp>
          <p:nvSpPr>
            <p:cNvPr id="81" name="Freeform 24">
              <a:extLst>
                <a:ext uri="{FF2B5EF4-FFF2-40B4-BE49-F238E27FC236}">
                  <a16:creationId xmlns:a16="http://schemas.microsoft.com/office/drawing/2014/main" id="{2396648D-C0A9-ECB5-1A6E-2FD6763DA8A5}"/>
                </a:ext>
              </a:extLst>
            </p:cNvPr>
            <p:cNvSpPr/>
            <p:nvPr/>
          </p:nvSpPr>
          <p:spPr>
            <a:xfrm>
              <a:off x="0" y="0"/>
              <a:ext cx="770979" cy="217588"/>
            </a:xfrm>
            <a:custGeom>
              <a:avLst/>
              <a:gdLst/>
              <a:ahLst/>
              <a:cxnLst/>
              <a:rect l="l" t="t" r="r" b="b"/>
              <a:pathLst>
                <a:path w="770979" h="217588">
                  <a:moveTo>
                    <a:pt x="56188" y="0"/>
                  </a:moveTo>
                  <a:lnTo>
                    <a:pt x="714791" y="0"/>
                  </a:lnTo>
                  <a:cubicBezTo>
                    <a:pt x="729693" y="0"/>
                    <a:pt x="743984" y="5920"/>
                    <a:pt x="754522" y="16457"/>
                  </a:cubicBezTo>
                  <a:cubicBezTo>
                    <a:pt x="765059" y="26994"/>
                    <a:pt x="770979" y="41286"/>
                    <a:pt x="770979" y="56188"/>
                  </a:cubicBezTo>
                  <a:lnTo>
                    <a:pt x="770979" y="161399"/>
                  </a:lnTo>
                  <a:cubicBezTo>
                    <a:pt x="770979" y="192431"/>
                    <a:pt x="745823" y="217588"/>
                    <a:pt x="714791" y="217588"/>
                  </a:cubicBezTo>
                  <a:lnTo>
                    <a:pt x="56188" y="217588"/>
                  </a:lnTo>
                  <a:cubicBezTo>
                    <a:pt x="25156" y="217588"/>
                    <a:pt x="0" y="192431"/>
                    <a:pt x="0" y="161399"/>
                  </a:cubicBezTo>
                  <a:lnTo>
                    <a:pt x="0" y="56188"/>
                  </a:lnTo>
                  <a:cubicBezTo>
                    <a:pt x="0" y="25156"/>
                    <a:pt x="25156" y="0"/>
                    <a:pt x="56188" y="0"/>
                  </a:cubicBezTo>
                  <a:close/>
                </a:path>
              </a:pathLst>
            </a:custGeom>
            <a:solidFill>
              <a:srgbClr val="FFC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TextBox 25">
              <a:extLst>
                <a:ext uri="{FF2B5EF4-FFF2-40B4-BE49-F238E27FC236}">
                  <a16:creationId xmlns:a16="http://schemas.microsoft.com/office/drawing/2014/main" id="{061CC9B2-FE32-C4E8-E792-97913A596504}"/>
                </a:ext>
              </a:extLst>
            </p:cNvPr>
            <p:cNvSpPr txBox="1"/>
            <p:nvPr/>
          </p:nvSpPr>
          <p:spPr>
            <a:xfrm>
              <a:off x="0" y="-47625"/>
              <a:ext cx="812800" cy="860425"/>
            </a:xfrm>
            <a:prstGeom prst="rect">
              <a:avLst/>
            </a:prstGeom>
          </p:spPr>
          <p:txBody>
            <a:bodyPr lIns="29591" tIns="29591" rIns="29591" bIns="29591" rtlCol="0" anchor="ctr"/>
            <a:lstStyle/>
            <a:p>
              <a:pPr marL="0" marR="0" lvl="0" indent="0" algn="ctr" defTabSz="609630" rtl="0" eaLnBrk="1" fontAlgn="auto" latinLnBrk="0" hangingPunct="1">
                <a:lnSpc>
                  <a:spcPts val="24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3" name="TextBox 82">
            <a:extLst>
              <a:ext uri="{FF2B5EF4-FFF2-40B4-BE49-F238E27FC236}">
                <a16:creationId xmlns:a16="http://schemas.microsoft.com/office/drawing/2014/main" id="{1B7F6BE5-8D4E-7B0E-16B5-8F8E10BDC435}"/>
              </a:ext>
            </a:extLst>
          </p:cNvPr>
          <p:cNvSpPr txBox="1"/>
          <p:nvPr/>
        </p:nvSpPr>
        <p:spPr>
          <a:xfrm>
            <a:off x="6951331" y="3097709"/>
            <a:ext cx="1783219"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4 </a:t>
            </a:r>
            <a:r>
              <a:rPr kumimoji="0" lang="en-US" sz="2800" b="1"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doanh</a:t>
            </a:r>
            <a:endParaRPr kumimoji="0" lang="en-US" sz="28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Lưu</a:t>
            </a:r>
            <a:r>
              <a:rPr kumimoji="0" lang="en-US" sz="28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thủ</a:t>
            </a:r>
            <a:r>
              <a:rPr kumimoji="0" lang="en-US" sz="2800" b="1"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84" name="AutoShape 11">
            <a:extLst>
              <a:ext uri="{FF2B5EF4-FFF2-40B4-BE49-F238E27FC236}">
                <a16:creationId xmlns:a16="http://schemas.microsoft.com/office/drawing/2014/main" id="{D9C0DA91-6CA6-3493-C3CD-CAABC3253E26}"/>
              </a:ext>
            </a:extLst>
          </p:cNvPr>
          <p:cNvSpPr/>
          <p:nvPr/>
        </p:nvSpPr>
        <p:spPr>
          <a:xfrm>
            <a:off x="10681773" y="2597803"/>
            <a:ext cx="0" cy="451844"/>
          </a:xfrm>
          <a:prstGeom prst="line">
            <a:avLst/>
          </a:prstGeom>
          <a:ln w="38100" cap="rnd">
            <a:solidFill>
              <a:srgbClr val="2D8EA4"/>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8" name="Group 35">
            <a:extLst>
              <a:ext uri="{FF2B5EF4-FFF2-40B4-BE49-F238E27FC236}">
                <a16:creationId xmlns:a16="http://schemas.microsoft.com/office/drawing/2014/main" id="{B28BDD37-08F1-FEC7-9D3B-93D8FE13D68A}"/>
              </a:ext>
            </a:extLst>
          </p:cNvPr>
          <p:cNvGrpSpPr/>
          <p:nvPr/>
        </p:nvGrpSpPr>
        <p:grpSpPr>
          <a:xfrm>
            <a:off x="9419200" y="3032035"/>
            <a:ext cx="2434689" cy="938976"/>
            <a:chOff x="0" y="0"/>
            <a:chExt cx="770979" cy="217588"/>
          </a:xfrm>
        </p:grpSpPr>
        <p:sp>
          <p:nvSpPr>
            <p:cNvPr id="93" name="Freeform 36">
              <a:extLst>
                <a:ext uri="{FF2B5EF4-FFF2-40B4-BE49-F238E27FC236}">
                  <a16:creationId xmlns:a16="http://schemas.microsoft.com/office/drawing/2014/main" id="{FEE9C469-706D-7E62-00A2-64232FA95963}"/>
                </a:ext>
              </a:extLst>
            </p:cNvPr>
            <p:cNvSpPr/>
            <p:nvPr/>
          </p:nvSpPr>
          <p:spPr>
            <a:xfrm>
              <a:off x="0" y="0"/>
              <a:ext cx="770979" cy="217588"/>
            </a:xfrm>
            <a:custGeom>
              <a:avLst/>
              <a:gdLst/>
              <a:ahLst/>
              <a:cxnLst/>
              <a:rect l="l" t="t" r="r" b="b"/>
              <a:pathLst>
                <a:path w="770979" h="217588">
                  <a:moveTo>
                    <a:pt x="56188" y="0"/>
                  </a:moveTo>
                  <a:lnTo>
                    <a:pt x="714791" y="0"/>
                  </a:lnTo>
                  <a:cubicBezTo>
                    <a:pt x="729693" y="0"/>
                    <a:pt x="743984" y="5920"/>
                    <a:pt x="754522" y="16457"/>
                  </a:cubicBezTo>
                  <a:cubicBezTo>
                    <a:pt x="765059" y="26994"/>
                    <a:pt x="770979" y="41286"/>
                    <a:pt x="770979" y="56188"/>
                  </a:cubicBezTo>
                  <a:lnTo>
                    <a:pt x="770979" y="161399"/>
                  </a:lnTo>
                  <a:cubicBezTo>
                    <a:pt x="770979" y="192431"/>
                    <a:pt x="745823" y="217588"/>
                    <a:pt x="714791" y="217588"/>
                  </a:cubicBezTo>
                  <a:lnTo>
                    <a:pt x="56188" y="217588"/>
                  </a:lnTo>
                  <a:cubicBezTo>
                    <a:pt x="25156" y="217588"/>
                    <a:pt x="0" y="192431"/>
                    <a:pt x="0" y="161399"/>
                  </a:cubicBezTo>
                  <a:lnTo>
                    <a:pt x="0" y="56188"/>
                  </a:lnTo>
                  <a:cubicBezTo>
                    <a:pt x="0" y="25156"/>
                    <a:pt x="25156" y="0"/>
                    <a:pt x="56188" y="0"/>
                  </a:cubicBezTo>
                  <a:close/>
                </a:path>
              </a:pathLst>
            </a:custGeom>
            <a:solidFill>
              <a:schemeClr val="accent5">
                <a:lumMod val="75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TextBox 37">
              <a:extLst>
                <a:ext uri="{FF2B5EF4-FFF2-40B4-BE49-F238E27FC236}">
                  <a16:creationId xmlns:a16="http://schemas.microsoft.com/office/drawing/2014/main" id="{C15F60E0-F40F-C51F-9E49-9C84F52F8BBB}"/>
                </a:ext>
              </a:extLst>
            </p:cNvPr>
            <p:cNvSpPr txBox="1"/>
            <p:nvPr/>
          </p:nvSpPr>
          <p:spPr>
            <a:xfrm>
              <a:off x="0" y="-47625"/>
              <a:ext cx="812800" cy="860425"/>
            </a:xfrm>
            <a:prstGeom prst="rect">
              <a:avLst/>
            </a:prstGeom>
          </p:spPr>
          <p:txBody>
            <a:bodyPr lIns="29591" tIns="29591" rIns="29591" bIns="29591" rtlCol="0" anchor="ctr"/>
            <a:lstStyle/>
            <a:p>
              <a:pPr marL="0" marR="0" lvl="0" indent="0" algn="ctr" defTabSz="609630" rtl="0" eaLnBrk="1" fontAlgn="auto" latinLnBrk="0" hangingPunct="1">
                <a:lnSpc>
                  <a:spcPts val="24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8" name="TextBox 97">
            <a:extLst>
              <a:ext uri="{FF2B5EF4-FFF2-40B4-BE49-F238E27FC236}">
                <a16:creationId xmlns:a16="http://schemas.microsoft.com/office/drawing/2014/main" id="{60B9DBAE-33EA-91F4-5651-1E6E421DDF70}"/>
              </a:ext>
            </a:extLst>
          </p:cNvPr>
          <p:cNvSpPr txBox="1"/>
          <p:nvPr/>
        </p:nvSpPr>
        <p:spPr>
          <a:xfrm>
            <a:off x="9252554" y="2933791"/>
            <a:ext cx="2881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pc="10" dirty="0">
                <a:solidFill>
                  <a:schemeClr val="bg1"/>
                </a:solidFill>
                <a:latin typeface="Sitka Banner" pitchFamily="2" charset="0"/>
              </a:rPr>
              <a:t>5 </a:t>
            </a:r>
            <a:r>
              <a:rPr kumimoji="0" lang="en-US" sz="2800" b="0" i="0" u="none" strike="noStrike" kern="1200" cap="none" spc="10" normalizeH="0" baseline="0" noProof="0" dirty="0" err="1">
                <a:ln>
                  <a:noFill/>
                </a:ln>
                <a:solidFill>
                  <a:schemeClr val="bg1"/>
                </a:solidFill>
                <a:effectLst/>
                <a:uLnTx/>
                <a:uFillTx/>
                <a:latin typeface="Sitka Banner" pitchFamily="2" charset="0"/>
                <a:ea typeface="+mn-ea"/>
                <a:cs typeface="+mn-cs"/>
              </a:rPr>
              <a:t>trấn</a:t>
            </a:r>
            <a:endParaRPr kumimoji="0" lang="en-US" sz="2800" b="0" i="0" u="none" strike="noStrike" kern="1200" cap="none" spc="10" normalizeH="0" baseline="0" noProof="0" dirty="0">
              <a:ln>
                <a:noFill/>
              </a:ln>
              <a:solidFill>
                <a:schemeClr val="bg1"/>
              </a:solidFill>
              <a:effectLst/>
              <a:uLnTx/>
              <a:uFillTx/>
              <a:latin typeface="Sitka Banner"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pc="10" dirty="0">
                <a:solidFill>
                  <a:schemeClr val="bg1"/>
                </a:solidFill>
                <a:latin typeface="Sitka Banner" pitchFamily="2" charset="0"/>
              </a:rPr>
              <a:t>(</a:t>
            </a:r>
            <a:r>
              <a:rPr lang="en-US" sz="2800" spc="10" dirty="0" err="1">
                <a:solidFill>
                  <a:schemeClr val="bg1"/>
                </a:solidFill>
                <a:latin typeface="Sitka Banner" pitchFamily="2" charset="0"/>
              </a:rPr>
              <a:t>Trấn</a:t>
            </a:r>
            <a:r>
              <a:rPr lang="en-US" sz="2800" spc="10" dirty="0">
                <a:solidFill>
                  <a:schemeClr val="bg1"/>
                </a:solidFill>
                <a:latin typeface="Sitka Banner" pitchFamily="2" charset="0"/>
              </a:rPr>
              <a:t> </a:t>
            </a:r>
            <a:r>
              <a:rPr lang="en-US" sz="2800" spc="10" dirty="0" err="1">
                <a:solidFill>
                  <a:schemeClr val="bg1"/>
                </a:solidFill>
                <a:latin typeface="Sitka Banner" pitchFamily="2" charset="0"/>
              </a:rPr>
              <a:t>thủ</a:t>
            </a:r>
            <a:r>
              <a:rPr lang="en-US" sz="2800" spc="10" dirty="0">
                <a:solidFill>
                  <a:schemeClr val="bg1"/>
                </a:solidFill>
                <a:latin typeface="Sitka Banner" pitchFamily="2" charset="0"/>
              </a:rPr>
              <a:t>)</a:t>
            </a:r>
            <a:endParaRPr kumimoji="0" lang="en-US" sz="2800" b="0" i="0" u="none" strike="noStrike" kern="1200" cap="none" spc="0" normalizeH="0" baseline="0" noProof="0" dirty="0">
              <a:ln>
                <a:noFill/>
              </a:ln>
              <a:solidFill>
                <a:schemeClr val="bg1"/>
              </a:solidFill>
              <a:effectLst/>
              <a:uLnTx/>
              <a:uFillTx/>
              <a:latin typeface="Sitka Banner" pitchFamily="2" charset="0"/>
              <a:ea typeface="+mn-ea"/>
              <a:cs typeface="+mn-cs"/>
            </a:endParaRPr>
          </a:p>
        </p:txBody>
      </p:sp>
      <p:sp>
        <p:nvSpPr>
          <p:cNvPr id="99" name="AutoShape 11">
            <a:extLst>
              <a:ext uri="{FF2B5EF4-FFF2-40B4-BE49-F238E27FC236}">
                <a16:creationId xmlns:a16="http://schemas.microsoft.com/office/drawing/2014/main" id="{D20DB7D9-8548-D7BC-200C-6DDF871EBD5D}"/>
              </a:ext>
            </a:extLst>
          </p:cNvPr>
          <p:cNvSpPr/>
          <p:nvPr/>
        </p:nvSpPr>
        <p:spPr>
          <a:xfrm>
            <a:off x="10734417" y="3941164"/>
            <a:ext cx="0" cy="451844"/>
          </a:xfrm>
          <a:prstGeom prst="line">
            <a:avLst/>
          </a:prstGeom>
          <a:ln w="38100" cap="rnd">
            <a:solidFill>
              <a:srgbClr val="2D8EA4"/>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0" name="Group 41">
            <a:extLst>
              <a:ext uri="{FF2B5EF4-FFF2-40B4-BE49-F238E27FC236}">
                <a16:creationId xmlns:a16="http://schemas.microsoft.com/office/drawing/2014/main" id="{55070394-46D3-C36E-94E9-B4D8C96539B0}"/>
              </a:ext>
            </a:extLst>
          </p:cNvPr>
          <p:cNvGrpSpPr/>
          <p:nvPr/>
        </p:nvGrpSpPr>
        <p:grpSpPr>
          <a:xfrm>
            <a:off x="9323335" y="4407701"/>
            <a:ext cx="2797820" cy="2270891"/>
            <a:chOff x="0" y="0"/>
            <a:chExt cx="841371" cy="702584"/>
          </a:xfrm>
        </p:grpSpPr>
        <p:sp>
          <p:nvSpPr>
            <p:cNvPr id="101" name="Freeform 42">
              <a:extLst>
                <a:ext uri="{FF2B5EF4-FFF2-40B4-BE49-F238E27FC236}">
                  <a16:creationId xmlns:a16="http://schemas.microsoft.com/office/drawing/2014/main" id="{B7116218-00A4-94BE-B8C5-496D6130BB43}"/>
                </a:ext>
              </a:extLst>
            </p:cNvPr>
            <p:cNvSpPr/>
            <p:nvPr/>
          </p:nvSpPr>
          <p:spPr>
            <a:xfrm>
              <a:off x="0" y="0"/>
              <a:ext cx="841371" cy="702584"/>
            </a:xfrm>
            <a:custGeom>
              <a:avLst/>
              <a:gdLst/>
              <a:ahLst/>
              <a:cxnLst/>
              <a:rect l="l" t="t" r="r" b="b"/>
              <a:pathLst>
                <a:path w="841371" h="702584">
                  <a:moveTo>
                    <a:pt x="58508" y="0"/>
                  </a:moveTo>
                  <a:lnTo>
                    <a:pt x="782863" y="0"/>
                  </a:lnTo>
                  <a:cubicBezTo>
                    <a:pt x="815176" y="0"/>
                    <a:pt x="841371" y="26195"/>
                    <a:pt x="841371" y="58508"/>
                  </a:cubicBezTo>
                  <a:lnTo>
                    <a:pt x="841371" y="644076"/>
                  </a:lnTo>
                  <a:cubicBezTo>
                    <a:pt x="841371" y="659593"/>
                    <a:pt x="835207" y="674475"/>
                    <a:pt x="824234" y="685448"/>
                  </a:cubicBezTo>
                  <a:cubicBezTo>
                    <a:pt x="813262" y="696420"/>
                    <a:pt x="798380" y="702584"/>
                    <a:pt x="782863" y="702584"/>
                  </a:cubicBezTo>
                  <a:lnTo>
                    <a:pt x="58508" y="702584"/>
                  </a:lnTo>
                  <a:cubicBezTo>
                    <a:pt x="42991" y="702584"/>
                    <a:pt x="28109" y="696420"/>
                    <a:pt x="17137" y="685448"/>
                  </a:cubicBezTo>
                  <a:cubicBezTo>
                    <a:pt x="6164" y="674475"/>
                    <a:pt x="0" y="659593"/>
                    <a:pt x="0" y="644076"/>
                  </a:cubicBezTo>
                  <a:lnTo>
                    <a:pt x="0" y="58508"/>
                  </a:lnTo>
                  <a:cubicBezTo>
                    <a:pt x="0" y="42991"/>
                    <a:pt x="6164" y="28109"/>
                    <a:pt x="17137" y="17137"/>
                  </a:cubicBezTo>
                  <a:cubicBezTo>
                    <a:pt x="28109" y="6164"/>
                    <a:pt x="42991" y="0"/>
                    <a:pt x="58508" y="0"/>
                  </a:cubicBezTo>
                  <a:close/>
                </a:path>
              </a:pathLst>
            </a:custGeom>
            <a:solidFill>
              <a:schemeClr val="accent5">
                <a:lumMod val="40000"/>
                <a:lumOff val="6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TextBox 43">
              <a:extLst>
                <a:ext uri="{FF2B5EF4-FFF2-40B4-BE49-F238E27FC236}">
                  <a16:creationId xmlns:a16="http://schemas.microsoft.com/office/drawing/2014/main" id="{9C035A0F-8DF3-56F4-68A4-EC7083DF32A7}"/>
                </a:ext>
              </a:extLst>
            </p:cNvPr>
            <p:cNvSpPr txBox="1"/>
            <p:nvPr/>
          </p:nvSpPr>
          <p:spPr>
            <a:xfrm>
              <a:off x="0" y="-47625"/>
              <a:ext cx="812800" cy="860425"/>
            </a:xfrm>
            <a:prstGeom prst="rect">
              <a:avLst/>
            </a:prstGeom>
          </p:spPr>
          <p:txBody>
            <a:bodyPr lIns="29591" tIns="29591" rIns="29591" bIns="29591" rtlCol="0" anchor="ctr"/>
            <a:lstStyle/>
            <a:p>
              <a:pPr marL="0" marR="0" lvl="0" indent="0" algn="ctr" defTabSz="609630" rtl="0" eaLnBrk="1" fontAlgn="auto" latinLnBrk="0" hangingPunct="1">
                <a:lnSpc>
                  <a:spcPts val="24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3" name="TextBox 102">
            <a:extLst>
              <a:ext uri="{FF2B5EF4-FFF2-40B4-BE49-F238E27FC236}">
                <a16:creationId xmlns:a16="http://schemas.microsoft.com/office/drawing/2014/main" id="{C3B1E7D2-0094-3BF6-0702-00C54848E553}"/>
              </a:ext>
            </a:extLst>
          </p:cNvPr>
          <p:cNvSpPr txBox="1"/>
          <p:nvPr/>
        </p:nvSpPr>
        <p:spPr>
          <a:xfrm>
            <a:off x="10008861" y="4444321"/>
            <a:ext cx="158238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Phiên</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An</a:t>
            </a:r>
            <a:endParaRPr kumimoji="0" lang="en-US" sz="2400" b="0" i="0" u="none" strike="noStrike" kern="1200" cap="none" spc="0" normalizeH="0" baseline="0" noProof="0" dirty="0">
              <a:ln>
                <a:noFill/>
              </a:ln>
              <a:solidFill>
                <a:srgbClr val="4F81BD">
                  <a:lumMod val="50000"/>
                </a:srgbClr>
              </a:solidFill>
              <a:effectLst/>
              <a:uLnTx/>
              <a:uFillTx/>
              <a:latin typeface="Sitka Banner" pitchFamily="2" charset="0"/>
              <a:ea typeface="+mn-ea"/>
              <a:cs typeface="+mn-cs"/>
            </a:endParaRPr>
          </a:p>
        </p:txBody>
      </p:sp>
      <p:sp>
        <p:nvSpPr>
          <p:cNvPr id="104" name="TextBox 103">
            <a:extLst>
              <a:ext uri="{FF2B5EF4-FFF2-40B4-BE49-F238E27FC236}">
                <a16:creationId xmlns:a16="http://schemas.microsoft.com/office/drawing/2014/main" id="{AD892FC1-6048-32AA-101A-7AE209297072}"/>
              </a:ext>
            </a:extLst>
          </p:cNvPr>
          <p:cNvSpPr txBox="1"/>
          <p:nvPr/>
        </p:nvSpPr>
        <p:spPr>
          <a:xfrm>
            <a:off x="10056364" y="4850508"/>
            <a:ext cx="158238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Biên</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Hòa</a:t>
            </a:r>
            <a:endParaRPr kumimoji="0" lang="en-US" sz="2400" b="0" i="0" u="none" strike="noStrike" kern="1200" cap="none" spc="0" normalizeH="0" baseline="0" noProof="0" dirty="0">
              <a:ln>
                <a:noFill/>
              </a:ln>
              <a:solidFill>
                <a:srgbClr val="4F81BD">
                  <a:lumMod val="50000"/>
                </a:srgbClr>
              </a:solidFill>
              <a:effectLst/>
              <a:uLnTx/>
              <a:uFillTx/>
              <a:latin typeface="Sitka Banner" pitchFamily="2" charset="0"/>
              <a:ea typeface="+mn-ea"/>
              <a:cs typeface="+mn-cs"/>
            </a:endParaRPr>
          </a:p>
        </p:txBody>
      </p:sp>
      <p:sp>
        <p:nvSpPr>
          <p:cNvPr id="105" name="TextBox 104">
            <a:extLst>
              <a:ext uri="{FF2B5EF4-FFF2-40B4-BE49-F238E27FC236}">
                <a16:creationId xmlns:a16="http://schemas.microsoft.com/office/drawing/2014/main" id="{041DFC02-2A57-123E-A222-C8D23106C959}"/>
              </a:ext>
            </a:extLst>
          </p:cNvPr>
          <p:cNvSpPr txBox="1"/>
          <p:nvPr/>
        </p:nvSpPr>
        <p:spPr>
          <a:xfrm>
            <a:off x="10056363" y="5275890"/>
            <a:ext cx="158238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Hà Tiên</a:t>
            </a:r>
            <a:endParaRPr kumimoji="0" lang="en-US" sz="2400" b="0" i="0" u="none" strike="noStrike" kern="1200" cap="none" spc="0" normalizeH="0" baseline="0" noProof="0" dirty="0">
              <a:ln>
                <a:noFill/>
              </a:ln>
              <a:solidFill>
                <a:srgbClr val="4F81BD">
                  <a:lumMod val="50000"/>
                </a:srgbClr>
              </a:solidFill>
              <a:effectLst/>
              <a:uLnTx/>
              <a:uFillTx/>
              <a:latin typeface="Sitka Banner" pitchFamily="2" charset="0"/>
              <a:ea typeface="+mn-ea"/>
              <a:cs typeface="+mn-cs"/>
            </a:endParaRPr>
          </a:p>
        </p:txBody>
      </p:sp>
      <p:sp>
        <p:nvSpPr>
          <p:cNvPr id="106" name="TextBox 105">
            <a:extLst>
              <a:ext uri="{FF2B5EF4-FFF2-40B4-BE49-F238E27FC236}">
                <a16:creationId xmlns:a16="http://schemas.microsoft.com/office/drawing/2014/main" id="{B679E4FB-5DF9-6B72-1642-CA4DDB36AF91}"/>
              </a:ext>
            </a:extLst>
          </p:cNvPr>
          <p:cNvSpPr txBox="1"/>
          <p:nvPr/>
        </p:nvSpPr>
        <p:spPr>
          <a:xfrm>
            <a:off x="10133992" y="5683874"/>
            <a:ext cx="158238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Vĩnh</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Thanh</a:t>
            </a:r>
            <a:endParaRPr kumimoji="0" lang="en-US" sz="2400" b="0" i="0" u="none" strike="noStrike" kern="1200" cap="none" spc="0" normalizeH="0" baseline="0" noProof="0" dirty="0">
              <a:ln>
                <a:noFill/>
              </a:ln>
              <a:solidFill>
                <a:srgbClr val="4F81BD">
                  <a:lumMod val="50000"/>
                </a:srgbClr>
              </a:solidFill>
              <a:effectLst/>
              <a:uLnTx/>
              <a:uFillTx/>
              <a:latin typeface="Sitka Banner" pitchFamily="2" charset="0"/>
              <a:ea typeface="+mn-ea"/>
              <a:cs typeface="+mn-cs"/>
            </a:endParaRPr>
          </a:p>
        </p:txBody>
      </p:sp>
      <p:sp>
        <p:nvSpPr>
          <p:cNvPr id="107" name="TextBox 106">
            <a:extLst>
              <a:ext uri="{FF2B5EF4-FFF2-40B4-BE49-F238E27FC236}">
                <a16:creationId xmlns:a16="http://schemas.microsoft.com/office/drawing/2014/main" id="{2C63A71E-EF60-BDB4-F9CE-6E1631D23313}"/>
              </a:ext>
            </a:extLst>
          </p:cNvPr>
          <p:cNvSpPr txBox="1"/>
          <p:nvPr/>
        </p:nvSpPr>
        <p:spPr>
          <a:xfrm>
            <a:off x="9854412" y="6119471"/>
            <a:ext cx="207440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Vĩnh</a:t>
            </a:r>
            <a:r>
              <a:rPr kumimoji="0" lang="en-US" sz="2400" b="0" i="0" u="none" strike="noStrike" kern="1200" cap="none" spc="10" normalizeH="0" baseline="0" noProof="0" dirty="0">
                <a:ln>
                  <a:noFill/>
                </a:ln>
                <a:solidFill>
                  <a:srgbClr val="4F81BD">
                    <a:lumMod val="50000"/>
                  </a:srgbClr>
                </a:solidFill>
                <a:effectLst/>
                <a:uLnTx/>
                <a:uFillTx/>
                <a:latin typeface="Sitka Banner" pitchFamily="2" charset="0"/>
                <a:ea typeface="+mn-ea"/>
                <a:cs typeface="+mn-cs"/>
              </a:rPr>
              <a:t> </a:t>
            </a:r>
            <a:r>
              <a:rPr kumimoji="0" lang="en-US" sz="2400" b="0" i="0" u="none" strike="noStrike" kern="1200" cap="none" spc="10" normalizeH="0" baseline="0" noProof="0" dirty="0" err="1">
                <a:ln>
                  <a:noFill/>
                </a:ln>
                <a:solidFill>
                  <a:srgbClr val="4F81BD">
                    <a:lumMod val="50000"/>
                  </a:srgbClr>
                </a:solidFill>
                <a:effectLst/>
                <a:uLnTx/>
                <a:uFillTx/>
                <a:latin typeface="Sitka Banner" pitchFamily="2" charset="0"/>
                <a:ea typeface="+mn-ea"/>
                <a:cs typeface="+mn-cs"/>
              </a:rPr>
              <a:t>Tường</a:t>
            </a:r>
            <a:endParaRPr kumimoji="0" lang="en-US" sz="2400" b="0" i="0" u="none" strike="noStrike" kern="1200" cap="none" spc="0" normalizeH="0" baseline="0" noProof="0" dirty="0">
              <a:ln>
                <a:noFill/>
              </a:ln>
              <a:solidFill>
                <a:srgbClr val="4F81BD">
                  <a:lumMod val="50000"/>
                </a:srgbClr>
              </a:solidFill>
              <a:effectLst/>
              <a:uLnTx/>
              <a:uFillTx/>
              <a:latin typeface="Sitka Banner" pitchFamily="2" charset="0"/>
              <a:ea typeface="+mn-ea"/>
              <a:cs typeface="+mn-cs"/>
            </a:endParaRPr>
          </a:p>
        </p:txBody>
      </p:sp>
      <p:sp>
        <p:nvSpPr>
          <p:cNvPr id="108" name="AutoShape 11">
            <a:extLst>
              <a:ext uri="{FF2B5EF4-FFF2-40B4-BE49-F238E27FC236}">
                <a16:creationId xmlns:a16="http://schemas.microsoft.com/office/drawing/2014/main" id="{3C4D8FAE-ECAA-3C0F-10C9-3953DB919D56}"/>
              </a:ext>
            </a:extLst>
          </p:cNvPr>
          <p:cNvSpPr/>
          <p:nvPr/>
        </p:nvSpPr>
        <p:spPr>
          <a:xfrm flipH="1">
            <a:off x="7902328" y="2737304"/>
            <a:ext cx="17557" cy="297763"/>
          </a:xfrm>
          <a:prstGeom prst="line">
            <a:avLst/>
          </a:prstGeom>
          <a:ln w="38100" cap="rnd">
            <a:solidFill>
              <a:srgbClr val="2D8EA4"/>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9" name="Group 41">
            <a:extLst>
              <a:ext uri="{FF2B5EF4-FFF2-40B4-BE49-F238E27FC236}">
                <a16:creationId xmlns:a16="http://schemas.microsoft.com/office/drawing/2014/main" id="{C4EB5E1E-EC46-EA12-9B0D-DAA1D4DC2EC0}"/>
              </a:ext>
            </a:extLst>
          </p:cNvPr>
          <p:cNvGrpSpPr/>
          <p:nvPr/>
        </p:nvGrpSpPr>
        <p:grpSpPr>
          <a:xfrm>
            <a:off x="4011019" y="4428737"/>
            <a:ext cx="5174909" cy="2272528"/>
            <a:chOff x="0" y="0"/>
            <a:chExt cx="841371" cy="702584"/>
          </a:xfrm>
        </p:grpSpPr>
        <p:sp>
          <p:nvSpPr>
            <p:cNvPr id="110" name="Freeform 42">
              <a:extLst>
                <a:ext uri="{FF2B5EF4-FFF2-40B4-BE49-F238E27FC236}">
                  <a16:creationId xmlns:a16="http://schemas.microsoft.com/office/drawing/2014/main" id="{946D437A-BCAF-3966-A54C-12F0DFA948FC}"/>
                </a:ext>
              </a:extLst>
            </p:cNvPr>
            <p:cNvSpPr/>
            <p:nvPr/>
          </p:nvSpPr>
          <p:spPr>
            <a:xfrm>
              <a:off x="0" y="0"/>
              <a:ext cx="841371" cy="702584"/>
            </a:xfrm>
            <a:custGeom>
              <a:avLst/>
              <a:gdLst/>
              <a:ahLst/>
              <a:cxnLst/>
              <a:rect l="l" t="t" r="r" b="b"/>
              <a:pathLst>
                <a:path w="841371" h="702584">
                  <a:moveTo>
                    <a:pt x="58508" y="0"/>
                  </a:moveTo>
                  <a:lnTo>
                    <a:pt x="782863" y="0"/>
                  </a:lnTo>
                  <a:cubicBezTo>
                    <a:pt x="815176" y="0"/>
                    <a:pt x="841371" y="26195"/>
                    <a:pt x="841371" y="58508"/>
                  </a:cubicBezTo>
                  <a:lnTo>
                    <a:pt x="841371" y="644076"/>
                  </a:lnTo>
                  <a:cubicBezTo>
                    <a:pt x="841371" y="659593"/>
                    <a:pt x="835207" y="674475"/>
                    <a:pt x="824234" y="685448"/>
                  </a:cubicBezTo>
                  <a:cubicBezTo>
                    <a:pt x="813262" y="696420"/>
                    <a:pt x="798380" y="702584"/>
                    <a:pt x="782863" y="702584"/>
                  </a:cubicBezTo>
                  <a:lnTo>
                    <a:pt x="58508" y="702584"/>
                  </a:lnTo>
                  <a:cubicBezTo>
                    <a:pt x="42991" y="702584"/>
                    <a:pt x="28109" y="696420"/>
                    <a:pt x="17137" y="685448"/>
                  </a:cubicBezTo>
                  <a:cubicBezTo>
                    <a:pt x="6164" y="674475"/>
                    <a:pt x="0" y="659593"/>
                    <a:pt x="0" y="644076"/>
                  </a:cubicBezTo>
                  <a:lnTo>
                    <a:pt x="0" y="58508"/>
                  </a:lnTo>
                  <a:cubicBezTo>
                    <a:pt x="0" y="42991"/>
                    <a:pt x="6164" y="28109"/>
                    <a:pt x="17137" y="17137"/>
                  </a:cubicBezTo>
                  <a:cubicBezTo>
                    <a:pt x="28109" y="6164"/>
                    <a:pt x="42991" y="0"/>
                    <a:pt x="58508" y="0"/>
                  </a:cubicBezTo>
                  <a:close/>
                </a:path>
              </a:pathLst>
            </a:custGeom>
            <a:solidFill>
              <a:schemeClr val="accent6">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TextBox 43">
              <a:extLst>
                <a:ext uri="{FF2B5EF4-FFF2-40B4-BE49-F238E27FC236}">
                  <a16:creationId xmlns:a16="http://schemas.microsoft.com/office/drawing/2014/main" id="{B2781B09-FCB5-9E35-B8A4-F63AE52FE5E4}"/>
                </a:ext>
              </a:extLst>
            </p:cNvPr>
            <p:cNvSpPr txBox="1"/>
            <p:nvPr/>
          </p:nvSpPr>
          <p:spPr>
            <a:xfrm>
              <a:off x="0" y="-47625"/>
              <a:ext cx="812800" cy="860425"/>
            </a:xfrm>
            <a:prstGeom prst="rect">
              <a:avLst/>
            </a:prstGeom>
          </p:spPr>
          <p:txBody>
            <a:bodyPr lIns="29591" tIns="29591" rIns="29591" bIns="29591" rtlCol="0" anchor="ctr"/>
            <a:lstStyle/>
            <a:p>
              <a:pPr marL="0" marR="0" lvl="0" indent="0" algn="ctr" defTabSz="609630" rtl="0" eaLnBrk="1" fontAlgn="auto" latinLnBrk="0" hangingPunct="1">
                <a:lnSpc>
                  <a:spcPts val="249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2" name="AutoShape 11">
            <a:extLst>
              <a:ext uri="{FF2B5EF4-FFF2-40B4-BE49-F238E27FC236}">
                <a16:creationId xmlns:a16="http://schemas.microsoft.com/office/drawing/2014/main" id="{E8CBB954-F534-85D0-49C1-6E812479D5E8}"/>
              </a:ext>
            </a:extLst>
          </p:cNvPr>
          <p:cNvSpPr/>
          <p:nvPr/>
        </p:nvSpPr>
        <p:spPr>
          <a:xfrm flipH="1">
            <a:off x="4760191" y="4158949"/>
            <a:ext cx="17557" cy="297763"/>
          </a:xfrm>
          <a:prstGeom prst="line">
            <a:avLst/>
          </a:prstGeom>
          <a:ln w="38100" cap="rnd">
            <a:solidFill>
              <a:srgbClr val="2D8EA4"/>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AutoShape 11">
            <a:extLst>
              <a:ext uri="{FF2B5EF4-FFF2-40B4-BE49-F238E27FC236}">
                <a16:creationId xmlns:a16="http://schemas.microsoft.com/office/drawing/2014/main" id="{7E96B354-C175-60C2-B93D-ADFA3C500A41}"/>
              </a:ext>
            </a:extLst>
          </p:cNvPr>
          <p:cNvSpPr/>
          <p:nvPr/>
        </p:nvSpPr>
        <p:spPr>
          <a:xfrm flipH="1">
            <a:off x="7916190" y="4126655"/>
            <a:ext cx="17557" cy="297763"/>
          </a:xfrm>
          <a:prstGeom prst="line">
            <a:avLst/>
          </a:prstGeom>
          <a:ln w="38100" cap="rnd">
            <a:solidFill>
              <a:srgbClr val="2D8EA4"/>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TextBox 113">
            <a:extLst>
              <a:ext uri="{FF2B5EF4-FFF2-40B4-BE49-F238E27FC236}">
                <a16:creationId xmlns:a16="http://schemas.microsoft.com/office/drawing/2014/main" id="{E15F17EE-D047-1261-D963-F9A2050EC44F}"/>
              </a:ext>
            </a:extLst>
          </p:cNvPr>
          <p:cNvSpPr txBox="1"/>
          <p:nvPr/>
        </p:nvSpPr>
        <p:spPr>
          <a:xfrm>
            <a:off x="3926003" y="4686210"/>
            <a:ext cx="2549785"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spc="10" dirty="0">
                <a:solidFill>
                  <a:srgbClr val="4F81BD">
                    <a:lumMod val="50000"/>
                  </a:srgbClr>
                </a:solidFill>
                <a:latin typeface="Sitka Banner" pitchFamily="2" charset="0"/>
              </a:rPr>
              <a:t>Thanh </a:t>
            </a:r>
            <a:r>
              <a:rPr lang="en-US" sz="2400" spc="10" dirty="0" err="1">
                <a:solidFill>
                  <a:srgbClr val="4F81BD">
                    <a:lumMod val="50000"/>
                  </a:srgbClr>
                </a:solidFill>
                <a:latin typeface="Sitka Banner" pitchFamily="2" charset="0"/>
              </a:rPr>
              <a:t>Hóa</a:t>
            </a:r>
            <a:r>
              <a:rPr lang="en-US" sz="2400" spc="10" dirty="0">
                <a:solidFill>
                  <a:srgbClr val="4F81BD">
                    <a:lumMod val="50000"/>
                  </a:srgbClr>
                </a:solidFill>
                <a:latin typeface="Sitka Banner" pitchFamily="2" charset="0"/>
              </a:rPr>
              <a:t>, </a:t>
            </a:r>
            <a:r>
              <a:rPr lang="en-US" sz="2400" spc="10" dirty="0" err="1">
                <a:solidFill>
                  <a:srgbClr val="4F81BD">
                    <a:lumMod val="50000"/>
                  </a:srgbClr>
                </a:solidFill>
                <a:latin typeface="Sitka Banner" pitchFamily="2" charset="0"/>
              </a:rPr>
              <a:t>Nghệ</a:t>
            </a:r>
            <a:r>
              <a:rPr lang="en-US" sz="2400" spc="10" dirty="0">
                <a:solidFill>
                  <a:srgbClr val="4F81BD">
                    <a:lumMod val="50000"/>
                  </a:srgbClr>
                </a:solidFill>
                <a:latin typeface="Sitka Banner" pitchFamily="2" charset="0"/>
              </a:rPr>
              <a:t> An, </a:t>
            </a:r>
            <a:r>
              <a:rPr lang="en-US" sz="2400" spc="10" dirty="0" err="1">
                <a:solidFill>
                  <a:srgbClr val="4F81BD">
                    <a:lumMod val="50000"/>
                  </a:srgbClr>
                </a:solidFill>
                <a:latin typeface="Sitka Banner" pitchFamily="2" charset="0"/>
              </a:rPr>
              <a:t>Quảng</a:t>
            </a:r>
            <a:r>
              <a:rPr lang="en-US" sz="2400" spc="10" dirty="0">
                <a:solidFill>
                  <a:srgbClr val="4F81BD">
                    <a:lumMod val="50000"/>
                  </a:srgbClr>
                </a:solidFill>
                <a:latin typeface="Sitka Banner" pitchFamily="2" charset="0"/>
              </a:rPr>
              <a:t> </a:t>
            </a:r>
            <a:r>
              <a:rPr lang="en-US" sz="2400" spc="10" dirty="0" err="1">
                <a:solidFill>
                  <a:srgbClr val="4F81BD">
                    <a:lumMod val="50000"/>
                  </a:srgbClr>
                </a:solidFill>
                <a:latin typeface="Sitka Banner" pitchFamily="2" charset="0"/>
              </a:rPr>
              <a:t>Ngãi</a:t>
            </a:r>
            <a:r>
              <a:rPr lang="en-US" sz="2400" spc="10" dirty="0">
                <a:solidFill>
                  <a:srgbClr val="4F81BD">
                    <a:lumMod val="50000"/>
                  </a:srgbClr>
                </a:solidFill>
                <a:latin typeface="Sitka Banner" pitchFamily="2" charset="0"/>
              </a:rPr>
              <a:t>, Bình </a:t>
            </a:r>
            <a:r>
              <a:rPr lang="en-US" sz="2400" spc="10" dirty="0" err="1">
                <a:solidFill>
                  <a:srgbClr val="4F81BD">
                    <a:lumMod val="50000"/>
                  </a:srgbClr>
                </a:solidFill>
                <a:latin typeface="Sitka Banner" pitchFamily="2" charset="0"/>
              </a:rPr>
              <a:t>Định</a:t>
            </a:r>
            <a:r>
              <a:rPr lang="en-US" sz="2400" spc="10" dirty="0">
                <a:solidFill>
                  <a:srgbClr val="4F81BD">
                    <a:lumMod val="50000"/>
                  </a:srgbClr>
                </a:solidFill>
                <a:latin typeface="Sitka Banner" pitchFamily="2" charset="0"/>
              </a:rPr>
              <a:t>, </a:t>
            </a:r>
            <a:r>
              <a:rPr lang="en-US" sz="2400" spc="10" dirty="0" err="1">
                <a:solidFill>
                  <a:srgbClr val="4F81BD">
                    <a:lumMod val="50000"/>
                  </a:srgbClr>
                </a:solidFill>
                <a:latin typeface="Sitka Banner" pitchFamily="2" charset="0"/>
              </a:rPr>
              <a:t>Phú</a:t>
            </a:r>
            <a:r>
              <a:rPr lang="en-US" sz="2400" spc="10" dirty="0">
                <a:solidFill>
                  <a:srgbClr val="4F81BD">
                    <a:lumMod val="50000"/>
                  </a:srgbClr>
                </a:solidFill>
                <a:latin typeface="Sitka Banner" pitchFamily="2" charset="0"/>
              </a:rPr>
              <a:t> </a:t>
            </a:r>
            <a:r>
              <a:rPr lang="en-US" sz="2400" spc="10" dirty="0" err="1">
                <a:solidFill>
                  <a:srgbClr val="4F81BD">
                    <a:lumMod val="50000"/>
                  </a:srgbClr>
                </a:solidFill>
                <a:latin typeface="Sitka Banner" pitchFamily="2" charset="0"/>
              </a:rPr>
              <a:t>Yên</a:t>
            </a:r>
            <a:r>
              <a:rPr lang="en-US" sz="2400" spc="10" dirty="0">
                <a:solidFill>
                  <a:srgbClr val="4F81BD">
                    <a:lumMod val="50000"/>
                  </a:srgbClr>
                </a:solidFill>
                <a:latin typeface="Sitka Banner" pitchFamily="2" charset="0"/>
              </a:rPr>
              <a:t>, Bình </a:t>
            </a:r>
            <a:r>
              <a:rPr lang="en-US" sz="2400" spc="10" dirty="0" err="1">
                <a:solidFill>
                  <a:srgbClr val="4F81BD">
                    <a:lumMod val="50000"/>
                  </a:srgbClr>
                </a:solidFill>
                <a:latin typeface="Sitka Banner" pitchFamily="2" charset="0"/>
              </a:rPr>
              <a:t>Hòa</a:t>
            </a:r>
            <a:r>
              <a:rPr lang="en-US" sz="2400" spc="10" dirty="0">
                <a:solidFill>
                  <a:srgbClr val="4F81BD">
                    <a:lumMod val="50000"/>
                  </a:srgbClr>
                </a:solidFill>
                <a:latin typeface="Sitka Banner" pitchFamily="2" charset="0"/>
              </a:rPr>
              <a:t>, Bình </a:t>
            </a:r>
            <a:r>
              <a:rPr lang="en-US" sz="2400" spc="10" dirty="0" err="1">
                <a:solidFill>
                  <a:srgbClr val="4F81BD">
                    <a:lumMod val="50000"/>
                  </a:srgbClr>
                </a:solidFill>
                <a:latin typeface="Sitka Banner" pitchFamily="2" charset="0"/>
              </a:rPr>
              <a:t>Thuận</a:t>
            </a:r>
            <a:r>
              <a:rPr lang="en-US" sz="2400" spc="10" dirty="0">
                <a:solidFill>
                  <a:srgbClr val="4F81BD">
                    <a:lumMod val="50000"/>
                  </a:srgbClr>
                </a:solidFill>
                <a:latin typeface="Sitka Banner" pitchFamily="2" charset="0"/>
              </a:rPr>
              <a:t>. </a:t>
            </a:r>
            <a:endParaRPr kumimoji="0" lang="en-US" sz="2400" b="0" i="0" u="none" strike="noStrike" kern="1200" cap="none" spc="0" normalizeH="0" baseline="0" noProof="0" dirty="0">
              <a:ln>
                <a:noFill/>
              </a:ln>
              <a:solidFill>
                <a:srgbClr val="4F81BD">
                  <a:lumMod val="50000"/>
                </a:srgbClr>
              </a:solidFill>
              <a:effectLst/>
              <a:uLnTx/>
              <a:uFillTx/>
              <a:latin typeface="Sitka Banner" pitchFamily="2" charset="0"/>
              <a:ea typeface="+mn-ea"/>
              <a:cs typeface="+mn-cs"/>
            </a:endParaRPr>
          </a:p>
        </p:txBody>
      </p:sp>
      <p:sp>
        <p:nvSpPr>
          <p:cNvPr id="115" name="Rectangle 114">
            <a:extLst>
              <a:ext uri="{FF2B5EF4-FFF2-40B4-BE49-F238E27FC236}">
                <a16:creationId xmlns:a16="http://schemas.microsoft.com/office/drawing/2014/main" id="{00975C43-0B04-1201-6BAC-8755058C119E}"/>
              </a:ext>
            </a:extLst>
          </p:cNvPr>
          <p:cNvSpPr/>
          <p:nvPr/>
        </p:nvSpPr>
        <p:spPr>
          <a:xfrm>
            <a:off x="6402333" y="4434627"/>
            <a:ext cx="45719" cy="2206715"/>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E0248814-4DF7-2028-03E4-04D167BF6AF2}"/>
              </a:ext>
            </a:extLst>
          </p:cNvPr>
          <p:cNvSpPr txBox="1"/>
          <p:nvPr/>
        </p:nvSpPr>
        <p:spPr>
          <a:xfrm>
            <a:off x="6604842" y="4595505"/>
            <a:ext cx="260946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spc="10" dirty="0" err="1">
                <a:solidFill>
                  <a:srgbClr val="4F81BD">
                    <a:lumMod val="50000"/>
                  </a:srgbClr>
                </a:solidFill>
                <a:latin typeface="Sitka Banner" pitchFamily="2" charset="0"/>
              </a:rPr>
              <a:t>Hình</a:t>
            </a:r>
            <a:r>
              <a:rPr lang="en-US" sz="2400" spc="10" dirty="0">
                <a:solidFill>
                  <a:srgbClr val="4F81BD">
                    <a:lumMod val="50000"/>
                  </a:srgbClr>
                </a:solidFill>
                <a:latin typeface="Sitka Banner" pitchFamily="2" charset="0"/>
              </a:rPr>
              <a:t> </a:t>
            </a:r>
            <a:r>
              <a:rPr lang="en-US" sz="2400" spc="10" dirty="0" err="1">
                <a:solidFill>
                  <a:srgbClr val="4F81BD">
                    <a:lumMod val="50000"/>
                  </a:srgbClr>
                </a:solidFill>
                <a:latin typeface="Sitka Banner" pitchFamily="2" charset="0"/>
              </a:rPr>
              <a:t>thức</a:t>
            </a:r>
            <a:r>
              <a:rPr lang="en-US" sz="2400" spc="10" dirty="0">
                <a:solidFill>
                  <a:srgbClr val="4F81BD">
                    <a:lumMod val="50000"/>
                  </a:srgbClr>
                </a:solidFill>
                <a:latin typeface="Sitka Banner" pitchFamily="2" charset="0"/>
              </a:rPr>
              <a:t> </a:t>
            </a:r>
            <a:r>
              <a:rPr lang="en-US" sz="2400" spc="10" dirty="0" err="1">
                <a:solidFill>
                  <a:srgbClr val="4F81BD">
                    <a:lumMod val="50000"/>
                  </a:srgbClr>
                </a:solidFill>
                <a:latin typeface="Sitka Banner" pitchFamily="2" charset="0"/>
              </a:rPr>
              <a:t>quân</a:t>
            </a:r>
            <a:r>
              <a:rPr lang="en-US" sz="2400" spc="10" dirty="0">
                <a:solidFill>
                  <a:srgbClr val="4F81BD">
                    <a:lumMod val="50000"/>
                  </a:srgbClr>
                </a:solidFill>
                <a:latin typeface="Sitka Banner" pitchFamily="2" charset="0"/>
              </a:rPr>
              <a:t> </a:t>
            </a:r>
            <a:r>
              <a:rPr lang="en-US" sz="2400" spc="10" dirty="0" err="1">
                <a:solidFill>
                  <a:srgbClr val="4F81BD">
                    <a:lumMod val="50000"/>
                  </a:srgbClr>
                </a:solidFill>
                <a:latin typeface="Sitka Banner" pitchFamily="2" charset="0"/>
              </a:rPr>
              <a:t>quản</a:t>
            </a:r>
            <a:r>
              <a:rPr lang="en-US" sz="2400" spc="10" dirty="0">
                <a:solidFill>
                  <a:srgbClr val="4F81BD">
                    <a:lumMod val="50000"/>
                  </a:srgbClr>
                </a:solidFill>
                <a:latin typeface="Sitka Banner" pitchFamily="2" charset="0"/>
              </a:rPr>
              <a:t> </a:t>
            </a:r>
            <a:r>
              <a:rPr lang="en-US" sz="2400" spc="10" dirty="0" err="1">
                <a:solidFill>
                  <a:srgbClr val="4F81BD">
                    <a:lumMod val="50000"/>
                  </a:srgbClr>
                </a:solidFill>
                <a:latin typeface="Sitka Banner" pitchFamily="2" charset="0"/>
              </a:rPr>
              <a:t>bảo</a:t>
            </a:r>
            <a:r>
              <a:rPr lang="en-US" sz="2400" spc="10" dirty="0">
                <a:solidFill>
                  <a:srgbClr val="4F81BD">
                    <a:lumMod val="50000"/>
                  </a:srgbClr>
                </a:solidFill>
                <a:latin typeface="Sitka Banner" pitchFamily="2" charset="0"/>
              </a:rPr>
              <a:t> </a:t>
            </a:r>
            <a:r>
              <a:rPr lang="en-US" sz="2400" spc="10" dirty="0" err="1">
                <a:solidFill>
                  <a:srgbClr val="4F81BD">
                    <a:lumMod val="50000"/>
                  </a:srgbClr>
                </a:solidFill>
                <a:latin typeface="Sitka Banner" pitchFamily="2" charset="0"/>
              </a:rPr>
              <a:t>vệ</a:t>
            </a:r>
            <a:r>
              <a:rPr lang="en-US" sz="2400" spc="10" dirty="0">
                <a:solidFill>
                  <a:srgbClr val="4F81BD">
                    <a:lumMod val="50000"/>
                  </a:srgbClr>
                </a:solidFill>
                <a:latin typeface="Sitka Banner" pitchFamily="2" charset="0"/>
              </a:rPr>
              <a:t> </a:t>
            </a:r>
            <a:r>
              <a:rPr lang="en-US" sz="2400" spc="10" dirty="0" err="1">
                <a:solidFill>
                  <a:srgbClr val="4F81BD">
                    <a:lumMod val="50000"/>
                  </a:srgbClr>
                </a:solidFill>
                <a:latin typeface="Sitka Banner" pitchFamily="2" charset="0"/>
              </a:rPr>
              <a:t>kinh</a:t>
            </a:r>
            <a:r>
              <a:rPr lang="en-US" sz="2400" spc="10" dirty="0">
                <a:solidFill>
                  <a:srgbClr val="4F81BD">
                    <a:lumMod val="50000"/>
                  </a:srgbClr>
                </a:solidFill>
                <a:latin typeface="Sitka Banner" pitchFamily="2" charset="0"/>
              </a:rPr>
              <a:t> </a:t>
            </a:r>
            <a:r>
              <a:rPr lang="en-US" sz="2400" spc="10" dirty="0" err="1">
                <a:solidFill>
                  <a:srgbClr val="4F81BD">
                    <a:lumMod val="50000"/>
                  </a:srgbClr>
                </a:solidFill>
                <a:latin typeface="Sitka Banner" pitchFamily="2" charset="0"/>
              </a:rPr>
              <a:t>thành</a:t>
            </a:r>
            <a:r>
              <a:rPr lang="en-US" sz="2400" spc="10" dirty="0">
                <a:solidFill>
                  <a:srgbClr val="4F81BD">
                    <a:lumMod val="50000"/>
                  </a:srgbClr>
                </a:solidFill>
                <a:latin typeface="Sitka Banner" pitchFamily="2" charset="0"/>
              </a:rPr>
              <a:t> (</a:t>
            </a:r>
            <a:r>
              <a:rPr lang="en-US" sz="2400" spc="10" dirty="0" err="1">
                <a:solidFill>
                  <a:srgbClr val="4F81BD">
                    <a:lumMod val="50000"/>
                  </a:srgbClr>
                </a:solidFill>
                <a:latin typeface="Sitka Banner" pitchFamily="2" charset="0"/>
              </a:rPr>
              <a:t>Quảng</a:t>
            </a:r>
            <a:r>
              <a:rPr lang="en-US" sz="2400" spc="10" dirty="0">
                <a:solidFill>
                  <a:srgbClr val="4F81BD">
                    <a:lumMod val="50000"/>
                  </a:srgbClr>
                </a:solidFill>
                <a:latin typeface="Sitka Banner" pitchFamily="2" charset="0"/>
              </a:rPr>
              <a:t> Bình, </a:t>
            </a:r>
            <a:r>
              <a:rPr lang="en-US" sz="2400" spc="10" dirty="0" err="1">
                <a:solidFill>
                  <a:srgbClr val="4F81BD">
                    <a:lumMod val="50000"/>
                  </a:srgbClr>
                </a:solidFill>
                <a:latin typeface="Sitka Banner" pitchFamily="2" charset="0"/>
              </a:rPr>
              <a:t>Quảng</a:t>
            </a:r>
            <a:r>
              <a:rPr lang="en-US" sz="2400" spc="10" dirty="0">
                <a:solidFill>
                  <a:srgbClr val="4F81BD">
                    <a:lumMod val="50000"/>
                  </a:srgbClr>
                </a:solidFill>
                <a:latin typeface="Sitka Banner" pitchFamily="2" charset="0"/>
              </a:rPr>
              <a:t> </a:t>
            </a:r>
            <a:r>
              <a:rPr lang="en-US" sz="2400" spc="10" dirty="0" err="1">
                <a:solidFill>
                  <a:srgbClr val="4F81BD">
                    <a:lumMod val="50000"/>
                  </a:srgbClr>
                </a:solidFill>
                <a:latin typeface="Sitka Banner" pitchFamily="2" charset="0"/>
              </a:rPr>
              <a:t>Trị</a:t>
            </a:r>
            <a:r>
              <a:rPr lang="en-US" sz="2400" spc="10" dirty="0">
                <a:solidFill>
                  <a:srgbClr val="4F81BD">
                    <a:lumMod val="50000"/>
                  </a:srgbClr>
                </a:solidFill>
                <a:latin typeface="Sitka Banner" pitchFamily="2" charset="0"/>
              </a:rPr>
              <a:t>, </a:t>
            </a:r>
            <a:r>
              <a:rPr lang="en-US" sz="2400" spc="10" dirty="0" err="1">
                <a:solidFill>
                  <a:srgbClr val="4F81BD">
                    <a:lumMod val="50000"/>
                  </a:srgbClr>
                </a:solidFill>
                <a:latin typeface="Sitka Banner" pitchFamily="2" charset="0"/>
              </a:rPr>
              <a:t>Quảng</a:t>
            </a:r>
            <a:r>
              <a:rPr lang="en-US" sz="2400" spc="10" dirty="0">
                <a:solidFill>
                  <a:srgbClr val="4F81BD">
                    <a:lumMod val="50000"/>
                  </a:srgbClr>
                </a:solidFill>
                <a:latin typeface="Sitka Banner" pitchFamily="2" charset="0"/>
              </a:rPr>
              <a:t> </a:t>
            </a:r>
            <a:r>
              <a:rPr lang="en-US" sz="2400" spc="10" dirty="0" err="1">
                <a:solidFill>
                  <a:srgbClr val="4F81BD">
                    <a:lumMod val="50000"/>
                  </a:srgbClr>
                </a:solidFill>
                <a:latin typeface="Sitka Banner" pitchFamily="2" charset="0"/>
              </a:rPr>
              <a:t>Đức</a:t>
            </a:r>
            <a:r>
              <a:rPr lang="en-US" sz="2400" spc="10" dirty="0">
                <a:solidFill>
                  <a:srgbClr val="4F81BD">
                    <a:lumMod val="50000"/>
                  </a:srgbClr>
                </a:solidFill>
                <a:latin typeface="Sitka Banner" pitchFamily="2" charset="0"/>
              </a:rPr>
              <a:t>, </a:t>
            </a:r>
            <a:r>
              <a:rPr lang="en-US" sz="2400" spc="10" dirty="0" err="1">
                <a:solidFill>
                  <a:srgbClr val="4F81BD">
                    <a:lumMod val="50000"/>
                  </a:srgbClr>
                </a:solidFill>
                <a:latin typeface="Sitka Banner" pitchFamily="2" charset="0"/>
              </a:rPr>
              <a:t>Quảng</a:t>
            </a:r>
            <a:r>
              <a:rPr lang="en-US" sz="2400" spc="10" dirty="0">
                <a:solidFill>
                  <a:srgbClr val="4F81BD">
                    <a:lumMod val="50000"/>
                  </a:srgbClr>
                </a:solidFill>
                <a:latin typeface="Sitka Banner" pitchFamily="2" charset="0"/>
              </a:rPr>
              <a:t> Nam) </a:t>
            </a:r>
            <a:endParaRPr kumimoji="0" lang="en-US" sz="2400" b="0" i="0" u="none" strike="noStrike" kern="1200" cap="none" spc="0" normalizeH="0" baseline="0" noProof="0" dirty="0">
              <a:ln>
                <a:noFill/>
              </a:ln>
              <a:solidFill>
                <a:srgbClr val="4F81BD">
                  <a:lumMod val="50000"/>
                </a:srgbClr>
              </a:solidFill>
              <a:effectLst/>
              <a:uLnTx/>
              <a:uFillTx/>
              <a:latin typeface="Sitka Banner" pitchFamily="2" charset="0"/>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1528D63-B018-DEF1-B48B-41DD024E8AEE}"/>
              </a:ext>
            </a:extLst>
          </p:cNvPr>
          <p:cNvPicPr>
            <a:picLocks noChangeAspect="1"/>
          </p:cNvPicPr>
          <p:nvPr/>
        </p:nvPicPr>
        <p:blipFill>
          <a:blip r:embed="rId2"/>
          <a:stretch>
            <a:fillRect/>
          </a:stretch>
        </p:blipFill>
        <p:spPr>
          <a:xfrm>
            <a:off x="383656" y="32715"/>
            <a:ext cx="11683662" cy="1441441"/>
          </a:xfrm>
          <a:prstGeom prst="rect">
            <a:avLst/>
          </a:prstGeom>
        </p:spPr>
      </p:pic>
      <p:sp>
        <p:nvSpPr>
          <p:cNvPr id="14" name="TextBox 30">
            <a:extLst>
              <a:ext uri="{FF2B5EF4-FFF2-40B4-BE49-F238E27FC236}">
                <a16:creationId xmlns:a16="http://schemas.microsoft.com/office/drawing/2014/main" id="{212BADEA-58AB-1C96-AEEF-07832B15A1F1}"/>
              </a:ext>
            </a:extLst>
          </p:cNvPr>
          <p:cNvSpPr txBox="1"/>
          <p:nvPr/>
        </p:nvSpPr>
        <p:spPr>
          <a:xfrm>
            <a:off x="1074702" y="291770"/>
            <a:ext cx="4696186" cy="92333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prstClr val="black"/>
                </a:solidFill>
                <a:latin typeface="Sitka Banner" pitchFamily="2" charset="0"/>
                <a:cs typeface="Times New Roman" panose="02020603050405020304" pitchFamily="18" charset="0"/>
              </a:rPr>
              <a:t>N</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hận</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xét</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về</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bộ</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máy</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hành</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chính</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nhà</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nước</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thời</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Gia Long.</a:t>
            </a:r>
          </a:p>
        </p:txBody>
      </p:sp>
      <p:pic>
        <p:nvPicPr>
          <p:cNvPr id="2" name="Picture 1">
            <a:extLst>
              <a:ext uri="{FF2B5EF4-FFF2-40B4-BE49-F238E27FC236}">
                <a16:creationId xmlns:a16="http://schemas.microsoft.com/office/drawing/2014/main" id="{8CD26AB4-6F82-0992-E99D-62AF3C28C90D}"/>
              </a:ext>
            </a:extLst>
          </p:cNvPr>
          <p:cNvPicPr>
            <a:picLocks noChangeAspect="1"/>
          </p:cNvPicPr>
          <p:nvPr/>
        </p:nvPicPr>
        <p:blipFill>
          <a:blip r:embed="rId3"/>
          <a:stretch>
            <a:fillRect/>
          </a:stretch>
        </p:blipFill>
        <p:spPr>
          <a:xfrm>
            <a:off x="363291" y="1551008"/>
            <a:ext cx="6092963" cy="5244937"/>
          </a:xfrm>
          <a:prstGeom prst="rect">
            <a:avLst/>
          </a:prstGeom>
        </p:spPr>
      </p:pic>
      <p:pic>
        <p:nvPicPr>
          <p:cNvPr id="5" name="Picture 4">
            <a:extLst>
              <a:ext uri="{FF2B5EF4-FFF2-40B4-BE49-F238E27FC236}">
                <a16:creationId xmlns:a16="http://schemas.microsoft.com/office/drawing/2014/main" id="{384166EE-407C-E09D-DAF7-2C966C20235C}"/>
              </a:ext>
            </a:extLst>
          </p:cNvPr>
          <p:cNvPicPr>
            <a:picLocks noChangeAspect="1"/>
          </p:cNvPicPr>
          <p:nvPr/>
        </p:nvPicPr>
        <p:blipFill>
          <a:blip r:embed="rId4"/>
          <a:stretch>
            <a:fillRect/>
          </a:stretch>
        </p:blipFill>
        <p:spPr>
          <a:xfrm>
            <a:off x="6096000" y="173620"/>
            <a:ext cx="5443959" cy="1180618"/>
          </a:xfrm>
          <a:prstGeom prst="rect">
            <a:avLst/>
          </a:prstGeom>
        </p:spPr>
      </p:pic>
      <p:sp>
        <p:nvSpPr>
          <p:cNvPr id="8" name="TextBox 30">
            <a:extLst>
              <a:ext uri="{FF2B5EF4-FFF2-40B4-BE49-F238E27FC236}">
                <a16:creationId xmlns:a16="http://schemas.microsoft.com/office/drawing/2014/main" id="{FB4FBBB3-63A8-4CB3-F934-F14488919017}"/>
              </a:ext>
            </a:extLst>
          </p:cNvPr>
          <p:cNvSpPr txBox="1"/>
          <p:nvPr/>
        </p:nvSpPr>
        <p:spPr>
          <a:xfrm>
            <a:off x="6687383" y="564030"/>
            <a:ext cx="4696186" cy="46166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prstClr val="black"/>
                </a:solidFill>
                <a:latin typeface="Sitka Banner" pitchFamily="2" charset="0"/>
                <a:cs typeface="Times New Roman" panose="02020603050405020304" pitchFamily="18" charset="0"/>
              </a:rPr>
              <a:t>………………………………………..</a:t>
            </a:r>
            <a:endPar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p:txBody>
      </p:sp>
      <p:sp>
        <p:nvSpPr>
          <p:cNvPr id="10" name="Freeform 2">
            <a:extLst>
              <a:ext uri="{FF2B5EF4-FFF2-40B4-BE49-F238E27FC236}">
                <a16:creationId xmlns:a16="http://schemas.microsoft.com/office/drawing/2014/main" id="{530C374D-B0E0-AC18-BEFE-6C6B6CB6DD95}"/>
              </a:ext>
            </a:extLst>
          </p:cNvPr>
          <p:cNvSpPr/>
          <p:nvPr/>
        </p:nvSpPr>
        <p:spPr>
          <a:xfrm>
            <a:off x="6687383" y="1551008"/>
            <a:ext cx="5193633" cy="5165303"/>
          </a:xfrm>
          <a:custGeom>
            <a:avLst/>
            <a:gdLst/>
            <a:ahLst/>
            <a:cxnLst/>
            <a:rect l="l" t="t" r="r" b="b"/>
            <a:pathLst>
              <a:path w="7790449" h="7747955">
                <a:moveTo>
                  <a:pt x="0" y="0"/>
                </a:moveTo>
                <a:lnTo>
                  <a:pt x="7790449" y="0"/>
                </a:lnTo>
                <a:lnTo>
                  <a:pt x="7790449" y="7747955"/>
                </a:lnTo>
                <a:lnTo>
                  <a:pt x="0" y="77479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11" name="TextBox 30">
            <a:extLst>
              <a:ext uri="{FF2B5EF4-FFF2-40B4-BE49-F238E27FC236}">
                <a16:creationId xmlns:a16="http://schemas.microsoft.com/office/drawing/2014/main" id="{58542AE3-D67A-2D44-9172-38366221BF05}"/>
              </a:ext>
            </a:extLst>
          </p:cNvPr>
          <p:cNvSpPr txBox="1"/>
          <p:nvPr/>
        </p:nvSpPr>
        <p:spPr>
          <a:xfrm>
            <a:off x="8404981" y="3387422"/>
            <a:ext cx="1758435" cy="160043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C00000"/>
                </a:solidFill>
                <a:latin typeface="Sitka Banner" pitchFamily="2" charset="0"/>
                <a:cs typeface="Times New Roman" panose="02020603050405020304" pitchFamily="18" charset="0"/>
              </a:rPr>
              <a:t>B</a:t>
            </a:r>
            <a:r>
              <a:rPr kumimoji="0" lang="en-US" sz="2600" b="1"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ộ </a:t>
            </a:r>
            <a:r>
              <a:rPr kumimoji="0" lang="en-US" sz="2600" b="1"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máy</a:t>
            </a:r>
            <a:r>
              <a:rPr kumimoji="0" lang="en-US" sz="2600" b="1"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hành</a:t>
            </a:r>
            <a:r>
              <a:rPr kumimoji="0" lang="en-US" sz="2600" b="1"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chính</a:t>
            </a:r>
            <a:r>
              <a:rPr kumimoji="0" lang="en-US" sz="2600" b="1"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nhà</a:t>
            </a:r>
            <a:r>
              <a:rPr kumimoji="0" lang="en-US" sz="2600" b="1"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nước</a:t>
            </a:r>
            <a:r>
              <a:rPr kumimoji="0" lang="en-US" sz="2600" b="1"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thời</a:t>
            </a:r>
            <a:r>
              <a:rPr kumimoji="0" lang="en-US" sz="2600" b="1"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Gia Long</a:t>
            </a:r>
          </a:p>
        </p:txBody>
      </p:sp>
      <p:sp>
        <p:nvSpPr>
          <p:cNvPr id="12" name="TextBox 30">
            <a:extLst>
              <a:ext uri="{FF2B5EF4-FFF2-40B4-BE49-F238E27FC236}">
                <a16:creationId xmlns:a16="http://schemas.microsoft.com/office/drawing/2014/main" id="{55FBC6F7-3395-2C82-343F-02EBAFD5870C}"/>
              </a:ext>
            </a:extLst>
          </p:cNvPr>
          <p:cNvSpPr txBox="1"/>
          <p:nvPr/>
        </p:nvSpPr>
        <p:spPr>
          <a:xfrm rot="699515">
            <a:off x="7910554" y="5321570"/>
            <a:ext cx="2046650" cy="120032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err="1">
                <a:latin typeface="Sitka Banner" pitchFamily="2" charset="0"/>
                <a:cs typeface="Times New Roman" panose="02020603050405020304" pitchFamily="18" charset="0"/>
              </a:rPr>
              <a:t>Tổ</a:t>
            </a:r>
            <a:r>
              <a:rPr lang="en-US" sz="2600" dirty="0">
                <a:latin typeface="Sitka Banner" pitchFamily="2" charset="0"/>
                <a:cs typeface="Times New Roman" panose="02020603050405020304" pitchFamily="18" charset="0"/>
              </a:rPr>
              <a:t> </a:t>
            </a:r>
            <a:r>
              <a:rPr lang="en-US" sz="2600" dirty="0" err="1">
                <a:latin typeface="Sitka Banner" pitchFamily="2" charset="0"/>
                <a:cs typeface="Times New Roman" panose="02020603050405020304" pitchFamily="18" charset="0"/>
              </a:rPr>
              <a:t>chức</a:t>
            </a:r>
            <a:r>
              <a:rPr lang="en-US" sz="2600" dirty="0">
                <a:latin typeface="Sitka Banner" pitchFamily="2" charset="0"/>
                <a:cs typeface="Times New Roman" panose="02020603050405020304" pitchFamily="18" charset="0"/>
              </a:rPr>
              <a:t> </a:t>
            </a:r>
            <a:r>
              <a:rPr lang="en-US" sz="2600" dirty="0" err="1">
                <a:latin typeface="Sitka Banner" pitchFamily="2" charset="0"/>
                <a:cs typeface="Times New Roman" panose="02020603050405020304" pitchFamily="18" charset="0"/>
              </a:rPr>
              <a:t>thiếu</a:t>
            </a:r>
            <a:r>
              <a:rPr lang="en-US" sz="2600" dirty="0">
                <a:latin typeface="Sitka Banner" pitchFamily="2" charset="0"/>
                <a:cs typeface="Times New Roman" panose="02020603050405020304" pitchFamily="18" charset="0"/>
              </a:rPr>
              <a:t> </a:t>
            </a:r>
            <a:r>
              <a:rPr lang="en-US" sz="2600" dirty="0" err="1">
                <a:latin typeface="Sitka Banner" pitchFamily="2" charset="0"/>
                <a:cs typeface="Times New Roman" panose="02020603050405020304" pitchFamily="18" charset="0"/>
              </a:rPr>
              <a:t>thống</a:t>
            </a:r>
            <a:r>
              <a:rPr lang="en-US" sz="2600" dirty="0">
                <a:latin typeface="Sitka Banner" pitchFamily="2" charset="0"/>
                <a:cs typeface="Times New Roman" panose="02020603050405020304" pitchFamily="18" charset="0"/>
              </a:rPr>
              <a:t> </a:t>
            </a:r>
            <a:r>
              <a:rPr lang="en-US" sz="2600" dirty="0" err="1">
                <a:latin typeface="Sitka Banner" pitchFamily="2" charset="0"/>
                <a:cs typeface="Times New Roman" panose="02020603050405020304" pitchFamily="18" charset="0"/>
              </a:rPr>
              <a:t>nhất</a:t>
            </a:r>
            <a:r>
              <a:rPr lang="en-US" sz="2600" dirty="0">
                <a:latin typeface="Sitka Banner" pitchFamily="2" charset="0"/>
                <a:cs typeface="Times New Roman" panose="02020603050405020304" pitchFamily="18" charset="0"/>
              </a:rPr>
              <a:t> </a:t>
            </a:r>
            <a:r>
              <a:rPr lang="en-US" sz="2600" dirty="0" err="1">
                <a:latin typeface="Sitka Banner" pitchFamily="2" charset="0"/>
                <a:cs typeface="Times New Roman" panose="02020603050405020304" pitchFamily="18" charset="0"/>
              </a:rPr>
              <a:t>giữa</a:t>
            </a:r>
            <a:r>
              <a:rPr lang="en-US" sz="2600" dirty="0">
                <a:latin typeface="Sitka Banner" pitchFamily="2" charset="0"/>
                <a:cs typeface="Times New Roman" panose="02020603050405020304" pitchFamily="18" charset="0"/>
              </a:rPr>
              <a:t> </a:t>
            </a:r>
            <a:r>
              <a:rPr lang="en-US" sz="2600" dirty="0" err="1">
                <a:latin typeface="Sitka Banner" pitchFamily="2" charset="0"/>
                <a:cs typeface="Times New Roman" panose="02020603050405020304" pitchFamily="18" charset="0"/>
              </a:rPr>
              <a:t>các</a:t>
            </a:r>
            <a:r>
              <a:rPr lang="en-US" sz="2600" dirty="0">
                <a:latin typeface="Sitka Banner" pitchFamily="2" charset="0"/>
                <a:cs typeface="Times New Roman" panose="02020603050405020304" pitchFamily="18" charset="0"/>
              </a:rPr>
              <a:t> </a:t>
            </a:r>
            <a:r>
              <a:rPr lang="en-US" sz="2600" dirty="0" err="1">
                <a:latin typeface="Sitka Banner" pitchFamily="2" charset="0"/>
                <a:cs typeface="Times New Roman" panose="02020603050405020304" pitchFamily="18" charset="0"/>
              </a:rPr>
              <a:t>khu</a:t>
            </a:r>
            <a:r>
              <a:rPr lang="en-US" sz="2600" dirty="0">
                <a:latin typeface="Sitka Banner" pitchFamily="2" charset="0"/>
                <a:cs typeface="Times New Roman" panose="02020603050405020304" pitchFamily="18" charset="0"/>
              </a:rPr>
              <a:t> </a:t>
            </a:r>
            <a:r>
              <a:rPr lang="en-US" sz="2600" dirty="0" err="1">
                <a:latin typeface="Sitka Banner" pitchFamily="2" charset="0"/>
                <a:cs typeface="Times New Roman" panose="02020603050405020304" pitchFamily="18" charset="0"/>
              </a:rPr>
              <a:t>vực</a:t>
            </a:r>
            <a:endPar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endParaRPr>
          </a:p>
        </p:txBody>
      </p:sp>
      <p:sp>
        <p:nvSpPr>
          <p:cNvPr id="18" name="TextBox 30">
            <a:extLst>
              <a:ext uri="{FF2B5EF4-FFF2-40B4-BE49-F238E27FC236}">
                <a16:creationId xmlns:a16="http://schemas.microsoft.com/office/drawing/2014/main" id="{BA5AFCFB-209F-8D56-01E8-CB3DCC07CC2E}"/>
              </a:ext>
            </a:extLst>
          </p:cNvPr>
          <p:cNvSpPr txBox="1"/>
          <p:nvPr/>
        </p:nvSpPr>
        <p:spPr>
          <a:xfrm rot="2706750">
            <a:off x="9648858" y="2295115"/>
            <a:ext cx="1889229" cy="120032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Nhiều</a:t>
            </a:r>
            <a:r>
              <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cơ</a:t>
            </a:r>
            <a:r>
              <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quan</a:t>
            </a:r>
            <a:r>
              <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TW </a:t>
            </a: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chưa</a:t>
            </a:r>
            <a:r>
              <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hoàn</a:t>
            </a:r>
            <a:r>
              <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thiện</a:t>
            </a:r>
            <a:endPar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endParaRPr>
          </a:p>
        </p:txBody>
      </p:sp>
      <p:sp>
        <p:nvSpPr>
          <p:cNvPr id="19" name="TextBox 30">
            <a:extLst>
              <a:ext uri="{FF2B5EF4-FFF2-40B4-BE49-F238E27FC236}">
                <a16:creationId xmlns:a16="http://schemas.microsoft.com/office/drawing/2014/main" id="{073F9BD5-435B-664E-640C-15476DA7DDBB}"/>
              </a:ext>
            </a:extLst>
          </p:cNvPr>
          <p:cNvSpPr txBox="1"/>
          <p:nvPr/>
        </p:nvSpPr>
        <p:spPr>
          <a:xfrm rot="18746812">
            <a:off x="9869299" y="4281230"/>
            <a:ext cx="2046650" cy="120032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Tính</a:t>
            </a:r>
            <a:r>
              <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phân</a:t>
            </a:r>
            <a:r>
              <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quyền</a:t>
            </a:r>
            <a:r>
              <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ở </a:t>
            </a: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địa</a:t>
            </a:r>
            <a:r>
              <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phương</a:t>
            </a:r>
            <a:endPar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endParaRPr>
          </a:p>
        </p:txBody>
      </p:sp>
      <p:sp>
        <p:nvSpPr>
          <p:cNvPr id="20" name="TextBox 30">
            <a:extLst>
              <a:ext uri="{FF2B5EF4-FFF2-40B4-BE49-F238E27FC236}">
                <a16:creationId xmlns:a16="http://schemas.microsoft.com/office/drawing/2014/main" id="{CF829199-93E1-44FD-92BB-C23E893C65D2}"/>
              </a:ext>
            </a:extLst>
          </p:cNvPr>
          <p:cNvSpPr txBox="1"/>
          <p:nvPr/>
        </p:nvSpPr>
        <p:spPr>
          <a:xfrm rot="19784197">
            <a:off x="7449687" y="2039713"/>
            <a:ext cx="2046650" cy="80021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chemeClr val="bg1"/>
                </a:solidFill>
                <a:effectLst/>
                <a:uLnTx/>
                <a:uFillTx/>
                <a:latin typeface="Sitka Banner" pitchFamily="2" charset="0"/>
                <a:ea typeface="+mn-ea"/>
                <a:cs typeface="Times New Roman" panose="02020603050405020304" pitchFamily="18" charset="0"/>
              </a:rPr>
              <a:t>Vương</a:t>
            </a:r>
            <a:r>
              <a:rPr kumimoji="0" lang="en-US" sz="2600" b="0" i="0" u="none" strike="noStrike" kern="1200" cap="none" spc="0" normalizeH="0" baseline="0" noProof="0" dirty="0">
                <a:ln>
                  <a:noFill/>
                </a:ln>
                <a:solidFill>
                  <a:schemeClr val="bg1"/>
                </a:solidFill>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solidFill>
                  <a:schemeClr val="bg1"/>
                </a:solidFill>
                <a:effectLst/>
                <a:uLnTx/>
                <a:uFillTx/>
                <a:latin typeface="Sitka Banner" pitchFamily="2" charset="0"/>
                <a:ea typeface="+mn-ea"/>
                <a:cs typeface="Times New Roman" panose="02020603050405020304" pitchFamily="18" charset="0"/>
              </a:rPr>
              <a:t>triều</a:t>
            </a:r>
            <a:r>
              <a:rPr kumimoji="0" lang="en-US" sz="2600" b="0" i="0" u="none" strike="noStrike" kern="1200" cap="none" spc="0" normalizeH="0" baseline="0" noProof="0" dirty="0">
                <a:ln>
                  <a:noFill/>
                </a:ln>
                <a:solidFill>
                  <a:schemeClr val="bg1"/>
                </a:solidFill>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solidFill>
                  <a:schemeClr val="bg1"/>
                </a:solidFill>
                <a:effectLst/>
                <a:uLnTx/>
                <a:uFillTx/>
                <a:latin typeface="Sitka Banner" pitchFamily="2" charset="0"/>
                <a:ea typeface="+mn-ea"/>
                <a:cs typeface="Times New Roman" panose="02020603050405020304" pitchFamily="18" charset="0"/>
              </a:rPr>
              <a:t>mới</a:t>
            </a:r>
            <a:r>
              <a:rPr kumimoji="0" lang="en-US" sz="2600" b="0" i="0" u="none" strike="noStrike" kern="1200" cap="none" spc="0" normalizeH="0" baseline="0" noProof="0" dirty="0">
                <a:ln>
                  <a:noFill/>
                </a:ln>
                <a:solidFill>
                  <a:schemeClr val="bg1"/>
                </a:solidFill>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solidFill>
                  <a:schemeClr val="bg1"/>
                </a:solidFill>
                <a:effectLst/>
                <a:uLnTx/>
                <a:uFillTx/>
                <a:latin typeface="Sitka Banner" pitchFamily="2" charset="0"/>
                <a:ea typeface="+mn-ea"/>
                <a:cs typeface="Times New Roman" panose="02020603050405020304" pitchFamily="18" charset="0"/>
              </a:rPr>
              <a:t>thành</a:t>
            </a:r>
            <a:r>
              <a:rPr kumimoji="0" lang="en-US" sz="2600" b="0" i="0" u="none" strike="noStrike" kern="1200" cap="none" spc="0" normalizeH="0" baseline="0" noProof="0" dirty="0">
                <a:ln>
                  <a:noFill/>
                </a:ln>
                <a:solidFill>
                  <a:schemeClr val="bg1"/>
                </a:solidFill>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solidFill>
                  <a:schemeClr val="bg1"/>
                </a:solidFill>
                <a:effectLst/>
                <a:uLnTx/>
                <a:uFillTx/>
                <a:latin typeface="Sitka Banner" pitchFamily="2" charset="0"/>
                <a:ea typeface="+mn-ea"/>
                <a:cs typeface="Times New Roman" panose="02020603050405020304" pitchFamily="18" charset="0"/>
              </a:rPr>
              <a:t>lập</a:t>
            </a:r>
            <a:endParaRPr kumimoji="0" lang="en-US" sz="2600" b="0" i="0" u="none" strike="noStrike" kern="1200" cap="none" spc="0" normalizeH="0" baseline="0" noProof="0" dirty="0">
              <a:ln>
                <a:noFill/>
              </a:ln>
              <a:solidFill>
                <a:schemeClr val="bg1"/>
              </a:solidFill>
              <a:effectLst/>
              <a:uLnTx/>
              <a:uFillTx/>
              <a:latin typeface="Sitka Banner" pitchFamily="2" charset="0"/>
              <a:ea typeface="+mn-ea"/>
              <a:cs typeface="Times New Roman" panose="02020603050405020304" pitchFamily="18" charset="0"/>
            </a:endParaRPr>
          </a:p>
        </p:txBody>
      </p:sp>
      <p:sp>
        <p:nvSpPr>
          <p:cNvPr id="21" name="TextBox 30">
            <a:extLst>
              <a:ext uri="{FF2B5EF4-FFF2-40B4-BE49-F238E27FC236}">
                <a16:creationId xmlns:a16="http://schemas.microsoft.com/office/drawing/2014/main" id="{8E63C620-D2C9-7B1A-0318-4E92BBFF2671}"/>
              </a:ext>
            </a:extLst>
          </p:cNvPr>
          <p:cNvSpPr txBox="1"/>
          <p:nvPr/>
        </p:nvSpPr>
        <p:spPr>
          <a:xfrm rot="4104440">
            <a:off x="6718267" y="3880297"/>
            <a:ext cx="1749552" cy="120032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Nhiều</a:t>
            </a:r>
            <a:r>
              <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quan</a:t>
            </a:r>
            <a:r>
              <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võ</a:t>
            </a:r>
            <a:r>
              <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nắm</a:t>
            </a:r>
            <a:r>
              <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giữ</a:t>
            </a:r>
            <a:r>
              <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quyền</a:t>
            </a:r>
            <a:r>
              <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26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hành</a:t>
            </a:r>
            <a:endParaRPr kumimoji="0" lang="en-US" sz="2600" b="0" i="0" u="none" strike="noStrike" kern="1200" cap="none" spc="0" normalizeH="0" baseline="0" noProof="0" dirty="0">
              <a:ln>
                <a:noFill/>
              </a:ln>
              <a:effectLst/>
              <a:uLnTx/>
              <a:uFillTx/>
              <a:latin typeface="Sitka Banner" pitchFamily="2" charset="0"/>
              <a:ea typeface="+mn-ea"/>
              <a:cs typeface="Times New Roman" panose="02020603050405020304" pitchFamily="18" charset="0"/>
            </a:endParaRPr>
          </a:p>
        </p:txBody>
      </p:sp>
      <p:sp>
        <p:nvSpPr>
          <p:cNvPr id="22" name="TextBox 30">
            <a:extLst>
              <a:ext uri="{FF2B5EF4-FFF2-40B4-BE49-F238E27FC236}">
                <a16:creationId xmlns:a16="http://schemas.microsoft.com/office/drawing/2014/main" id="{A815E340-C042-D99D-8C79-C9C979189F29}"/>
              </a:ext>
            </a:extLst>
          </p:cNvPr>
          <p:cNvSpPr txBox="1"/>
          <p:nvPr/>
        </p:nvSpPr>
        <p:spPr>
          <a:xfrm>
            <a:off x="6585786" y="341034"/>
            <a:ext cx="4696186" cy="461665"/>
          </a:xfrm>
          <a:prstGeom prst="rect">
            <a:avLst/>
          </a:prstGeom>
          <a:solidFill>
            <a:schemeClr val="bg1"/>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err="1">
                <a:solidFill>
                  <a:srgbClr val="C00000"/>
                </a:solidFill>
                <a:latin typeface="Sitka Banner" pitchFamily="2" charset="0"/>
                <a:cs typeface="Times New Roman" panose="02020603050405020304" pitchFamily="18" charset="0"/>
              </a:rPr>
              <a:t>Chưa</a:t>
            </a:r>
            <a:r>
              <a:rPr lang="en-US" sz="3000" dirty="0">
                <a:solidFill>
                  <a:srgbClr val="C00000"/>
                </a:solidFill>
                <a:latin typeface="Sitka Banner" pitchFamily="2" charset="0"/>
                <a:cs typeface="Times New Roman" panose="02020603050405020304" pitchFamily="18" charset="0"/>
              </a:rPr>
              <a:t> </a:t>
            </a:r>
            <a:r>
              <a:rPr lang="en-US" sz="3000" dirty="0" err="1">
                <a:solidFill>
                  <a:srgbClr val="C00000"/>
                </a:solidFill>
                <a:latin typeface="Sitka Banner" pitchFamily="2" charset="0"/>
                <a:cs typeface="Times New Roman" panose="02020603050405020304" pitchFamily="18" charset="0"/>
              </a:rPr>
              <a:t>hoàn</a:t>
            </a:r>
            <a:r>
              <a:rPr lang="en-US" sz="3000" dirty="0">
                <a:solidFill>
                  <a:srgbClr val="C00000"/>
                </a:solidFill>
                <a:latin typeface="Sitka Banner" pitchFamily="2" charset="0"/>
                <a:cs typeface="Times New Roman" panose="02020603050405020304" pitchFamily="18" charset="0"/>
              </a:rPr>
              <a:t> </a:t>
            </a:r>
            <a:r>
              <a:rPr lang="en-US" sz="3000" dirty="0" err="1">
                <a:solidFill>
                  <a:srgbClr val="C00000"/>
                </a:solidFill>
                <a:latin typeface="Sitka Banner" pitchFamily="2" charset="0"/>
                <a:cs typeface="Times New Roman" panose="02020603050405020304" pitchFamily="18" charset="0"/>
              </a:rPr>
              <a:t>chỉnh</a:t>
            </a:r>
            <a:endPar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endParaRPr>
          </a:p>
        </p:txBody>
      </p:sp>
    </p:spTree>
    <p:extLst>
      <p:ext uri="{BB962C8B-B14F-4D97-AF65-F5344CB8AC3E}">
        <p14:creationId xmlns:p14="http://schemas.microsoft.com/office/powerpoint/2010/main" val="222102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0" grpId="0"/>
      <p:bldP spid="2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9" t="-40025" r="-619" b="-3999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flipV="1">
            <a:off x="2586341" y="1166060"/>
            <a:ext cx="768720" cy="1323188"/>
          </a:xfrm>
          <a:prstGeom prst="line">
            <a:avLst/>
          </a:prstGeom>
          <a:ln w="47625"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159372" y="2035421"/>
            <a:ext cx="2622372" cy="2711208"/>
            <a:chOff x="0" y="0"/>
            <a:chExt cx="804986" cy="812800"/>
          </a:xfrm>
        </p:grpSpPr>
        <p:sp>
          <p:nvSpPr>
            <p:cNvPr id="9" name="Freeform 9"/>
            <p:cNvSpPr/>
            <p:nvPr/>
          </p:nvSpPr>
          <p:spPr>
            <a:xfrm>
              <a:off x="0" y="0"/>
              <a:ext cx="804986" cy="812800"/>
            </a:xfrm>
            <a:custGeom>
              <a:avLst/>
              <a:gdLst/>
              <a:ahLst/>
              <a:cxnLst/>
              <a:rect l="l" t="t" r="r" b="b"/>
              <a:pathLst>
                <a:path w="804986" h="812800">
                  <a:moveTo>
                    <a:pt x="402493" y="0"/>
                  </a:moveTo>
                  <a:cubicBezTo>
                    <a:pt x="180202" y="0"/>
                    <a:pt x="0" y="181951"/>
                    <a:pt x="0" y="406400"/>
                  </a:cubicBezTo>
                  <a:cubicBezTo>
                    <a:pt x="0" y="630849"/>
                    <a:pt x="180202" y="812800"/>
                    <a:pt x="402493" y="812800"/>
                  </a:cubicBezTo>
                  <a:cubicBezTo>
                    <a:pt x="624784" y="812800"/>
                    <a:pt x="804986" y="630849"/>
                    <a:pt x="804986" y="406400"/>
                  </a:cubicBezTo>
                  <a:cubicBezTo>
                    <a:pt x="804986" y="181951"/>
                    <a:pt x="624784" y="0"/>
                    <a:pt x="402493" y="0"/>
                  </a:cubicBezTo>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28575"/>
              <a:ext cx="660400" cy="708025"/>
            </a:xfrm>
            <a:prstGeom prst="rect">
              <a:avLst/>
            </a:prstGeom>
          </p:spPr>
          <p:txBody>
            <a:bodyPr lIns="33863" tIns="33863" rIns="33863" bIns="33863"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38056" y="2130737"/>
            <a:ext cx="2448572" cy="250915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4A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28575"/>
              <a:ext cx="660400" cy="708025"/>
            </a:xfrm>
            <a:prstGeom prst="rect">
              <a:avLst/>
            </a:prstGeom>
          </p:spPr>
          <p:txBody>
            <a:bodyPr lIns="33863" tIns="33863" rIns="33863" bIns="33863"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3269178" y="254389"/>
            <a:ext cx="8178183" cy="1789514"/>
            <a:chOff x="0" y="0"/>
            <a:chExt cx="1419269" cy="406400"/>
          </a:xfrm>
        </p:grpSpPr>
        <p:sp>
          <p:nvSpPr>
            <p:cNvPr id="15" name="Freeform 15"/>
            <p:cNvSpPr/>
            <p:nvPr/>
          </p:nvSpPr>
          <p:spPr>
            <a:xfrm>
              <a:off x="0" y="0"/>
              <a:ext cx="1419269" cy="406400"/>
            </a:xfrm>
            <a:custGeom>
              <a:avLst/>
              <a:gdLst/>
              <a:ahLst/>
              <a:cxnLst/>
              <a:rect l="l" t="t" r="r" b="b"/>
              <a:pathLst>
                <a:path w="1419269" h="406400">
                  <a:moveTo>
                    <a:pt x="1216069" y="0"/>
                  </a:moveTo>
                  <a:cubicBezTo>
                    <a:pt x="1328293" y="0"/>
                    <a:pt x="1419269" y="90976"/>
                    <a:pt x="1419269" y="203200"/>
                  </a:cubicBezTo>
                  <a:cubicBezTo>
                    <a:pt x="1419269" y="315424"/>
                    <a:pt x="1328293" y="406400"/>
                    <a:pt x="1216069" y="406400"/>
                  </a:cubicBezTo>
                  <a:lnTo>
                    <a:pt x="203200" y="406400"/>
                  </a:lnTo>
                  <a:cubicBezTo>
                    <a:pt x="90976" y="406400"/>
                    <a:pt x="0" y="315424"/>
                    <a:pt x="0" y="203200"/>
                  </a:cubicBezTo>
                  <a:cubicBezTo>
                    <a:pt x="0" y="90976"/>
                    <a:pt x="90976" y="0"/>
                    <a:pt x="203200" y="0"/>
                  </a:cubicBezTo>
                  <a:lnTo>
                    <a:pt x="1216069" y="0"/>
                  </a:lnTo>
                </a:path>
              </a:pathLst>
            </a:custGeom>
            <a:solidFill>
              <a:srgbClr val="9DBAF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47625"/>
              <a:ext cx="812800" cy="454025"/>
            </a:xfrm>
            <a:prstGeom prst="rect">
              <a:avLst/>
            </a:prstGeom>
          </p:spPr>
          <p:txBody>
            <a:bodyPr lIns="33863" tIns="33863" rIns="33863" bIns="33863"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p:cNvSpPr txBox="1"/>
          <p:nvPr/>
        </p:nvSpPr>
        <p:spPr>
          <a:xfrm>
            <a:off x="3663943" y="4630598"/>
            <a:ext cx="2501135" cy="1973013"/>
          </a:xfrm>
          <a:prstGeom prst="rect">
            <a:avLst/>
          </a:prstGeom>
        </p:spPr>
        <p:txBody>
          <a:bodyPr lIns="33863" tIns="33863" rIns="33863" bIns="33863"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rot="5400000">
            <a:off x="696818" y="2670165"/>
            <a:ext cx="2946162" cy="1388621"/>
          </a:xfrm>
          <a:custGeom>
            <a:avLst/>
            <a:gdLst/>
            <a:ahLst/>
            <a:cxnLst/>
            <a:rect l="l" t="t" r="r" b="b"/>
            <a:pathLst>
              <a:path w="4114434" h="2082932">
                <a:moveTo>
                  <a:pt x="0" y="0"/>
                </a:moveTo>
                <a:lnTo>
                  <a:pt x="4114434" y="0"/>
                </a:lnTo>
                <a:lnTo>
                  <a:pt x="4114434" y="2082933"/>
                </a:lnTo>
                <a:lnTo>
                  <a:pt x="0" y="20829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TextBox 30">
            <a:extLst>
              <a:ext uri="{FF2B5EF4-FFF2-40B4-BE49-F238E27FC236}">
                <a16:creationId xmlns:a16="http://schemas.microsoft.com/office/drawing/2014/main" id="{71F0A4F8-98E4-AE78-CC58-89F2C2C8455D}"/>
              </a:ext>
            </a:extLst>
          </p:cNvPr>
          <p:cNvSpPr txBox="1"/>
          <p:nvPr/>
        </p:nvSpPr>
        <p:spPr>
          <a:xfrm>
            <a:off x="288636" y="2615712"/>
            <a:ext cx="2297704"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err="1">
                <a:solidFill>
                  <a:srgbClr val="660066"/>
                </a:solidFill>
                <a:latin typeface="Sitka Banner" pitchFamily="2" charset="0"/>
                <a:cs typeface="Times New Roman" panose="02020603050405020304" pitchFamily="18" charset="0"/>
              </a:rPr>
              <a:t>Bối</a:t>
            </a:r>
            <a:r>
              <a:rPr lang="en-US" sz="3000" dirty="0">
                <a:solidFill>
                  <a:srgbClr val="660066"/>
                </a:solidFill>
                <a:latin typeface="Sitka Banner" pitchFamily="2" charset="0"/>
                <a:cs typeface="Times New Roman" panose="02020603050405020304" pitchFamily="18" charset="0"/>
              </a:rPr>
              <a:t> </a:t>
            </a:r>
            <a:r>
              <a:rPr lang="en-US" sz="3000" dirty="0" err="1">
                <a:solidFill>
                  <a:srgbClr val="660066"/>
                </a:solidFill>
                <a:latin typeface="Sitka Banner" pitchFamily="2" charset="0"/>
                <a:cs typeface="Times New Roman" panose="02020603050405020304" pitchFamily="18" charset="0"/>
              </a:rPr>
              <a:t>cảnh</a:t>
            </a:r>
            <a:r>
              <a:rPr lang="en-US" sz="3000" dirty="0">
                <a:solidFill>
                  <a:srgbClr val="660066"/>
                </a:solidFill>
                <a:latin typeface="Sitka Banner" pitchFamily="2" charset="0"/>
                <a:cs typeface="Times New Roman" panose="02020603050405020304" pitchFamily="18" charset="0"/>
              </a:rPr>
              <a:t> </a:t>
            </a:r>
            <a:r>
              <a:rPr lang="en-US" sz="3000" dirty="0" err="1">
                <a:solidFill>
                  <a:srgbClr val="660066"/>
                </a:solidFill>
                <a:latin typeface="Sitka Banner" pitchFamily="2" charset="0"/>
                <a:cs typeface="Times New Roman" panose="02020603050405020304" pitchFamily="18" charset="0"/>
              </a:rPr>
              <a:t>lịch</a:t>
            </a:r>
            <a:r>
              <a:rPr lang="en-US" sz="3000" dirty="0">
                <a:solidFill>
                  <a:srgbClr val="660066"/>
                </a:solidFill>
                <a:latin typeface="Sitka Banner" pitchFamily="2" charset="0"/>
                <a:cs typeface="Times New Roman" panose="02020603050405020304" pitchFamily="18" charset="0"/>
              </a:rPr>
              <a:t> </a:t>
            </a:r>
            <a:r>
              <a:rPr lang="en-US" sz="3000" dirty="0" err="1">
                <a:solidFill>
                  <a:srgbClr val="660066"/>
                </a:solidFill>
                <a:latin typeface="Sitka Banner" pitchFamily="2" charset="0"/>
                <a:cs typeface="Times New Roman" panose="02020603050405020304" pitchFamily="18" charset="0"/>
              </a:rPr>
              <a:t>sử</a:t>
            </a:r>
            <a:r>
              <a:rPr lang="en-US" sz="3000" dirty="0">
                <a:solidFill>
                  <a:srgbClr val="660066"/>
                </a:solidFill>
                <a:latin typeface="Sitka Banner" pitchFamily="2" charset="0"/>
                <a:cs typeface="Times New Roman" panose="02020603050405020304" pitchFamily="18" charset="0"/>
              </a:rPr>
              <a:t> </a:t>
            </a:r>
            <a:r>
              <a:rPr lang="en-US" sz="3000" dirty="0" err="1">
                <a:solidFill>
                  <a:srgbClr val="660066"/>
                </a:solidFill>
                <a:latin typeface="Sitka Banner" pitchFamily="2" charset="0"/>
                <a:cs typeface="Times New Roman" panose="02020603050405020304" pitchFamily="18" charset="0"/>
              </a:rPr>
              <a:t>cuộc</a:t>
            </a:r>
            <a:r>
              <a:rPr lang="en-US" sz="3000" dirty="0">
                <a:solidFill>
                  <a:srgbClr val="660066"/>
                </a:solidFill>
                <a:latin typeface="Sitka Banner" pitchFamily="2" charset="0"/>
                <a:cs typeface="Times New Roman" panose="02020603050405020304" pitchFamily="18" charset="0"/>
              </a:rPr>
              <a:t> </a:t>
            </a:r>
            <a:r>
              <a:rPr lang="en-US" sz="3000" dirty="0" err="1">
                <a:solidFill>
                  <a:srgbClr val="660066"/>
                </a:solidFill>
                <a:latin typeface="Sitka Banner" pitchFamily="2" charset="0"/>
                <a:cs typeface="Times New Roman" panose="02020603050405020304" pitchFamily="18" charset="0"/>
              </a:rPr>
              <a:t>cải</a:t>
            </a:r>
            <a:r>
              <a:rPr lang="en-US" sz="3000" dirty="0">
                <a:solidFill>
                  <a:srgbClr val="660066"/>
                </a:solidFill>
                <a:latin typeface="Sitka Banner" pitchFamily="2" charset="0"/>
                <a:cs typeface="Times New Roman" panose="02020603050405020304" pitchFamily="18" charset="0"/>
              </a:rPr>
              <a:t> </a:t>
            </a:r>
            <a:r>
              <a:rPr lang="en-US" sz="3000" dirty="0" err="1">
                <a:solidFill>
                  <a:srgbClr val="660066"/>
                </a:solidFill>
                <a:latin typeface="Sitka Banner" pitchFamily="2" charset="0"/>
                <a:cs typeface="Times New Roman" panose="02020603050405020304" pitchFamily="18" charset="0"/>
              </a:rPr>
              <a:t>cách</a:t>
            </a:r>
            <a:r>
              <a:rPr lang="en-US" sz="3000" dirty="0">
                <a:solidFill>
                  <a:srgbClr val="660066"/>
                </a:solidFill>
                <a:latin typeface="Sitka Banner" pitchFamily="2" charset="0"/>
                <a:cs typeface="Times New Roman" panose="02020603050405020304" pitchFamily="18" charset="0"/>
              </a:rPr>
              <a:t> Minh </a:t>
            </a:r>
            <a:r>
              <a:rPr lang="en-US" sz="3000" dirty="0" err="1">
                <a:solidFill>
                  <a:srgbClr val="660066"/>
                </a:solidFill>
                <a:latin typeface="Sitka Banner" pitchFamily="2" charset="0"/>
                <a:cs typeface="Times New Roman" panose="02020603050405020304" pitchFamily="18" charset="0"/>
              </a:rPr>
              <a:t>Mạng</a:t>
            </a:r>
            <a:endParaRPr kumimoji="0" lang="en-US" sz="3000" b="0" i="0" u="none" strike="noStrike" kern="1200" cap="none" spc="0" normalizeH="0" baseline="0" noProof="0" dirty="0">
              <a:ln>
                <a:noFill/>
              </a:ln>
              <a:solidFill>
                <a:srgbClr val="660066"/>
              </a:solidFill>
              <a:effectLst/>
              <a:uLnTx/>
              <a:uFillTx/>
              <a:latin typeface="Sitka Banner" pitchFamily="2" charset="0"/>
              <a:ea typeface="+mn-ea"/>
              <a:cs typeface="Times New Roman" panose="02020603050405020304" pitchFamily="18" charset="0"/>
            </a:endParaRPr>
          </a:p>
        </p:txBody>
      </p:sp>
      <p:sp>
        <p:nvSpPr>
          <p:cNvPr id="89" name="AutoShape 3">
            <a:extLst>
              <a:ext uri="{FF2B5EF4-FFF2-40B4-BE49-F238E27FC236}">
                <a16:creationId xmlns:a16="http://schemas.microsoft.com/office/drawing/2014/main" id="{1BD15158-1D88-1C4C-CCEC-6FE8B74EA923}"/>
              </a:ext>
            </a:extLst>
          </p:cNvPr>
          <p:cNvSpPr/>
          <p:nvPr/>
        </p:nvSpPr>
        <p:spPr>
          <a:xfrm>
            <a:off x="2823956" y="3222139"/>
            <a:ext cx="1046634" cy="18013"/>
          </a:xfrm>
          <a:prstGeom prst="line">
            <a:avLst/>
          </a:prstGeom>
          <a:ln w="47625"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AutoShape 3">
            <a:extLst>
              <a:ext uri="{FF2B5EF4-FFF2-40B4-BE49-F238E27FC236}">
                <a16:creationId xmlns:a16="http://schemas.microsoft.com/office/drawing/2014/main" id="{5F593E08-6FDF-F168-3644-31A636DB510C}"/>
              </a:ext>
            </a:extLst>
          </p:cNvPr>
          <p:cNvSpPr/>
          <p:nvPr/>
        </p:nvSpPr>
        <p:spPr>
          <a:xfrm>
            <a:off x="2595961" y="4254606"/>
            <a:ext cx="1030987" cy="1118180"/>
          </a:xfrm>
          <a:prstGeom prst="line">
            <a:avLst/>
          </a:prstGeom>
          <a:ln w="47625"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1" name="Group 17">
            <a:extLst>
              <a:ext uri="{FF2B5EF4-FFF2-40B4-BE49-F238E27FC236}">
                <a16:creationId xmlns:a16="http://schemas.microsoft.com/office/drawing/2014/main" id="{A45EAF51-77FB-1D04-6015-1AD1FBFC5FFF}"/>
              </a:ext>
            </a:extLst>
          </p:cNvPr>
          <p:cNvGrpSpPr/>
          <p:nvPr/>
        </p:nvGrpSpPr>
        <p:grpSpPr>
          <a:xfrm>
            <a:off x="3373955" y="2489248"/>
            <a:ext cx="8073406" cy="1610509"/>
            <a:chOff x="0" y="0"/>
            <a:chExt cx="1419269" cy="406400"/>
          </a:xfrm>
        </p:grpSpPr>
        <p:sp>
          <p:nvSpPr>
            <p:cNvPr id="92" name="Freeform 18">
              <a:extLst>
                <a:ext uri="{FF2B5EF4-FFF2-40B4-BE49-F238E27FC236}">
                  <a16:creationId xmlns:a16="http://schemas.microsoft.com/office/drawing/2014/main" id="{3C72F021-6171-5027-E17E-BD4AC023D0F0}"/>
                </a:ext>
              </a:extLst>
            </p:cNvPr>
            <p:cNvSpPr/>
            <p:nvPr/>
          </p:nvSpPr>
          <p:spPr>
            <a:xfrm>
              <a:off x="0" y="0"/>
              <a:ext cx="1419269" cy="406400"/>
            </a:xfrm>
            <a:custGeom>
              <a:avLst/>
              <a:gdLst/>
              <a:ahLst/>
              <a:cxnLst/>
              <a:rect l="l" t="t" r="r" b="b"/>
              <a:pathLst>
                <a:path w="1419269" h="406400">
                  <a:moveTo>
                    <a:pt x="1216069" y="0"/>
                  </a:moveTo>
                  <a:cubicBezTo>
                    <a:pt x="1328293" y="0"/>
                    <a:pt x="1419269" y="90976"/>
                    <a:pt x="1419269" y="203200"/>
                  </a:cubicBezTo>
                  <a:cubicBezTo>
                    <a:pt x="1419269" y="315424"/>
                    <a:pt x="1328293" y="406400"/>
                    <a:pt x="1216069" y="406400"/>
                  </a:cubicBezTo>
                  <a:lnTo>
                    <a:pt x="203200" y="406400"/>
                  </a:lnTo>
                  <a:cubicBezTo>
                    <a:pt x="90976" y="406400"/>
                    <a:pt x="0" y="315424"/>
                    <a:pt x="0" y="203200"/>
                  </a:cubicBezTo>
                  <a:cubicBezTo>
                    <a:pt x="0" y="90976"/>
                    <a:pt x="90976" y="0"/>
                    <a:pt x="203200" y="0"/>
                  </a:cubicBezTo>
                  <a:lnTo>
                    <a:pt x="1216069" y="0"/>
                  </a:lnTo>
                </a:path>
              </a:pathLst>
            </a:custGeom>
            <a:solidFill>
              <a:srgbClr val="B5E5D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TextBox 19">
              <a:extLst>
                <a:ext uri="{FF2B5EF4-FFF2-40B4-BE49-F238E27FC236}">
                  <a16:creationId xmlns:a16="http://schemas.microsoft.com/office/drawing/2014/main" id="{52477BAB-9A8E-4E26-2C0E-7E98BF6E0CEA}"/>
                </a:ext>
              </a:extLst>
            </p:cNvPr>
            <p:cNvSpPr txBox="1"/>
            <p:nvPr/>
          </p:nvSpPr>
          <p:spPr>
            <a:xfrm>
              <a:off x="0" y="-47625"/>
              <a:ext cx="812800" cy="454025"/>
            </a:xfrm>
            <a:prstGeom prst="rect">
              <a:avLst/>
            </a:prstGeom>
          </p:spPr>
          <p:txBody>
            <a:bodyPr lIns="33863" tIns="33863" rIns="33863" bIns="33863"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7" name="Freeform 27">
            <a:extLst>
              <a:ext uri="{FF2B5EF4-FFF2-40B4-BE49-F238E27FC236}">
                <a16:creationId xmlns:a16="http://schemas.microsoft.com/office/drawing/2014/main" id="{CF8008EC-BD54-385D-F763-68841B6596E7}"/>
              </a:ext>
            </a:extLst>
          </p:cNvPr>
          <p:cNvSpPr/>
          <p:nvPr/>
        </p:nvSpPr>
        <p:spPr>
          <a:xfrm>
            <a:off x="3347273" y="4575365"/>
            <a:ext cx="8100088" cy="1766054"/>
          </a:xfrm>
          <a:custGeom>
            <a:avLst/>
            <a:gdLst/>
            <a:ahLst/>
            <a:cxnLst/>
            <a:rect l="l" t="t" r="r" b="b"/>
            <a:pathLst>
              <a:path w="1419269" h="406400">
                <a:moveTo>
                  <a:pt x="1216069" y="0"/>
                </a:moveTo>
                <a:cubicBezTo>
                  <a:pt x="1328293" y="0"/>
                  <a:pt x="1419269" y="90976"/>
                  <a:pt x="1419269" y="203200"/>
                </a:cubicBezTo>
                <a:cubicBezTo>
                  <a:pt x="1419269" y="315424"/>
                  <a:pt x="1328293" y="406400"/>
                  <a:pt x="1216069" y="406400"/>
                </a:cubicBezTo>
                <a:lnTo>
                  <a:pt x="203200" y="406400"/>
                </a:lnTo>
                <a:cubicBezTo>
                  <a:pt x="90976" y="406400"/>
                  <a:pt x="0" y="315424"/>
                  <a:pt x="0" y="203200"/>
                </a:cubicBezTo>
                <a:cubicBezTo>
                  <a:pt x="0" y="90976"/>
                  <a:pt x="90976" y="0"/>
                  <a:pt x="203200" y="0"/>
                </a:cubicBezTo>
                <a:lnTo>
                  <a:pt x="1216069" y="0"/>
                </a:lnTo>
              </a:path>
            </a:pathLst>
          </a:custGeom>
          <a:solidFill>
            <a:srgbClr val="F7A4D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TextBox 30">
            <a:extLst>
              <a:ext uri="{FF2B5EF4-FFF2-40B4-BE49-F238E27FC236}">
                <a16:creationId xmlns:a16="http://schemas.microsoft.com/office/drawing/2014/main" id="{4BC5530D-7FDF-1E1D-8574-3B1B66AF3AF2}"/>
              </a:ext>
            </a:extLst>
          </p:cNvPr>
          <p:cNvSpPr txBox="1"/>
          <p:nvPr/>
        </p:nvSpPr>
        <p:spPr>
          <a:xfrm>
            <a:off x="3798295" y="509184"/>
            <a:ext cx="7000885" cy="138499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Dưới</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thời</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Gia Long, </a:t>
            </a:r>
            <a:r>
              <a:rPr kumimoji="0" lang="en-US" sz="3000" b="0" i="0" u="none" strike="noStrike" kern="1200" cap="none" spc="0" normalizeH="0" baseline="0" noProof="0" dirty="0" err="1">
                <a:ln>
                  <a:noFill/>
                </a:ln>
                <a:solidFill>
                  <a:srgbClr val="FF0000"/>
                </a:solidFill>
                <a:effectLst/>
                <a:uLnTx/>
                <a:uFillTx/>
                <a:latin typeface="Sitka Banner" pitchFamily="2" charset="0"/>
                <a:ea typeface="+mn-ea"/>
                <a:cs typeface="Times New Roman" panose="02020603050405020304" pitchFamily="18" charset="0"/>
              </a:rPr>
              <a:t>nhà</a:t>
            </a:r>
            <a:r>
              <a:rPr kumimoji="0" lang="en-US" sz="3000" b="0" i="0" u="none" strike="noStrike" kern="1200" cap="none" spc="0" normalizeH="0" baseline="0" noProof="0" dirty="0">
                <a:ln>
                  <a:noFill/>
                </a:ln>
                <a:solidFill>
                  <a:srgbClr val="FF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0000"/>
                </a:solidFill>
                <a:effectLst/>
                <a:uLnTx/>
                <a:uFillTx/>
                <a:latin typeface="Sitka Banner" pitchFamily="2" charset="0"/>
                <a:ea typeface="+mn-ea"/>
                <a:cs typeface="Times New Roman" panose="02020603050405020304" pitchFamily="18" charset="0"/>
              </a:rPr>
              <a:t>Nguyễn</a:t>
            </a:r>
            <a:r>
              <a:rPr kumimoji="0" lang="en-US" sz="3000" b="0" i="0" u="none" strike="noStrike" kern="1200" cap="none" spc="0" normalizeH="0" baseline="0" noProof="0" dirty="0">
                <a:ln>
                  <a:noFill/>
                </a:ln>
                <a:solidFill>
                  <a:srgbClr val="FF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0000"/>
                </a:solidFill>
                <a:effectLst/>
                <a:uLnTx/>
                <a:uFillTx/>
                <a:latin typeface="Sitka Banner" pitchFamily="2" charset="0"/>
                <a:ea typeface="+mn-ea"/>
                <a:cs typeface="Times New Roman" panose="02020603050405020304" pitchFamily="18" charset="0"/>
              </a:rPr>
              <a:t>mới</a:t>
            </a:r>
            <a:r>
              <a:rPr kumimoji="0" lang="en-US" sz="3000" b="0" i="0" u="none" strike="noStrike" kern="1200" cap="none" spc="0" normalizeH="0" baseline="0" noProof="0" dirty="0">
                <a:ln>
                  <a:noFill/>
                </a:ln>
                <a:solidFill>
                  <a:srgbClr val="FF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0000"/>
                </a:solidFill>
                <a:effectLst/>
                <a:uLnTx/>
                <a:uFillTx/>
                <a:latin typeface="Sitka Banner" pitchFamily="2" charset="0"/>
                <a:ea typeface="+mn-ea"/>
                <a:cs typeface="Times New Roman" panose="02020603050405020304" pitchFamily="18" charset="0"/>
              </a:rPr>
              <a:t>thành</a:t>
            </a:r>
            <a:r>
              <a:rPr kumimoji="0" lang="en-US" sz="3000" b="0" i="0" u="none" strike="noStrike" kern="1200" cap="none" spc="0" normalizeH="0" baseline="0" noProof="0" dirty="0">
                <a:ln>
                  <a:noFill/>
                </a:ln>
                <a:solidFill>
                  <a:srgbClr val="FF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0000"/>
                </a:solidFill>
                <a:effectLst/>
                <a:uLnTx/>
                <a:uFillTx/>
                <a:latin typeface="Sitka Banner" pitchFamily="2" charset="0"/>
                <a:ea typeface="+mn-ea"/>
                <a:cs typeface="Times New Roman" panose="02020603050405020304" pitchFamily="18" charset="0"/>
              </a:rPr>
              <a:t>lập</a:t>
            </a:r>
            <a:r>
              <a:rPr kumimoji="0" lang="en-US" sz="3000" b="0" i="0" u="none" strike="noStrike" kern="1200" cap="none" spc="0" normalizeH="0" baseline="0" noProof="0" dirty="0">
                <a:ln>
                  <a:noFill/>
                </a:ln>
                <a:solidFill>
                  <a:srgbClr val="FF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cần</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tập</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trung</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ổn</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định</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đất</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nước</a:t>
            </a:r>
            <a:r>
              <a:rPr lang="en-US" sz="3000" dirty="0">
                <a:solidFill>
                  <a:srgbClr val="7030A0"/>
                </a:solidFill>
                <a:latin typeface="Sitka Banner" pitchFamily="2" charset="0"/>
                <a:cs typeface="Times New Roman" panose="02020603050405020304" pitchFamily="18" charset="0"/>
              </a:rPr>
              <a:t> </a:t>
            </a:r>
            <a:r>
              <a:rPr lang="en-US" sz="3000" dirty="0" err="1">
                <a:latin typeface="Sitka Banner" pitchFamily="2" charset="0"/>
                <a:cs typeface="Times New Roman" panose="02020603050405020304" pitchFamily="18" charset="0"/>
              </a:rPr>
              <a:t>và</a:t>
            </a:r>
            <a:r>
              <a:rPr lang="en-US" sz="3000" dirty="0">
                <a:latin typeface="Sitka Banner" pitchFamily="2" charset="0"/>
                <a:cs typeface="Times New Roman" panose="02020603050405020304" pitchFamily="18" charset="0"/>
              </a:rPr>
              <a:t> </a:t>
            </a:r>
            <a:r>
              <a:rPr lang="en-US" sz="3000" dirty="0" err="1">
                <a:solidFill>
                  <a:srgbClr val="006666"/>
                </a:solidFill>
                <a:latin typeface="Sitka Banner" pitchFamily="2" charset="0"/>
                <a:cs typeface="Times New Roman" panose="02020603050405020304" pitchFamily="18" charset="0"/>
              </a:rPr>
              <a:t>ưu</a:t>
            </a:r>
            <a:r>
              <a:rPr lang="en-US" sz="3000" dirty="0">
                <a:solidFill>
                  <a:srgbClr val="006666"/>
                </a:solidFill>
                <a:latin typeface="Sitka Banner" pitchFamily="2" charset="0"/>
                <a:cs typeface="Times New Roman" panose="02020603050405020304" pitchFamily="18" charset="0"/>
              </a:rPr>
              <a:t> </a:t>
            </a:r>
            <a:r>
              <a:rPr lang="en-US" sz="3000" dirty="0" err="1">
                <a:solidFill>
                  <a:srgbClr val="006666"/>
                </a:solidFill>
                <a:latin typeface="Sitka Banner" pitchFamily="2" charset="0"/>
                <a:cs typeface="Times New Roman" panose="02020603050405020304" pitchFamily="18" charset="0"/>
              </a:rPr>
              <a:t>tiên</a:t>
            </a:r>
            <a:r>
              <a:rPr lang="en-US" sz="3000" dirty="0">
                <a:solidFill>
                  <a:srgbClr val="006666"/>
                </a:solidFill>
                <a:latin typeface="Sitka Banner" pitchFamily="2" charset="0"/>
                <a:cs typeface="Times New Roman" panose="02020603050405020304" pitchFamily="18" charset="0"/>
              </a:rPr>
              <a:t> </a:t>
            </a:r>
            <a:r>
              <a:rPr lang="en-US" sz="3000" dirty="0" err="1">
                <a:solidFill>
                  <a:srgbClr val="006666"/>
                </a:solidFill>
                <a:latin typeface="Sitka Banner" pitchFamily="2" charset="0"/>
                <a:cs typeface="Times New Roman" panose="02020603050405020304" pitchFamily="18" charset="0"/>
              </a:rPr>
              <a:t>cho</a:t>
            </a:r>
            <a:r>
              <a:rPr lang="en-US" sz="3000" dirty="0">
                <a:solidFill>
                  <a:srgbClr val="006666"/>
                </a:solidFill>
                <a:latin typeface="Sitka Banner" pitchFamily="2" charset="0"/>
                <a:cs typeface="Times New Roman" panose="02020603050405020304" pitchFamily="18" charset="0"/>
              </a:rPr>
              <a:t> </a:t>
            </a:r>
            <a:r>
              <a:rPr lang="en-US" sz="3000" dirty="0" err="1">
                <a:solidFill>
                  <a:srgbClr val="006666"/>
                </a:solidFill>
                <a:latin typeface="Sitka Banner" pitchFamily="2" charset="0"/>
                <a:cs typeface="Times New Roman" panose="02020603050405020304" pitchFamily="18" charset="0"/>
              </a:rPr>
              <a:t>sự</a:t>
            </a:r>
            <a:r>
              <a:rPr lang="en-US" sz="3000" dirty="0">
                <a:solidFill>
                  <a:srgbClr val="006666"/>
                </a:solidFill>
                <a:latin typeface="Sitka Banner" pitchFamily="2" charset="0"/>
                <a:cs typeface="Times New Roman" panose="02020603050405020304" pitchFamily="18" charset="0"/>
              </a:rPr>
              <a:t> </a:t>
            </a:r>
            <a:r>
              <a:rPr lang="en-US" sz="3000" dirty="0" err="1">
                <a:solidFill>
                  <a:srgbClr val="006666"/>
                </a:solidFill>
                <a:latin typeface="Sitka Banner" pitchFamily="2" charset="0"/>
                <a:cs typeface="Times New Roman" panose="02020603050405020304" pitchFamily="18" charset="0"/>
              </a:rPr>
              <a:t>nghiệp</a:t>
            </a:r>
            <a:r>
              <a:rPr lang="en-US" sz="3000" dirty="0">
                <a:solidFill>
                  <a:srgbClr val="006666"/>
                </a:solidFill>
                <a:latin typeface="Sitka Banner" pitchFamily="2" charset="0"/>
                <a:cs typeface="Times New Roman" panose="02020603050405020304" pitchFamily="18" charset="0"/>
              </a:rPr>
              <a:t> </a:t>
            </a:r>
            <a:r>
              <a:rPr lang="en-US" sz="3000" dirty="0" err="1">
                <a:solidFill>
                  <a:srgbClr val="006666"/>
                </a:solidFill>
                <a:latin typeface="Sitka Banner" pitchFamily="2" charset="0"/>
                <a:cs typeface="Times New Roman" panose="02020603050405020304" pitchFamily="18" charset="0"/>
              </a:rPr>
              <a:t>thống</a:t>
            </a:r>
            <a:r>
              <a:rPr lang="en-US" sz="3000" dirty="0">
                <a:solidFill>
                  <a:srgbClr val="006666"/>
                </a:solidFill>
                <a:latin typeface="Sitka Banner" pitchFamily="2" charset="0"/>
                <a:cs typeface="Times New Roman" panose="02020603050405020304" pitchFamily="18" charset="0"/>
              </a:rPr>
              <a:t> </a:t>
            </a:r>
            <a:r>
              <a:rPr lang="en-US" sz="3000" dirty="0" err="1">
                <a:solidFill>
                  <a:srgbClr val="006666"/>
                </a:solidFill>
                <a:latin typeface="Sitka Banner" pitchFamily="2" charset="0"/>
                <a:cs typeface="Times New Roman" panose="02020603050405020304" pitchFamily="18" charset="0"/>
              </a:rPr>
              <a:t>nhất</a:t>
            </a:r>
            <a:r>
              <a:rPr lang="en-US" sz="3000" dirty="0">
                <a:solidFill>
                  <a:srgbClr val="006666"/>
                </a:solidFill>
                <a:latin typeface="Sitka Banner" pitchFamily="2" charset="0"/>
                <a:cs typeface="Times New Roman" panose="02020603050405020304" pitchFamily="18" charset="0"/>
              </a:rPr>
              <a:t> </a:t>
            </a:r>
            <a:r>
              <a:rPr lang="en-US" sz="3000" dirty="0" err="1">
                <a:solidFill>
                  <a:srgbClr val="006666"/>
                </a:solidFill>
                <a:latin typeface="Sitka Banner" pitchFamily="2" charset="0"/>
                <a:cs typeface="Times New Roman" panose="02020603050405020304" pitchFamily="18" charset="0"/>
              </a:rPr>
              <a:t>về</a:t>
            </a:r>
            <a:r>
              <a:rPr lang="en-US" sz="3000" dirty="0">
                <a:solidFill>
                  <a:srgbClr val="006666"/>
                </a:solidFill>
                <a:latin typeface="Sitka Banner" pitchFamily="2" charset="0"/>
                <a:cs typeface="Times New Roman" panose="02020603050405020304" pitchFamily="18" charset="0"/>
              </a:rPr>
              <a:t> </a:t>
            </a:r>
            <a:r>
              <a:rPr lang="en-US" sz="3000" dirty="0" err="1">
                <a:solidFill>
                  <a:srgbClr val="006666"/>
                </a:solidFill>
                <a:latin typeface="Sitka Banner" pitchFamily="2" charset="0"/>
                <a:cs typeface="Times New Roman" panose="02020603050405020304" pitchFamily="18" charset="0"/>
              </a:rPr>
              <a:t>mặt</a:t>
            </a:r>
            <a:r>
              <a:rPr lang="en-US" sz="3000" dirty="0">
                <a:solidFill>
                  <a:srgbClr val="006666"/>
                </a:solidFill>
                <a:latin typeface="Sitka Banner" pitchFamily="2" charset="0"/>
                <a:cs typeface="Times New Roman" panose="02020603050405020304" pitchFamily="18" charset="0"/>
              </a:rPr>
              <a:t> </a:t>
            </a:r>
            <a:r>
              <a:rPr lang="en-US" sz="3000" dirty="0" err="1">
                <a:solidFill>
                  <a:srgbClr val="006666"/>
                </a:solidFill>
                <a:latin typeface="Sitka Banner" pitchFamily="2" charset="0"/>
                <a:cs typeface="Times New Roman" panose="02020603050405020304" pitchFamily="18" charset="0"/>
              </a:rPr>
              <a:t>lãnh</a:t>
            </a:r>
            <a:r>
              <a:rPr lang="en-US" sz="3000" dirty="0">
                <a:solidFill>
                  <a:srgbClr val="006666"/>
                </a:solidFill>
                <a:latin typeface="Sitka Banner" pitchFamily="2" charset="0"/>
                <a:cs typeface="Times New Roman" panose="02020603050405020304" pitchFamily="18" charset="0"/>
              </a:rPr>
              <a:t> </a:t>
            </a:r>
            <a:r>
              <a:rPr lang="en-US" sz="3000" dirty="0" err="1">
                <a:solidFill>
                  <a:srgbClr val="006666"/>
                </a:solidFill>
                <a:latin typeface="Sitka Banner" pitchFamily="2" charset="0"/>
                <a:cs typeface="Times New Roman" panose="02020603050405020304" pitchFamily="18" charset="0"/>
              </a:rPr>
              <a:t>thổ</a:t>
            </a:r>
            <a:endParaRPr kumimoji="0" lang="en-US" sz="3000" b="0" i="0" u="none" strike="noStrike" kern="1200" cap="none" spc="0" normalizeH="0" baseline="0" noProof="0" dirty="0">
              <a:ln>
                <a:noFill/>
              </a:ln>
              <a:solidFill>
                <a:srgbClr val="006666"/>
              </a:solidFill>
              <a:effectLst/>
              <a:uLnTx/>
              <a:uFillTx/>
              <a:latin typeface="Sitka Banner" pitchFamily="2" charset="0"/>
              <a:cs typeface="Times New Roman" panose="02020603050405020304" pitchFamily="18" charset="0"/>
            </a:endParaRPr>
          </a:p>
        </p:txBody>
      </p:sp>
      <p:sp>
        <p:nvSpPr>
          <p:cNvPr id="99" name="TextBox 30">
            <a:extLst>
              <a:ext uri="{FF2B5EF4-FFF2-40B4-BE49-F238E27FC236}">
                <a16:creationId xmlns:a16="http://schemas.microsoft.com/office/drawing/2014/main" id="{12304990-300A-DD6C-2DB5-2BCCE4958846}"/>
              </a:ext>
            </a:extLst>
          </p:cNvPr>
          <p:cNvSpPr txBox="1"/>
          <p:nvPr/>
        </p:nvSpPr>
        <p:spPr>
          <a:xfrm>
            <a:off x="3732097" y="2760474"/>
            <a:ext cx="7000885" cy="92333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Bộ</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máy</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hành</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chính</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nhà</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nước</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thời</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Gia Long </a:t>
            </a:r>
            <a:r>
              <a:rPr kumimoji="0" lang="en-US" sz="3000" b="0" i="0" u="none" strike="noStrike" kern="1200" cap="none" spc="0" normalizeH="0" baseline="0" noProof="0" dirty="0" err="1">
                <a:ln>
                  <a:noFill/>
                </a:ln>
                <a:solidFill>
                  <a:srgbClr val="FF0000"/>
                </a:solidFill>
                <a:effectLst/>
                <a:uLnTx/>
                <a:uFillTx/>
                <a:latin typeface="Sitka Banner" pitchFamily="2" charset="0"/>
                <a:ea typeface="+mn-ea"/>
                <a:cs typeface="Times New Roman" panose="02020603050405020304" pitchFamily="18" charset="0"/>
              </a:rPr>
              <a:t>chưa</a:t>
            </a:r>
            <a:r>
              <a:rPr kumimoji="0" lang="en-US" sz="3000" b="0" i="0" u="none" strike="noStrike" kern="1200" cap="none" spc="0" normalizeH="0" baseline="0" noProof="0" dirty="0">
                <a:ln>
                  <a:noFill/>
                </a:ln>
                <a:solidFill>
                  <a:srgbClr val="FF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0000"/>
                </a:solidFill>
                <a:effectLst/>
                <a:uLnTx/>
                <a:uFillTx/>
                <a:latin typeface="Sitka Banner" pitchFamily="2" charset="0"/>
                <a:ea typeface="+mn-ea"/>
                <a:cs typeface="Times New Roman" panose="02020603050405020304" pitchFamily="18" charset="0"/>
              </a:rPr>
              <a:t>hoàn</a:t>
            </a:r>
            <a:r>
              <a:rPr kumimoji="0" lang="en-US" sz="3000" b="0" i="0" u="none" strike="noStrike" kern="1200" cap="none" spc="0" normalizeH="0" baseline="0" noProof="0" dirty="0">
                <a:ln>
                  <a:noFill/>
                </a:ln>
                <a:solidFill>
                  <a:srgbClr val="FF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0000"/>
                </a:solidFill>
                <a:effectLst/>
                <a:uLnTx/>
                <a:uFillTx/>
                <a:latin typeface="Sitka Banner" pitchFamily="2" charset="0"/>
                <a:ea typeface="+mn-ea"/>
                <a:cs typeface="Times New Roman" panose="02020603050405020304" pitchFamily="18" charset="0"/>
              </a:rPr>
              <a:t>chỉnh</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phân</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quyền</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thiếu</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thống</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nhất</a:t>
            </a:r>
            <a:endPar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endParaRPr>
          </a:p>
        </p:txBody>
      </p:sp>
      <p:sp>
        <p:nvSpPr>
          <p:cNvPr id="100" name="TextBox 30">
            <a:extLst>
              <a:ext uri="{FF2B5EF4-FFF2-40B4-BE49-F238E27FC236}">
                <a16:creationId xmlns:a16="http://schemas.microsoft.com/office/drawing/2014/main" id="{A4D707B5-022B-E434-C0DB-11F7E58E561F}"/>
              </a:ext>
            </a:extLst>
          </p:cNvPr>
          <p:cNvSpPr txBox="1"/>
          <p:nvPr/>
        </p:nvSpPr>
        <p:spPr>
          <a:xfrm>
            <a:off x="3798295" y="4765894"/>
            <a:ext cx="7280422" cy="138499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Sau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khi</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lên</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ngôi</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(1820),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vua</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Minh </a:t>
            </a: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Mạng</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thi</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hành</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các</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biện</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pháp</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0000"/>
                </a:solidFill>
                <a:effectLst/>
                <a:uLnTx/>
                <a:uFillTx/>
                <a:latin typeface="Sitka Banner" pitchFamily="2" charset="0"/>
                <a:ea typeface="+mn-ea"/>
                <a:cs typeface="Times New Roman" panose="02020603050405020304" pitchFamily="18" charset="0"/>
              </a:rPr>
              <a:t>cải</a:t>
            </a:r>
            <a:r>
              <a:rPr kumimoji="0" lang="en-US" sz="3000" b="0" i="0" u="none" strike="noStrike" kern="1200" cap="none" spc="0" normalizeH="0" baseline="0" noProof="0" dirty="0">
                <a:ln>
                  <a:noFill/>
                </a:ln>
                <a:solidFill>
                  <a:srgbClr val="FF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FF0000"/>
                </a:solidFill>
                <a:effectLst/>
                <a:uLnTx/>
                <a:uFillTx/>
                <a:latin typeface="Sitka Banner" pitchFamily="2" charset="0"/>
                <a:ea typeface="+mn-ea"/>
                <a:cs typeface="Times New Roman" panose="02020603050405020304" pitchFamily="18" charset="0"/>
              </a:rPr>
              <a:t>cách</a:t>
            </a:r>
            <a:r>
              <a:rPr kumimoji="0" lang="en-US" sz="3000" b="0" i="0" u="none" strike="noStrike" kern="1200" cap="none" spc="0" normalizeH="0" baseline="0" noProof="0" dirty="0">
                <a:ln>
                  <a:noFill/>
                </a:ln>
                <a:solidFill>
                  <a:srgbClr val="FF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để</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tập</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trung</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quyền</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7030A0"/>
                </a:solidFill>
                <a:effectLst/>
                <a:uLnTx/>
                <a:uFillTx/>
                <a:latin typeface="Sitka Banner" pitchFamily="2" charset="0"/>
                <a:ea typeface="+mn-ea"/>
                <a:cs typeface="Times New Roman" panose="02020603050405020304" pitchFamily="18" charset="0"/>
              </a:rPr>
              <a:t>lực</a:t>
            </a:r>
            <a:r>
              <a:rPr kumimoji="0" lang="en-US" sz="3000" b="0" i="0" u="none" strike="noStrike" kern="1200" cap="none" spc="0" normalizeH="0" baseline="0" noProof="0" dirty="0">
                <a:ln>
                  <a:noFill/>
                </a:ln>
                <a:solidFill>
                  <a:srgbClr val="7030A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effectLst/>
                <a:uLnTx/>
                <a:uFillTx/>
                <a:latin typeface="Sitka Banner" pitchFamily="2" charset="0"/>
                <a:ea typeface="+mn-ea"/>
                <a:cs typeface="Times New Roman" panose="02020603050405020304" pitchFamily="18" charset="0"/>
              </a:rPr>
              <a:t>và</a:t>
            </a:r>
            <a:r>
              <a:rPr kumimoji="0" lang="en-US" sz="3000" b="0" i="0" u="none" strike="noStrike" kern="1200" cap="none" spc="0" normalizeH="0" baseline="0" noProof="0" dirty="0">
                <a:ln>
                  <a:noFill/>
                </a:ln>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8000"/>
                </a:solidFill>
                <a:effectLst/>
                <a:uLnTx/>
                <a:uFillTx/>
                <a:latin typeface="Sitka Banner" pitchFamily="2" charset="0"/>
                <a:ea typeface="+mn-ea"/>
                <a:cs typeface="Times New Roman" panose="02020603050405020304" pitchFamily="18" charset="0"/>
              </a:rPr>
              <a:t>hoàn</a:t>
            </a:r>
            <a:r>
              <a:rPr kumimoji="0" lang="en-US" sz="3000" b="0" i="0" u="none" strike="noStrike" kern="1200" cap="none" spc="0" normalizeH="0" baseline="0" noProof="0" dirty="0">
                <a:ln>
                  <a:noFill/>
                </a:ln>
                <a:solidFill>
                  <a:srgbClr val="008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8000"/>
                </a:solidFill>
                <a:effectLst/>
                <a:uLnTx/>
                <a:uFillTx/>
                <a:latin typeface="Sitka Banner" pitchFamily="2" charset="0"/>
                <a:ea typeface="+mn-ea"/>
                <a:cs typeface="Times New Roman" panose="02020603050405020304" pitchFamily="18" charset="0"/>
              </a:rPr>
              <a:t>thiện</a:t>
            </a:r>
            <a:r>
              <a:rPr kumimoji="0" lang="en-US" sz="3000" b="0" i="0" u="none" strike="noStrike" kern="1200" cap="none" spc="0" normalizeH="0" baseline="0" noProof="0" dirty="0">
                <a:ln>
                  <a:noFill/>
                </a:ln>
                <a:solidFill>
                  <a:srgbClr val="008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8000"/>
                </a:solidFill>
                <a:effectLst/>
                <a:uLnTx/>
                <a:uFillTx/>
                <a:latin typeface="Sitka Banner" pitchFamily="2" charset="0"/>
                <a:ea typeface="+mn-ea"/>
                <a:cs typeface="Times New Roman" panose="02020603050405020304" pitchFamily="18" charset="0"/>
              </a:rPr>
              <a:t>bộ</a:t>
            </a:r>
            <a:r>
              <a:rPr kumimoji="0" lang="en-US" sz="3000" b="0" i="0" u="none" strike="noStrike" kern="1200" cap="none" spc="0" normalizeH="0" baseline="0" noProof="0" dirty="0">
                <a:ln>
                  <a:noFill/>
                </a:ln>
                <a:solidFill>
                  <a:srgbClr val="008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8000"/>
                </a:solidFill>
                <a:effectLst/>
                <a:uLnTx/>
                <a:uFillTx/>
                <a:latin typeface="Sitka Banner" pitchFamily="2" charset="0"/>
                <a:ea typeface="+mn-ea"/>
                <a:cs typeface="Times New Roman" panose="02020603050405020304" pitchFamily="18" charset="0"/>
              </a:rPr>
              <a:t>máy</a:t>
            </a:r>
            <a:r>
              <a:rPr kumimoji="0" lang="en-US" sz="3000" b="0" i="0" u="none" strike="noStrike" kern="1200" cap="none" spc="0" normalizeH="0" baseline="0" noProof="0" dirty="0">
                <a:ln>
                  <a:noFill/>
                </a:ln>
                <a:solidFill>
                  <a:srgbClr val="008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8000"/>
                </a:solidFill>
                <a:effectLst/>
                <a:uLnTx/>
                <a:uFillTx/>
                <a:latin typeface="Sitka Banner" pitchFamily="2" charset="0"/>
                <a:ea typeface="+mn-ea"/>
                <a:cs typeface="Times New Roman" panose="02020603050405020304" pitchFamily="18" charset="0"/>
              </a:rPr>
              <a:t>nhà</a:t>
            </a:r>
            <a:r>
              <a:rPr kumimoji="0" lang="en-US" sz="3000" b="0" i="0" u="none" strike="noStrike" kern="1200" cap="none" spc="0" normalizeH="0" baseline="0" noProof="0" dirty="0">
                <a:ln>
                  <a:noFill/>
                </a:ln>
                <a:solidFill>
                  <a:srgbClr val="008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8000"/>
                </a:solidFill>
                <a:effectLst/>
                <a:uLnTx/>
                <a:uFillTx/>
                <a:latin typeface="Sitka Banner" pitchFamily="2" charset="0"/>
                <a:ea typeface="+mn-ea"/>
                <a:cs typeface="Times New Roman" panose="02020603050405020304" pitchFamily="18" charset="0"/>
              </a:rPr>
              <a:t>nước</a:t>
            </a:r>
            <a:endParaRPr kumimoji="0" lang="en-US" sz="3000" b="0" i="0" u="none" strike="noStrike" kern="1200" cap="none" spc="0" normalizeH="0" baseline="0" noProof="0" dirty="0">
              <a:ln>
                <a:noFill/>
              </a:ln>
              <a:solidFill>
                <a:srgbClr val="008000"/>
              </a:solidFill>
              <a:effectLst/>
              <a:uLnTx/>
              <a:uFillTx/>
              <a:latin typeface="Sitka Banner" pitchFamily="2"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wipe(down)">
                                      <p:cBhvr>
                                        <p:cTn id="10" dur="500"/>
                                        <p:tgtEl>
                                          <p:spTgt spid="98"/>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wipe(down)">
                                      <p:cBhvr>
                                        <p:cTn id="18" dur="500"/>
                                        <p:tgtEl>
                                          <p:spTgt spid="89"/>
                                        </p:tgtEl>
                                      </p:cBhvr>
                                    </p:animEffect>
                                  </p:childTnLst>
                                </p:cTn>
                              </p:par>
                              <p:par>
                                <p:cTn id="19" presetID="22" presetClass="entr" presetSubtype="4"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wipe(down)">
                                      <p:cBhvr>
                                        <p:cTn id="21" dur="500"/>
                                        <p:tgtEl>
                                          <p:spTgt spid="9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wipe(down)">
                                      <p:cBhvr>
                                        <p:cTn id="24" dur="500"/>
                                        <p:tgtEl>
                                          <p:spTgt spid="9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0"/>
                                        </p:tgtEl>
                                        <p:attrNameLst>
                                          <p:attrName>style.visibility</p:attrName>
                                        </p:attrNameLst>
                                      </p:cBhvr>
                                      <p:to>
                                        <p:strVal val="visible"/>
                                      </p:to>
                                    </p:set>
                                    <p:animEffect transition="in" filter="wipe(down)">
                                      <p:cBhvr>
                                        <p:cTn id="29" dur="500"/>
                                        <p:tgtEl>
                                          <p:spTgt spid="9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wipe(down)">
                                      <p:cBhvr>
                                        <p:cTn id="32" dur="500"/>
                                        <p:tgtEl>
                                          <p:spTgt spid="9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0"/>
                                        </p:tgtEl>
                                        <p:attrNameLst>
                                          <p:attrName>style.visibility</p:attrName>
                                        </p:attrNameLst>
                                      </p:cBhvr>
                                      <p:to>
                                        <p:strVal val="visible"/>
                                      </p:to>
                                    </p:set>
                                    <p:animEffect transition="in" filter="wipe(down)">
                                      <p:cBhvr>
                                        <p:cTn id="35"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9" grpId="0" animBg="1"/>
      <p:bldP spid="90" grpId="0" animBg="1"/>
      <p:bldP spid="97" grpId="0" animBg="1"/>
      <p:bldP spid="98" grpId="0"/>
      <p:bldP spid="99" grpId="0"/>
      <p:bldP spid="10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027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7398</TotalTime>
  <Words>1337</Words>
  <Application>Microsoft Office PowerPoint</Application>
  <PresentationFormat>Widescreen</PresentationFormat>
  <Paragraphs>214</Paragraphs>
  <Slides>27</Slides>
  <Notes>1</Notes>
  <HiddenSlides>0</HiddenSlides>
  <MMClips>7</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#9Slide02 Noi dung dai</vt:lpstr>
      <vt:lpstr>Arial</vt:lpstr>
      <vt:lpstr>Calibri</vt:lpstr>
      <vt:lpstr>Calibri Light</vt:lpstr>
      <vt:lpstr>Sitka Banner</vt:lpstr>
      <vt:lpstr>Times New Roman</vt:lpstr>
      <vt:lpstr>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admin</cp:lastModifiedBy>
  <cp:revision>150</cp:revision>
  <dcterms:created xsi:type="dcterms:W3CDTF">2023-04-06T06:08:28Z</dcterms:created>
  <dcterms:modified xsi:type="dcterms:W3CDTF">2024-01-19T04:03:04Z</dcterms:modified>
</cp:coreProperties>
</file>