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 id="2147483710" r:id="rId4"/>
  </p:sldMasterIdLst>
  <p:notesMasterIdLst>
    <p:notesMasterId r:id="rId44"/>
  </p:notesMasterIdLst>
  <p:sldIdLst>
    <p:sldId id="257" r:id="rId5"/>
    <p:sldId id="851" r:id="rId6"/>
    <p:sldId id="824" r:id="rId7"/>
    <p:sldId id="801" r:id="rId8"/>
    <p:sldId id="839" r:id="rId9"/>
    <p:sldId id="751" r:id="rId10"/>
    <p:sldId id="804" r:id="rId11"/>
    <p:sldId id="840" r:id="rId12"/>
    <p:sldId id="805" r:id="rId13"/>
    <p:sldId id="841" r:id="rId14"/>
    <p:sldId id="770" r:id="rId15"/>
    <p:sldId id="852" r:id="rId16"/>
    <p:sldId id="808" r:id="rId17"/>
    <p:sldId id="845" r:id="rId18"/>
    <p:sldId id="809" r:id="rId19"/>
    <p:sldId id="842" r:id="rId20"/>
    <p:sldId id="810" r:id="rId21"/>
    <p:sldId id="844" r:id="rId22"/>
    <p:sldId id="811" r:id="rId23"/>
    <p:sldId id="812" r:id="rId24"/>
    <p:sldId id="793" r:id="rId25"/>
    <p:sldId id="814" r:id="rId26"/>
    <p:sldId id="815" r:id="rId27"/>
    <p:sldId id="271" r:id="rId28"/>
    <p:sldId id="267" r:id="rId29"/>
    <p:sldId id="816" r:id="rId30"/>
    <p:sldId id="817" r:id="rId31"/>
    <p:sldId id="846" r:id="rId32"/>
    <p:sldId id="818" r:id="rId33"/>
    <p:sldId id="795" r:id="rId34"/>
    <p:sldId id="854" r:id="rId35"/>
    <p:sldId id="813" r:id="rId36"/>
    <p:sldId id="853" r:id="rId37"/>
    <p:sldId id="819" r:id="rId38"/>
    <p:sldId id="820" r:id="rId39"/>
    <p:sldId id="821" r:id="rId40"/>
    <p:sldId id="296" r:id="rId41"/>
    <p:sldId id="822" r:id="rId42"/>
    <p:sldId id="38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FEB"/>
    <a:srgbClr val="232C12"/>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9EE43-5EB0-4BF0-BD07-D77755A42C0E}" type="doc">
      <dgm:prSet loTypeId="urn:microsoft.com/office/officeart/2005/8/layout/chevron1" loCatId="process" qsTypeId="urn:microsoft.com/office/officeart/2005/8/quickstyle/simple1" qsCatId="simple" csTypeId="urn:microsoft.com/office/officeart/2005/8/colors/accent1_2" csCatId="accent1" phldr="1"/>
      <dgm:spPr/>
    </dgm:pt>
    <dgm:pt modelId="{29FEB94D-5C93-4488-B97F-059420D0DB19}">
      <dgm:prSet phldrT="[Text]"/>
      <dgm:spPr>
        <a:solidFill>
          <a:schemeClr val="accent5">
            <a:lumMod val="40000"/>
            <a:lumOff val="60000"/>
          </a:schemeClr>
        </a:solidFill>
      </dgm:spPr>
      <dgm:t>
        <a:bodyPr/>
        <a:lstStyle/>
        <a:p>
          <a:endParaRPr lang="en-US" dirty="0"/>
        </a:p>
      </dgm:t>
    </dgm:pt>
    <dgm:pt modelId="{43BF6F42-8AB9-405F-BA60-341DB677BD4D}" type="parTrans" cxnId="{92424419-02A3-42B9-9792-D3E8D2EAD084}">
      <dgm:prSet/>
      <dgm:spPr/>
      <dgm:t>
        <a:bodyPr/>
        <a:lstStyle/>
        <a:p>
          <a:endParaRPr lang="en-US"/>
        </a:p>
      </dgm:t>
    </dgm:pt>
    <dgm:pt modelId="{DBF1F6CE-2F17-45F8-BF31-8E7841BED54A}" type="sibTrans" cxnId="{92424419-02A3-42B9-9792-D3E8D2EAD084}">
      <dgm:prSet/>
      <dgm:spPr/>
      <dgm:t>
        <a:bodyPr/>
        <a:lstStyle/>
        <a:p>
          <a:endParaRPr lang="en-US"/>
        </a:p>
      </dgm:t>
    </dgm:pt>
    <dgm:pt modelId="{13312940-E5C1-4152-AFD1-49031EA2DB9A}">
      <dgm:prSet phldrT="[Text]"/>
      <dgm:spPr>
        <a:solidFill>
          <a:schemeClr val="accent4">
            <a:lumMod val="20000"/>
            <a:lumOff val="80000"/>
          </a:schemeClr>
        </a:solidFill>
      </dgm:spPr>
      <dgm:t>
        <a:bodyPr/>
        <a:lstStyle/>
        <a:p>
          <a:endParaRPr lang="en-US" dirty="0"/>
        </a:p>
      </dgm:t>
    </dgm:pt>
    <dgm:pt modelId="{3895F311-09F1-4A11-83DB-2184563F7451}" type="parTrans" cxnId="{0F497501-7289-44F3-B52F-D89815A5E366}">
      <dgm:prSet/>
      <dgm:spPr/>
      <dgm:t>
        <a:bodyPr/>
        <a:lstStyle/>
        <a:p>
          <a:endParaRPr lang="en-US"/>
        </a:p>
      </dgm:t>
    </dgm:pt>
    <dgm:pt modelId="{C97BE6F5-36BD-4D2F-AA2C-DF83C6DAE69C}" type="sibTrans" cxnId="{0F497501-7289-44F3-B52F-D89815A5E366}">
      <dgm:prSet/>
      <dgm:spPr/>
      <dgm:t>
        <a:bodyPr/>
        <a:lstStyle/>
        <a:p>
          <a:endParaRPr lang="en-US"/>
        </a:p>
      </dgm:t>
    </dgm:pt>
    <dgm:pt modelId="{1EC63FEF-9C96-49ED-A517-B2303828F493}">
      <dgm:prSet phldrT="[Text]"/>
      <dgm:spPr>
        <a:solidFill>
          <a:schemeClr val="accent6">
            <a:lumMod val="60000"/>
            <a:lumOff val="40000"/>
          </a:schemeClr>
        </a:solidFill>
      </dgm:spPr>
      <dgm:t>
        <a:bodyPr/>
        <a:lstStyle/>
        <a:p>
          <a:endParaRPr lang="en-US" dirty="0"/>
        </a:p>
      </dgm:t>
    </dgm:pt>
    <dgm:pt modelId="{905DEAC5-4B70-48CA-BC65-982B61BE4B1A}" type="parTrans" cxnId="{B2B0AEDA-1C14-42D1-83BB-F1CD451EB609}">
      <dgm:prSet/>
      <dgm:spPr/>
      <dgm:t>
        <a:bodyPr/>
        <a:lstStyle/>
        <a:p>
          <a:endParaRPr lang="en-US"/>
        </a:p>
      </dgm:t>
    </dgm:pt>
    <dgm:pt modelId="{545D0C53-7343-4A09-B395-3F171518C6CD}" type="sibTrans" cxnId="{B2B0AEDA-1C14-42D1-83BB-F1CD451EB609}">
      <dgm:prSet/>
      <dgm:spPr/>
      <dgm:t>
        <a:bodyPr/>
        <a:lstStyle/>
        <a:p>
          <a:endParaRPr lang="en-US"/>
        </a:p>
      </dgm:t>
    </dgm:pt>
    <dgm:pt modelId="{1C7FFE0F-34C5-45BD-8AD9-E4BBBB2C135E}" type="pres">
      <dgm:prSet presAssocID="{98A9EE43-5EB0-4BF0-BD07-D77755A42C0E}" presName="Name0" presStyleCnt="0">
        <dgm:presLayoutVars>
          <dgm:dir/>
          <dgm:animLvl val="lvl"/>
          <dgm:resizeHandles val="exact"/>
        </dgm:presLayoutVars>
      </dgm:prSet>
      <dgm:spPr/>
    </dgm:pt>
    <dgm:pt modelId="{1ADEDD25-7BA3-4126-A691-3FD3A19D9778}" type="pres">
      <dgm:prSet presAssocID="{29FEB94D-5C93-4488-B97F-059420D0DB19}" presName="parTxOnly" presStyleLbl="node1" presStyleIdx="0" presStyleCnt="3" custLinFactY="100000" custLinFactNeighborX="36451" custLinFactNeighborY="103115">
        <dgm:presLayoutVars>
          <dgm:chMax val="0"/>
          <dgm:chPref val="0"/>
          <dgm:bulletEnabled val="1"/>
        </dgm:presLayoutVars>
      </dgm:prSet>
      <dgm:spPr/>
      <dgm:t>
        <a:bodyPr/>
        <a:lstStyle/>
        <a:p>
          <a:endParaRPr lang="en-US"/>
        </a:p>
      </dgm:t>
    </dgm:pt>
    <dgm:pt modelId="{BC8EF638-8E16-4CB4-808D-EAF20E5C8195}" type="pres">
      <dgm:prSet presAssocID="{DBF1F6CE-2F17-45F8-BF31-8E7841BED54A}" presName="parTxOnlySpace" presStyleCnt="0"/>
      <dgm:spPr/>
    </dgm:pt>
    <dgm:pt modelId="{2AE1106C-B13C-4D24-886B-310FEC96923D}" type="pres">
      <dgm:prSet presAssocID="{13312940-E5C1-4152-AFD1-49031EA2DB9A}" presName="parTxOnly" presStyleLbl="node1" presStyleIdx="1" presStyleCnt="3">
        <dgm:presLayoutVars>
          <dgm:chMax val="0"/>
          <dgm:chPref val="0"/>
          <dgm:bulletEnabled val="1"/>
        </dgm:presLayoutVars>
      </dgm:prSet>
      <dgm:spPr/>
      <dgm:t>
        <a:bodyPr/>
        <a:lstStyle/>
        <a:p>
          <a:endParaRPr lang="en-US"/>
        </a:p>
      </dgm:t>
    </dgm:pt>
    <dgm:pt modelId="{8A5DE930-1396-4250-8961-8C204065040F}" type="pres">
      <dgm:prSet presAssocID="{C97BE6F5-36BD-4D2F-AA2C-DF83C6DAE69C}" presName="parTxOnlySpace" presStyleCnt="0"/>
      <dgm:spPr/>
    </dgm:pt>
    <dgm:pt modelId="{BBF0CF11-EDB7-4584-ADC8-406B50043936}" type="pres">
      <dgm:prSet presAssocID="{1EC63FEF-9C96-49ED-A517-B2303828F493}" presName="parTxOnly" presStyleLbl="node1" presStyleIdx="2" presStyleCnt="3">
        <dgm:presLayoutVars>
          <dgm:chMax val="0"/>
          <dgm:chPref val="0"/>
          <dgm:bulletEnabled val="1"/>
        </dgm:presLayoutVars>
      </dgm:prSet>
      <dgm:spPr/>
      <dgm:t>
        <a:bodyPr/>
        <a:lstStyle/>
        <a:p>
          <a:endParaRPr lang="en-US"/>
        </a:p>
      </dgm:t>
    </dgm:pt>
  </dgm:ptLst>
  <dgm:cxnLst>
    <dgm:cxn modelId="{0F497501-7289-44F3-B52F-D89815A5E366}" srcId="{98A9EE43-5EB0-4BF0-BD07-D77755A42C0E}" destId="{13312940-E5C1-4152-AFD1-49031EA2DB9A}" srcOrd="1" destOrd="0" parTransId="{3895F311-09F1-4A11-83DB-2184563F7451}" sibTransId="{C97BE6F5-36BD-4D2F-AA2C-DF83C6DAE69C}"/>
    <dgm:cxn modelId="{12B530CD-92BD-4706-BA97-39181E4CA760}" type="presOf" srcId="{13312940-E5C1-4152-AFD1-49031EA2DB9A}" destId="{2AE1106C-B13C-4D24-886B-310FEC96923D}" srcOrd="0" destOrd="0" presId="urn:microsoft.com/office/officeart/2005/8/layout/chevron1"/>
    <dgm:cxn modelId="{92424419-02A3-42B9-9792-D3E8D2EAD084}" srcId="{98A9EE43-5EB0-4BF0-BD07-D77755A42C0E}" destId="{29FEB94D-5C93-4488-B97F-059420D0DB19}" srcOrd="0" destOrd="0" parTransId="{43BF6F42-8AB9-405F-BA60-341DB677BD4D}" sibTransId="{DBF1F6CE-2F17-45F8-BF31-8E7841BED54A}"/>
    <dgm:cxn modelId="{B2B0AEDA-1C14-42D1-83BB-F1CD451EB609}" srcId="{98A9EE43-5EB0-4BF0-BD07-D77755A42C0E}" destId="{1EC63FEF-9C96-49ED-A517-B2303828F493}" srcOrd="2" destOrd="0" parTransId="{905DEAC5-4B70-48CA-BC65-982B61BE4B1A}" sibTransId="{545D0C53-7343-4A09-B395-3F171518C6CD}"/>
    <dgm:cxn modelId="{2B904560-F629-4F8C-8B50-1FD1ABB7280C}" type="presOf" srcId="{1EC63FEF-9C96-49ED-A517-B2303828F493}" destId="{BBF0CF11-EDB7-4584-ADC8-406B50043936}" srcOrd="0" destOrd="0" presId="urn:microsoft.com/office/officeart/2005/8/layout/chevron1"/>
    <dgm:cxn modelId="{F36B41DA-BC47-4A23-A44E-E8AFFCB9FBFF}" type="presOf" srcId="{29FEB94D-5C93-4488-B97F-059420D0DB19}" destId="{1ADEDD25-7BA3-4126-A691-3FD3A19D9778}" srcOrd="0" destOrd="0" presId="urn:microsoft.com/office/officeart/2005/8/layout/chevron1"/>
    <dgm:cxn modelId="{14DACFF7-729D-4AA5-8191-CA090940AA57}" type="presOf" srcId="{98A9EE43-5EB0-4BF0-BD07-D77755A42C0E}" destId="{1C7FFE0F-34C5-45BD-8AD9-E4BBBB2C135E}" srcOrd="0" destOrd="0" presId="urn:microsoft.com/office/officeart/2005/8/layout/chevron1"/>
    <dgm:cxn modelId="{C286658B-A338-45ED-96EA-BA8E9335FF41}" type="presParOf" srcId="{1C7FFE0F-34C5-45BD-8AD9-E4BBBB2C135E}" destId="{1ADEDD25-7BA3-4126-A691-3FD3A19D9778}" srcOrd="0" destOrd="0" presId="urn:microsoft.com/office/officeart/2005/8/layout/chevron1"/>
    <dgm:cxn modelId="{FFF986DE-3DE9-480E-B569-5924E7009C31}" type="presParOf" srcId="{1C7FFE0F-34C5-45BD-8AD9-E4BBBB2C135E}" destId="{BC8EF638-8E16-4CB4-808D-EAF20E5C8195}" srcOrd="1" destOrd="0" presId="urn:microsoft.com/office/officeart/2005/8/layout/chevron1"/>
    <dgm:cxn modelId="{2A99BFDD-3F9F-4CB4-9310-C864952BB7C5}" type="presParOf" srcId="{1C7FFE0F-34C5-45BD-8AD9-E4BBBB2C135E}" destId="{2AE1106C-B13C-4D24-886B-310FEC96923D}" srcOrd="2" destOrd="0" presId="urn:microsoft.com/office/officeart/2005/8/layout/chevron1"/>
    <dgm:cxn modelId="{E8FE3190-40A3-432C-8987-1E43018A6891}" type="presParOf" srcId="{1C7FFE0F-34C5-45BD-8AD9-E4BBBB2C135E}" destId="{8A5DE930-1396-4250-8961-8C204065040F}" srcOrd="3" destOrd="0" presId="urn:microsoft.com/office/officeart/2005/8/layout/chevron1"/>
    <dgm:cxn modelId="{D5C1FE35-ED38-4946-8F7B-4495FC0051F0}" type="presParOf" srcId="{1C7FFE0F-34C5-45BD-8AD9-E4BBBB2C135E}" destId="{BBF0CF11-EDB7-4584-ADC8-406B5004393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EDD25-7BA3-4126-A691-3FD3A19D9778}">
      <dsp:nvSpPr>
        <dsp:cNvPr id="0" name=""/>
        <dsp:cNvSpPr/>
      </dsp:nvSpPr>
      <dsp:spPr>
        <a:xfrm>
          <a:off x="145097" y="0"/>
          <a:ext cx="3892967" cy="965732"/>
        </a:xfrm>
        <a:prstGeom prst="chevr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29" tIns="77343" rIns="77343" bIns="77343" numCol="1" spcCol="1270" anchor="ctr" anchorCtr="0">
          <a:noAutofit/>
        </a:bodyPr>
        <a:lstStyle/>
        <a:p>
          <a:pPr lvl="0" algn="ctr" defTabSz="2578100">
            <a:lnSpc>
              <a:spcPct val="90000"/>
            </a:lnSpc>
            <a:spcBef>
              <a:spcPct val="0"/>
            </a:spcBef>
            <a:spcAft>
              <a:spcPct val="35000"/>
            </a:spcAft>
          </a:pPr>
          <a:endParaRPr lang="en-US" sz="5800" kern="1200" dirty="0"/>
        </a:p>
      </dsp:txBody>
      <dsp:txXfrm>
        <a:off x="627963" y="0"/>
        <a:ext cx="2927235" cy="965732"/>
      </dsp:txXfrm>
    </dsp:sp>
    <dsp:sp modelId="{2AE1106C-B13C-4D24-886B-310FEC96923D}">
      <dsp:nvSpPr>
        <dsp:cNvPr id="0" name=""/>
        <dsp:cNvSpPr/>
      </dsp:nvSpPr>
      <dsp:spPr>
        <a:xfrm>
          <a:off x="3506865" y="0"/>
          <a:ext cx="3892967" cy="965732"/>
        </a:xfrm>
        <a:prstGeom prst="chevron">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29" tIns="77343" rIns="77343" bIns="77343" numCol="1" spcCol="1270" anchor="ctr" anchorCtr="0">
          <a:noAutofit/>
        </a:bodyPr>
        <a:lstStyle/>
        <a:p>
          <a:pPr lvl="0" algn="ctr" defTabSz="2578100">
            <a:lnSpc>
              <a:spcPct val="90000"/>
            </a:lnSpc>
            <a:spcBef>
              <a:spcPct val="0"/>
            </a:spcBef>
            <a:spcAft>
              <a:spcPct val="35000"/>
            </a:spcAft>
          </a:pPr>
          <a:endParaRPr lang="en-US" sz="5800" kern="1200" dirty="0"/>
        </a:p>
      </dsp:txBody>
      <dsp:txXfrm>
        <a:off x="3989731" y="0"/>
        <a:ext cx="2927235" cy="965732"/>
      </dsp:txXfrm>
    </dsp:sp>
    <dsp:sp modelId="{BBF0CF11-EDB7-4584-ADC8-406B50043936}">
      <dsp:nvSpPr>
        <dsp:cNvPr id="0" name=""/>
        <dsp:cNvSpPr/>
      </dsp:nvSpPr>
      <dsp:spPr>
        <a:xfrm>
          <a:off x="7010536" y="0"/>
          <a:ext cx="3892967" cy="965732"/>
        </a:xfrm>
        <a:prstGeom prst="chevron">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29" tIns="77343" rIns="77343" bIns="77343" numCol="1" spcCol="1270" anchor="ctr" anchorCtr="0">
          <a:noAutofit/>
        </a:bodyPr>
        <a:lstStyle/>
        <a:p>
          <a:pPr lvl="0" algn="ctr" defTabSz="2578100">
            <a:lnSpc>
              <a:spcPct val="90000"/>
            </a:lnSpc>
            <a:spcBef>
              <a:spcPct val="0"/>
            </a:spcBef>
            <a:spcAft>
              <a:spcPct val="35000"/>
            </a:spcAft>
          </a:pPr>
          <a:endParaRPr lang="en-US" sz="5800" kern="1200" dirty="0"/>
        </a:p>
      </dsp:txBody>
      <dsp:txXfrm>
        <a:off x="7493402" y="0"/>
        <a:ext cx="2927235" cy="9657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27/10/2023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913592f75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913592f75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91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913592f75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913592f75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57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7B793-9F7A-4495-A7E0-30AB34264017}" type="slidenum">
              <a:rPr lang="en-US" smtClean="0"/>
              <a:t>29</a:t>
            </a:fld>
            <a:endParaRPr lang="en-US"/>
          </a:p>
        </p:txBody>
      </p:sp>
    </p:spTree>
    <p:extLst>
      <p:ext uri="{BB962C8B-B14F-4D97-AF65-F5344CB8AC3E}">
        <p14:creationId xmlns:p14="http://schemas.microsoft.com/office/powerpoint/2010/main" val="396986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3-5 </a:t>
            </a:r>
            <a:r>
              <a:rPr lang="en-US" dirty="0" err="1"/>
              <a:t>học</a:t>
            </a:r>
            <a:r>
              <a:rPr lang="en-US" dirty="0"/>
              <a:t> </a:t>
            </a:r>
            <a:r>
              <a:rPr lang="en-US" dirty="0" err="1"/>
              <a:t>sinh</a:t>
            </a:r>
            <a:r>
              <a:rPr lang="en-US" dirty="0"/>
              <a:t> chia </a:t>
            </a:r>
            <a:r>
              <a:rPr lang="en-US" dirty="0" err="1"/>
              <a:t>sẻ</a:t>
            </a:r>
            <a:r>
              <a:rPr lang="en-US" dirty="0"/>
              <a:t> </a:t>
            </a:r>
            <a:r>
              <a:rPr lang="en-US" dirty="0" err="1"/>
              <a:t>nhanh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69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3-5 </a:t>
            </a:r>
            <a:r>
              <a:rPr lang="en-US" dirty="0" err="1"/>
              <a:t>học</a:t>
            </a:r>
            <a:r>
              <a:rPr lang="en-US" dirty="0"/>
              <a:t> </a:t>
            </a:r>
            <a:r>
              <a:rPr lang="en-US" dirty="0" err="1"/>
              <a:t>sinh</a:t>
            </a:r>
            <a:r>
              <a:rPr lang="en-US" dirty="0"/>
              <a:t> chia </a:t>
            </a:r>
            <a:r>
              <a:rPr lang="en-US" dirty="0" err="1"/>
              <a:t>sẻ</a:t>
            </a:r>
            <a:r>
              <a:rPr lang="en-US" dirty="0"/>
              <a:t> </a:t>
            </a:r>
            <a:r>
              <a:rPr lang="en-US" dirty="0" err="1"/>
              <a:t>nhanh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87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27/10/2023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0162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850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39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69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26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161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32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100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6403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2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707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220551" y="1710333"/>
            <a:ext cx="5942400" cy="2972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640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9pPr>
          </a:lstStyle>
          <a:p>
            <a:endParaRPr/>
          </a:p>
        </p:txBody>
      </p:sp>
      <p:sp>
        <p:nvSpPr>
          <p:cNvPr id="11" name="Google Shape;11;p2"/>
          <p:cNvSpPr txBox="1">
            <a:spLocks noGrp="1"/>
          </p:cNvSpPr>
          <p:nvPr>
            <p:ph type="subTitle" idx="1"/>
          </p:nvPr>
        </p:nvSpPr>
        <p:spPr>
          <a:xfrm>
            <a:off x="1220551" y="4702680"/>
            <a:ext cx="5239600" cy="54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4199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3784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8" name="Google Shape;18;p4"/>
          <p:cNvSpPr txBox="1">
            <a:spLocks noGrp="1"/>
          </p:cNvSpPr>
          <p:nvPr>
            <p:ph type="body" idx="1"/>
          </p:nvPr>
        </p:nvSpPr>
        <p:spPr>
          <a:xfrm>
            <a:off x="609600" y="1863500"/>
            <a:ext cx="10972800" cy="4491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4452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1536633"/>
            <a:ext cx="5139200" cy="48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6443200" y="1536633"/>
            <a:ext cx="5139200" cy="481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073764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879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09600" y="5032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609600" y="1865000"/>
            <a:ext cx="3744000" cy="4489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047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09600" y="503200"/>
            <a:ext cx="8534400" cy="585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5930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609600" y="1364100"/>
            <a:ext cx="5116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631600" y="3737433"/>
            <a:ext cx="511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1155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09600" y="5548000"/>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8789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09600" y="1474833"/>
            <a:ext cx="10972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609600" y="4202967"/>
            <a:ext cx="10972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2133"/>
              </a:spcBef>
              <a:spcAft>
                <a:spcPts val="0"/>
              </a:spcAft>
              <a:buSzPts val="1200"/>
              <a:buChar char="○"/>
              <a:defRPr/>
            </a:lvl2pPr>
            <a:lvl3pPr marL="1828754" lvl="2" indent="-406390" algn="ctr">
              <a:spcBef>
                <a:spcPts val="2133"/>
              </a:spcBef>
              <a:spcAft>
                <a:spcPts val="0"/>
              </a:spcAft>
              <a:buSzPts val="1200"/>
              <a:buChar char="■"/>
              <a:defRPr/>
            </a:lvl3pPr>
            <a:lvl4pPr marL="2438339" lvl="3" indent="-406390" algn="ctr">
              <a:spcBef>
                <a:spcPts val="2133"/>
              </a:spcBef>
              <a:spcAft>
                <a:spcPts val="0"/>
              </a:spcAft>
              <a:buSzPts val="1200"/>
              <a:buChar char="●"/>
              <a:defRPr/>
            </a:lvl4pPr>
            <a:lvl5pPr marL="3047924" lvl="4" indent="-406390" algn="ctr">
              <a:spcBef>
                <a:spcPts val="2133"/>
              </a:spcBef>
              <a:spcAft>
                <a:spcPts val="0"/>
              </a:spcAft>
              <a:buSzPts val="1200"/>
              <a:buChar char="○"/>
              <a:defRPr/>
            </a:lvl5pPr>
            <a:lvl6pPr marL="3657509" lvl="5" indent="-406390" algn="ctr">
              <a:spcBef>
                <a:spcPts val="2133"/>
              </a:spcBef>
              <a:spcAft>
                <a:spcPts val="0"/>
              </a:spcAft>
              <a:buSzPts val="1200"/>
              <a:buChar char="■"/>
              <a:defRPr/>
            </a:lvl6pPr>
            <a:lvl7pPr marL="4267093" lvl="6" indent="-406390" algn="ctr">
              <a:spcBef>
                <a:spcPts val="2133"/>
              </a:spcBef>
              <a:spcAft>
                <a:spcPts val="0"/>
              </a:spcAft>
              <a:buSzPts val="1200"/>
              <a:buChar char="●"/>
              <a:defRPr/>
            </a:lvl7pPr>
            <a:lvl8pPr marL="4876678" lvl="7" indent="-406390" algn="ctr">
              <a:spcBef>
                <a:spcPts val="2133"/>
              </a:spcBef>
              <a:spcAft>
                <a:spcPts val="0"/>
              </a:spcAft>
              <a:buSzPts val="1200"/>
              <a:buChar char="○"/>
              <a:defRPr/>
            </a:lvl8pPr>
            <a:lvl9pPr marL="5486263" lvl="8" indent="-406390" algn="ctr">
              <a:spcBef>
                <a:spcPts val="2133"/>
              </a:spcBef>
              <a:spcAft>
                <a:spcPts val="2133"/>
              </a:spcAft>
              <a:buSzPts val="12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060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0873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4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27/10/2023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27/10/2023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27/10/2023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020644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401600"/>
            <a:ext cx="10972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863500"/>
            <a:ext cx="10972800" cy="4491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5435115"/>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rgbClr val="EAEEF1"/>
            </a:gs>
            <a:gs pos="74000">
              <a:srgbClr val="BAC7CF"/>
            </a:gs>
            <a:gs pos="100000">
              <a:srgbClr val="BAC7CD"/>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80970"/>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9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463059" y="359022"/>
            <a:ext cx="8786819" cy="1169551"/>
          </a:xfrm>
          <a:prstGeom prst="rect">
            <a:avLst/>
          </a:prstGeom>
          <a:noFill/>
        </p:spPr>
        <p:txBody>
          <a:bodyPr wrap="square" lIns="0" tIns="0" rIns="0" bIns="0" rtlCol="0">
            <a:spAutoFit/>
          </a:bodyPr>
          <a:lstStyle/>
          <a:p>
            <a:pPr algn="ctr"/>
            <a:r>
              <a:rPr lang="en-US" sz="3800" b="1" dirty="0">
                <a:solidFill>
                  <a:schemeClr val="accent6">
                    <a:lumMod val="50000"/>
                  </a:schemeClr>
                </a:solidFill>
                <a:latin typeface="Sitka Banner" pitchFamily="2" charset="0"/>
                <a:cs typeface="Times New Roman" panose="02020603050405020304" pitchFamily="18" charset="0"/>
              </a:rPr>
              <a:t>CHỦ ĐỀ 3: QUÁ TRÌNH GIÀNH ĐỘC LẬP DÂN TỘC CỦA CÁC QUỐC GIA ĐÔNG NAM Á </a:t>
            </a:r>
          </a:p>
        </p:txBody>
      </p:sp>
      <p:pic>
        <p:nvPicPr>
          <p:cNvPr id="6" name="Picture 5">
            <a:extLst>
              <a:ext uri="{FF2B5EF4-FFF2-40B4-BE49-F238E27FC236}">
                <a16:creationId xmlns:a16="http://schemas.microsoft.com/office/drawing/2014/main" id="{7A5FE9B1-65CF-AAF5-0E0B-1FE638346420}"/>
              </a:ext>
            </a:extLst>
          </p:cNvPr>
          <p:cNvPicPr>
            <a:picLocks noChangeAspect="1"/>
          </p:cNvPicPr>
          <p:nvPr/>
        </p:nvPicPr>
        <p:blipFill>
          <a:blip r:embed="rId2"/>
          <a:stretch>
            <a:fillRect/>
          </a:stretch>
        </p:blipFill>
        <p:spPr>
          <a:xfrm>
            <a:off x="9601212" y="3686924"/>
            <a:ext cx="2508374" cy="2317269"/>
          </a:xfrm>
          <a:prstGeom prst="rect">
            <a:avLst/>
          </a:prstGeom>
        </p:spPr>
      </p:pic>
      <p:pic>
        <p:nvPicPr>
          <p:cNvPr id="3" name="Picture 2">
            <a:extLst>
              <a:ext uri="{FF2B5EF4-FFF2-40B4-BE49-F238E27FC236}">
                <a16:creationId xmlns:a16="http://schemas.microsoft.com/office/drawing/2014/main" id="{C2423739-EEA0-1511-65A0-699BECC01EC2}"/>
              </a:ext>
            </a:extLst>
          </p:cNvPr>
          <p:cNvPicPr>
            <a:picLocks noChangeAspect="1"/>
          </p:cNvPicPr>
          <p:nvPr/>
        </p:nvPicPr>
        <p:blipFill>
          <a:blip r:embed="rId3"/>
          <a:stretch>
            <a:fillRect/>
          </a:stretch>
        </p:blipFill>
        <p:spPr>
          <a:xfrm>
            <a:off x="403817" y="1894900"/>
            <a:ext cx="8905301" cy="4709711"/>
          </a:xfrm>
          <a:prstGeom prst="rect">
            <a:avLst/>
          </a:prstGeom>
        </p:spPr>
      </p:pic>
      <p:pic>
        <p:nvPicPr>
          <p:cNvPr id="5" name="Picture 4">
            <a:extLst>
              <a:ext uri="{FF2B5EF4-FFF2-40B4-BE49-F238E27FC236}">
                <a16:creationId xmlns:a16="http://schemas.microsoft.com/office/drawing/2014/main" id="{54CD12E3-082C-D367-9856-4F1B692D283A}"/>
              </a:ext>
            </a:extLst>
          </p:cNvPr>
          <p:cNvPicPr>
            <a:picLocks noChangeAspect="1"/>
          </p:cNvPicPr>
          <p:nvPr/>
        </p:nvPicPr>
        <p:blipFill>
          <a:blip r:embed="rId4"/>
          <a:stretch>
            <a:fillRect/>
          </a:stretch>
        </p:blipFill>
        <p:spPr>
          <a:xfrm>
            <a:off x="9601212" y="853807"/>
            <a:ext cx="2435005" cy="2317269"/>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0F8DC-D36F-85BC-2121-836816CD9F79}"/>
              </a:ext>
            </a:extLst>
          </p:cNvPr>
          <p:cNvPicPr>
            <a:picLocks noChangeAspect="1"/>
          </p:cNvPicPr>
          <p:nvPr/>
        </p:nvPicPr>
        <p:blipFill>
          <a:blip r:embed="rId2"/>
          <a:stretch>
            <a:fillRect/>
          </a:stretch>
        </p:blipFill>
        <p:spPr>
          <a:xfrm>
            <a:off x="589692" y="440915"/>
            <a:ext cx="11012615" cy="6130406"/>
          </a:xfrm>
          <a:prstGeom prst="rect">
            <a:avLst/>
          </a:prstGeom>
        </p:spPr>
      </p:pic>
    </p:spTree>
    <p:extLst>
      <p:ext uri="{BB962C8B-B14F-4D97-AF65-F5344CB8AC3E}">
        <p14:creationId xmlns:p14="http://schemas.microsoft.com/office/powerpoint/2010/main" val="237896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81BE2-C606-2FBF-1456-4A882515BE82}"/>
              </a:ext>
            </a:extLst>
          </p:cNvPr>
          <p:cNvSpPr txBox="1"/>
          <p:nvPr/>
        </p:nvSpPr>
        <p:spPr>
          <a:xfrm>
            <a:off x="826265" y="235098"/>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2.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Các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giai</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đoạn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phát</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triển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cuộc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đấu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giành</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tộc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ở ĐNÁ</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1D628C3-9343-CF78-6D2C-D001B6A4FBDB}"/>
              </a:ext>
            </a:extLst>
          </p:cNvPr>
          <p:cNvSpPr txBox="1"/>
          <p:nvPr/>
        </p:nvSpPr>
        <p:spPr>
          <a:xfrm>
            <a:off x="209320" y="1154261"/>
            <a:ext cx="4406747" cy="1685568"/>
          </a:xfrm>
          <a:prstGeom prst="wedgeRoundRectCallout">
            <a:avLst>
              <a:gd name="adj1" fmla="val 1252"/>
              <a:gd name="adj2" fmla="val 9599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100" b="1" dirty="0" err="1">
                <a:latin typeface="Sitka Banner" pitchFamily="2" charset="0"/>
                <a:cs typeface="Times New Roman" panose="02020603050405020304" pitchFamily="18" charset="0"/>
              </a:rPr>
              <a:t>Hoạt</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động</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cá</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nhân</a:t>
            </a:r>
            <a:endParaRPr lang="en-US" sz="3100" b="1" dirty="0">
              <a:latin typeface="Sitka Banner" pitchFamily="2" charset="0"/>
              <a:cs typeface="Times New Roman" panose="02020603050405020304" pitchFamily="18" charset="0"/>
            </a:endParaRPr>
          </a:p>
          <a:p>
            <a:pPr algn="ctr"/>
            <a:r>
              <a:rPr lang="en-US" sz="3100" dirty="0" err="1">
                <a:latin typeface="Sitka Banner" pitchFamily="2" charset="0"/>
                <a:cs typeface="Times New Roman" panose="02020603050405020304" pitchFamily="18" charset="0"/>
              </a:rPr>
              <a:t>Đọc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thông</a:t>
            </a:r>
            <a:r>
              <a:rPr lang="en-US" sz="3100" dirty="0">
                <a:latin typeface="Sitka Banner" pitchFamily="2" charset="0"/>
                <a:cs typeface="Times New Roman" panose="02020603050405020304" pitchFamily="18" charset="0"/>
              </a:rPr>
              <a:t> tin </a:t>
            </a:r>
            <a:r>
              <a:rPr lang="en-US" sz="3100" dirty="0" err="1">
                <a:latin typeface="Sitka Banner" pitchFamily="2" charset="0"/>
                <a:cs typeface="Times New Roman" panose="02020603050405020304" pitchFamily="18" charset="0"/>
              </a:rPr>
              <a:t>sgk</a:t>
            </a:r>
            <a:r>
              <a:rPr lang="en-US" sz="3100" dirty="0">
                <a:latin typeface="Sitka Banner" pitchFamily="2" charset="0"/>
                <a:cs typeface="Times New Roman" panose="02020603050405020304" pitchFamily="18" charset="0"/>
              </a:rPr>
              <a:t> tr. 39, </a:t>
            </a:r>
            <a:r>
              <a:rPr lang="en-US" sz="3100" dirty="0" err="1">
                <a:latin typeface="Sitka Banner" pitchFamily="2" charset="0"/>
                <a:cs typeface="Times New Roman" panose="02020603050405020304" pitchFamily="18" charset="0"/>
              </a:rPr>
              <a:t>trả</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lời</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các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câu</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hỏi</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sau</a:t>
            </a:r>
            <a:r>
              <a:rPr lang="en-US" sz="3100" dirty="0">
                <a:latin typeface="Sitka Banner" pitchFamily="2" charset="0"/>
                <a:cs typeface="Times New Roman" panose="02020603050405020304" pitchFamily="18" charset="0"/>
              </a:rPr>
              <a:t>:</a:t>
            </a:r>
          </a:p>
        </p:txBody>
      </p:sp>
      <p:pic>
        <p:nvPicPr>
          <p:cNvPr id="13" name="Picture 12">
            <a:extLst>
              <a:ext uri="{FF2B5EF4-FFF2-40B4-BE49-F238E27FC236}">
                <a16:creationId xmlns:a16="http://schemas.microsoft.com/office/drawing/2014/main" id="{9D9F002E-3018-EFF6-5E49-D6F6BA3DB903}"/>
              </a:ext>
            </a:extLst>
          </p:cNvPr>
          <p:cNvPicPr>
            <a:picLocks noChangeAspect="1"/>
          </p:cNvPicPr>
          <p:nvPr/>
        </p:nvPicPr>
        <p:blipFill>
          <a:blip r:embed="rId2"/>
          <a:stretch>
            <a:fillRect/>
          </a:stretch>
        </p:blipFill>
        <p:spPr>
          <a:xfrm>
            <a:off x="594251" y="3775491"/>
            <a:ext cx="3247621" cy="2847411"/>
          </a:xfrm>
          <a:prstGeom prst="rect">
            <a:avLst/>
          </a:prstGeom>
        </p:spPr>
      </p:pic>
      <p:sp>
        <p:nvSpPr>
          <p:cNvPr id="5" name="Rectangle 4">
            <a:extLst>
              <a:ext uri="{FF2B5EF4-FFF2-40B4-BE49-F238E27FC236}">
                <a16:creationId xmlns:a16="http://schemas.microsoft.com/office/drawing/2014/main" id="{0DE88B08-4B2F-968C-C70E-030FC6FCFE07}"/>
              </a:ext>
            </a:extLst>
          </p:cNvPr>
          <p:cNvSpPr/>
          <p:nvPr/>
        </p:nvSpPr>
        <p:spPr>
          <a:xfrm>
            <a:off x="0" y="-18892"/>
            <a:ext cx="12192000" cy="824862"/>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4">
            <a:extLst>
              <a:ext uri="{FF2B5EF4-FFF2-40B4-BE49-F238E27FC236}">
                <a16:creationId xmlns:a16="http://schemas.microsoft.com/office/drawing/2014/main" id="{1BD20E5D-C451-40F9-3F20-756BB2B60B1D}"/>
              </a:ext>
            </a:extLst>
          </p:cNvPr>
          <p:cNvSpPr/>
          <p:nvPr/>
        </p:nvSpPr>
        <p:spPr>
          <a:xfrm>
            <a:off x="-387786" y="-1889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2442F60-95E2-ABF5-85D1-F718F1FE3505}"/>
              </a:ext>
            </a:extLst>
          </p:cNvPr>
          <p:cNvSpPr txBox="1"/>
          <p:nvPr/>
        </p:nvSpPr>
        <p:spPr>
          <a:xfrm>
            <a:off x="980501" y="167369"/>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2.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Các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giai</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đoạn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phát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triển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cuộc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đấu</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giành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lập</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dân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ở ĐNÁ</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559967A-C0A3-6DF2-E195-72FE5A702A4F}"/>
              </a:ext>
            </a:extLst>
          </p:cNvPr>
          <p:cNvPicPr>
            <a:picLocks noChangeAspect="1"/>
          </p:cNvPicPr>
          <p:nvPr/>
        </p:nvPicPr>
        <p:blipFill>
          <a:blip r:embed="rId4"/>
          <a:stretch>
            <a:fillRect/>
          </a:stretch>
        </p:blipFill>
        <p:spPr>
          <a:xfrm>
            <a:off x="5037806" y="992231"/>
            <a:ext cx="6827360" cy="5577602"/>
          </a:xfrm>
          <a:prstGeom prst="rect">
            <a:avLst/>
          </a:prstGeom>
        </p:spPr>
      </p:pic>
    </p:spTree>
    <p:extLst>
      <p:ext uri="{BB962C8B-B14F-4D97-AF65-F5344CB8AC3E}">
        <p14:creationId xmlns:p14="http://schemas.microsoft.com/office/powerpoint/2010/main" val="876447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688117" y="259682"/>
            <a:ext cx="903383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1: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Từ</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cuối</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thế</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kỉ</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XIX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đến</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1920,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phong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trào</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đấu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tranh</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giành</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độc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lập</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ba</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Đông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Dương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khuynh</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hướng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gì</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hãy</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kể</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tên</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1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số</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cuộc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khởi</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nghĩa</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tiêu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biểu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Việt</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Nam.</a:t>
            </a:r>
          </a:p>
        </p:txBody>
      </p:sp>
      <p:sp>
        <p:nvSpPr>
          <p:cNvPr id="10" name="Text Box 15"/>
          <p:cNvSpPr txBox="1">
            <a:spLocks noChangeArrowheads="1"/>
          </p:cNvSpPr>
          <p:nvPr/>
        </p:nvSpPr>
        <p:spPr bwMode="auto">
          <a:xfrm>
            <a:off x="4513245" y="2505806"/>
            <a:ext cx="6790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án</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Khuynh</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hướng</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phong</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kiến</a:t>
            </a:r>
            <a:endPar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7" name="Picture 6">
            <a:extLst>
              <a:ext uri="{FF2B5EF4-FFF2-40B4-BE49-F238E27FC236}">
                <a16:creationId xmlns:a16="http://schemas.microsoft.com/office/drawing/2014/main" id="{76B5AABA-9C95-ECA2-13AB-83AE37066A48}"/>
              </a:ext>
            </a:extLst>
          </p:cNvPr>
          <p:cNvPicPr>
            <a:picLocks noChangeAspect="1"/>
          </p:cNvPicPr>
          <p:nvPr/>
        </p:nvPicPr>
        <p:blipFill>
          <a:blip r:embed="rId3"/>
          <a:stretch>
            <a:fillRect/>
          </a:stretch>
        </p:blipFill>
        <p:spPr>
          <a:xfrm>
            <a:off x="4153358" y="3274601"/>
            <a:ext cx="4792337" cy="3509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BBFCC0D7-904F-3DA3-52A8-52135CA8275E}"/>
              </a:ext>
            </a:extLst>
          </p:cNvPr>
          <p:cNvPicPr>
            <a:picLocks noChangeAspect="1"/>
          </p:cNvPicPr>
          <p:nvPr/>
        </p:nvPicPr>
        <p:blipFill>
          <a:blip r:embed="rId4"/>
          <a:stretch>
            <a:fillRect/>
          </a:stretch>
        </p:blipFill>
        <p:spPr>
          <a:xfrm>
            <a:off x="211387" y="3274601"/>
            <a:ext cx="4382647" cy="3392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55225C15-E7B5-AEFA-3884-DD4A9C78291A}"/>
              </a:ext>
            </a:extLst>
          </p:cNvPr>
          <p:cNvPicPr>
            <a:picLocks noChangeAspect="1"/>
          </p:cNvPicPr>
          <p:nvPr/>
        </p:nvPicPr>
        <p:blipFill>
          <a:blip r:embed="rId5"/>
          <a:stretch>
            <a:fillRect/>
          </a:stretch>
        </p:blipFill>
        <p:spPr>
          <a:xfrm>
            <a:off x="8317735" y="3293539"/>
            <a:ext cx="3662878" cy="3509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1617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766191" y="339249"/>
            <a:ext cx="91210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2: Phong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trào</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giải</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phóng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dân</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tộc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theo</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xu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hướng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tư</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sản</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diễn</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ra</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sớm</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nhất</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nào</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a:t>
            </a:r>
          </a:p>
        </p:txBody>
      </p:sp>
      <p:sp>
        <p:nvSpPr>
          <p:cNvPr id="10" name="Text Box 15"/>
          <p:cNvSpPr txBox="1">
            <a:spLocks noChangeArrowheads="1"/>
          </p:cNvSpPr>
          <p:nvPr/>
        </p:nvSpPr>
        <p:spPr bwMode="auto">
          <a:xfrm>
            <a:off x="4590362" y="1673633"/>
            <a:ext cx="7601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án</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Phi-lip-pin</a:t>
            </a: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4" name="Picture 3">
            <a:extLst>
              <a:ext uri="{FF2B5EF4-FFF2-40B4-BE49-F238E27FC236}">
                <a16:creationId xmlns:a16="http://schemas.microsoft.com/office/drawing/2014/main" id="{D288CB68-828C-171C-A8CE-8287F3E81513}"/>
              </a:ext>
            </a:extLst>
          </p:cNvPr>
          <p:cNvPicPr>
            <a:picLocks noChangeAspect="1"/>
          </p:cNvPicPr>
          <p:nvPr/>
        </p:nvPicPr>
        <p:blipFill>
          <a:blip r:embed="rId3"/>
          <a:stretch>
            <a:fillRect/>
          </a:stretch>
        </p:blipFill>
        <p:spPr>
          <a:xfrm>
            <a:off x="750304" y="2634895"/>
            <a:ext cx="7258959" cy="4114894"/>
          </a:xfrm>
          <a:prstGeom prst="rect">
            <a:avLst/>
          </a:prstGeom>
        </p:spPr>
      </p:pic>
      <p:pic>
        <p:nvPicPr>
          <p:cNvPr id="7" name="Picture 6">
            <a:extLst>
              <a:ext uri="{FF2B5EF4-FFF2-40B4-BE49-F238E27FC236}">
                <a16:creationId xmlns:a16="http://schemas.microsoft.com/office/drawing/2014/main" id="{CE7BB3DC-2B7E-D45F-8787-51BE7B7F382B}"/>
              </a:ext>
            </a:extLst>
          </p:cNvPr>
          <p:cNvPicPr>
            <a:picLocks noChangeAspect="1"/>
          </p:cNvPicPr>
          <p:nvPr/>
        </p:nvPicPr>
        <p:blipFill>
          <a:blip r:embed="rId4"/>
          <a:stretch>
            <a:fillRect/>
          </a:stretch>
        </p:blipFill>
        <p:spPr>
          <a:xfrm>
            <a:off x="8549089" y="2754217"/>
            <a:ext cx="3139807" cy="3866920"/>
          </a:xfrm>
          <a:prstGeom prst="rect">
            <a:avLst/>
          </a:prstGeom>
        </p:spPr>
      </p:pic>
    </p:spTree>
    <p:extLst>
      <p:ext uri="{BB962C8B-B14F-4D97-AF65-F5344CB8AC3E}">
        <p14:creationId xmlns:p14="http://schemas.microsoft.com/office/powerpoint/2010/main" val="367407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470093" y="259682"/>
            <a:ext cx="92518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800000"/>
                </a:solidFill>
                <a:latin typeface="Sitka Banner" pitchFamily="2" charset="0"/>
                <a:cs typeface="Times New Roman" panose="02020603050405020304" pitchFamily="18" charset="0"/>
              </a:rPr>
              <a:t>Câu</a:t>
            </a:r>
            <a:r>
              <a:rPr lang="en-US" altLang="en-US" sz="3200" b="1" u="none" dirty="0">
                <a:solidFill>
                  <a:srgbClr val="800000"/>
                </a:solidFill>
                <a:latin typeface="Sitka Banner" pitchFamily="2" charset="0"/>
                <a:cs typeface="Times New Roman" panose="02020603050405020304" pitchFamily="18" charset="0"/>
              </a:rPr>
              <a:t> 3: Xu </a:t>
            </a:r>
            <a:r>
              <a:rPr lang="en-US" altLang="en-US" sz="3200" b="1" u="none" dirty="0" err="1">
                <a:solidFill>
                  <a:srgbClr val="800000"/>
                </a:solidFill>
                <a:latin typeface="Sitka Banner" pitchFamily="2" charset="0"/>
                <a:cs typeface="Times New Roman" panose="02020603050405020304" pitchFamily="18" charset="0"/>
              </a:rPr>
              <a:t>hướng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bạo</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động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của</a:t>
            </a:r>
            <a:r>
              <a:rPr lang="en-US" altLang="en-US" sz="3200" b="1" u="none" dirty="0">
                <a:solidFill>
                  <a:srgbClr val="800000"/>
                </a:solidFill>
                <a:latin typeface="Sitka Banner" pitchFamily="2" charset="0"/>
                <a:cs typeface="Times New Roman" panose="02020603050405020304" pitchFamily="18" charset="0"/>
              </a:rPr>
              <a:t> Phan </a:t>
            </a:r>
            <a:r>
              <a:rPr lang="en-US" altLang="en-US" sz="3200" b="1" u="none" dirty="0" err="1">
                <a:solidFill>
                  <a:srgbClr val="800000"/>
                </a:solidFill>
                <a:latin typeface="Sitka Banner" pitchFamily="2" charset="0"/>
                <a:cs typeface="Times New Roman" panose="02020603050405020304" pitchFamily="18" charset="0"/>
              </a:rPr>
              <a:t>Bội</a:t>
            </a:r>
            <a:r>
              <a:rPr lang="en-US" altLang="en-US" sz="3200" b="1" u="none" dirty="0">
                <a:solidFill>
                  <a:srgbClr val="800000"/>
                </a:solidFill>
                <a:latin typeface="Sitka Banner" pitchFamily="2" charset="0"/>
                <a:cs typeface="Times New Roman" panose="02020603050405020304" pitchFamily="18" charset="0"/>
              </a:rPr>
              <a:t> Châu </a:t>
            </a:r>
            <a:r>
              <a:rPr lang="en-US" altLang="en-US" sz="3200" b="1" u="none" dirty="0" err="1">
                <a:solidFill>
                  <a:srgbClr val="800000"/>
                </a:solidFill>
                <a:latin typeface="Sitka Banner" pitchFamily="2" charset="0"/>
                <a:cs typeface="Times New Roman" panose="02020603050405020304" pitchFamily="18" charset="0"/>
              </a:rPr>
              <a:t>và</a:t>
            </a:r>
            <a:r>
              <a:rPr lang="en-US" altLang="en-US" sz="3200" b="1" u="none" dirty="0">
                <a:solidFill>
                  <a:srgbClr val="800000"/>
                </a:solidFill>
                <a:latin typeface="Sitka Banner" pitchFamily="2" charset="0"/>
                <a:cs typeface="Times New Roman" panose="02020603050405020304" pitchFamily="18" charset="0"/>
              </a:rPr>
              <a:t> xu </a:t>
            </a:r>
            <a:r>
              <a:rPr lang="en-US" altLang="en-US" sz="3200" b="1" u="none" dirty="0" err="1">
                <a:solidFill>
                  <a:srgbClr val="800000"/>
                </a:solidFill>
                <a:latin typeface="Sitka Banner" pitchFamily="2" charset="0"/>
                <a:cs typeface="Times New Roman" panose="02020603050405020304" pitchFamily="18" charset="0"/>
              </a:rPr>
              <a:t>hướng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cải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cách</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của</a:t>
            </a:r>
            <a:r>
              <a:rPr lang="en-US" altLang="en-US" sz="3200" b="1" u="none" dirty="0">
                <a:solidFill>
                  <a:srgbClr val="800000"/>
                </a:solidFill>
                <a:latin typeface="Sitka Banner" pitchFamily="2" charset="0"/>
                <a:cs typeface="Times New Roman" panose="02020603050405020304" pitchFamily="18" charset="0"/>
              </a:rPr>
              <a:t> Phan Chu Trinh </a:t>
            </a:r>
            <a:r>
              <a:rPr lang="en-US" altLang="en-US" sz="3200" b="1" u="none" dirty="0" err="1">
                <a:solidFill>
                  <a:srgbClr val="800000"/>
                </a:solidFill>
                <a:latin typeface="Sitka Banner" pitchFamily="2" charset="0"/>
                <a:cs typeface="Times New Roman" panose="02020603050405020304" pitchFamily="18" charset="0"/>
              </a:rPr>
              <a:t>tiêu</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biểu</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cho</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phong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trào</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đấu</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tranh</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theo</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hệ</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tư</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tưởng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gì</a:t>
            </a:r>
            <a:r>
              <a:rPr lang="en-US" altLang="en-US" sz="3200" b="1" u="none" dirty="0">
                <a:solidFill>
                  <a:srgbClr val="800000"/>
                </a:solidFill>
                <a:latin typeface="Sitka Banner" pitchFamily="2" charset="0"/>
                <a:cs typeface="Times New Roman" panose="02020603050405020304" pitchFamily="18" charset="0"/>
              </a:rPr>
              <a:t>?</a:t>
            </a:r>
          </a:p>
        </p:txBody>
      </p:sp>
      <p:sp>
        <p:nvSpPr>
          <p:cNvPr id="10" name="Text Box 15"/>
          <p:cNvSpPr txBox="1">
            <a:spLocks noChangeArrowheads="1"/>
          </p:cNvSpPr>
          <p:nvPr/>
        </p:nvSpPr>
        <p:spPr bwMode="auto">
          <a:xfrm>
            <a:off x="4876800" y="5722454"/>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003300"/>
                </a:solidFill>
                <a:latin typeface="Sitka Banner" pitchFamily="2" charset="0"/>
                <a:cs typeface="Times New Roman" panose="02020603050405020304" pitchFamily="18" charset="0"/>
              </a:rPr>
              <a:t>Đáp</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án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Dân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chủ</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tư</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sản</a:t>
            </a:r>
            <a:endParaRPr lang="en-US" altLang="en-US" sz="3200" b="1" u="none" dirty="0">
              <a:solidFill>
                <a:srgbClr val="003300"/>
              </a:solidFill>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4" name="Picture 3">
            <a:extLst>
              <a:ext uri="{FF2B5EF4-FFF2-40B4-BE49-F238E27FC236}">
                <a16:creationId xmlns:a16="http://schemas.microsoft.com/office/drawing/2014/main" id="{74CC68A4-ED22-E939-B1F3-2441F5D2273E}"/>
              </a:ext>
            </a:extLst>
          </p:cNvPr>
          <p:cNvPicPr>
            <a:picLocks noChangeAspect="1"/>
          </p:cNvPicPr>
          <p:nvPr/>
        </p:nvPicPr>
        <p:blipFill>
          <a:blip r:embed="rId3"/>
          <a:stretch>
            <a:fillRect/>
          </a:stretch>
        </p:blipFill>
        <p:spPr>
          <a:xfrm>
            <a:off x="3501744" y="2175565"/>
            <a:ext cx="6920212" cy="3200666"/>
          </a:xfrm>
          <a:prstGeom prst="rect">
            <a:avLst/>
          </a:prstGeom>
        </p:spPr>
      </p:pic>
    </p:spTree>
    <p:extLst>
      <p:ext uri="{BB962C8B-B14F-4D97-AF65-F5344CB8AC3E}">
        <p14:creationId xmlns:p14="http://schemas.microsoft.com/office/powerpoint/2010/main" val="2857632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600939" y="319861"/>
            <a:ext cx="8911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800000"/>
                </a:solidFill>
                <a:latin typeface="Sitka Banner" pitchFamily="2" charset="0"/>
                <a:cs typeface="Times New Roman" panose="02020603050405020304" pitchFamily="18" charset="0"/>
              </a:rPr>
              <a:t>Câu</a:t>
            </a:r>
            <a:r>
              <a:rPr lang="en-US" altLang="en-US" sz="3200" b="1" u="none" dirty="0">
                <a:solidFill>
                  <a:srgbClr val="800000"/>
                </a:solidFill>
                <a:latin typeface="Sitka Banner" pitchFamily="2" charset="0"/>
                <a:cs typeface="Times New Roman" panose="02020603050405020304" pitchFamily="18" charset="0"/>
              </a:rPr>
              <a:t> 4: </a:t>
            </a:r>
            <a:r>
              <a:rPr lang="en-US" altLang="en-US" sz="3200" b="1" u="none" dirty="0" err="1">
                <a:solidFill>
                  <a:srgbClr val="800000"/>
                </a:solidFill>
                <a:latin typeface="Sitka Banner" pitchFamily="2" charset="0"/>
                <a:cs typeface="Times New Roman" panose="02020603050405020304" pitchFamily="18" charset="0"/>
              </a:rPr>
              <a:t>Khuynh</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hướng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vô</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sản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xuất</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hiện</a:t>
            </a:r>
            <a:r>
              <a:rPr lang="en-US" altLang="en-US" sz="3200" b="1" u="none" dirty="0">
                <a:solidFill>
                  <a:srgbClr val="800000"/>
                </a:solidFill>
                <a:latin typeface="Sitka Banner" pitchFamily="2" charset="0"/>
                <a:cs typeface="Times New Roman" panose="02020603050405020304" pitchFamily="18" charset="0"/>
              </a:rPr>
              <a:t> ở </a:t>
            </a:r>
            <a:r>
              <a:rPr lang="en-US" altLang="en-US" sz="3200" b="1" u="none" dirty="0" err="1">
                <a:solidFill>
                  <a:srgbClr val="800000"/>
                </a:solidFill>
                <a:latin typeface="Sitka Banner" pitchFamily="2" charset="0"/>
                <a:cs typeface="Times New Roman" panose="02020603050405020304" pitchFamily="18" charset="0"/>
              </a:rPr>
              <a:t>một</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số</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nước</a:t>
            </a:r>
            <a:r>
              <a:rPr lang="en-US" altLang="en-US" sz="3200" b="1" u="none" dirty="0">
                <a:solidFill>
                  <a:srgbClr val="800000"/>
                </a:solidFill>
                <a:latin typeface="Sitka Banner" pitchFamily="2" charset="0"/>
                <a:cs typeface="Times New Roman" panose="02020603050405020304" pitchFamily="18" charset="0"/>
              </a:rPr>
              <a:t> ở </a:t>
            </a:r>
            <a:r>
              <a:rPr lang="en-US" altLang="en-US" sz="3200" b="1" u="none" dirty="0" err="1">
                <a:solidFill>
                  <a:srgbClr val="800000"/>
                </a:solidFill>
                <a:latin typeface="Sitka Banner" pitchFamily="2" charset="0"/>
                <a:cs typeface="Times New Roman" panose="02020603050405020304" pitchFamily="18" charset="0"/>
              </a:rPr>
              <a:t>Đông</a:t>
            </a:r>
            <a:r>
              <a:rPr lang="en-US" altLang="en-US" sz="3200" b="1" u="none" dirty="0">
                <a:solidFill>
                  <a:srgbClr val="800000"/>
                </a:solidFill>
                <a:latin typeface="Sitka Banner" pitchFamily="2" charset="0"/>
                <a:cs typeface="Times New Roman" panose="02020603050405020304" pitchFamily="18" charset="0"/>
              </a:rPr>
              <a:t> Nam Á </a:t>
            </a:r>
            <a:r>
              <a:rPr lang="en-US" altLang="en-US" sz="3200" b="1" u="none" dirty="0" err="1">
                <a:solidFill>
                  <a:srgbClr val="800000"/>
                </a:solidFill>
                <a:latin typeface="Sitka Banner" pitchFamily="2" charset="0"/>
                <a:cs typeface="Times New Roman" panose="02020603050405020304" pitchFamily="18" charset="0"/>
              </a:rPr>
              <a:t>gắn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liền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với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sự</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ra</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đời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của</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các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tổ</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chức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nào</a:t>
            </a:r>
            <a:r>
              <a:rPr lang="en-US" altLang="en-US" sz="3200" b="1" u="none" dirty="0">
                <a:solidFill>
                  <a:srgbClr val="800000"/>
                </a:solidFill>
                <a:latin typeface="Sitka Banner" pitchFamily="2" charset="0"/>
                <a:cs typeface="Times New Roman" panose="02020603050405020304" pitchFamily="18" charset="0"/>
              </a:rPr>
              <a:t>?</a:t>
            </a:r>
          </a:p>
        </p:txBody>
      </p:sp>
      <p:sp>
        <p:nvSpPr>
          <p:cNvPr id="10" name="Text Box 15"/>
          <p:cNvSpPr txBox="1">
            <a:spLocks noChangeArrowheads="1"/>
          </p:cNvSpPr>
          <p:nvPr/>
        </p:nvSpPr>
        <p:spPr bwMode="auto">
          <a:xfrm>
            <a:off x="5350526" y="1681203"/>
            <a:ext cx="4089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003300"/>
                </a:solidFill>
                <a:latin typeface="Sitka Banner" pitchFamily="2" charset="0"/>
                <a:cs typeface="Times New Roman" panose="02020603050405020304" pitchFamily="18" charset="0"/>
              </a:rPr>
              <a:t>Đáp</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án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Đảng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Cộng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sản</a:t>
            </a:r>
            <a:endParaRPr lang="en-US" altLang="en-US" sz="3200" b="1" u="none" dirty="0">
              <a:solidFill>
                <a:srgbClr val="003300"/>
              </a:solidFill>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2" name="Picture 1">
            <a:extLst>
              <a:ext uri="{FF2B5EF4-FFF2-40B4-BE49-F238E27FC236}">
                <a16:creationId xmlns:a16="http://schemas.microsoft.com/office/drawing/2014/main" id="{8D83402C-2D81-9C91-E742-60FD4CA41623}"/>
              </a:ext>
            </a:extLst>
          </p:cNvPr>
          <p:cNvPicPr>
            <a:picLocks noChangeAspect="1"/>
          </p:cNvPicPr>
          <p:nvPr/>
        </p:nvPicPr>
        <p:blipFill>
          <a:blip r:embed="rId3"/>
          <a:stretch>
            <a:fillRect/>
          </a:stretch>
        </p:blipFill>
        <p:spPr>
          <a:xfrm>
            <a:off x="1156871" y="2683611"/>
            <a:ext cx="5814929" cy="3816823"/>
          </a:xfrm>
          <a:prstGeom prst="rect">
            <a:avLst/>
          </a:prstGeom>
        </p:spPr>
      </p:pic>
      <p:pic>
        <p:nvPicPr>
          <p:cNvPr id="4" name="Picture 3">
            <a:extLst>
              <a:ext uri="{FF2B5EF4-FFF2-40B4-BE49-F238E27FC236}">
                <a16:creationId xmlns:a16="http://schemas.microsoft.com/office/drawing/2014/main" id="{0B2D6FE8-D696-0146-C0AE-BF41EE116B40}"/>
              </a:ext>
            </a:extLst>
          </p:cNvPr>
          <p:cNvPicPr>
            <a:picLocks noChangeAspect="1"/>
          </p:cNvPicPr>
          <p:nvPr/>
        </p:nvPicPr>
        <p:blipFill>
          <a:blip r:embed="rId4"/>
          <a:stretch>
            <a:fillRect/>
          </a:stretch>
        </p:blipFill>
        <p:spPr>
          <a:xfrm>
            <a:off x="7657637" y="2763621"/>
            <a:ext cx="3854990" cy="3363479"/>
          </a:xfrm>
          <a:prstGeom prst="rect">
            <a:avLst/>
          </a:prstGeom>
        </p:spPr>
      </p:pic>
    </p:spTree>
    <p:extLst>
      <p:ext uri="{BB962C8B-B14F-4D97-AF65-F5344CB8AC3E}">
        <p14:creationId xmlns:p14="http://schemas.microsoft.com/office/powerpoint/2010/main" val="2244521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766191" y="339249"/>
            <a:ext cx="91210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lang="en-US" altLang="en-US" sz="3200" b="1" u="none" dirty="0">
                <a:solidFill>
                  <a:srgbClr val="800000"/>
                </a:solidFill>
                <a:latin typeface="Sitka Banner" pitchFamily="2" charset="0"/>
                <a:cs typeface="Times New Roman" panose="02020603050405020304" pitchFamily="18" charset="0"/>
              </a:rPr>
              <a:t>5</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Từ</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1940 – 1945,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kẻ</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thù</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phong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trào</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đấu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tranh</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Đông</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Nam Á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a:t>
            </a:r>
          </a:p>
        </p:txBody>
      </p:sp>
      <p:sp>
        <p:nvSpPr>
          <p:cNvPr id="10" name="Text Box 15"/>
          <p:cNvSpPr txBox="1">
            <a:spLocks noChangeArrowheads="1"/>
          </p:cNvSpPr>
          <p:nvPr/>
        </p:nvSpPr>
        <p:spPr bwMode="auto">
          <a:xfrm>
            <a:off x="3360145" y="1580884"/>
            <a:ext cx="7601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án</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Quân</a:t>
            </a:r>
            <a:r>
              <a:rPr kumimoji="0" lang="en-US" altLang="en-US" sz="3200" b="1" i="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phiệt</a:t>
            </a:r>
            <a:r>
              <a:rPr kumimoji="0" lang="en-US" altLang="en-US" sz="3200" b="1" i="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Nhật</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Bản</a:t>
            </a:r>
            <a:endPar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2" name="Picture 1">
            <a:extLst>
              <a:ext uri="{FF2B5EF4-FFF2-40B4-BE49-F238E27FC236}">
                <a16:creationId xmlns:a16="http://schemas.microsoft.com/office/drawing/2014/main" id="{E244648B-B128-9C24-5F60-BFBAC8C82419}"/>
              </a:ext>
            </a:extLst>
          </p:cNvPr>
          <p:cNvPicPr>
            <a:picLocks noChangeAspect="1"/>
          </p:cNvPicPr>
          <p:nvPr/>
        </p:nvPicPr>
        <p:blipFill>
          <a:blip r:embed="rId3"/>
          <a:stretch>
            <a:fillRect/>
          </a:stretch>
        </p:blipFill>
        <p:spPr>
          <a:xfrm>
            <a:off x="605325" y="2642436"/>
            <a:ext cx="5509639" cy="4047863"/>
          </a:xfrm>
          <a:prstGeom prst="rect">
            <a:avLst/>
          </a:prstGeom>
        </p:spPr>
      </p:pic>
      <p:pic>
        <p:nvPicPr>
          <p:cNvPr id="5" name="Picture 4">
            <a:extLst>
              <a:ext uri="{FF2B5EF4-FFF2-40B4-BE49-F238E27FC236}">
                <a16:creationId xmlns:a16="http://schemas.microsoft.com/office/drawing/2014/main" id="{E25A764E-E260-8520-E86E-066AA2F75467}"/>
              </a:ext>
            </a:extLst>
          </p:cNvPr>
          <p:cNvPicPr>
            <a:picLocks noChangeAspect="1"/>
          </p:cNvPicPr>
          <p:nvPr/>
        </p:nvPicPr>
        <p:blipFill>
          <a:blip r:embed="rId4"/>
          <a:stretch>
            <a:fillRect/>
          </a:stretch>
        </p:blipFill>
        <p:spPr>
          <a:xfrm>
            <a:off x="6488935" y="2642436"/>
            <a:ext cx="5509640" cy="4047863"/>
          </a:xfrm>
          <a:prstGeom prst="rect">
            <a:avLst/>
          </a:prstGeom>
        </p:spPr>
      </p:pic>
    </p:spTree>
    <p:extLst>
      <p:ext uri="{BB962C8B-B14F-4D97-AF65-F5344CB8AC3E}">
        <p14:creationId xmlns:p14="http://schemas.microsoft.com/office/powerpoint/2010/main" val="2609325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600939" y="319861"/>
            <a:ext cx="8911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800000"/>
                </a:solidFill>
                <a:latin typeface="Sitka Banner" pitchFamily="2" charset="0"/>
                <a:cs typeface="Times New Roman" panose="02020603050405020304" pitchFamily="18" charset="0"/>
              </a:rPr>
              <a:t>Câu</a:t>
            </a:r>
            <a:r>
              <a:rPr lang="en-US" altLang="en-US" sz="3200" b="1" u="none" dirty="0">
                <a:solidFill>
                  <a:srgbClr val="800000"/>
                </a:solidFill>
                <a:latin typeface="Sitka Banner" pitchFamily="2" charset="0"/>
                <a:cs typeface="Times New Roman" panose="02020603050405020304" pitchFamily="18" charset="0"/>
              </a:rPr>
              <a:t> 6: </a:t>
            </a:r>
            <a:r>
              <a:rPr lang="en-US" altLang="en-US" sz="3200" b="1" u="none" dirty="0" err="1">
                <a:solidFill>
                  <a:srgbClr val="800000"/>
                </a:solidFill>
                <a:latin typeface="Sitka Banner" pitchFamily="2" charset="0"/>
                <a:cs typeface="Times New Roman" panose="02020603050405020304" pitchFamily="18" charset="0"/>
              </a:rPr>
              <a:t>Thời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cơ</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khách</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quan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thuận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lợi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cho</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nhiều</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nước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Đông</a:t>
            </a:r>
            <a:r>
              <a:rPr lang="en-US" altLang="en-US" sz="3200" b="1" u="none" dirty="0">
                <a:solidFill>
                  <a:srgbClr val="800000"/>
                </a:solidFill>
                <a:latin typeface="Sitka Banner" pitchFamily="2" charset="0"/>
                <a:cs typeface="Times New Roman" panose="02020603050405020304" pitchFamily="18" charset="0"/>
              </a:rPr>
              <a:t> Nam Á </a:t>
            </a:r>
            <a:r>
              <a:rPr lang="en-US" altLang="en-US" sz="3200" b="1" u="none" dirty="0" err="1">
                <a:solidFill>
                  <a:srgbClr val="800000"/>
                </a:solidFill>
                <a:latin typeface="Sitka Banner" pitchFamily="2" charset="0"/>
                <a:cs typeface="Times New Roman" panose="02020603050405020304" pitchFamily="18" charset="0"/>
              </a:rPr>
              <a:t>giành</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được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độc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lập</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trong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năm</a:t>
            </a:r>
            <a:r>
              <a:rPr lang="en-US" altLang="en-US" sz="3200" b="1" u="none" dirty="0">
                <a:solidFill>
                  <a:srgbClr val="800000"/>
                </a:solidFill>
                <a:latin typeface="Sitka Banner" pitchFamily="2" charset="0"/>
                <a:cs typeface="Times New Roman" panose="02020603050405020304" pitchFamily="18" charset="0"/>
              </a:rPr>
              <a:t> 1945 </a:t>
            </a:r>
            <a:r>
              <a:rPr lang="en-US" altLang="en-US" sz="3200" b="1" u="none" dirty="0" err="1">
                <a:solidFill>
                  <a:srgbClr val="800000"/>
                </a:solidFill>
                <a:latin typeface="Sitka Banner" pitchFamily="2" charset="0"/>
                <a:cs typeface="Times New Roman" panose="02020603050405020304" pitchFamily="18" charset="0"/>
              </a:rPr>
              <a:t>là</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gì</a:t>
            </a:r>
            <a:r>
              <a:rPr lang="en-US" altLang="en-US" sz="3200" b="1" u="none" dirty="0">
                <a:solidFill>
                  <a:srgbClr val="800000"/>
                </a:solidFill>
                <a:latin typeface="Sitka Banner" pitchFamily="2" charset="0"/>
                <a:cs typeface="Times New Roman" panose="02020603050405020304" pitchFamily="18" charset="0"/>
              </a:rPr>
              <a:t>?</a:t>
            </a:r>
          </a:p>
        </p:txBody>
      </p:sp>
      <p:sp>
        <p:nvSpPr>
          <p:cNvPr id="10" name="Text Box 15"/>
          <p:cNvSpPr txBox="1">
            <a:spLocks noChangeArrowheads="1"/>
          </p:cNvSpPr>
          <p:nvPr/>
        </p:nvSpPr>
        <p:spPr bwMode="auto">
          <a:xfrm>
            <a:off x="4700530" y="1889521"/>
            <a:ext cx="70641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003300"/>
                </a:solidFill>
                <a:latin typeface="Sitka Banner" pitchFamily="2" charset="0"/>
                <a:cs typeface="Times New Roman" panose="02020603050405020304" pitchFamily="18" charset="0"/>
              </a:rPr>
              <a:t>Đáp</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án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Quân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phiệt</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Nhật</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đầu</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hàng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quân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Đồng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minh</a:t>
            </a:r>
            <a:endParaRPr lang="en-US" altLang="en-US" sz="3200" b="1" u="none" dirty="0">
              <a:solidFill>
                <a:srgbClr val="003300"/>
              </a:solidFill>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5" name="Picture 4">
            <a:extLst>
              <a:ext uri="{FF2B5EF4-FFF2-40B4-BE49-F238E27FC236}">
                <a16:creationId xmlns:a16="http://schemas.microsoft.com/office/drawing/2014/main" id="{3367E352-BB7A-D3E7-5320-17D9926896C8}"/>
              </a:ext>
            </a:extLst>
          </p:cNvPr>
          <p:cNvPicPr>
            <a:picLocks noChangeAspect="1"/>
          </p:cNvPicPr>
          <p:nvPr/>
        </p:nvPicPr>
        <p:blipFill>
          <a:blip r:embed="rId3"/>
          <a:stretch>
            <a:fillRect/>
          </a:stretch>
        </p:blipFill>
        <p:spPr>
          <a:xfrm>
            <a:off x="471430" y="3176816"/>
            <a:ext cx="5444628" cy="3629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FD72ED1E-1245-7722-1A86-E94978090C4A}"/>
              </a:ext>
            </a:extLst>
          </p:cNvPr>
          <p:cNvPicPr>
            <a:picLocks noChangeAspect="1"/>
          </p:cNvPicPr>
          <p:nvPr/>
        </p:nvPicPr>
        <p:blipFill>
          <a:blip r:embed="rId4"/>
          <a:stretch>
            <a:fillRect/>
          </a:stretch>
        </p:blipFill>
        <p:spPr>
          <a:xfrm>
            <a:off x="6320030" y="3176816"/>
            <a:ext cx="5444628" cy="3623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Box 15">
            <a:extLst>
              <a:ext uri="{FF2B5EF4-FFF2-40B4-BE49-F238E27FC236}">
                <a16:creationId xmlns:a16="http://schemas.microsoft.com/office/drawing/2014/main" id="{B7BE4997-45CE-9FD3-2D21-6AD0DE357A19}"/>
              </a:ext>
            </a:extLst>
          </p:cNvPr>
          <p:cNvSpPr txBox="1">
            <a:spLocks noChangeArrowheads="1"/>
          </p:cNvSpPr>
          <p:nvPr/>
        </p:nvSpPr>
        <p:spPr bwMode="auto">
          <a:xfrm>
            <a:off x="6516477" y="3297569"/>
            <a:ext cx="4996150"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a:solidFill>
                  <a:srgbClr val="003300"/>
                </a:solidFill>
                <a:latin typeface="Sitka Banner" pitchFamily="2" charset="0"/>
                <a:cs typeface="Times New Roman" panose="02020603050405020304" pitchFamily="18" charset="0"/>
              </a:rPr>
              <a:t>CÁCH MẠNG THÁNG 8/1945</a:t>
            </a:r>
          </a:p>
        </p:txBody>
      </p:sp>
    </p:spTree>
    <p:extLst>
      <p:ext uri="{BB962C8B-B14F-4D97-AF65-F5344CB8AC3E}">
        <p14:creationId xmlns:p14="http://schemas.microsoft.com/office/powerpoint/2010/main" val="339457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600939" y="319861"/>
            <a:ext cx="8911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lang="en-US" altLang="en-US" sz="3200" b="1" u="none" dirty="0">
                <a:solidFill>
                  <a:srgbClr val="800000"/>
                </a:solidFill>
                <a:latin typeface="Sitka Banner" pitchFamily="2" charset="0"/>
                <a:cs typeface="Times New Roman" panose="02020603050405020304" pitchFamily="18" charset="0"/>
              </a:rPr>
              <a:t>7</a:t>
            </a:r>
            <a:r>
              <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00"/>
                </a:solidFill>
                <a:effectLst/>
                <a:uLnTx/>
                <a:uFillTx/>
                <a:latin typeface="Sitka Banner" pitchFamily="2" charset="0"/>
                <a:ea typeface="+mn-ea"/>
                <a:cs typeface="Times New Roman" panose="02020603050405020304" pitchFamily="18" charset="0"/>
              </a:rPr>
              <a:t>Nước</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giành</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được</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độc</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lập</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đầu</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tiên</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ở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Đông</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 Nam Á </a:t>
            </a:r>
            <a:r>
              <a:rPr kumimoji="0" lang="en-US" altLang="en-US" sz="3200" b="1" i="0" u="none" strike="noStrike" kern="1200" cap="none" spc="0" normalizeH="0" noProof="0" dirty="0" err="1">
                <a:ln>
                  <a:noFill/>
                </a:ln>
                <a:solidFill>
                  <a:srgbClr val="800000"/>
                </a:solidFill>
                <a:effectLst/>
                <a:uLnTx/>
                <a:uFillTx/>
                <a:latin typeface="Sitka Banner" pitchFamily="2" charset="0"/>
                <a:ea typeface="+mn-ea"/>
                <a:cs typeface="Times New Roman" panose="02020603050405020304" pitchFamily="18" charset="0"/>
              </a:rPr>
              <a:t>là</a:t>
            </a:r>
            <a:r>
              <a:rPr kumimoji="0" lang="en-US" altLang="en-US" sz="3200" b="1" i="0" u="none" strike="noStrike" kern="1200" cap="none" spc="0" normalizeH="0" noProof="0" dirty="0">
                <a:ln>
                  <a:noFill/>
                </a:ln>
                <a:solidFill>
                  <a:srgbClr val="800000"/>
                </a:solidFill>
                <a:effectLst/>
                <a:uLnTx/>
                <a:uFillTx/>
                <a:latin typeface="Sitka Banner" pitchFamily="2"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Times New Roman" panose="02020603050405020304" pitchFamily="18" charset="0"/>
            </a:endParaRPr>
          </a:p>
        </p:txBody>
      </p:sp>
      <p:sp>
        <p:nvSpPr>
          <p:cNvPr id="10" name="Text Box 15"/>
          <p:cNvSpPr txBox="1">
            <a:spLocks noChangeArrowheads="1"/>
          </p:cNvSpPr>
          <p:nvPr/>
        </p:nvSpPr>
        <p:spPr bwMode="auto">
          <a:xfrm>
            <a:off x="5262390" y="1158191"/>
            <a:ext cx="7064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án</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 In-</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đô</a:t>
            </a:r>
            <a:r>
              <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a:t>
            </a:r>
            <a:r>
              <a:rPr kumimoji="0" lang="en-US" altLang="en-US" sz="3200" b="1" i="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nê-xia</a:t>
            </a:r>
            <a:endParaRPr kumimoji="0" lang="en-US" altLang="en-US" sz="3200" b="1" i="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500"/>
            <a:ext cx="2470093" cy="2078976"/>
          </a:xfrm>
          <a:prstGeom prst="ellipse">
            <a:avLst/>
          </a:prstGeom>
          <a:ln>
            <a:noFill/>
          </a:ln>
          <a:effectLst>
            <a:softEdge rad="112500"/>
          </a:effectLst>
        </p:spPr>
      </p:pic>
      <p:sp>
        <p:nvSpPr>
          <p:cNvPr id="8" name="Text Box 15">
            <a:extLst>
              <a:ext uri="{FF2B5EF4-FFF2-40B4-BE49-F238E27FC236}">
                <a16:creationId xmlns:a16="http://schemas.microsoft.com/office/drawing/2014/main" id="{B7BE4997-45CE-9FD3-2D21-6AD0DE357A19}"/>
              </a:ext>
            </a:extLst>
          </p:cNvPr>
          <p:cNvSpPr txBox="1">
            <a:spLocks noChangeArrowheads="1"/>
          </p:cNvSpPr>
          <p:nvPr/>
        </p:nvSpPr>
        <p:spPr bwMode="auto">
          <a:xfrm>
            <a:off x="2760883" y="5984141"/>
            <a:ext cx="8327395" cy="5539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00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Su-</a:t>
            </a:r>
            <a:r>
              <a:rPr kumimoji="0" lang="en-US" altLang="en-US" sz="300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các</a:t>
            </a:r>
            <a:r>
              <a:rPr kumimoji="0" lang="en-US" altLang="en-US" sz="300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rPr>
              <a:t>-</a:t>
            </a:r>
            <a:r>
              <a:rPr kumimoji="0" lang="en-US" altLang="en-US" sz="3000" u="none" strike="noStrike" kern="1200" cap="none" spc="0" normalizeH="0" baseline="0" noProof="0" dirty="0" err="1">
                <a:ln>
                  <a:noFill/>
                </a:ln>
                <a:solidFill>
                  <a:srgbClr val="003300"/>
                </a:solidFill>
                <a:effectLst/>
                <a:uLnTx/>
                <a:uFillTx/>
                <a:latin typeface="Sitka Banner" pitchFamily="2" charset="0"/>
                <a:ea typeface="+mn-ea"/>
                <a:cs typeface="Times New Roman" panose="02020603050405020304" pitchFamily="18" charset="0"/>
              </a:rPr>
              <a:t>nô</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đọc</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bản</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Tuyên</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ngôn</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độc</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lập</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 ở In-</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đô</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a:t>
            </a:r>
            <a:r>
              <a:rPr kumimoji="0" lang="en-US" altLang="en-US" sz="3000" u="none" strike="noStrike" kern="1200" cap="none" spc="0" normalizeH="0" noProof="0" dirty="0" err="1">
                <a:ln>
                  <a:noFill/>
                </a:ln>
                <a:solidFill>
                  <a:srgbClr val="003300"/>
                </a:solidFill>
                <a:effectLst/>
                <a:uLnTx/>
                <a:uFillTx/>
                <a:latin typeface="Sitka Banner" pitchFamily="2" charset="0"/>
                <a:ea typeface="+mn-ea"/>
                <a:cs typeface="Times New Roman" panose="02020603050405020304" pitchFamily="18" charset="0"/>
              </a:rPr>
              <a:t>nê</a:t>
            </a:r>
            <a:r>
              <a:rPr kumimoji="0" lang="en-US" altLang="en-US" sz="3000" u="none" strike="noStrike" kern="1200" cap="none" spc="0" normalizeH="0" noProof="0" dirty="0">
                <a:ln>
                  <a:noFill/>
                </a:ln>
                <a:solidFill>
                  <a:srgbClr val="003300"/>
                </a:solidFill>
                <a:effectLst/>
                <a:uLnTx/>
                <a:uFillTx/>
                <a:latin typeface="Sitka Banner" pitchFamily="2" charset="0"/>
                <a:ea typeface="+mn-ea"/>
                <a:cs typeface="Times New Roman" panose="02020603050405020304" pitchFamily="18" charset="0"/>
              </a:rPr>
              <a:t>-xi-a</a:t>
            </a:r>
            <a:endParaRPr kumimoji="0" lang="en-US" altLang="en-US" sz="3000" u="none" strike="noStrike" kern="1200" cap="none" spc="0" normalizeH="0" baseline="0" noProof="0" dirty="0">
              <a:ln>
                <a:noFill/>
              </a:ln>
              <a:solidFill>
                <a:srgbClr val="003300"/>
              </a:solidFill>
              <a:effectLst/>
              <a:uLnTx/>
              <a:uFillTx/>
              <a:latin typeface="Sitka Banner"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409F20C-C610-5245-F27B-B4DC5FBCE510}"/>
              </a:ext>
            </a:extLst>
          </p:cNvPr>
          <p:cNvPicPr>
            <a:picLocks noChangeAspect="1"/>
          </p:cNvPicPr>
          <p:nvPr/>
        </p:nvPicPr>
        <p:blipFill>
          <a:blip r:embed="rId3"/>
          <a:stretch>
            <a:fillRect/>
          </a:stretch>
        </p:blipFill>
        <p:spPr>
          <a:xfrm>
            <a:off x="306637" y="2414358"/>
            <a:ext cx="5789363" cy="3285451"/>
          </a:xfrm>
          <a:prstGeom prst="rect">
            <a:avLst/>
          </a:prstGeom>
        </p:spPr>
      </p:pic>
      <p:sp>
        <p:nvSpPr>
          <p:cNvPr id="4" name="Rectangle 1">
            <a:extLst>
              <a:ext uri="{FF2B5EF4-FFF2-40B4-BE49-F238E27FC236}">
                <a16:creationId xmlns:a16="http://schemas.microsoft.com/office/drawing/2014/main" id="{965A0CB1-496B-3C5E-D356-9E4B1D4F2833}"/>
              </a:ext>
            </a:extLst>
          </p:cNvPr>
          <p:cNvSpPr>
            <a:spLocks noChangeArrowheads="1"/>
          </p:cNvSpPr>
          <p:nvPr/>
        </p:nvSpPr>
        <p:spPr bwMode="auto">
          <a:xfrm>
            <a:off x="6356732" y="2097932"/>
            <a:ext cx="5640636" cy="3693319"/>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202122"/>
                </a:solidFill>
                <a:effectLst/>
                <a:latin typeface="Sitka Banner" pitchFamily="2" charset="0"/>
                <a:cs typeface="Arial" panose="020B0604020202020204" pitchFamily="34" charset="0"/>
              </a:rPr>
              <a:t>TUYÊN NGÔN</a:t>
            </a:r>
            <a:endPar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Chúng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tôi</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người</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dân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Indonesia,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từ</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đây</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tuyên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bố</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độc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lập</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Indonesia.</a:t>
            </a:r>
            <a:endParaRPr kumimoji="0" lang="en-US" altLang="en-US" sz="2600" b="0" i="0" u="none" strike="noStrike" cap="none" normalizeH="0" baseline="0" dirty="0">
              <a:ln>
                <a:noFill/>
              </a:ln>
              <a:solidFill>
                <a:schemeClr val="tx1"/>
              </a:solidFill>
              <a:effectLst/>
              <a:latin typeface="Sitka Banner"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Các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vấn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đề</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liên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quan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đến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việc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chuyển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giao</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quyền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lực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d.l.l.</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được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tổ</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chức</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công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bằng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và</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trong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một</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khoảng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thời</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gian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ngắn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a:t>
            </a:r>
            <a:endParaRPr kumimoji="0" lang="en-US" altLang="en-US" sz="2600" b="0" i="0" u="none" strike="noStrike" cap="none" normalizeH="0" baseline="0" dirty="0">
              <a:ln>
                <a:noFill/>
              </a:ln>
              <a:solidFill>
                <a:schemeClr val="tx1"/>
              </a:solidFill>
              <a:effectLst/>
              <a:latin typeface="Sitka Banner"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Jakarta,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ngày</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17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tháng</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8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năm</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2005</a:t>
            </a:r>
            <a:endParaRPr kumimoji="0" lang="en-US" altLang="en-US" sz="2600" b="0" i="0" u="none" strike="noStrike" cap="none" normalizeH="0" baseline="0" dirty="0">
              <a:ln>
                <a:noFill/>
              </a:ln>
              <a:solidFill>
                <a:schemeClr val="tx1"/>
              </a:solidFill>
              <a:effectLst/>
              <a:latin typeface="Sitka Banner"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Thay</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mặt</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người</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a:t>
            </a: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dân</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 Indonesia,</a:t>
            </a:r>
            <a:endParaRPr kumimoji="0" lang="en-US" altLang="en-US" sz="2600" b="0" i="0" u="none" strike="noStrike" cap="none" normalizeH="0" baseline="0" dirty="0">
              <a:ln>
                <a:noFill/>
              </a:ln>
              <a:solidFill>
                <a:schemeClr val="tx1"/>
              </a:solidFill>
              <a:effectLst/>
              <a:latin typeface="Sitka Banner"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rgbClr val="202122"/>
                </a:solidFill>
                <a:effectLst/>
                <a:latin typeface="Sitka Banner" pitchFamily="2" charset="0"/>
                <a:cs typeface="Arial" panose="020B0604020202020204" pitchFamily="34" charset="0"/>
              </a:rPr>
              <a:t>Surkarno</a:t>
            </a:r>
            <a:r>
              <a:rPr kumimoji="0" lang="en-US" altLang="en-US" sz="2600" b="0" i="0" u="none" strike="noStrike" cap="none" normalizeH="0" baseline="0" dirty="0">
                <a:ln>
                  <a:noFill/>
                </a:ln>
                <a:solidFill>
                  <a:srgbClr val="202122"/>
                </a:solidFill>
                <a:effectLst/>
                <a:latin typeface="Sitka Banner" pitchFamily="2" charset="0"/>
                <a:cs typeface="Arial" panose="020B0604020202020204" pitchFamily="34" charset="0"/>
              </a:rPr>
              <a:t>/Hatta.</a:t>
            </a:r>
            <a:endParaRPr kumimoji="0" lang="en-US" altLang="en-US" sz="2600" b="0" i="0" u="none" strike="noStrike" cap="none" normalizeH="0" baseline="0" dirty="0">
              <a:ln>
                <a:noFill/>
              </a:ln>
              <a:solidFill>
                <a:schemeClr val="tx1"/>
              </a:solidFill>
              <a:effectLst/>
              <a:latin typeface="Sitka Banner" pitchFamily="2" charset="0"/>
            </a:endParaRPr>
          </a:p>
        </p:txBody>
      </p:sp>
    </p:spTree>
    <p:extLst>
      <p:ext uri="{BB962C8B-B14F-4D97-AF65-F5344CB8AC3E}">
        <p14:creationId xmlns:p14="http://schemas.microsoft.com/office/powerpoint/2010/main" val="1542440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2600939" y="319861"/>
            <a:ext cx="8911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800000"/>
                </a:solidFill>
                <a:latin typeface="Sitka Banner" pitchFamily="2" charset="0"/>
                <a:cs typeface="Times New Roman" panose="02020603050405020304" pitchFamily="18" charset="0"/>
              </a:rPr>
              <a:t>Câu</a:t>
            </a:r>
            <a:r>
              <a:rPr lang="en-US" altLang="en-US" sz="3200" b="1" u="none" dirty="0">
                <a:solidFill>
                  <a:srgbClr val="800000"/>
                </a:solidFill>
                <a:latin typeface="Sitka Banner" pitchFamily="2" charset="0"/>
                <a:cs typeface="Times New Roman" panose="02020603050405020304" pitchFamily="18" charset="0"/>
              </a:rPr>
              <a:t> 8: </a:t>
            </a:r>
            <a:r>
              <a:rPr lang="en-US" altLang="en-US" sz="3200" b="1" u="none" dirty="0" err="1">
                <a:solidFill>
                  <a:srgbClr val="800000"/>
                </a:solidFill>
                <a:latin typeface="Sitka Banner" pitchFamily="2" charset="0"/>
                <a:cs typeface="Times New Roman" panose="02020603050405020304" pitchFamily="18" charset="0"/>
              </a:rPr>
              <a:t>Hệ</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thống</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thuộc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địa</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của</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chủ</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nghĩa</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thực</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dân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bị</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sụp</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đổ</a:t>
            </a:r>
            <a:r>
              <a:rPr lang="en-US" altLang="en-US" sz="3200" b="1" u="none" dirty="0">
                <a:solidFill>
                  <a:srgbClr val="800000"/>
                </a:solidFill>
                <a:latin typeface="Sitka Banner" pitchFamily="2" charset="0"/>
                <a:cs typeface="Times New Roman" panose="02020603050405020304" pitchFamily="18" charset="0"/>
              </a:rPr>
              <a:t> ở </a:t>
            </a:r>
            <a:r>
              <a:rPr lang="en-US" altLang="en-US" sz="3200" b="1" u="none" dirty="0" err="1">
                <a:solidFill>
                  <a:srgbClr val="800000"/>
                </a:solidFill>
                <a:latin typeface="Sitka Banner" pitchFamily="2" charset="0"/>
                <a:cs typeface="Times New Roman" panose="02020603050405020304" pitchFamily="18" charset="0"/>
              </a:rPr>
              <a:t>Đông</a:t>
            </a:r>
            <a:r>
              <a:rPr lang="en-US" altLang="en-US" sz="3200" b="1" u="none" dirty="0">
                <a:solidFill>
                  <a:srgbClr val="800000"/>
                </a:solidFill>
                <a:latin typeface="Sitka Banner" pitchFamily="2" charset="0"/>
                <a:cs typeface="Times New Roman" panose="02020603050405020304" pitchFamily="18" charset="0"/>
              </a:rPr>
              <a:t> Nam Á </a:t>
            </a:r>
            <a:r>
              <a:rPr lang="en-US" altLang="en-US" sz="3200" b="1" u="none" dirty="0" err="1">
                <a:solidFill>
                  <a:srgbClr val="800000"/>
                </a:solidFill>
                <a:latin typeface="Sitka Banner" pitchFamily="2" charset="0"/>
                <a:cs typeface="Times New Roman" panose="02020603050405020304" pitchFamily="18" charset="0"/>
              </a:rPr>
              <a:t>gắn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liền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với</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sự</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kiện</a:t>
            </a:r>
            <a:r>
              <a:rPr lang="en-US" altLang="en-US" sz="3200" b="1" u="none" dirty="0">
                <a:solidFill>
                  <a:srgbClr val="800000"/>
                </a:solidFill>
                <a:latin typeface="Sitka Banner" pitchFamily="2" charset="0"/>
                <a:cs typeface="Times New Roman" panose="02020603050405020304" pitchFamily="18" charset="0"/>
              </a:rPr>
              <a:t> </a:t>
            </a:r>
            <a:r>
              <a:rPr lang="en-US" altLang="en-US" sz="3200" b="1" u="none" dirty="0" err="1">
                <a:solidFill>
                  <a:srgbClr val="800000"/>
                </a:solidFill>
                <a:latin typeface="Sitka Banner" pitchFamily="2" charset="0"/>
                <a:cs typeface="Times New Roman" panose="02020603050405020304" pitchFamily="18" charset="0"/>
              </a:rPr>
              <a:t>nào</a:t>
            </a:r>
            <a:r>
              <a:rPr lang="en-US" altLang="en-US" sz="3200" b="1" u="none" dirty="0">
                <a:solidFill>
                  <a:srgbClr val="800000"/>
                </a:solidFill>
                <a:latin typeface="Sitka Banner" pitchFamily="2" charset="0"/>
                <a:cs typeface="Times New Roman" panose="02020603050405020304" pitchFamily="18" charset="0"/>
              </a:rPr>
              <a:t>?</a:t>
            </a:r>
          </a:p>
        </p:txBody>
      </p:sp>
      <p:sp>
        <p:nvSpPr>
          <p:cNvPr id="10" name="Text Box 15"/>
          <p:cNvSpPr txBox="1">
            <a:spLocks noChangeArrowheads="1"/>
          </p:cNvSpPr>
          <p:nvPr/>
        </p:nvSpPr>
        <p:spPr bwMode="auto">
          <a:xfrm>
            <a:off x="2947291" y="1579374"/>
            <a:ext cx="8911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just" eaLnBrk="1" hangingPunct="1"/>
            <a:r>
              <a:rPr lang="en-US" altLang="en-US" sz="3200" b="1" u="none" dirty="0" err="1">
                <a:solidFill>
                  <a:srgbClr val="003300"/>
                </a:solidFill>
                <a:latin typeface="Sitka Banner" pitchFamily="2" charset="0"/>
                <a:cs typeface="Times New Roman" panose="02020603050405020304" pitchFamily="18" charset="0"/>
              </a:rPr>
              <a:t>Đáp</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án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Cuộc</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kháng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chiến</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chống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Mĩ</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của</a:t>
            </a:r>
            <a:r>
              <a:rPr lang="en-US" altLang="en-US" sz="3200" b="1" u="none" dirty="0">
                <a:solidFill>
                  <a:srgbClr val="003300"/>
                </a:solidFill>
                <a:latin typeface="Sitka Banner" pitchFamily="2" charset="0"/>
                <a:cs typeface="Times New Roman" panose="02020603050405020304" pitchFamily="18" charset="0"/>
              </a:rPr>
              <a:t> 3 </a:t>
            </a:r>
            <a:r>
              <a:rPr lang="en-US" altLang="en-US" sz="3200" b="1" u="none" dirty="0" err="1">
                <a:solidFill>
                  <a:srgbClr val="003300"/>
                </a:solidFill>
                <a:latin typeface="Sitka Banner" pitchFamily="2" charset="0"/>
                <a:cs typeface="Times New Roman" panose="02020603050405020304" pitchFamily="18" charset="0"/>
              </a:rPr>
              <a:t>nước</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Đông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Dương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thắng</a:t>
            </a:r>
            <a:r>
              <a:rPr lang="en-US" altLang="en-US" sz="3200" b="1" u="none" dirty="0">
                <a:solidFill>
                  <a:srgbClr val="003300"/>
                </a:solidFill>
                <a:latin typeface="Sitka Banner" pitchFamily="2" charset="0"/>
                <a:cs typeface="Times New Roman" panose="02020603050405020304" pitchFamily="18" charset="0"/>
              </a:rPr>
              <a:t> </a:t>
            </a:r>
            <a:r>
              <a:rPr lang="en-US" altLang="en-US" sz="3200" b="1" u="none" dirty="0" err="1">
                <a:solidFill>
                  <a:srgbClr val="003300"/>
                </a:solidFill>
                <a:latin typeface="Sitka Banner" pitchFamily="2" charset="0"/>
                <a:cs typeface="Times New Roman" panose="02020603050405020304" pitchFamily="18" charset="0"/>
              </a:rPr>
              <a:t>lợi</a:t>
            </a:r>
            <a:endParaRPr lang="en-US" altLang="en-US" sz="3200" b="1" u="none" dirty="0">
              <a:solidFill>
                <a:srgbClr val="003300"/>
              </a:solidFill>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477E19A1-E870-02E8-B0FE-3731AC2458F3}"/>
              </a:ext>
            </a:extLst>
          </p:cNvPr>
          <p:cNvPicPr>
            <a:picLocks noChangeAspect="1"/>
          </p:cNvPicPr>
          <p:nvPr/>
        </p:nvPicPr>
        <p:blipFill>
          <a:blip r:embed="rId2"/>
          <a:stretch>
            <a:fillRect/>
          </a:stretch>
        </p:blipFill>
        <p:spPr>
          <a:xfrm>
            <a:off x="0" y="190499"/>
            <a:ext cx="2470093" cy="2451937"/>
          </a:xfrm>
          <a:prstGeom prst="ellipse">
            <a:avLst/>
          </a:prstGeom>
          <a:ln>
            <a:noFill/>
          </a:ln>
          <a:effectLst>
            <a:softEdge rad="112500"/>
          </a:effectLst>
        </p:spPr>
      </p:pic>
      <p:pic>
        <p:nvPicPr>
          <p:cNvPr id="2" name="Picture 1">
            <a:extLst>
              <a:ext uri="{FF2B5EF4-FFF2-40B4-BE49-F238E27FC236}">
                <a16:creationId xmlns:a16="http://schemas.microsoft.com/office/drawing/2014/main" id="{89B0A47C-18CF-C8FA-4403-21841A429C98}"/>
              </a:ext>
            </a:extLst>
          </p:cNvPr>
          <p:cNvPicPr>
            <a:picLocks noChangeAspect="1"/>
          </p:cNvPicPr>
          <p:nvPr/>
        </p:nvPicPr>
        <p:blipFill>
          <a:blip r:embed="rId3"/>
          <a:stretch>
            <a:fillRect/>
          </a:stretch>
        </p:blipFill>
        <p:spPr>
          <a:xfrm>
            <a:off x="645994" y="3074711"/>
            <a:ext cx="6184693" cy="3463428"/>
          </a:xfrm>
          <a:prstGeom prst="rect">
            <a:avLst/>
          </a:prstGeom>
        </p:spPr>
      </p:pic>
      <p:pic>
        <p:nvPicPr>
          <p:cNvPr id="4" name="Picture 3">
            <a:extLst>
              <a:ext uri="{FF2B5EF4-FFF2-40B4-BE49-F238E27FC236}">
                <a16:creationId xmlns:a16="http://schemas.microsoft.com/office/drawing/2014/main" id="{2F327D1C-E5EF-4003-8083-863AAF9D0EC0}"/>
              </a:ext>
            </a:extLst>
          </p:cNvPr>
          <p:cNvPicPr>
            <a:picLocks noChangeAspect="1"/>
          </p:cNvPicPr>
          <p:nvPr/>
        </p:nvPicPr>
        <p:blipFill>
          <a:blip r:embed="rId4"/>
          <a:stretch>
            <a:fillRect/>
          </a:stretch>
        </p:blipFill>
        <p:spPr>
          <a:xfrm>
            <a:off x="7056783" y="3074711"/>
            <a:ext cx="4825748" cy="3463428"/>
          </a:xfrm>
          <a:prstGeom prst="rect">
            <a:avLst/>
          </a:prstGeom>
        </p:spPr>
      </p:pic>
    </p:spTree>
    <p:extLst>
      <p:ext uri="{BB962C8B-B14F-4D97-AF65-F5344CB8AC3E}">
        <p14:creationId xmlns:p14="http://schemas.microsoft.com/office/powerpoint/2010/main" val="563284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id="{523C6239-39B5-4C6E-BCB4-88F469D024FF}"/>
              </a:ext>
            </a:extLst>
          </p:cNvPr>
          <p:cNvSpPr/>
          <p:nvPr/>
        </p:nvSpPr>
        <p:spPr>
          <a:xfrm>
            <a:off x="4181973" y="2365250"/>
            <a:ext cx="7771715" cy="1294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852C73D6-8B90-45EF-B2CE-7646B7216359}"/>
              </a:ext>
            </a:extLst>
          </p:cNvPr>
          <p:cNvGrpSpPr/>
          <p:nvPr/>
        </p:nvGrpSpPr>
        <p:grpSpPr>
          <a:xfrm>
            <a:off x="4072776" y="479628"/>
            <a:ext cx="7923648" cy="1523130"/>
            <a:chOff x="5616990" y="1121026"/>
            <a:chExt cx="6307068" cy="1139932"/>
          </a:xfrm>
        </p:grpSpPr>
        <p:sp>
          <p:nvSpPr>
            <p:cNvPr id="53" name="Rectangle: Rounded Corners 52">
              <a:extLst>
                <a:ext uri="{FF2B5EF4-FFF2-40B4-BE49-F238E27FC236}">
                  <a16:creationId xmlns:a16="http://schemas.microsoft.com/office/drawing/2014/main" id="{0745EBCF-B912-4116-828A-2EEB93217058}"/>
                </a:ext>
              </a:extLst>
            </p:cNvPr>
            <p:cNvSpPr/>
            <p:nvPr/>
          </p:nvSpPr>
          <p:spPr>
            <a:xfrm>
              <a:off x="5616990" y="1121026"/>
              <a:ext cx="6307068" cy="11399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6007029" y="1376015"/>
              <a:ext cx="5878581" cy="691033"/>
            </a:xfrm>
            <a:prstGeom prst="rect">
              <a:avLst/>
            </a:prstGeom>
          </p:spPr>
          <p:txBody>
            <a:bodyPr wrap="square" lIns="0" tIns="0" rIns="0" bIns="0" rtlCol="0" anchor="t">
              <a:spAutoFit/>
            </a:bodyPr>
            <a:lstStyle/>
            <a:p>
              <a:pPr algn="just"/>
              <a:r>
                <a:rPr lang="en-US" sz="3000" dirty="0" err="1">
                  <a:solidFill>
                    <a:srgbClr val="002060"/>
                  </a:solidFill>
                  <a:latin typeface="Sitka Banner" pitchFamily="2" charset="0"/>
                  <a:cs typeface="Times New Roman" panose="02020603050405020304" pitchFamily="18" charset="0"/>
                </a:rPr>
                <a:t>Tóm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tắt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nét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chính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về</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đấu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tranh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chống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xâm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lược</a:t>
              </a:r>
              <a:r>
                <a:rPr lang="en-US" sz="3000" dirty="0">
                  <a:solidFill>
                    <a:srgbClr val="002060"/>
                  </a:solidFill>
                  <a:latin typeface="Sitka Banner" pitchFamily="2" charset="0"/>
                  <a:cs typeface="Times New Roman" panose="02020603050405020304" pitchFamily="18" charset="0"/>
                </a:rPr>
                <a:t> ở </a:t>
              </a:r>
              <a:r>
                <a:rPr lang="en-US" sz="3000" dirty="0" err="1">
                  <a:solidFill>
                    <a:srgbClr val="002060"/>
                  </a:solidFill>
                  <a:latin typeface="Sitka Banner" pitchFamily="2" charset="0"/>
                  <a:cs typeface="Times New Roman" panose="02020603050405020304" pitchFamily="18" charset="0"/>
                </a:rPr>
                <a:t>một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số</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a:t>
              </a:r>
            </a:p>
          </p:txBody>
        </p:sp>
      </p:grpSp>
      <p:sp>
        <p:nvSpPr>
          <p:cNvPr id="50" name="AutoShape 30">
            <a:extLst>
              <a:ext uri="{FF2B5EF4-FFF2-40B4-BE49-F238E27FC236}">
                <a16:creationId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4" name="Rectangle: Rounded Corners 33">
            <a:extLst>
              <a:ext uri="{FF2B5EF4-FFF2-40B4-BE49-F238E27FC236}">
                <a16:creationId xmlns:a16="http://schemas.microsoft.com/office/drawing/2014/main" id="{037ED5BC-B303-3DDA-3AE2-050C4D74DB84}"/>
              </a:ext>
            </a:extLst>
          </p:cNvPr>
          <p:cNvSpPr/>
          <p:nvPr/>
        </p:nvSpPr>
        <p:spPr>
          <a:xfrm>
            <a:off x="4155043" y="4013705"/>
            <a:ext cx="7825576" cy="12111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29">
            <a:extLst>
              <a:ext uri="{FF2B5EF4-FFF2-40B4-BE49-F238E27FC236}">
                <a16:creationId xmlns:a16="http://schemas.microsoft.com/office/drawing/2014/main" id="{7E681104-9164-F46D-4C41-D247E2578678}"/>
              </a:ext>
            </a:extLst>
          </p:cNvPr>
          <p:cNvSpPr txBox="1"/>
          <p:nvPr/>
        </p:nvSpPr>
        <p:spPr>
          <a:xfrm>
            <a:off x="4952357" y="2560335"/>
            <a:ext cx="6573866" cy="923330"/>
          </a:xfrm>
          <a:prstGeom prst="rect">
            <a:avLst/>
          </a:prstGeom>
        </p:spPr>
        <p:txBody>
          <a:bodyPr wrap="square" lIns="0" tIns="0" rIns="0" bIns="0" rtlCol="0" anchor="t">
            <a:spAutoFit/>
          </a:bodyPr>
          <a:lstStyle/>
          <a:p>
            <a:pPr algn="just"/>
            <a:r>
              <a:rPr lang="en-US" sz="3000" dirty="0" err="1">
                <a:solidFill>
                  <a:srgbClr val="002060"/>
                </a:solidFill>
                <a:latin typeface="Sitka Banner" pitchFamily="2" charset="0"/>
                <a:cs typeface="Times New Roman" panose="02020603050405020304" pitchFamily="18" charset="0"/>
              </a:rPr>
              <a:t>Nêu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giai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đoạn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phát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triển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đấu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tranh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giành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lập</a:t>
            </a:r>
            <a:r>
              <a:rPr lang="en-US" sz="3000" dirty="0">
                <a:solidFill>
                  <a:srgbClr val="002060"/>
                </a:solidFill>
                <a:latin typeface="Sitka Banner" pitchFamily="2" charset="0"/>
                <a:cs typeface="Times New Roman" panose="02020603050405020304" pitchFamily="18" charset="0"/>
              </a:rPr>
              <a:t> ở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a:t>
            </a:r>
          </a:p>
        </p:txBody>
      </p:sp>
      <p:sp>
        <p:nvSpPr>
          <p:cNvPr id="36" name="TextBox 29">
            <a:extLst>
              <a:ext uri="{FF2B5EF4-FFF2-40B4-BE49-F238E27FC236}">
                <a16:creationId xmlns:a16="http://schemas.microsoft.com/office/drawing/2014/main" id="{BB6758F9-BB0C-CAE7-7453-B0EABAD834C6}"/>
              </a:ext>
            </a:extLst>
          </p:cNvPr>
          <p:cNvSpPr txBox="1"/>
          <p:nvPr/>
        </p:nvSpPr>
        <p:spPr>
          <a:xfrm>
            <a:off x="4764469" y="4182069"/>
            <a:ext cx="7110837" cy="923330"/>
          </a:xfrm>
          <a:prstGeom prst="rect">
            <a:avLst/>
          </a:prstGeom>
        </p:spPr>
        <p:txBody>
          <a:bodyPr wrap="square" lIns="0" tIns="0" rIns="0" bIns="0" rtlCol="0" anchor="t">
            <a:spAutoFit/>
          </a:bodyPr>
          <a:lstStyle/>
          <a:p>
            <a:pPr algn="just"/>
            <a:r>
              <a:rPr lang="en-US" sz="3000" dirty="0" err="1">
                <a:solidFill>
                  <a:srgbClr val="002060"/>
                </a:solidFill>
                <a:latin typeface="Sitka Banner" pitchFamily="2" charset="0"/>
                <a:cs typeface="Times New Roman" panose="02020603050405020304" pitchFamily="18" charset="0"/>
              </a:rPr>
              <a:t>Nêu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ảnh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hưởng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chế</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độ</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với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địa</a:t>
            </a:r>
            <a:r>
              <a:rPr lang="en-US" sz="3000" dirty="0">
                <a:solidFill>
                  <a:srgbClr val="002060"/>
                </a:solidFill>
                <a:latin typeface="Sitka Banner" pitchFamily="2" charset="0"/>
                <a:cs typeface="Times New Roman" panose="02020603050405020304" pitchFamily="18" charset="0"/>
              </a:rPr>
              <a:t>. Liên </a:t>
            </a:r>
            <a:r>
              <a:rPr lang="en-US" sz="3000" dirty="0" err="1">
                <a:solidFill>
                  <a:srgbClr val="002060"/>
                </a:solidFill>
                <a:latin typeface="Sitka Banner" pitchFamily="2" charset="0"/>
                <a:cs typeface="Times New Roman" panose="02020603050405020304" pitchFamily="18" charset="0"/>
              </a:rPr>
              <a:t>hệ</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tế</a:t>
            </a:r>
            <a:r>
              <a:rPr lang="en-US" sz="3000" dirty="0">
                <a:solidFill>
                  <a:srgbClr val="002060"/>
                </a:solidFill>
                <a:latin typeface="Sitka Banner" pitchFamily="2" charset="0"/>
                <a:cs typeface="Times New Roman" panose="02020603050405020304" pitchFamily="18" charset="0"/>
              </a:rPr>
              <a:t> ở </a:t>
            </a:r>
            <a:r>
              <a:rPr lang="en-US" sz="3000" dirty="0" err="1">
                <a:solidFill>
                  <a:srgbClr val="002060"/>
                </a:solidFill>
                <a:latin typeface="Sitka Banner" pitchFamily="2" charset="0"/>
                <a:cs typeface="Times New Roman" panose="02020603050405020304" pitchFamily="18" charset="0"/>
              </a:rPr>
              <a:t>Việt</a:t>
            </a:r>
            <a:r>
              <a:rPr lang="en-US" sz="3000" dirty="0">
                <a:solidFill>
                  <a:srgbClr val="002060"/>
                </a:solidFill>
                <a:latin typeface="Sitka Banner" pitchFamily="2" charset="0"/>
                <a:cs typeface="Times New Roman" panose="02020603050405020304" pitchFamily="18" charset="0"/>
              </a:rPr>
              <a:t> Nam</a:t>
            </a:r>
          </a:p>
        </p:txBody>
      </p:sp>
      <p:pic>
        <p:nvPicPr>
          <p:cNvPr id="7" name="Picture 6">
            <a:extLst>
              <a:ext uri="{FF2B5EF4-FFF2-40B4-BE49-F238E27FC236}">
                <a16:creationId xmlns:a16="http://schemas.microsoft.com/office/drawing/2014/main"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pic>
        <p:nvPicPr>
          <p:cNvPr id="8" name="Picture 7">
            <a:extLst>
              <a:ext uri="{FF2B5EF4-FFF2-40B4-BE49-F238E27FC236}">
                <a16:creationId xmlns:a16="http://schemas.microsoft.com/office/drawing/2014/main" id="{C5277D6B-FE84-FEF5-835F-BB6A1CC5CB8E}"/>
              </a:ext>
            </a:extLst>
          </p:cNvPr>
          <p:cNvPicPr>
            <a:picLocks noChangeAspect="1"/>
          </p:cNvPicPr>
          <p:nvPr/>
        </p:nvPicPr>
        <p:blipFill>
          <a:blip r:embed="rId3"/>
          <a:stretch>
            <a:fillRect/>
          </a:stretch>
        </p:blipFill>
        <p:spPr>
          <a:xfrm>
            <a:off x="-62430" y="4294801"/>
            <a:ext cx="2089358" cy="2360031"/>
          </a:xfrm>
          <a:prstGeom prst="rect">
            <a:avLst/>
          </a:prstGeom>
        </p:spPr>
      </p:pic>
      <p:sp>
        <p:nvSpPr>
          <p:cNvPr id="10" name="Oval 9">
            <a:extLst>
              <a:ext uri="{FF2B5EF4-FFF2-40B4-BE49-F238E27FC236}">
                <a16:creationId xmlns:a16="http://schemas.microsoft.com/office/drawing/2014/main" id="{CB93B557-8600-148B-EE7D-B3D06EF7290E}"/>
              </a:ext>
            </a:extLst>
          </p:cNvPr>
          <p:cNvSpPr/>
          <p:nvPr/>
        </p:nvSpPr>
        <p:spPr>
          <a:xfrm>
            <a:off x="3368803" y="932398"/>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id="{9A10BA70-5D55-E013-9792-F8F5EA351419}"/>
              </a:ext>
            </a:extLst>
          </p:cNvPr>
          <p:cNvSpPr/>
          <p:nvPr/>
        </p:nvSpPr>
        <p:spPr>
          <a:xfrm>
            <a:off x="3480006" y="2647892"/>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3" name="Oval 12">
            <a:extLst>
              <a:ext uri="{FF2B5EF4-FFF2-40B4-BE49-F238E27FC236}">
                <a16:creationId xmlns:a16="http://schemas.microsoft.com/office/drawing/2014/main" id="{02CC352B-4B2B-234C-B79A-A0C611CEA892}"/>
              </a:ext>
            </a:extLst>
          </p:cNvPr>
          <p:cNvSpPr/>
          <p:nvPr/>
        </p:nvSpPr>
        <p:spPr>
          <a:xfrm>
            <a:off x="3492043" y="4133126"/>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E3D9A70F-95BB-FDCA-E7C4-0DB508D62E8C}"/>
              </a:ext>
            </a:extLst>
          </p:cNvPr>
          <p:cNvSpPr/>
          <p:nvPr/>
        </p:nvSpPr>
        <p:spPr>
          <a:xfrm>
            <a:off x="4155043" y="5503021"/>
            <a:ext cx="7825576" cy="12111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399E3339-47BB-FBEA-0685-117B537264D1}"/>
              </a:ext>
            </a:extLst>
          </p:cNvPr>
          <p:cNvSpPr/>
          <p:nvPr/>
        </p:nvSpPr>
        <p:spPr>
          <a:xfrm>
            <a:off x="3545616" y="5618360"/>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a:rPr>
              <a:t>4</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920E3BB-0D11-AD20-E8D8-9B01643F4698}"/>
              </a:ext>
            </a:extLst>
          </p:cNvPr>
          <p:cNvSpPr txBox="1"/>
          <p:nvPr/>
        </p:nvSpPr>
        <p:spPr>
          <a:xfrm>
            <a:off x="4764410" y="5642831"/>
            <a:ext cx="6949759" cy="923330"/>
          </a:xfrm>
          <a:prstGeom prst="rect">
            <a:avLst/>
          </a:prstGeom>
        </p:spPr>
        <p:txBody>
          <a:bodyPr wrap="square" lIns="0" tIns="0" rIns="0" bIns="0" rtlCol="0" anchor="t">
            <a:spAutoFit/>
          </a:bodyPr>
          <a:lstStyle/>
          <a:p>
            <a:pPr algn="just"/>
            <a:r>
              <a:rPr lang="en-US" sz="3000" dirty="0" err="1">
                <a:solidFill>
                  <a:srgbClr val="002060"/>
                </a:solidFill>
                <a:latin typeface="Sitka Banner" pitchFamily="2" charset="0"/>
                <a:cs typeface="Times New Roman" panose="02020603050405020304" pitchFamily="18" charset="0"/>
              </a:rPr>
              <a:t>Tóm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tắt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nét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chính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về</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quá</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tái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thiết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phát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triển</a:t>
            </a:r>
            <a:r>
              <a:rPr lang="en-US" sz="3000" dirty="0">
                <a:solidFill>
                  <a:srgbClr val="002060"/>
                </a:solidFill>
                <a:latin typeface="Sitka Banner" pitchFamily="2" charset="0"/>
                <a:cs typeface="Times New Roman" panose="02020603050405020304" pitchFamily="18" charset="0"/>
              </a:rPr>
              <a:t> ở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a:t>
            </a:r>
          </a:p>
        </p:txBody>
      </p:sp>
    </p:spTree>
    <p:extLst>
      <p:ext uri="{BB962C8B-B14F-4D97-AF65-F5344CB8AC3E}">
        <p14:creationId xmlns:p14="http://schemas.microsoft.com/office/powerpoint/2010/main" val="28112999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1503A12-0737-0951-DDE2-AA964C553754}"/>
              </a:ext>
            </a:extLst>
          </p:cNvPr>
          <p:cNvGraphicFramePr/>
          <p:nvPr>
            <p:extLst>
              <p:ext uri="{D42A27DB-BD31-4B8C-83A1-F6EECF244321}">
                <p14:modId xmlns:p14="http://schemas.microsoft.com/office/powerpoint/2010/main" val="1281684272"/>
              </p:ext>
            </p:extLst>
          </p:nvPr>
        </p:nvGraphicFramePr>
        <p:xfrm>
          <a:off x="642650" y="967113"/>
          <a:ext cx="10906699" cy="965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1FD99EC-07F3-DCB3-EF4A-5182D62C9D17}"/>
              </a:ext>
            </a:extLst>
          </p:cNvPr>
          <p:cNvSpPr txBox="1"/>
          <p:nvPr/>
        </p:nvSpPr>
        <p:spPr>
          <a:xfrm>
            <a:off x="1676555" y="1009515"/>
            <a:ext cx="2227242"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GĐ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cuối</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TK XIX - 1920</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2539546-9902-D7CD-0630-D6A7469D158D}"/>
              </a:ext>
            </a:extLst>
          </p:cNvPr>
          <p:cNvSpPr txBox="1"/>
          <p:nvPr/>
        </p:nvSpPr>
        <p:spPr>
          <a:xfrm>
            <a:off x="5053888" y="958256"/>
            <a:ext cx="2227242"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GĐ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năm</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1920 - 1945</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B6325F6-E60E-1EE2-2B3B-14D545350493}"/>
              </a:ext>
            </a:extLst>
          </p:cNvPr>
          <p:cNvSpPr txBox="1"/>
          <p:nvPr/>
        </p:nvSpPr>
        <p:spPr>
          <a:xfrm>
            <a:off x="8592552" y="958256"/>
            <a:ext cx="2227242"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GĐ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năm</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1945 - 1975</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5B7179E-5D6B-CFCE-F239-D80AFCCD095A}"/>
              </a:ext>
            </a:extLst>
          </p:cNvPr>
          <p:cNvSpPr/>
          <p:nvPr/>
        </p:nvSpPr>
        <p:spPr>
          <a:xfrm>
            <a:off x="165352" y="3581387"/>
            <a:ext cx="3800720" cy="3156366"/>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0D4A34-5A90-5D74-41E9-AA34F6F4E7CD}"/>
              </a:ext>
            </a:extLst>
          </p:cNvPr>
          <p:cNvSpPr/>
          <p:nvPr/>
        </p:nvSpPr>
        <p:spPr>
          <a:xfrm>
            <a:off x="4199670" y="3573045"/>
            <a:ext cx="3887323" cy="3156366"/>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41872F8-3371-B36E-9C8D-4873AC3950DC}"/>
              </a:ext>
            </a:extLst>
          </p:cNvPr>
          <p:cNvSpPr/>
          <p:nvPr/>
        </p:nvSpPr>
        <p:spPr>
          <a:xfrm>
            <a:off x="8343553" y="3573045"/>
            <a:ext cx="3664688" cy="3164708"/>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95C2A4-9FAD-E459-2FB4-AA180EBDAB33}"/>
              </a:ext>
            </a:extLst>
          </p:cNvPr>
          <p:cNvSpPr txBox="1"/>
          <p:nvPr/>
        </p:nvSpPr>
        <p:spPr>
          <a:xfrm>
            <a:off x="259564" y="3800391"/>
            <a:ext cx="3590787"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Phong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trào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đấu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theo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ý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thức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hệ</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phong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=&gt; xu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hướng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tư</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27A17DF-E698-092A-938F-7E2387117B72}"/>
              </a:ext>
            </a:extLst>
          </p:cNvPr>
          <p:cNvSpPr txBox="1"/>
          <p:nvPr/>
        </p:nvSpPr>
        <p:spPr>
          <a:xfrm>
            <a:off x="232829" y="5172504"/>
            <a:ext cx="3717842"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Giai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cấp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đời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=&gt;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tạo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nền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sự</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hình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thành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xu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hướng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cứu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mới</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1287B6C-71BB-9396-4B8E-7648A1FD6BB5}"/>
              </a:ext>
            </a:extLst>
          </p:cNvPr>
          <p:cNvSpPr txBox="1"/>
          <p:nvPr/>
        </p:nvSpPr>
        <p:spPr>
          <a:xfrm>
            <a:off x="4394790" y="5293988"/>
            <a:ext cx="3426245"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- 1945: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Inđônêxia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Việt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Nam,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Lào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giành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sớm</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4FD5F43-CFBC-7D72-6381-6838D8DD2D04}"/>
              </a:ext>
            </a:extLst>
          </p:cNvPr>
          <p:cNvSpPr txBox="1"/>
          <p:nvPr/>
        </p:nvSpPr>
        <p:spPr>
          <a:xfrm>
            <a:off x="8343553" y="3800391"/>
            <a:ext cx="3516254"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Các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Nam Á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lần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lượt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hoàn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thành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cuộc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đấu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giành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F3D9B08-414A-27E1-BB49-0BE7ECAC1B41}"/>
              </a:ext>
            </a:extLst>
          </p:cNvPr>
          <p:cNvSpPr/>
          <p:nvPr/>
        </p:nvSpPr>
        <p:spPr>
          <a:xfrm>
            <a:off x="0" y="-18892"/>
            <a:ext cx="12192000" cy="824862"/>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34">
            <a:extLst>
              <a:ext uri="{FF2B5EF4-FFF2-40B4-BE49-F238E27FC236}">
                <a16:creationId xmlns:a16="http://schemas.microsoft.com/office/drawing/2014/main" id="{F6223A93-4106-C814-D39E-AE2F3543632C}"/>
              </a:ext>
            </a:extLst>
          </p:cNvPr>
          <p:cNvSpPr/>
          <p:nvPr/>
        </p:nvSpPr>
        <p:spPr>
          <a:xfrm>
            <a:off x="-387786" y="-1889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38B8557-EDBE-E41F-CC1F-766BF391F6BB}"/>
              </a:ext>
            </a:extLst>
          </p:cNvPr>
          <p:cNvSpPr txBox="1"/>
          <p:nvPr/>
        </p:nvSpPr>
        <p:spPr>
          <a:xfrm>
            <a:off x="980501" y="167369"/>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2.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Các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giai</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đoạn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phát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triển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cuộc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đấu</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giành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lập</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dân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tộc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ở ĐNÁ</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94CF9EE-D9D1-EA60-B075-9F519A1F35AF}"/>
              </a:ext>
            </a:extLst>
          </p:cNvPr>
          <p:cNvSpPr txBox="1"/>
          <p:nvPr/>
        </p:nvSpPr>
        <p:spPr>
          <a:xfrm>
            <a:off x="4288874" y="3858566"/>
            <a:ext cx="3708913"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Nhiều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cộng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đời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lãnh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đạo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đấu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theo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xu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hướng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792CFB2-919F-E798-8D12-AAD13441D195}"/>
              </a:ext>
            </a:extLst>
          </p:cNvPr>
          <p:cNvGrpSpPr/>
          <p:nvPr/>
        </p:nvGrpSpPr>
        <p:grpSpPr>
          <a:xfrm>
            <a:off x="4125574" y="2041414"/>
            <a:ext cx="3787474" cy="1161838"/>
            <a:chOff x="6786066" y="1081874"/>
            <a:chExt cx="5419157" cy="2190861"/>
          </a:xfrm>
        </p:grpSpPr>
        <p:grpSp>
          <p:nvGrpSpPr>
            <p:cNvPr id="6" name="Group 11">
              <a:extLst>
                <a:ext uri="{FF2B5EF4-FFF2-40B4-BE49-F238E27FC236}">
                  <a16:creationId xmlns:a16="http://schemas.microsoft.com/office/drawing/2014/main" id="{C8D5E9AC-03B5-CE9E-AB8A-3873E916E53F}"/>
                </a:ext>
              </a:extLst>
            </p:cNvPr>
            <p:cNvGrpSpPr>
              <a:grpSpLocks noChangeAspect="1"/>
            </p:cNvGrpSpPr>
            <p:nvPr/>
          </p:nvGrpSpPr>
          <p:grpSpPr>
            <a:xfrm>
              <a:off x="6819630" y="1081874"/>
              <a:ext cx="5253940" cy="2190861"/>
              <a:chOff x="1" y="-7621"/>
              <a:chExt cx="4833620" cy="4726940"/>
            </a:xfrm>
          </p:grpSpPr>
          <p:sp>
            <p:nvSpPr>
              <p:cNvPr id="22" name="Freeform 12">
                <a:extLst>
                  <a:ext uri="{FF2B5EF4-FFF2-40B4-BE49-F238E27FC236}">
                    <a16:creationId xmlns:a16="http://schemas.microsoft.com/office/drawing/2014/main" id="{B947B8B3-6429-2991-D8A5-E9B77165F6B5}"/>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9" name="TextBox 48">
              <a:extLst>
                <a:ext uri="{FF2B5EF4-FFF2-40B4-BE49-F238E27FC236}">
                  <a16:creationId xmlns:a16="http://schemas.microsoft.com/office/drawing/2014/main" id="{09B8CD48-F042-BFD8-19D9-E95FDE392103}"/>
                </a:ext>
              </a:extLst>
            </p:cNvPr>
            <p:cNvSpPr txBox="1"/>
            <p:nvPr/>
          </p:nvSpPr>
          <p:spPr>
            <a:xfrm>
              <a:off x="6786066" y="1333653"/>
              <a:ext cx="5419157" cy="150896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Xuất</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hiện</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xu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hướng</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mới</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trong</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phong</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đấu</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tranh</a:t>
              </a:r>
              <a:endPar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24" name="Group 23">
            <a:extLst>
              <a:ext uri="{FF2B5EF4-FFF2-40B4-BE49-F238E27FC236}">
                <a16:creationId xmlns:a16="http://schemas.microsoft.com/office/drawing/2014/main" id="{B57450CD-B1FA-45C7-7260-F1892A2B7C96}"/>
              </a:ext>
            </a:extLst>
          </p:cNvPr>
          <p:cNvGrpSpPr/>
          <p:nvPr/>
        </p:nvGrpSpPr>
        <p:grpSpPr>
          <a:xfrm>
            <a:off x="319465" y="2041414"/>
            <a:ext cx="3672003" cy="1161838"/>
            <a:chOff x="6819630" y="1081874"/>
            <a:chExt cx="5253940" cy="2190861"/>
          </a:xfrm>
        </p:grpSpPr>
        <p:grpSp>
          <p:nvGrpSpPr>
            <p:cNvPr id="25" name="Group 11">
              <a:extLst>
                <a:ext uri="{FF2B5EF4-FFF2-40B4-BE49-F238E27FC236}">
                  <a16:creationId xmlns:a16="http://schemas.microsoft.com/office/drawing/2014/main" id="{BEAD783D-6FB8-FD34-3952-633B38A9F190}"/>
                </a:ext>
              </a:extLst>
            </p:cNvPr>
            <p:cNvGrpSpPr>
              <a:grpSpLocks noChangeAspect="1"/>
            </p:cNvGrpSpPr>
            <p:nvPr/>
          </p:nvGrpSpPr>
          <p:grpSpPr>
            <a:xfrm>
              <a:off x="6819630" y="1081874"/>
              <a:ext cx="5253940" cy="2190861"/>
              <a:chOff x="1" y="-7621"/>
              <a:chExt cx="4833620" cy="4726940"/>
            </a:xfrm>
          </p:grpSpPr>
          <p:sp>
            <p:nvSpPr>
              <p:cNvPr id="27" name="Freeform 12">
                <a:extLst>
                  <a:ext uri="{FF2B5EF4-FFF2-40B4-BE49-F238E27FC236}">
                    <a16:creationId xmlns:a16="http://schemas.microsoft.com/office/drawing/2014/main" id="{6E72499F-28BF-2ABE-40B5-708F51E78F0B}"/>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26" name="TextBox 48">
              <a:extLst>
                <a:ext uri="{FF2B5EF4-FFF2-40B4-BE49-F238E27FC236}">
                  <a16:creationId xmlns:a16="http://schemas.microsoft.com/office/drawing/2014/main" id="{57C1A216-71AE-51CA-52D6-939672F3A878}"/>
                </a:ext>
              </a:extLst>
            </p:cNvPr>
            <p:cNvSpPr txBox="1"/>
            <p:nvPr/>
          </p:nvSpPr>
          <p:spPr>
            <a:xfrm>
              <a:off x="7045074" y="1332544"/>
              <a:ext cx="4803050" cy="128463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Khởi</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đầu</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cuộc</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lang="en-US" sz="2800" dirty="0" err="1">
                  <a:solidFill>
                    <a:srgbClr val="002060"/>
                  </a:solidFill>
                  <a:latin typeface="Sitka Banner" pitchFamily="2" charset="0"/>
                </a:rPr>
                <a:t>đấu</a:t>
              </a:r>
              <a:r>
                <a:rPr lang="en-US" sz="2800" dirty="0">
                  <a:solidFill>
                    <a:srgbClr val="002060"/>
                  </a:solidFill>
                  <a:latin typeface="Sitka Banner" pitchFamily="2" charset="0"/>
                </a:rPr>
                <a:t> </a:t>
              </a:r>
              <a:r>
                <a:rPr lang="en-US" sz="2800" dirty="0" err="1">
                  <a:solidFill>
                    <a:srgbClr val="002060"/>
                  </a:solidFill>
                  <a:latin typeface="Sitka Banner" pitchFamily="2" charset="0"/>
                </a:rPr>
                <a:t>tranh</a:t>
              </a:r>
              <a:r>
                <a:rPr lang="en-US" sz="2800" dirty="0">
                  <a:solidFill>
                    <a:srgbClr val="002060"/>
                  </a:solidFill>
                  <a:latin typeface="Sitka Banner" pitchFamily="2" charset="0"/>
                </a:rPr>
                <a:t> </a:t>
              </a:r>
              <a:r>
                <a:rPr lang="en-US" sz="2800" dirty="0" err="1">
                  <a:solidFill>
                    <a:srgbClr val="002060"/>
                  </a:solidFill>
                  <a:latin typeface="Sitka Banner" pitchFamily="2" charset="0"/>
                </a:rPr>
                <a:t>giành</a:t>
              </a:r>
              <a:r>
                <a:rPr lang="en-US" sz="2800" dirty="0">
                  <a:solidFill>
                    <a:srgbClr val="002060"/>
                  </a:solidFill>
                  <a:latin typeface="Sitka Banner" pitchFamily="2" charset="0"/>
                </a:rPr>
                <a:t> </a:t>
              </a:r>
              <a:r>
                <a:rPr lang="en-US" sz="2800" dirty="0" err="1">
                  <a:solidFill>
                    <a:srgbClr val="002060"/>
                  </a:solidFill>
                  <a:latin typeface="Sitka Banner" pitchFamily="2" charset="0"/>
                </a:rPr>
                <a:t>độc</a:t>
              </a:r>
              <a:r>
                <a:rPr lang="en-US" sz="2800" dirty="0">
                  <a:solidFill>
                    <a:srgbClr val="002060"/>
                  </a:solidFill>
                  <a:latin typeface="Sitka Banner" pitchFamily="2" charset="0"/>
                </a:rPr>
                <a:t> </a:t>
              </a:r>
              <a:r>
                <a:rPr lang="en-US" sz="2800" dirty="0" err="1">
                  <a:solidFill>
                    <a:srgbClr val="002060"/>
                  </a:solidFill>
                  <a:latin typeface="Sitka Banner" pitchFamily="2" charset="0"/>
                </a:rPr>
                <a:t>lập</a:t>
              </a:r>
              <a:r>
                <a:rPr lang="en-US" sz="2800" dirty="0">
                  <a:solidFill>
                    <a:srgbClr val="002060"/>
                  </a:solidFill>
                  <a:latin typeface="Sitka Banner" pitchFamily="2" charset="0"/>
                </a:rPr>
                <a:t> </a:t>
              </a:r>
              <a:r>
                <a:rPr lang="en-US" sz="2800" dirty="0" err="1">
                  <a:solidFill>
                    <a:srgbClr val="002060"/>
                  </a:solidFill>
                  <a:latin typeface="Sitka Banner" pitchFamily="2" charset="0"/>
                </a:rPr>
                <a:t>dân</a:t>
              </a:r>
              <a:r>
                <a:rPr lang="en-US" sz="2800" dirty="0">
                  <a:solidFill>
                    <a:srgbClr val="002060"/>
                  </a:solidFill>
                  <a:latin typeface="Sitka Banner" pitchFamily="2" charset="0"/>
                </a:rPr>
                <a:t> </a:t>
              </a:r>
              <a:r>
                <a:rPr lang="en-US" sz="2800" dirty="0" err="1">
                  <a:solidFill>
                    <a:srgbClr val="002060"/>
                  </a:solidFill>
                  <a:latin typeface="Sitka Banner" pitchFamily="2" charset="0"/>
                </a:rPr>
                <a:t>tộc</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29" name="Group 28">
            <a:extLst>
              <a:ext uri="{FF2B5EF4-FFF2-40B4-BE49-F238E27FC236}">
                <a16:creationId xmlns:a16="http://schemas.microsoft.com/office/drawing/2014/main" id="{5956B83A-0E01-21D4-3192-B69503D9A91E}"/>
              </a:ext>
            </a:extLst>
          </p:cNvPr>
          <p:cNvGrpSpPr/>
          <p:nvPr/>
        </p:nvGrpSpPr>
        <p:grpSpPr>
          <a:xfrm>
            <a:off x="7950456" y="2071902"/>
            <a:ext cx="3672003" cy="1161838"/>
            <a:chOff x="6819630" y="1081874"/>
            <a:chExt cx="5253940" cy="2190861"/>
          </a:xfrm>
        </p:grpSpPr>
        <p:grpSp>
          <p:nvGrpSpPr>
            <p:cNvPr id="30" name="Group 11">
              <a:extLst>
                <a:ext uri="{FF2B5EF4-FFF2-40B4-BE49-F238E27FC236}">
                  <a16:creationId xmlns:a16="http://schemas.microsoft.com/office/drawing/2014/main" id="{AF64A428-CB11-6F13-CF2C-60E9AB259C82}"/>
                </a:ext>
              </a:extLst>
            </p:cNvPr>
            <p:cNvGrpSpPr>
              <a:grpSpLocks noChangeAspect="1"/>
            </p:cNvGrpSpPr>
            <p:nvPr/>
          </p:nvGrpSpPr>
          <p:grpSpPr>
            <a:xfrm>
              <a:off x="6819630" y="1081874"/>
              <a:ext cx="5253940" cy="2190861"/>
              <a:chOff x="1" y="-7621"/>
              <a:chExt cx="4833620" cy="4726940"/>
            </a:xfrm>
          </p:grpSpPr>
          <p:sp>
            <p:nvSpPr>
              <p:cNvPr id="32" name="Freeform 12">
                <a:extLst>
                  <a:ext uri="{FF2B5EF4-FFF2-40B4-BE49-F238E27FC236}">
                    <a16:creationId xmlns:a16="http://schemas.microsoft.com/office/drawing/2014/main" id="{2FCE1B1A-7743-C77E-A737-792241695B30}"/>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31" name="TextBox 48">
              <a:extLst>
                <a:ext uri="{FF2B5EF4-FFF2-40B4-BE49-F238E27FC236}">
                  <a16:creationId xmlns:a16="http://schemas.microsoft.com/office/drawing/2014/main" id="{25173759-207D-80C1-2DCC-A77B0343B302}"/>
                </a:ext>
              </a:extLst>
            </p:cNvPr>
            <p:cNvSpPr txBox="1"/>
            <p:nvPr/>
          </p:nvSpPr>
          <p:spPr>
            <a:xfrm>
              <a:off x="6966946" y="1453145"/>
              <a:ext cx="5027783" cy="150896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Hoàn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thành</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cuộc</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đấu</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tranh</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giành</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độc</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lập</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dân</a:t>
              </a:r>
              <a:r>
                <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mn-ea"/>
                  <a:cs typeface="+mn-cs"/>
                </a:rPr>
                <a:t>tộc</a:t>
              </a:r>
              <a:endParaRPr kumimoji="0" lang="en-US" sz="26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pic>
        <p:nvPicPr>
          <p:cNvPr id="33" name="Picture 32">
            <a:extLst>
              <a:ext uri="{FF2B5EF4-FFF2-40B4-BE49-F238E27FC236}">
                <a16:creationId xmlns:a16="http://schemas.microsoft.com/office/drawing/2014/main" id="{6AD5A9B7-9A7B-31B1-753B-4B68CEF74B7A}"/>
              </a:ext>
            </a:extLst>
          </p:cNvPr>
          <p:cNvPicPr>
            <a:picLocks noChangeAspect="1"/>
          </p:cNvPicPr>
          <p:nvPr/>
        </p:nvPicPr>
        <p:blipFill>
          <a:blip r:embed="rId8"/>
          <a:stretch>
            <a:fillRect/>
          </a:stretch>
        </p:blipFill>
        <p:spPr>
          <a:xfrm>
            <a:off x="8645669" y="5217081"/>
            <a:ext cx="3060455" cy="1396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46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down)">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7" grpId="0"/>
      <p:bldP spid="8" grpId="0" animBg="1"/>
      <p:bldP spid="9" grpId="0" animBg="1"/>
      <p:bldP spid="10" grpId="0" animBg="1"/>
      <p:bldP spid="13" grpId="0"/>
      <p:bldP spid="14" grpId="0"/>
      <p:bldP spid="16"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270094" y="1895756"/>
            <a:ext cx="4435469" cy="3268980"/>
          </a:xfrm>
          <a:prstGeom prst="wedgeRoundRectCallout">
            <a:avLst>
              <a:gd name="adj1" fmla="val 53099"/>
              <a:gd name="adj2" fmla="val 6800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100" b="1" dirty="0" err="1">
                <a:latin typeface="Sitka Banner" pitchFamily="2" charset="0"/>
                <a:cs typeface="Times New Roman" panose="02020603050405020304" pitchFamily="18" charset="0"/>
              </a:rPr>
              <a:t>Hoạt</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động</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cặp</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đôi</a:t>
            </a:r>
            <a:r>
              <a:rPr lang="en-US" sz="3100" b="1" dirty="0">
                <a:latin typeface="Sitka Banner" pitchFamily="2" charset="0"/>
                <a:cs typeface="Times New Roman" panose="02020603050405020304" pitchFamily="18" charset="0"/>
              </a:rPr>
              <a:t> </a:t>
            </a:r>
          </a:p>
          <a:p>
            <a:pPr algn="ctr"/>
            <a:r>
              <a:rPr lang="en-US" sz="3100" dirty="0">
                <a:latin typeface="Sitka Banner" pitchFamily="2" charset="0"/>
                <a:cs typeface="Times New Roman" panose="02020603050405020304" pitchFamily="18" charset="0"/>
              </a:rPr>
              <a:t>Quan </a:t>
            </a:r>
            <a:r>
              <a:rPr lang="en-US" sz="3100" dirty="0" err="1">
                <a:latin typeface="Sitka Banner" pitchFamily="2" charset="0"/>
                <a:cs typeface="Times New Roman" panose="02020603050405020304" pitchFamily="18" charset="0"/>
              </a:rPr>
              <a:t>sát</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những</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hình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ảnh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sau</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đây</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hãy</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nêu</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những</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ảnh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hưởng</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của</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chế</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độ</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thực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dân</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đối</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với</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các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thuộc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địa</a:t>
            </a:r>
            <a:r>
              <a:rPr lang="en-US" sz="3100" dirty="0">
                <a:latin typeface="Sitka Banner" pitchFamily="2" charset="0"/>
                <a:cs typeface="Times New Roman" panose="02020603050405020304" pitchFamily="18" charset="0"/>
              </a:rPr>
              <a:t> ở </a:t>
            </a:r>
            <a:r>
              <a:rPr lang="en-US" sz="3100" dirty="0" err="1">
                <a:latin typeface="Sitka Banner" pitchFamily="2" charset="0"/>
                <a:cs typeface="Times New Roman" panose="02020603050405020304" pitchFamily="18" charset="0"/>
              </a:rPr>
              <a:t>Đông</a:t>
            </a:r>
            <a:r>
              <a:rPr lang="en-US" sz="3100" dirty="0">
                <a:latin typeface="Sitka Banner" pitchFamily="2" charset="0"/>
                <a:cs typeface="Times New Roman" panose="02020603050405020304" pitchFamily="18" charset="0"/>
              </a:rPr>
              <a:t> Nam Á?</a:t>
            </a: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729849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a.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Những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ảnh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hưởng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chế</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độ</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thực</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53915C7-4839-BC89-FD20-3BA6244D2E9E}"/>
              </a:ext>
            </a:extLst>
          </p:cNvPr>
          <p:cNvSpPr/>
          <p:nvPr/>
        </p:nvSpPr>
        <p:spPr>
          <a:xfrm>
            <a:off x="7667099" y="2194152"/>
            <a:ext cx="4037740" cy="14851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A57A5C-9759-9A93-470C-AE37B28598BC}"/>
              </a:ext>
            </a:extLst>
          </p:cNvPr>
          <p:cNvSpPr/>
          <p:nvPr/>
        </p:nvSpPr>
        <p:spPr>
          <a:xfrm>
            <a:off x="7592605" y="4583571"/>
            <a:ext cx="4037741" cy="14851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82E555-2A37-6879-F0D7-A628815C73A2}"/>
              </a:ext>
            </a:extLst>
          </p:cNvPr>
          <p:cNvSpPr txBox="1"/>
          <p:nvPr/>
        </p:nvSpPr>
        <p:spPr>
          <a:xfrm>
            <a:off x="7931649" y="2444115"/>
            <a:ext cx="3270615"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Bàn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lẻ</a:t>
            </a:r>
            <a:endParaRPr lang="en-US" sz="3200" dirty="0">
              <a:solidFill>
                <a:srgbClr val="C00000"/>
              </a:solidFill>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Ảnh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hưởng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tiêu</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cực</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2A5B0E3-532D-07AC-EC97-C3B33836ACB2}"/>
              </a:ext>
            </a:extLst>
          </p:cNvPr>
          <p:cNvSpPr txBox="1"/>
          <p:nvPr/>
        </p:nvSpPr>
        <p:spPr>
          <a:xfrm>
            <a:off x="7859730" y="4833707"/>
            <a:ext cx="3328835"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Bàn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chẵn</a:t>
            </a:r>
            <a:endParaRPr lang="en-US" sz="3200" dirty="0">
              <a:solidFill>
                <a:srgbClr val="C00000"/>
              </a:solidFill>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Ảnh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hưởng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tích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cực</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0E40A80-ED82-7704-3362-8A92FE76D244}"/>
              </a:ext>
            </a:extLst>
          </p:cNvPr>
          <p:cNvPicPr>
            <a:picLocks noChangeAspect="1"/>
          </p:cNvPicPr>
          <p:nvPr/>
        </p:nvPicPr>
        <p:blipFill>
          <a:blip r:embed="rId2"/>
          <a:stretch>
            <a:fillRect/>
          </a:stretch>
        </p:blipFill>
        <p:spPr>
          <a:xfrm>
            <a:off x="4946690" y="2076402"/>
            <a:ext cx="2479282" cy="2203806"/>
          </a:xfrm>
          <a:prstGeom prst="ellipse">
            <a:avLst/>
          </a:prstGeom>
          <a:ln>
            <a:noFill/>
          </a:ln>
          <a:effectLst>
            <a:softEdge rad="112500"/>
          </a:effectLst>
        </p:spPr>
      </p:pic>
      <p:pic>
        <p:nvPicPr>
          <p:cNvPr id="13" name="Picture 12">
            <a:extLst>
              <a:ext uri="{FF2B5EF4-FFF2-40B4-BE49-F238E27FC236}">
                <a16:creationId xmlns:a16="http://schemas.microsoft.com/office/drawing/2014/main" id="{1D09C3CA-3882-7C0A-EBF6-D9C28AAADA65}"/>
              </a:ext>
            </a:extLst>
          </p:cNvPr>
          <p:cNvPicPr>
            <a:picLocks noChangeAspect="1"/>
          </p:cNvPicPr>
          <p:nvPr/>
        </p:nvPicPr>
        <p:blipFill>
          <a:blip r:embed="rId3"/>
          <a:stretch>
            <a:fillRect/>
          </a:stretch>
        </p:blipFill>
        <p:spPr>
          <a:xfrm>
            <a:off x="5094702" y="4234521"/>
            <a:ext cx="2183258" cy="2183258"/>
          </a:xfrm>
          <a:prstGeom prst="ellipse">
            <a:avLst/>
          </a:prstGeom>
          <a:ln>
            <a:noFill/>
          </a:ln>
          <a:effectLst>
            <a:softEdge rad="112500"/>
          </a:effectLst>
        </p:spPr>
      </p:pic>
      <p:sp>
        <p:nvSpPr>
          <p:cNvPr id="3" name="Rectangle 2">
            <a:extLst>
              <a:ext uri="{FF2B5EF4-FFF2-40B4-BE49-F238E27FC236}">
                <a16:creationId xmlns:a16="http://schemas.microsoft.com/office/drawing/2014/main" id="{193BF1E9-CE8C-2B13-61AC-30133D783950}"/>
              </a:ext>
            </a:extLst>
          </p:cNvPr>
          <p:cNvSpPr/>
          <p:nvPr/>
        </p:nvSpPr>
        <p:spPr>
          <a:xfrm>
            <a:off x="0" y="25144"/>
            <a:ext cx="12192000" cy="824862"/>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34">
            <a:extLst>
              <a:ext uri="{FF2B5EF4-FFF2-40B4-BE49-F238E27FC236}">
                <a16:creationId xmlns:a16="http://schemas.microsoft.com/office/drawing/2014/main" id="{6C144EBD-7B05-00E6-43D3-09CCD46E28E8}"/>
              </a:ext>
            </a:extLst>
          </p:cNvPr>
          <p:cNvSpPr/>
          <p:nvPr/>
        </p:nvSpPr>
        <p:spPr>
          <a:xfrm>
            <a:off x="-387786" y="-1889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34CB4AD-9D5F-D9E4-E336-4D7E5563ACC0}"/>
              </a:ext>
            </a:extLst>
          </p:cNvPr>
          <p:cNvSpPr txBox="1"/>
          <p:nvPr/>
        </p:nvSpPr>
        <p:spPr>
          <a:xfrm>
            <a:off x="826265" y="235098"/>
            <a:ext cx="11038901"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3.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Thời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kì</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tái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thiết</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và</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phát</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triển</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sau</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khi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giành</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được</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độc</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lập</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1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5DB1-F538-E7C0-FB35-CAD8B4C648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5E1DAD-6D40-A107-3A07-51068B38B516}"/>
              </a:ext>
            </a:extLst>
          </p:cNvPr>
          <p:cNvPicPr>
            <a:picLocks noGrp="1" noChangeAspect="1"/>
          </p:cNvPicPr>
          <p:nvPr>
            <p:ph idx="1"/>
          </p:nvPr>
        </p:nvPicPr>
        <p:blipFill>
          <a:blip r:embed="rId2"/>
          <a:stretch>
            <a:fillRect/>
          </a:stretch>
        </p:blipFill>
        <p:spPr>
          <a:xfrm>
            <a:off x="6000107" y="102206"/>
            <a:ext cx="5895439" cy="5322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FD369E74-918F-3D3C-B281-B7BF29BC2C83}"/>
              </a:ext>
            </a:extLst>
          </p:cNvPr>
          <p:cNvPicPr>
            <a:picLocks noChangeAspect="1"/>
          </p:cNvPicPr>
          <p:nvPr/>
        </p:nvPicPr>
        <p:blipFill>
          <a:blip r:embed="rId3"/>
          <a:stretch>
            <a:fillRect/>
          </a:stretch>
        </p:blipFill>
        <p:spPr>
          <a:xfrm>
            <a:off x="170164" y="104775"/>
            <a:ext cx="5501171" cy="5291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A6C2C335-B8AA-926B-7D50-92E0A378B703}"/>
              </a:ext>
            </a:extLst>
          </p:cNvPr>
          <p:cNvSpPr txBox="1"/>
          <p:nvPr/>
        </p:nvSpPr>
        <p:spPr>
          <a:xfrm>
            <a:off x="1267159" y="5885150"/>
            <a:ext cx="3503487" cy="492443"/>
          </a:xfrm>
          <a:prstGeom prst="rect">
            <a:avLst/>
          </a:prstGeom>
          <a:solidFill>
            <a:schemeClr val="accent3">
              <a:lumMod val="20000"/>
              <a:lumOff val="80000"/>
            </a:schemeClr>
          </a:solid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Ngành</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mỏ</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than</a:t>
            </a:r>
          </a:p>
        </p:txBody>
      </p:sp>
      <p:sp>
        <p:nvSpPr>
          <p:cNvPr id="7" name="TextBox 6">
            <a:extLst>
              <a:ext uri="{FF2B5EF4-FFF2-40B4-BE49-F238E27FC236}">
                <a16:creationId xmlns:a16="http://schemas.microsoft.com/office/drawing/2014/main" id="{D4C4BC3E-39F1-15ED-1F8F-7888DAAD91AD}"/>
              </a:ext>
            </a:extLst>
          </p:cNvPr>
          <p:cNvSpPr txBox="1"/>
          <p:nvPr/>
        </p:nvSpPr>
        <p:spPr>
          <a:xfrm>
            <a:off x="7421354" y="5885150"/>
            <a:ext cx="4044606" cy="492443"/>
          </a:xfrm>
          <a:prstGeom prst="rect">
            <a:avLst/>
          </a:prstGeom>
          <a:solidFill>
            <a:schemeClr val="accent3">
              <a:lumMod val="20000"/>
              <a:lumOff val="80000"/>
            </a:schemeClr>
          </a:solid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Đồn</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điền</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trồng</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cây</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su</a:t>
            </a:r>
            <a:endParaRPr kumimoji="0" lang="en-US" sz="32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94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6302-A6FC-2AD7-4FCB-C63ADE35A34A}"/>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F12C7CAD-76D1-C987-F5BA-7B7A9EE3E40E}"/>
              </a:ext>
            </a:extLst>
          </p:cNvPr>
          <p:cNvPicPr>
            <a:picLocks noGrp="1" noChangeAspect="1"/>
          </p:cNvPicPr>
          <p:nvPr>
            <p:ph idx="1"/>
          </p:nvPr>
        </p:nvPicPr>
        <p:blipFill>
          <a:blip r:embed="rId2"/>
          <a:stretch>
            <a:fillRect/>
          </a:stretch>
        </p:blipFill>
        <p:spPr>
          <a:xfrm>
            <a:off x="7926760" y="3407169"/>
            <a:ext cx="3029020" cy="2440362"/>
          </a:xfrm>
          <a:prstGeom prst="rect">
            <a:avLst/>
          </a:prstGeom>
        </p:spPr>
      </p:pic>
      <p:pic>
        <p:nvPicPr>
          <p:cNvPr id="4" name="Picture 3">
            <a:extLst>
              <a:ext uri="{FF2B5EF4-FFF2-40B4-BE49-F238E27FC236}">
                <a16:creationId xmlns:a16="http://schemas.microsoft.com/office/drawing/2014/main" id="{ACDDC98A-C9C3-A15B-7241-84F5B9978820}"/>
              </a:ext>
            </a:extLst>
          </p:cNvPr>
          <p:cNvPicPr>
            <a:picLocks noChangeAspect="1"/>
          </p:cNvPicPr>
          <p:nvPr/>
        </p:nvPicPr>
        <p:blipFill>
          <a:blip r:embed="rId3"/>
          <a:stretch>
            <a:fillRect/>
          </a:stretch>
        </p:blipFill>
        <p:spPr>
          <a:xfrm>
            <a:off x="227197" y="173677"/>
            <a:ext cx="3800273" cy="3134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694B3C73-0FAB-8B18-58ED-1F6024C3A6D3}"/>
              </a:ext>
            </a:extLst>
          </p:cNvPr>
          <p:cNvPicPr>
            <a:picLocks noChangeAspect="1"/>
          </p:cNvPicPr>
          <p:nvPr/>
        </p:nvPicPr>
        <p:blipFill>
          <a:blip r:embed="rId4"/>
          <a:stretch>
            <a:fillRect/>
          </a:stretch>
        </p:blipFill>
        <p:spPr>
          <a:xfrm>
            <a:off x="8164528" y="123387"/>
            <a:ext cx="3858492" cy="318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E8BAD59-38ED-6EB9-E9A5-0B1CA46A37E2}"/>
              </a:ext>
            </a:extLst>
          </p:cNvPr>
          <p:cNvPicPr>
            <a:picLocks noChangeAspect="1"/>
          </p:cNvPicPr>
          <p:nvPr/>
        </p:nvPicPr>
        <p:blipFill>
          <a:blip r:embed="rId5"/>
          <a:stretch>
            <a:fillRect/>
          </a:stretch>
        </p:blipFill>
        <p:spPr>
          <a:xfrm>
            <a:off x="4195863" y="173676"/>
            <a:ext cx="3800274" cy="3176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E31BEEE-9BA8-6825-5650-CCC9E37A49CB}"/>
              </a:ext>
            </a:extLst>
          </p:cNvPr>
          <p:cNvSpPr txBox="1"/>
          <p:nvPr/>
        </p:nvSpPr>
        <p:spPr>
          <a:xfrm>
            <a:off x="7033844" y="5828035"/>
            <a:ext cx="4814853"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Nam Á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dân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0BDD79-1548-F121-6F61-70B3CBE7BB8B}"/>
              </a:ext>
            </a:extLst>
          </p:cNvPr>
          <p:cNvPicPr>
            <a:picLocks noChangeAspect="1"/>
          </p:cNvPicPr>
          <p:nvPr/>
        </p:nvPicPr>
        <p:blipFill>
          <a:blip r:embed="rId6"/>
          <a:stretch>
            <a:fillRect/>
          </a:stretch>
        </p:blipFill>
        <p:spPr>
          <a:xfrm>
            <a:off x="227197" y="3567525"/>
            <a:ext cx="6218459" cy="3206774"/>
          </a:xfrm>
          <a:prstGeom prst="rect">
            <a:avLst/>
          </a:prstGeom>
        </p:spPr>
      </p:pic>
    </p:spTree>
    <p:extLst>
      <p:ext uri="{BB962C8B-B14F-4D97-AF65-F5344CB8AC3E}">
        <p14:creationId xmlns:p14="http://schemas.microsoft.com/office/powerpoint/2010/main" val="2703453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071" y="201705"/>
            <a:ext cx="4236349" cy="3599733"/>
          </a:xfrm>
          <a:prstGeom prst="rect">
            <a:avLst/>
          </a:prstGeom>
        </p:spPr>
      </p:pic>
      <p:pic>
        <p:nvPicPr>
          <p:cNvPr id="3" name="Picture 2">
            <a:extLst>
              <a:ext uri="{FF2B5EF4-FFF2-40B4-BE49-F238E27FC236}">
                <a16:creationId xmlns:a16="http://schemas.microsoft.com/office/drawing/2014/main" id="{AB26E0BF-EC54-5B63-2493-8A017BDEF50B}"/>
              </a:ext>
            </a:extLst>
          </p:cNvPr>
          <p:cNvPicPr>
            <a:picLocks noChangeAspect="1"/>
          </p:cNvPicPr>
          <p:nvPr/>
        </p:nvPicPr>
        <p:blipFill>
          <a:blip r:embed="rId3"/>
          <a:stretch>
            <a:fillRect/>
          </a:stretch>
        </p:blipFill>
        <p:spPr>
          <a:xfrm>
            <a:off x="4522832" y="201704"/>
            <a:ext cx="3758140" cy="3599733"/>
          </a:xfrm>
          <a:prstGeom prst="rect">
            <a:avLst/>
          </a:prstGeom>
        </p:spPr>
      </p:pic>
      <p:pic>
        <p:nvPicPr>
          <p:cNvPr id="4" name="Picture 3">
            <a:extLst>
              <a:ext uri="{FF2B5EF4-FFF2-40B4-BE49-F238E27FC236}">
                <a16:creationId xmlns:a16="http://schemas.microsoft.com/office/drawing/2014/main" id="{3EF5D2C8-3EFA-8168-0957-562113863D20}"/>
              </a:ext>
            </a:extLst>
          </p:cNvPr>
          <p:cNvPicPr>
            <a:picLocks noChangeAspect="1"/>
          </p:cNvPicPr>
          <p:nvPr/>
        </p:nvPicPr>
        <p:blipFill>
          <a:blip r:embed="rId4"/>
          <a:stretch>
            <a:fillRect/>
          </a:stretch>
        </p:blipFill>
        <p:spPr>
          <a:xfrm>
            <a:off x="8478384" y="210671"/>
            <a:ext cx="3624546" cy="3590766"/>
          </a:xfrm>
          <a:prstGeom prst="rect">
            <a:avLst/>
          </a:prstGeom>
        </p:spPr>
      </p:pic>
      <p:pic>
        <p:nvPicPr>
          <p:cNvPr id="6" name="Picture 5">
            <a:extLst>
              <a:ext uri="{FF2B5EF4-FFF2-40B4-BE49-F238E27FC236}">
                <a16:creationId xmlns:a16="http://schemas.microsoft.com/office/drawing/2014/main" id="{097732CC-8C31-5D60-C3CD-B96CDB22DE62}"/>
              </a:ext>
            </a:extLst>
          </p:cNvPr>
          <p:cNvPicPr>
            <a:picLocks noChangeAspect="1"/>
          </p:cNvPicPr>
          <p:nvPr/>
        </p:nvPicPr>
        <p:blipFill>
          <a:blip r:embed="rId5"/>
          <a:stretch>
            <a:fillRect/>
          </a:stretch>
        </p:blipFill>
        <p:spPr>
          <a:xfrm>
            <a:off x="89070" y="3945711"/>
            <a:ext cx="5787747" cy="2820256"/>
          </a:xfrm>
          <a:prstGeom prst="rect">
            <a:avLst/>
          </a:prstGeom>
        </p:spPr>
      </p:pic>
      <p:pic>
        <p:nvPicPr>
          <p:cNvPr id="7" name="Picture 6">
            <a:extLst>
              <a:ext uri="{FF2B5EF4-FFF2-40B4-BE49-F238E27FC236}">
                <a16:creationId xmlns:a16="http://schemas.microsoft.com/office/drawing/2014/main" id="{46609AAD-2E96-EF52-D026-3DBAF2740B13}"/>
              </a:ext>
            </a:extLst>
          </p:cNvPr>
          <p:cNvPicPr>
            <a:picLocks noChangeAspect="1"/>
          </p:cNvPicPr>
          <p:nvPr/>
        </p:nvPicPr>
        <p:blipFill>
          <a:blip r:embed="rId6"/>
          <a:stretch>
            <a:fillRect/>
          </a:stretch>
        </p:blipFill>
        <p:spPr>
          <a:xfrm>
            <a:off x="6315185" y="3945710"/>
            <a:ext cx="5752882" cy="2820256"/>
          </a:xfrm>
          <a:prstGeom prst="rect">
            <a:avLst/>
          </a:prstGeom>
        </p:spPr>
      </p:pic>
      <p:sp>
        <p:nvSpPr>
          <p:cNvPr id="8" name="TextBox 7">
            <a:extLst>
              <a:ext uri="{FF2B5EF4-FFF2-40B4-BE49-F238E27FC236}">
                <a16:creationId xmlns:a16="http://schemas.microsoft.com/office/drawing/2014/main" id="{EDF7F799-3B7E-E5BC-2895-A9CC7B0207EC}"/>
              </a:ext>
            </a:extLst>
          </p:cNvPr>
          <p:cNvSpPr txBox="1"/>
          <p:nvPr/>
        </p:nvSpPr>
        <p:spPr>
          <a:xfrm>
            <a:off x="455501" y="3357707"/>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Chợ</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Đồng</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Xuân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66EA2DE-09B9-E055-FD01-22566187D375}"/>
              </a:ext>
            </a:extLst>
          </p:cNvPr>
          <p:cNvSpPr txBox="1"/>
          <p:nvPr/>
        </p:nvSpPr>
        <p:spPr>
          <a:xfrm>
            <a:off x="4650158" y="3357706"/>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Nhà</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hát</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A238E595-9105-EF0E-57D8-59B9A37625E7}"/>
              </a:ext>
            </a:extLst>
          </p:cNvPr>
          <p:cNvSpPr txBox="1"/>
          <p:nvPr/>
        </p:nvSpPr>
        <p:spPr>
          <a:xfrm>
            <a:off x="73168" y="6284795"/>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Phố</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xá</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B56D876-E2A7-4E16-B908-E67A48A077B1}"/>
              </a:ext>
            </a:extLst>
          </p:cNvPr>
          <p:cNvSpPr txBox="1"/>
          <p:nvPr/>
        </p:nvSpPr>
        <p:spPr>
          <a:xfrm>
            <a:off x="8459668" y="3357705"/>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Nhà</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thờ</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130E7FA-66A2-4FB8-F39B-2CEBE4F8F90A}"/>
              </a:ext>
            </a:extLst>
          </p:cNvPr>
          <p:cNvSpPr txBox="1"/>
          <p:nvPr/>
        </p:nvSpPr>
        <p:spPr>
          <a:xfrm>
            <a:off x="6385267" y="6284794"/>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Bưu</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điện</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259955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aHa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4" y="156755"/>
            <a:ext cx="5082988" cy="3205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472952" y="237439"/>
            <a:ext cx="6492689" cy="5115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stretch>
            <a:fillRect/>
          </a:stretch>
        </p:blipFill>
        <p:spPr>
          <a:xfrm>
            <a:off x="121024" y="3590365"/>
            <a:ext cx="5177118" cy="3267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29"/>
          <p:cNvSpPr txBox="1">
            <a:spLocks noChangeArrowheads="1"/>
          </p:cNvSpPr>
          <p:nvPr/>
        </p:nvSpPr>
        <p:spPr bwMode="auto">
          <a:xfrm>
            <a:off x="6178193" y="5659702"/>
            <a:ext cx="54383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dirty="0" err="1">
                <a:solidFill>
                  <a:srgbClr val="003300"/>
                </a:solidFill>
                <a:latin typeface="Sitka Banner" pitchFamily="2" charset="0"/>
                <a:cs typeface="Times New Roman" panose="02020603050405020304" pitchFamily="18" charset="0"/>
              </a:rPr>
              <a:t>Hệ</a:t>
            </a:r>
            <a:r>
              <a:rPr lang="en-US" altLang="en-US" dirty="0">
                <a:solidFill>
                  <a:srgbClr val="003300"/>
                </a:solidFill>
                <a:latin typeface="Sitka Banner" pitchFamily="2" charset="0"/>
                <a:cs typeface="Times New Roman" panose="02020603050405020304" pitchFamily="18" charset="0"/>
              </a:rPr>
              <a:t> </a:t>
            </a:r>
            <a:r>
              <a:rPr lang="en-US" altLang="en-US" dirty="0" err="1">
                <a:solidFill>
                  <a:srgbClr val="003300"/>
                </a:solidFill>
                <a:latin typeface="Sitka Banner" pitchFamily="2" charset="0"/>
                <a:cs typeface="Times New Roman" panose="02020603050405020304" pitchFamily="18" charset="0"/>
              </a:rPr>
              <a:t>thống</a:t>
            </a:r>
            <a:r>
              <a:rPr lang="en-US" altLang="en-US" dirty="0">
                <a:solidFill>
                  <a:srgbClr val="003300"/>
                </a:solidFill>
                <a:latin typeface="Sitka Banner" pitchFamily="2" charset="0"/>
                <a:cs typeface="Times New Roman" panose="02020603050405020304" pitchFamily="18" charset="0"/>
              </a:rPr>
              <a:t> </a:t>
            </a:r>
            <a:r>
              <a:rPr lang="en-US" altLang="en-US" dirty="0" err="1">
                <a:solidFill>
                  <a:srgbClr val="003300"/>
                </a:solidFill>
                <a:latin typeface="Sitka Banner" pitchFamily="2" charset="0"/>
                <a:cs typeface="Times New Roman" panose="02020603050405020304" pitchFamily="18" charset="0"/>
              </a:rPr>
              <a:t>giao</a:t>
            </a:r>
            <a:r>
              <a:rPr lang="en-US" altLang="en-US" dirty="0">
                <a:solidFill>
                  <a:srgbClr val="003300"/>
                </a:solidFill>
                <a:latin typeface="Sitka Banner" pitchFamily="2" charset="0"/>
                <a:cs typeface="Times New Roman" panose="02020603050405020304" pitchFamily="18" charset="0"/>
              </a:rPr>
              <a:t> </a:t>
            </a:r>
            <a:r>
              <a:rPr lang="en-US" altLang="en-US" dirty="0" err="1">
                <a:solidFill>
                  <a:srgbClr val="003300"/>
                </a:solidFill>
                <a:latin typeface="Sitka Banner" pitchFamily="2" charset="0"/>
                <a:cs typeface="Times New Roman" panose="02020603050405020304" pitchFamily="18" charset="0"/>
              </a:rPr>
              <a:t>thông</a:t>
            </a:r>
            <a:r>
              <a:rPr lang="en-US" altLang="en-US" dirty="0">
                <a:solidFill>
                  <a:srgbClr val="003300"/>
                </a:solidFill>
                <a:latin typeface="Sitka Banner" pitchFamily="2" charset="0"/>
                <a:cs typeface="Times New Roman" panose="02020603050405020304" pitchFamily="18" charset="0"/>
              </a:rPr>
              <a:t> ở </a:t>
            </a:r>
            <a:r>
              <a:rPr lang="en-US" altLang="en-US" dirty="0" err="1">
                <a:solidFill>
                  <a:srgbClr val="003300"/>
                </a:solidFill>
                <a:latin typeface="Sitka Banner" pitchFamily="2" charset="0"/>
                <a:cs typeface="Times New Roman" panose="02020603050405020304" pitchFamily="18" charset="0"/>
              </a:rPr>
              <a:t>Việt</a:t>
            </a:r>
            <a:r>
              <a:rPr lang="en-US" altLang="en-US" dirty="0">
                <a:solidFill>
                  <a:srgbClr val="003300"/>
                </a:solidFill>
                <a:latin typeface="Sitka Banner" pitchFamily="2" charset="0"/>
                <a:cs typeface="Times New Roman" panose="02020603050405020304" pitchFamily="18" charset="0"/>
              </a:rPr>
              <a:t> Nam </a:t>
            </a:r>
            <a:r>
              <a:rPr lang="en-US" altLang="en-US" dirty="0" err="1">
                <a:solidFill>
                  <a:srgbClr val="003300"/>
                </a:solidFill>
                <a:latin typeface="Sitka Banner" pitchFamily="2" charset="0"/>
                <a:cs typeface="Times New Roman" panose="02020603050405020304" pitchFamily="18" charset="0"/>
              </a:rPr>
              <a:t>thời</a:t>
            </a:r>
            <a:r>
              <a:rPr lang="en-US" altLang="en-US" dirty="0">
                <a:solidFill>
                  <a:srgbClr val="003300"/>
                </a:solidFill>
                <a:latin typeface="Sitka Banner" pitchFamily="2" charset="0"/>
                <a:cs typeface="Times New Roman" panose="02020603050405020304" pitchFamily="18" charset="0"/>
              </a:rPr>
              <a:t> </a:t>
            </a:r>
            <a:r>
              <a:rPr lang="en-US" altLang="en-US" dirty="0" err="1">
                <a:solidFill>
                  <a:srgbClr val="003300"/>
                </a:solidFill>
                <a:latin typeface="Sitka Banner" pitchFamily="2" charset="0"/>
                <a:cs typeface="Times New Roman" panose="02020603050405020304" pitchFamily="18" charset="0"/>
              </a:rPr>
              <a:t>Pháp</a:t>
            </a:r>
            <a:r>
              <a:rPr lang="en-US" altLang="en-US" dirty="0">
                <a:solidFill>
                  <a:srgbClr val="003300"/>
                </a:solidFill>
                <a:latin typeface="Sitka Banner" pitchFamily="2" charset="0"/>
                <a:cs typeface="Times New Roman" panose="02020603050405020304" pitchFamily="18" charset="0"/>
              </a:rPr>
              <a:t> </a:t>
            </a:r>
            <a:r>
              <a:rPr lang="en-US" altLang="en-US" dirty="0" err="1">
                <a:solidFill>
                  <a:srgbClr val="003300"/>
                </a:solidFill>
                <a:latin typeface="Sitka Banner" pitchFamily="2" charset="0"/>
                <a:cs typeface="Times New Roman" panose="02020603050405020304" pitchFamily="18" charset="0"/>
              </a:rPr>
              <a:t>thuộc</a:t>
            </a:r>
            <a:endParaRPr lang="en-US" altLang="en-US" dirty="0">
              <a:solidFill>
                <a:srgbClr val="003300"/>
              </a:solidFill>
              <a:latin typeface="Sitka Banner"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7D95812E-57D7-9DC8-FE74-ABE931CFE694}"/>
              </a:ext>
            </a:extLst>
          </p:cNvPr>
          <p:cNvSpPr txBox="1"/>
          <p:nvPr/>
        </p:nvSpPr>
        <p:spPr>
          <a:xfrm>
            <a:off x="6811766" y="4859939"/>
            <a:ext cx="3503487"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Cầu</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Long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Biên</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(Hà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B1381CB-7FD9-AF0A-EA65-7E079CD09FD9}"/>
              </a:ext>
            </a:extLst>
          </p:cNvPr>
          <p:cNvSpPr txBox="1"/>
          <p:nvPr/>
        </p:nvSpPr>
        <p:spPr>
          <a:xfrm>
            <a:off x="1590531" y="6306033"/>
            <a:ext cx="2478035"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Tàu</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hỏa</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Huế</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049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D7268A-9DBE-0AA4-42C2-133B3E31462C}"/>
              </a:ext>
            </a:extLst>
          </p:cNvPr>
          <p:cNvPicPr>
            <a:picLocks noChangeAspect="1"/>
          </p:cNvPicPr>
          <p:nvPr/>
        </p:nvPicPr>
        <p:blipFill>
          <a:blip r:embed="rId2"/>
          <a:stretch>
            <a:fillRect/>
          </a:stretch>
        </p:blipFill>
        <p:spPr>
          <a:xfrm>
            <a:off x="390541" y="305779"/>
            <a:ext cx="6174769" cy="5632311"/>
          </a:xfrm>
          <a:prstGeom prst="rect">
            <a:avLst/>
          </a:prstGeom>
        </p:spPr>
      </p:pic>
      <p:sp>
        <p:nvSpPr>
          <p:cNvPr id="8" name="TextBox 7">
            <a:extLst>
              <a:ext uri="{FF2B5EF4-FFF2-40B4-BE49-F238E27FC236}">
                <a16:creationId xmlns:a16="http://schemas.microsoft.com/office/drawing/2014/main" id="{376FF8FC-864A-4D62-3754-A755AEFAFBCA}"/>
              </a:ext>
            </a:extLst>
          </p:cNvPr>
          <p:cNvSpPr txBox="1"/>
          <p:nvPr/>
        </p:nvSpPr>
        <p:spPr>
          <a:xfrm>
            <a:off x="1654127" y="6241785"/>
            <a:ext cx="4441873" cy="430887"/>
          </a:xfrm>
          <a:prstGeom prst="rect">
            <a:avLst/>
          </a:prstGeom>
          <a:solidFill>
            <a:schemeClr val="accent3">
              <a:lumMod val="20000"/>
              <a:lumOff val="80000"/>
            </a:schemeClr>
          </a:solidFill>
        </p:spPr>
        <p:txBody>
          <a:bodyPr wrap="square" lIns="0" tIns="0" rIns="0" bIns="0" rtlCol="0">
            <a:spAutoFit/>
          </a:bodyPr>
          <a:lstStyle/>
          <a:p>
            <a:pPr algn="ctr" defTabSz="609630">
              <a:defRPr/>
            </a:pP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Quang </a:t>
            </a:r>
            <a:r>
              <a:rPr lang="en-US" sz="2800" dirty="0" err="1">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cảnh</a:t>
            </a:r>
            <a:r>
              <a:rPr lang="en-US" sz="2800" dirty="0">
                <a:solidFill>
                  <a:schemeClr val="accent2">
                    <a:lumMod val="50000"/>
                  </a:schemeClr>
                </a:solidFill>
                <a:latin typeface="Sitka Banner" pitchFamily="2" charset="0"/>
                <a:ea typeface="Times New Roman" panose="02020603050405020304" pitchFamily="18" charset="0"/>
                <a:cs typeface="Times New Roman" panose="02020603050405020304" pitchFamily="18" charset="0"/>
              </a:rPr>
              <a:t> Xin-ga-po (1846)</a:t>
            </a:r>
          </a:p>
        </p:txBody>
      </p:sp>
      <p:sp>
        <p:nvSpPr>
          <p:cNvPr id="11" name="TextBox 10">
            <a:extLst>
              <a:ext uri="{FF2B5EF4-FFF2-40B4-BE49-F238E27FC236}">
                <a16:creationId xmlns:a16="http://schemas.microsoft.com/office/drawing/2014/main" id="{52330CE4-B3FA-6F36-1622-D1048AD1FEC8}"/>
              </a:ext>
            </a:extLst>
          </p:cNvPr>
          <p:cNvSpPr txBox="1"/>
          <p:nvPr/>
        </p:nvSpPr>
        <p:spPr>
          <a:xfrm>
            <a:off x="6711354" y="612843"/>
            <a:ext cx="5244341" cy="5632311"/>
          </a:xfrm>
          <a:prstGeom prst="rect">
            <a:avLst/>
          </a:prstGeom>
          <a:solidFill>
            <a:schemeClr val="accent4">
              <a:lumMod val="20000"/>
              <a:lumOff val="80000"/>
            </a:schemeClr>
          </a:solidFill>
        </p:spPr>
        <p:txBody>
          <a:bodyPr wrap="square">
            <a:spAutoFit/>
          </a:bodyPr>
          <a:lstStyle/>
          <a:p>
            <a:pPr algn="just"/>
            <a:r>
              <a:rPr lang="vi-VN" sz="2400" dirty="0">
                <a:latin typeface="Sitka Banner" pitchFamily="2" charset="0"/>
              </a:rPr>
              <a:t>TƯ LIỆU 1. Sau gần 150 năm là thuộc địa của Anh, Xin-ga-po chỉ là một hải cảng trung chuyển hàng hoá, nền kinh tế hoàn toàn phụ thuộc vào thị trường bên ngoài, tỉ lệ thất nghiệp tăng cao. Thủ tướng Lý Quang Diệu cho rằng: “Những gì mà người Xin-ga-po cần là sự trợ giúp tạo công ăn việc làm cho người lao động thông qua các ngành công nghiệp sản xuất chứ không phải là sự phụ thuộc vào những chuyển viện trợ liên tục... Chúng ta không thể sống bằng cái bát đi ăn xin”.</a:t>
            </a:r>
          </a:p>
          <a:p>
            <a:pPr algn="just"/>
            <a:r>
              <a:rPr lang="vi-VN" sz="2400" dirty="0">
                <a:latin typeface="Sitka Banner" pitchFamily="2" charset="0"/>
              </a:rPr>
              <a:t>(Theo Lý Quang Diệu, Bí quyết hoá rồng: Lịch sử Xin-ga-po 1965 – 2000,NXB Trẻ, 2001, tr. 67)</a:t>
            </a:r>
            <a:endParaRPr lang="en-US" sz="2400" dirty="0">
              <a:latin typeface="Sitka Banner" pitchFamily="2" charset="0"/>
            </a:endParaRPr>
          </a:p>
        </p:txBody>
      </p:sp>
    </p:spTree>
    <p:extLst>
      <p:ext uri="{BB962C8B-B14F-4D97-AF65-F5344CB8AC3E}">
        <p14:creationId xmlns:p14="http://schemas.microsoft.com/office/powerpoint/2010/main" val="41057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 name="Picture 8">
            <a:extLst>
              <a:ext uri="{FF2B5EF4-FFF2-40B4-BE49-F238E27FC236}">
                <a16:creationId xmlns:a16="http://schemas.microsoft.com/office/drawing/2014/main" id="{62C180CA-E1F7-D88E-246B-14D1B277DF38}"/>
              </a:ext>
            </a:extLst>
          </p:cNvPr>
          <p:cNvPicPr>
            <a:picLocks noChangeAspect="1"/>
          </p:cNvPicPr>
          <p:nvPr/>
        </p:nvPicPr>
        <p:blipFill>
          <a:blip r:embed="rId3"/>
          <a:stretch>
            <a:fillRect/>
          </a:stretch>
        </p:blipFill>
        <p:spPr>
          <a:xfrm>
            <a:off x="-157633" y="97647"/>
            <a:ext cx="9147397" cy="784027"/>
          </a:xfrm>
          <a:prstGeom prst="rect">
            <a:avLst/>
          </a:prstGeom>
        </p:spPr>
      </p:pic>
      <p:grpSp>
        <p:nvGrpSpPr>
          <p:cNvPr id="945" name="Google Shape;945;p26"/>
          <p:cNvGrpSpPr/>
          <p:nvPr/>
        </p:nvGrpSpPr>
        <p:grpSpPr>
          <a:xfrm>
            <a:off x="850898" y="3643219"/>
            <a:ext cx="10574271" cy="1011800"/>
            <a:chOff x="460200" y="2572575"/>
            <a:chExt cx="8257900" cy="758850"/>
          </a:xfrm>
        </p:grpSpPr>
        <p:sp>
          <p:nvSpPr>
            <p:cNvPr id="946" name="Google Shape;946;p26"/>
            <p:cNvSpPr/>
            <p:nvPr/>
          </p:nvSpPr>
          <p:spPr>
            <a:xfrm>
              <a:off x="460200" y="25725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chemeClr val="dk1"/>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7" name="Google Shape;947;p26"/>
            <p:cNvSpPr/>
            <p:nvPr/>
          </p:nvSpPr>
          <p:spPr>
            <a:xfrm>
              <a:off x="460200" y="26487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rgbClr val="D9D9D9"/>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49" name="Google Shape;949;p26"/>
          <p:cNvGrpSpPr/>
          <p:nvPr/>
        </p:nvGrpSpPr>
        <p:grpSpPr>
          <a:xfrm>
            <a:off x="4271458" y="1137684"/>
            <a:ext cx="3702189" cy="3501999"/>
            <a:chOff x="2256784" y="1217325"/>
            <a:chExt cx="1513815" cy="1954833"/>
          </a:xfrm>
        </p:grpSpPr>
        <p:sp>
          <p:nvSpPr>
            <p:cNvPr id="950" name="Google Shape;950;p26"/>
            <p:cNvSpPr/>
            <p:nvPr/>
          </p:nvSpPr>
          <p:spPr>
            <a:xfrm>
              <a:off x="2715102" y="2754486"/>
              <a:ext cx="474255" cy="417672"/>
            </a:xfrm>
            <a:custGeom>
              <a:avLst/>
              <a:gdLst/>
              <a:ahLst/>
              <a:cxnLst/>
              <a:rect l="l" t="t" r="r" b="b"/>
              <a:pathLst>
                <a:path w="19697" h="17347" extrusionOk="0">
                  <a:moveTo>
                    <a:pt x="9849" y="0"/>
                  </a:moveTo>
                  <a:cubicBezTo>
                    <a:pt x="8744" y="0"/>
                    <a:pt x="7621" y="212"/>
                    <a:pt x="6535" y="658"/>
                  </a:cubicBezTo>
                  <a:cubicBezTo>
                    <a:pt x="2128" y="2481"/>
                    <a:pt x="0" y="7527"/>
                    <a:pt x="1824" y="11965"/>
                  </a:cubicBezTo>
                  <a:cubicBezTo>
                    <a:pt x="3206" y="15328"/>
                    <a:pt x="6456" y="17347"/>
                    <a:pt x="9867" y="17347"/>
                  </a:cubicBezTo>
                  <a:cubicBezTo>
                    <a:pt x="10957" y="17347"/>
                    <a:pt x="12064" y="17141"/>
                    <a:pt x="13131" y="16707"/>
                  </a:cubicBezTo>
                  <a:cubicBezTo>
                    <a:pt x="17569" y="14883"/>
                    <a:pt x="19697" y="9807"/>
                    <a:pt x="17873" y="5369"/>
                  </a:cubicBezTo>
                  <a:cubicBezTo>
                    <a:pt x="16495" y="2017"/>
                    <a:pt x="13262" y="0"/>
                    <a:pt x="9849"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26"/>
            <p:cNvSpPr/>
            <p:nvPr/>
          </p:nvSpPr>
          <p:spPr>
            <a:xfrm>
              <a:off x="2816132" y="2710944"/>
              <a:ext cx="417913" cy="417913"/>
            </a:xfrm>
            <a:custGeom>
              <a:avLst/>
              <a:gdLst/>
              <a:ahLst/>
              <a:cxnLst/>
              <a:rect l="l" t="t" r="r" b="b"/>
              <a:pathLst>
                <a:path w="17357" h="17357" extrusionOk="0">
                  <a:moveTo>
                    <a:pt x="8694" y="1"/>
                  </a:moveTo>
                  <a:cubicBezTo>
                    <a:pt x="3891" y="1"/>
                    <a:pt x="1" y="3891"/>
                    <a:pt x="1" y="8663"/>
                  </a:cubicBezTo>
                  <a:cubicBezTo>
                    <a:pt x="1" y="13466"/>
                    <a:pt x="3891" y="17356"/>
                    <a:pt x="8694" y="17356"/>
                  </a:cubicBezTo>
                  <a:cubicBezTo>
                    <a:pt x="13466" y="17356"/>
                    <a:pt x="17357" y="13466"/>
                    <a:pt x="17357" y="8663"/>
                  </a:cubicBezTo>
                  <a:cubicBezTo>
                    <a:pt x="17357" y="3891"/>
                    <a:pt x="13466" y="1"/>
                    <a:pt x="869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2" name="Google Shape;952;p26"/>
            <p:cNvGrpSpPr/>
            <p:nvPr/>
          </p:nvGrpSpPr>
          <p:grpSpPr>
            <a:xfrm>
              <a:off x="2256784" y="1217325"/>
              <a:ext cx="1513815" cy="1375527"/>
              <a:chOff x="2245802" y="1217325"/>
              <a:chExt cx="1513815" cy="1375527"/>
            </a:xfrm>
          </p:grpSpPr>
          <p:sp>
            <p:nvSpPr>
              <p:cNvPr id="953" name="Google Shape;953;p26"/>
              <p:cNvSpPr/>
              <p:nvPr/>
            </p:nvSpPr>
            <p:spPr>
              <a:xfrm>
                <a:off x="2245802" y="129122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4" name="Google Shape;954;p26"/>
              <p:cNvGrpSpPr/>
              <p:nvPr/>
            </p:nvGrpSpPr>
            <p:grpSpPr>
              <a:xfrm>
                <a:off x="2310925" y="1217325"/>
                <a:ext cx="1448692" cy="1375527"/>
                <a:chOff x="2463325" y="1217325"/>
                <a:chExt cx="1448692" cy="1375527"/>
              </a:xfrm>
            </p:grpSpPr>
            <p:sp>
              <p:nvSpPr>
                <p:cNvPr id="955" name="Google Shape;955;p26"/>
                <p:cNvSpPr/>
                <p:nvPr/>
              </p:nvSpPr>
              <p:spPr>
                <a:xfrm>
                  <a:off x="2469925" y="1450775"/>
                  <a:ext cx="1408023" cy="1142077"/>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6" name="Google Shape;956;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26"/>
                <p:cNvSpPr/>
                <p:nvPr/>
              </p:nvSpPr>
              <p:spPr>
                <a:xfrm>
                  <a:off x="2464280" y="1445316"/>
                  <a:ext cx="1447737" cy="1128338"/>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59" name="Google Shape;959;p26"/>
            <p:cNvSpPr/>
            <p:nvPr/>
          </p:nvSpPr>
          <p:spPr>
            <a:xfrm flipH="1">
              <a:off x="3040079" y="2544852"/>
              <a:ext cx="18694" cy="248450"/>
            </a:xfrm>
            <a:custGeom>
              <a:avLst/>
              <a:gdLst/>
              <a:ahLst/>
              <a:cxnLst/>
              <a:rect l="l" t="t" r="r" b="b"/>
              <a:pathLst>
                <a:path w="913" h="17547" extrusionOk="0">
                  <a:moveTo>
                    <a:pt x="559" y="0"/>
                  </a:moveTo>
                  <a:cubicBezTo>
                    <a:pt x="486" y="0"/>
                    <a:pt x="421" y="50"/>
                    <a:pt x="396" y="99"/>
                  </a:cubicBezTo>
                  <a:cubicBezTo>
                    <a:pt x="335" y="221"/>
                    <a:pt x="275" y="343"/>
                    <a:pt x="244" y="464"/>
                  </a:cubicBezTo>
                  <a:cubicBezTo>
                    <a:pt x="123" y="890"/>
                    <a:pt x="62" y="1346"/>
                    <a:pt x="62" y="1771"/>
                  </a:cubicBezTo>
                  <a:cubicBezTo>
                    <a:pt x="62" y="2136"/>
                    <a:pt x="31" y="2531"/>
                    <a:pt x="1" y="2957"/>
                  </a:cubicBezTo>
                  <a:cubicBezTo>
                    <a:pt x="62" y="3686"/>
                    <a:pt x="62" y="4385"/>
                    <a:pt x="62" y="5084"/>
                  </a:cubicBezTo>
                  <a:lnTo>
                    <a:pt x="62" y="5814"/>
                  </a:lnTo>
                  <a:cubicBezTo>
                    <a:pt x="62" y="6574"/>
                    <a:pt x="62" y="7334"/>
                    <a:pt x="92" y="8063"/>
                  </a:cubicBezTo>
                  <a:cubicBezTo>
                    <a:pt x="123" y="8793"/>
                    <a:pt x="153" y="9522"/>
                    <a:pt x="183" y="10252"/>
                  </a:cubicBezTo>
                  <a:cubicBezTo>
                    <a:pt x="214" y="10616"/>
                    <a:pt x="214" y="11011"/>
                    <a:pt x="214" y="11376"/>
                  </a:cubicBezTo>
                  <a:cubicBezTo>
                    <a:pt x="244" y="12227"/>
                    <a:pt x="335" y="13048"/>
                    <a:pt x="305" y="13899"/>
                  </a:cubicBezTo>
                  <a:cubicBezTo>
                    <a:pt x="305" y="14203"/>
                    <a:pt x="366" y="14537"/>
                    <a:pt x="366" y="14841"/>
                  </a:cubicBezTo>
                  <a:cubicBezTo>
                    <a:pt x="396" y="15388"/>
                    <a:pt x="396" y="15966"/>
                    <a:pt x="426" y="16543"/>
                  </a:cubicBezTo>
                  <a:cubicBezTo>
                    <a:pt x="457" y="16817"/>
                    <a:pt x="487" y="17121"/>
                    <a:pt x="487" y="17394"/>
                  </a:cubicBezTo>
                  <a:cubicBezTo>
                    <a:pt x="518" y="17455"/>
                    <a:pt x="518" y="17486"/>
                    <a:pt x="548" y="17546"/>
                  </a:cubicBezTo>
                  <a:lnTo>
                    <a:pt x="578" y="17546"/>
                  </a:lnTo>
                  <a:cubicBezTo>
                    <a:pt x="609" y="17516"/>
                    <a:pt x="639" y="17516"/>
                    <a:pt x="639" y="17516"/>
                  </a:cubicBezTo>
                  <a:cubicBezTo>
                    <a:pt x="639" y="17425"/>
                    <a:pt x="670" y="17364"/>
                    <a:pt x="670" y="17303"/>
                  </a:cubicBezTo>
                  <a:cubicBezTo>
                    <a:pt x="639" y="17091"/>
                    <a:pt x="639" y="16878"/>
                    <a:pt x="639" y="16665"/>
                  </a:cubicBezTo>
                  <a:cubicBezTo>
                    <a:pt x="670" y="16027"/>
                    <a:pt x="670" y="15388"/>
                    <a:pt x="670" y="14750"/>
                  </a:cubicBezTo>
                  <a:cubicBezTo>
                    <a:pt x="670" y="14416"/>
                    <a:pt x="700" y="14051"/>
                    <a:pt x="670" y="13686"/>
                  </a:cubicBezTo>
                  <a:cubicBezTo>
                    <a:pt x="609" y="12957"/>
                    <a:pt x="609" y="12227"/>
                    <a:pt x="609" y="11467"/>
                  </a:cubicBezTo>
                  <a:lnTo>
                    <a:pt x="609" y="11133"/>
                  </a:lnTo>
                  <a:lnTo>
                    <a:pt x="609" y="9583"/>
                  </a:lnTo>
                  <a:lnTo>
                    <a:pt x="609" y="7273"/>
                  </a:lnTo>
                  <a:lnTo>
                    <a:pt x="609" y="5175"/>
                  </a:lnTo>
                  <a:lnTo>
                    <a:pt x="609" y="4020"/>
                  </a:lnTo>
                  <a:cubicBezTo>
                    <a:pt x="609" y="3352"/>
                    <a:pt x="639" y="2683"/>
                    <a:pt x="700" y="2045"/>
                  </a:cubicBezTo>
                  <a:cubicBezTo>
                    <a:pt x="700" y="1893"/>
                    <a:pt x="700" y="1741"/>
                    <a:pt x="761" y="1619"/>
                  </a:cubicBezTo>
                  <a:cubicBezTo>
                    <a:pt x="913" y="1163"/>
                    <a:pt x="913" y="677"/>
                    <a:pt x="761" y="221"/>
                  </a:cubicBezTo>
                  <a:cubicBezTo>
                    <a:pt x="761" y="221"/>
                    <a:pt x="761" y="221"/>
                    <a:pt x="761" y="191"/>
                  </a:cubicBezTo>
                  <a:cubicBezTo>
                    <a:pt x="730" y="99"/>
                    <a:pt x="700" y="8"/>
                    <a:pt x="609" y="8"/>
                  </a:cubicBezTo>
                  <a:cubicBezTo>
                    <a:pt x="592" y="3"/>
                    <a:pt x="575" y="0"/>
                    <a:pt x="5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6"/>
            <p:cNvSpPr/>
            <p:nvPr/>
          </p:nvSpPr>
          <p:spPr>
            <a:xfrm>
              <a:off x="2833468" y="2709286"/>
              <a:ext cx="485258" cy="427785"/>
            </a:xfrm>
            <a:custGeom>
              <a:avLst/>
              <a:gdLst/>
              <a:ahLst/>
              <a:cxnLst/>
              <a:rect l="l" t="t" r="r" b="b"/>
              <a:pathLst>
                <a:path w="20154" h="17767" extrusionOk="0">
                  <a:moveTo>
                    <a:pt x="9021" y="1"/>
                  </a:moveTo>
                  <a:cubicBezTo>
                    <a:pt x="8648" y="1"/>
                    <a:pt x="8274" y="24"/>
                    <a:pt x="7904" y="72"/>
                  </a:cubicBezTo>
                  <a:cubicBezTo>
                    <a:pt x="5776" y="376"/>
                    <a:pt x="3831" y="1379"/>
                    <a:pt x="2372" y="2929"/>
                  </a:cubicBezTo>
                  <a:lnTo>
                    <a:pt x="2159" y="3172"/>
                  </a:lnTo>
                  <a:lnTo>
                    <a:pt x="1946" y="3415"/>
                  </a:lnTo>
                  <a:cubicBezTo>
                    <a:pt x="1794" y="3598"/>
                    <a:pt x="1642" y="3750"/>
                    <a:pt x="1521" y="3902"/>
                  </a:cubicBezTo>
                  <a:cubicBezTo>
                    <a:pt x="518" y="5057"/>
                    <a:pt x="1" y="6546"/>
                    <a:pt x="92" y="8066"/>
                  </a:cubicBezTo>
                  <a:lnTo>
                    <a:pt x="92" y="8218"/>
                  </a:lnTo>
                  <a:cubicBezTo>
                    <a:pt x="92" y="8522"/>
                    <a:pt x="153" y="8795"/>
                    <a:pt x="244" y="8856"/>
                  </a:cubicBezTo>
                  <a:cubicBezTo>
                    <a:pt x="265" y="8867"/>
                    <a:pt x="285" y="8872"/>
                    <a:pt x="305" y="8872"/>
                  </a:cubicBezTo>
                  <a:cubicBezTo>
                    <a:pt x="405" y="8872"/>
                    <a:pt x="498" y="8749"/>
                    <a:pt x="548" y="8522"/>
                  </a:cubicBezTo>
                  <a:cubicBezTo>
                    <a:pt x="609" y="8370"/>
                    <a:pt x="639" y="8188"/>
                    <a:pt x="700" y="8005"/>
                  </a:cubicBezTo>
                  <a:cubicBezTo>
                    <a:pt x="730" y="7823"/>
                    <a:pt x="791" y="7640"/>
                    <a:pt x="852" y="7458"/>
                  </a:cubicBezTo>
                  <a:cubicBezTo>
                    <a:pt x="1217" y="6242"/>
                    <a:pt x="1794" y="5087"/>
                    <a:pt x="2554" y="4054"/>
                  </a:cubicBezTo>
                  <a:cubicBezTo>
                    <a:pt x="3253" y="3142"/>
                    <a:pt x="4135" y="2412"/>
                    <a:pt x="5107" y="1835"/>
                  </a:cubicBezTo>
                  <a:cubicBezTo>
                    <a:pt x="6314" y="1119"/>
                    <a:pt x="7673" y="761"/>
                    <a:pt x="9044" y="761"/>
                  </a:cubicBezTo>
                  <a:cubicBezTo>
                    <a:pt x="9710" y="761"/>
                    <a:pt x="10379" y="845"/>
                    <a:pt x="11035" y="1014"/>
                  </a:cubicBezTo>
                  <a:cubicBezTo>
                    <a:pt x="17782" y="2625"/>
                    <a:pt x="19606" y="11379"/>
                    <a:pt x="14044" y="15574"/>
                  </a:cubicBezTo>
                  <a:cubicBezTo>
                    <a:pt x="13041" y="16334"/>
                    <a:pt x="11886" y="16881"/>
                    <a:pt x="10639" y="17154"/>
                  </a:cubicBezTo>
                  <a:cubicBezTo>
                    <a:pt x="10079" y="17277"/>
                    <a:pt x="9506" y="17339"/>
                    <a:pt x="8931" y="17339"/>
                  </a:cubicBezTo>
                  <a:cubicBezTo>
                    <a:pt x="8229" y="17339"/>
                    <a:pt x="7525" y="17247"/>
                    <a:pt x="6840" y="17063"/>
                  </a:cubicBezTo>
                  <a:cubicBezTo>
                    <a:pt x="5928" y="16820"/>
                    <a:pt x="5047" y="16425"/>
                    <a:pt x="4256" y="15908"/>
                  </a:cubicBezTo>
                  <a:cubicBezTo>
                    <a:pt x="2037" y="14419"/>
                    <a:pt x="609" y="12017"/>
                    <a:pt x="335" y="9373"/>
                  </a:cubicBezTo>
                  <a:cubicBezTo>
                    <a:pt x="335" y="9191"/>
                    <a:pt x="275" y="9069"/>
                    <a:pt x="244" y="8917"/>
                  </a:cubicBezTo>
                  <a:cubicBezTo>
                    <a:pt x="244" y="8887"/>
                    <a:pt x="214" y="8856"/>
                    <a:pt x="214" y="8856"/>
                  </a:cubicBezTo>
                  <a:cubicBezTo>
                    <a:pt x="183" y="8887"/>
                    <a:pt x="153" y="8917"/>
                    <a:pt x="153" y="8947"/>
                  </a:cubicBezTo>
                  <a:lnTo>
                    <a:pt x="153" y="9586"/>
                  </a:lnTo>
                  <a:cubicBezTo>
                    <a:pt x="153" y="9920"/>
                    <a:pt x="214" y="10285"/>
                    <a:pt x="305" y="10619"/>
                  </a:cubicBezTo>
                  <a:cubicBezTo>
                    <a:pt x="396" y="10954"/>
                    <a:pt x="457" y="11288"/>
                    <a:pt x="578" y="11622"/>
                  </a:cubicBezTo>
                  <a:cubicBezTo>
                    <a:pt x="1217" y="13568"/>
                    <a:pt x="2493" y="15270"/>
                    <a:pt x="4226" y="16394"/>
                  </a:cubicBezTo>
                  <a:cubicBezTo>
                    <a:pt x="5168" y="17002"/>
                    <a:pt x="6232" y="17428"/>
                    <a:pt x="7357" y="17641"/>
                  </a:cubicBezTo>
                  <a:cubicBezTo>
                    <a:pt x="7863" y="17725"/>
                    <a:pt x="8371" y="17766"/>
                    <a:pt x="8877" y="17766"/>
                  </a:cubicBezTo>
                  <a:cubicBezTo>
                    <a:pt x="10744" y="17766"/>
                    <a:pt x="12581" y="17203"/>
                    <a:pt x="14135" y="16151"/>
                  </a:cubicBezTo>
                  <a:cubicBezTo>
                    <a:pt x="14409" y="15938"/>
                    <a:pt x="14682" y="15726"/>
                    <a:pt x="14925" y="15483"/>
                  </a:cubicBezTo>
                  <a:cubicBezTo>
                    <a:pt x="20153" y="10832"/>
                    <a:pt x="18178" y="2260"/>
                    <a:pt x="11460" y="345"/>
                  </a:cubicBezTo>
                  <a:cubicBezTo>
                    <a:pt x="10666" y="116"/>
                    <a:pt x="9843" y="1"/>
                    <a:pt x="9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1" name="Google Shape;961;p26"/>
            <p:cNvGrpSpPr/>
            <p:nvPr/>
          </p:nvGrpSpPr>
          <p:grpSpPr>
            <a:xfrm>
              <a:off x="2915183" y="2770764"/>
              <a:ext cx="231510" cy="257457"/>
              <a:chOff x="2887088" y="2741869"/>
              <a:chExt cx="282501" cy="314163"/>
            </a:xfrm>
          </p:grpSpPr>
          <p:sp>
            <p:nvSpPr>
              <p:cNvPr id="962" name="Google Shape;962;p26"/>
              <p:cNvSpPr/>
              <p:nvPr/>
            </p:nvSpPr>
            <p:spPr>
              <a:xfrm>
                <a:off x="2887088" y="2741869"/>
                <a:ext cx="129561" cy="111190"/>
              </a:xfrm>
              <a:custGeom>
                <a:avLst/>
                <a:gdLst/>
                <a:ahLst/>
                <a:cxnLst/>
                <a:rect l="l" t="t" r="r" b="b"/>
                <a:pathLst>
                  <a:path w="5381" h="4618" extrusionOk="0">
                    <a:moveTo>
                      <a:pt x="2961" y="1"/>
                    </a:moveTo>
                    <a:cubicBezTo>
                      <a:pt x="2465" y="1"/>
                      <a:pt x="1968" y="152"/>
                      <a:pt x="1550" y="422"/>
                    </a:cubicBezTo>
                    <a:cubicBezTo>
                      <a:pt x="1489" y="483"/>
                      <a:pt x="1429" y="543"/>
                      <a:pt x="1337" y="604"/>
                    </a:cubicBezTo>
                    <a:cubicBezTo>
                      <a:pt x="0" y="1820"/>
                      <a:pt x="517" y="4008"/>
                      <a:pt x="2249" y="4525"/>
                    </a:cubicBezTo>
                    <a:cubicBezTo>
                      <a:pt x="2446" y="4584"/>
                      <a:pt x="2642" y="4618"/>
                      <a:pt x="2846" y="4618"/>
                    </a:cubicBezTo>
                    <a:cubicBezTo>
                      <a:pt x="2959" y="4618"/>
                      <a:pt x="3073" y="4607"/>
                      <a:pt x="3192" y="4586"/>
                    </a:cubicBezTo>
                    <a:cubicBezTo>
                      <a:pt x="3708" y="4495"/>
                      <a:pt x="4225" y="4252"/>
                      <a:pt x="4651" y="3887"/>
                    </a:cubicBezTo>
                    <a:cubicBezTo>
                      <a:pt x="4711" y="3796"/>
                      <a:pt x="4803" y="3735"/>
                      <a:pt x="4894" y="3644"/>
                    </a:cubicBezTo>
                    <a:cubicBezTo>
                      <a:pt x="5228" y="3401"/>
                      <a:pt x="5380" y="2945"/>
                      <a:pt x="5259" y="2519"/>
                    </a:cubicBezTo>
                    <a:cubicBezTo>
                      <a:pt x="5259" y="2519"/>
                      <a:pt x="5259" y="2519"/>
                      <a:pt x="5259" y="2489"/>
                    </a:cubicBezTo>
                    <a:cubicBezTo>
                      <a:pt x="5259" y="2428"/>
                      <a:pt x="5228" y="2337"/>
                      <a:pt x="5137" y="2337"/>
                    </a:cubicBezTo>
                    <a:cubicBezTo>
                      <a:pt x="5113" y="2329"/>
                      <a:pt x="5088" y="2325"/>
                      <a:pt x="5065" y="2325"/>
                    </a:cubicBezTo>
                    <a:cubicBezTo>
                      <a:pt x="5001" y="2325"/>
                      <a:pt x="4946" y="2353"/>
                      <a:pt x="4924" y="2397"/>
                    </a:cubicBezTo>
                    <a:cubicBezTo>
                      <a:pt x="4863" y="2489"/>
                      <a:pt x="4803" y="2549"/>
                      <a:pt x="4742" y="2641"/>
                    </a:cubicBezTo>
                    <a:cubicBezTo>
                      <a:pt x="4559" y="2884"/>
                      <a:pt x="4438" y="3097"/>
                      <a:pt x="4255" y="3340"/>
                    </a:cubicBezTo>
                    <a:cubicBezTo>
                      <a:pt x="4104" y="3522"/>
                      <a:pt x="3921" y="3674"/>
                      <a:pt x="3739" y="3826"/>
                    </a:cubicBezTo>
                    <a:cubicBezTo>
                      <a:pt x="3475" y="3988"/>
                      <a:pt x="3185" y="4069"/>
                      <a:pt x="2894" y="4069"/>
                    </a:cubicBezTo>
                    <a:cubicBezTo>
                      <a:pt x="2749" y="4069"/>
                      <a:pt x="2604" y="4049"/>
                      <a:pt x="2462" y="4008"/>
                    </a:cubicBezTo>
                    <a:cubicBezTo>
                      <a:pt x="2310" y="3978"/>
                      <a:pt x="2189" y="3917"/>
                      <a:pt x="2037" y="3856"/>
                    </a:cubicBezTo>
                    <a:cubicBezTo>
                      <a:pt x="1611" y="3644"/>
                      <a:pt x="1307" y="3249"/>
                      <a:pt x="1155" y="2793"/>
                    </a:cubicBezTo>
                    <a:cubicBezTo>
                      <a:pt x="1003" y="2337"/>
                      <a:pt x="1034" y="1820"/>
                      <a:pt x="1246" y="1394"/>
                    </a:cubicBezTo>
                    <a:cubicBezTo>
                      <a:pt x="1603" y="732"/>
                      <a:pt x="2280" y="347"/>
                      <a:pt x="2990" y="347"/>
                    </a:cubicBezTo>
                    <a:cubicBezTo>
                      <a:pt x="3128" y="347"/>
                      <a:pt x="3266" y="362"/>
                      <a:pt x="3404" y="391"/>
                    </a:cubicBezTo>
                    <a:cubicBezTo>
                      <a:pt x="3648" y="452"/>
                      <a:pt x="3860" y="513"/>
                      <a:pt x="4043" y="635"/>
                    </a:cubicBezTo>
                    <a:cubicBezTo>
                      <a:pt x="4407" y="847"/>
                      <a:pt x="4711" y="1182"/>
                      <a:pt x="4894" y="1577"/>
                    </a:cubicBezTo>
                    <a:cubicBezTo>
                      <a:pt x="4985" y="1790"/>
                      <a:pt x="5046" y="2002"/>
                      <a:pt x="5076" y="2215"/>
                    </a:cubicBezTo>
                    <a:cubicBezTo>
                      <a:pt x="5107" y="2245"/>
                      <a:pt x="5137" y="2276"/>
                      <a:pt x="5137" y="2337"/>
                    </a:cubicBezTo>
                    <a:lnTo>
                      <a:pt x="5167" y="2337"/>
                    </a:lnTo>
                    <a:cubicBezTo>
                      <a:pt x="5198" y="2306"/>
                      <a:pt x="5228" y="2306"/>
                      <a:pt x="5228" y="2306"/>
                    </a:cubicBezTo>
                    <a:cubicBezTo>
                      <a:pt x="5228" y="2245"/>
                      <a:pt x="5228" y="2185"/>
                      <a:pt x="5228" y="2124"/>
                    </a:cubicBezTo>
                    <a:cubicBezTo>
                      <a:pt x="5198" y="1942"/>
                      <a:pt x="5167" y="1759"/>
                      <a:pt x="5107" y="1607"/>
                    </a:cubicBezTo>
                    <a:cubicBezTo>
                      <a:pt x="4955" y="1090"/>
                      <a:pt x="4620" y="635"/>
                      <a:pt x="4164" y="331"/>
                    </a:cubicBezTo>
                    <a:cubicBezTo>
                      <a:pt x="3891" y="179"/>
                      <a:pt x="3617" y="57"/>
                      <a:pt x="3313" y="27"/>
                    </a:cubicBezTo>
                    <a:cubicBezTo>
                      <a:pt x="3196" y="9"/>
                      <a:pt x="3079" y="1"/>
                      <a:pt x="29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6"/>
              <p:cNvSpPr/>
              <p:nvPr/>
            </p:nvSpPr>
            <p:spPr>
              <a:xfrm>
                <a:off x="2894407" y="2944601"/>
                <a:ext cx="122241" cy="111431"/>
              </a:xfrm>
              <a:custGeom>
                <a:avLst/>
                <a:gdLst/>
                <a:ahLst/>
                <a:cxnLst/>
                <a:rect l="l" t="t" r="r" b="b"/>
                <a:pathLst>
                  <a:path w="5077" h="4628" extrusionOk="0">
                    <a:moveTo>
                      <a:pt x="2661" y="0"/>
                    </a:moveTo>
                    <a:cubicBezTo>
                      <a:pt x="2163" y="0"/>
                      <a:pt x="1665" y="156"/>
                      <a:pt x="1246" y="452"/>
                    </a:cubicBezTo>
                    <a:cubicBezTo>
                      <a:pt x="1185" y="482"/>
                      <a:pt x="1125" y="543"/>
                      <a:pt x="1033" y="604"/>
                    </a:cubicBezTo>
                    <a:cubicBezTo>
                      <a:pt x="730" y="908"/>
                      <a:pt x="486" y="1272"/>
                      <a:pt x="395" y="1668"/>
                    </a:cubicBezTo>
                    <a:cubicBezTo>
                      <a:pt x="0" y="2914"/>
                      <a:pt x="730" y="4190"/>
                      <a:pt x="1945" y="4555"/>
                    </a:cubicBezTo>
                    <a:cubicBezTo>
                      <a:pt x="2168" y="4600"/>
                      <a:pt x="2390" y="4628"/>
                      <a:pt x="2625" y="4628"/>
                    </a:cubicBezTo>
                    <a:cubicBezTo>
                      <a:pt x="2711" y="4628"/>
                      <a:pt x="2798" y="4624"/>
                      <a:pt x="2888" y="4616"/>
                    </a:cubicBezTo>
                    <a:cubicBezTo>
                      <a:pt x="3404" y="4525"/>
                      <a:pt x="3921" y="4282"/>
                      <a:pt x="4347" y="3917"/>
                    </a:cubicBezTo>
                    <a:cubicBezTo>
                      <a:pt x="4407" y="3826"/>
                      <a:pt x="4499" y="3734"/>
                      <a:pt x="4590" y="3674"/>
                    </a:cubicBezTo>
                    <a:cubicBezTo>
                      <a:pt x="4924" y="3400"/>
                      <a:pt x="5076" y="2975"/>
                      <a:pt x="4955" y="2549"/>
                    </a:cubicBezTo>
                    <a:cubicBezTo>
                      <a:pt x="4955" y="2549"/>
                      <a:pt x="4955" y="2519"/>
                      <a:pt x="4955" y="2519"/>
                    </a:cubicBezTo>
                    <a:cubicBezTo>
                      <a:pt x="4955" y="2427"/>
                      <a:pt x="4924" y="2336"/>
                      <a:pt x="4833" y="2336"/>
                    </a:cubicBezTo>
                    <a:cubicBezTo>
                      <a:pt x="4742" y="2336"/>
                      <a:pt x="4651" y="2367"/>
                      <a:pt x="4620" y="2427"/>
                    </a:cubicBezTo>
                    <a:cubicBezTo>
                      <a:pt x="4559" y="2488"/>
                      <a:pt x="4499" y="2579"/>
                      <a:pt x="4438" y="2671"/>
                    </a:cubicBezTo>
                    <a:cubicBezTo>
                      <a:pt x="4255" y="2914"/>
                      <a:pt x="4134" y="3127"/>
                      <a:pt x="3951" y="3370"/>
                    </a:cubicBezTo>
                    <a:cubicBezTo>
                      <a:pt x="3800" y="3552"/>
                      <a:pt x="3617" y="3704"/>
                      <a:pt x="3435" y="3826"/>
                    </a:cubicBezTo>
                    <a:cubicBezTo>
                      <a:pt x="3158" y="3996"/>
                      <a:pt x="2850" y="4092"/>
                      <a:pt x="2545" y="4092"/>
                    </a:cubicBezTo>
                    <a:cubicBezTo>
                      <a:pt x="2415" y="4092"/>
                      <a:pt x="2285" y="4075"/>
                      <a:pt x="2158" y="4038"/>
                    </a:cubicBezTo>
                    <a:cubicBezTo>
                      <a:pt x="2006" y="4008"/>
                      <a:pt x="1885" y="3947"/>
                      <a:pt x="1733" y="3886"/>
                    </a:cubicBezTo>
                    <a:cubicBezTo>
                      <a:pt x="1307" y="3643"/>
                      <a:pt x="1003" y="3279"/>
                      <a:pt x="851" y="2823"/>
                    </a:cubicBezTo>
                    <a:cubicBezTo>
                      <a:pt x="578" y="2093"/>
                      <a:pt x="821" y="1272"/>
                      <a:pt x="1429" y="817"/>
                    </a:cubicBezTo>
                    <a:cubicBezTo>
                      <a:pt x="1769" y="499"/>
                      <a:pt x="2211" y="333"/>
                      <a:pt x="2654" y="333"/>
                    </a:cubicBezTo>
                    <a:cubicBezTo>
                      <a:pt x="2804" y="333"/>
                      <a:pt x="2954" y="352"/>
                      <a:pt x="3100" y="391"/>
                    </a:cubicBezTo>
                    <a:cubicBezTo>
                      <a:pt x="3344" y="452"/>
                      <a:pt x="3556" y="543"/>
                      <a:pt x="3739" y="634"/>
                    </a:cubicBezTo>
                    <a:cubicBezTo>
                      <a:pt x="4103" y="877"/>
                      <a:pt x="4407" y="1212"/>
                      <a:pt x="4590" y="1607"/>
                    </a:cubicBezTo>
                    <a:cubicBezTo>
                      <a:pt x="4681" y="1789"/>
                      <a:pt x="4742" y="2002"/>
                      <a:pt x="4772" y="2215"/>
                    </a:cubicBezTo>
                    <a:cubicBezTo>
                      <a:pt x="4803" y="2275"/>
                      <a:pt x="4833" y="2306"/>
                      <a:pt x="4833" y="2336"/>
                    </a:cubicBezTo>
                    <a:lnTo>
                      <a:pt x="4863" y="2336"/>
                    </a:lnTo>
                    <a:cubicBezTo>
                      <a:pt x="4894" y="2306"/>
                      <a:pt x="4924" y="2306"/>
                      <a:pt x="4924" y="2306"/>
                    </a:cubicBezTo>
                    <a:cubicBezTo>
                      <a:pt x="4924" y="2245"/>
                      <a:pt x="4924" y="2215"/>
                      <a:pt x="4924" y="2154"/>
                    </a:cubicBezTo>
                    <a:cubicBezTo>
                      <a:pt x="4894" y="1972"/>
                      <a:pt x="4863" y="1789"/>
                      <a:pt x="4803" y="1607"/>
                    </a:cubicBezTo>
                    <a:cubicBezTo>
                      <a:pt x="4651" y="1090"/>
                      <a:pt x="4316" y="634"/>
                      <a:pt x="3860" y="361"/>
                    </a:cubicBezTo>
                    <a:cubicBezTo>
                      <a:pt x="3587" y="178"/>
                      <a:pt x="3313" y="57"/>
                      <a:pt x="3009" y="26"/>
                    </a:cubicBezTo>
                    <a:cubicBezTo>
                      <a:pt x="2894" y="9"/>
                      <a:pt x="2777" y="0"/>
                      <a:pt x="266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6"/>
              <p:cNvSpPr/>
              <p:nvPr/>
            </p:nvSpPr>
            <p:spPr>
              <a:xfrm>
                <a:off x="3040028" y="2843187"/>
                <a:ext cx="129561" cy="111599"/>
              </a:xfrm>
              <a:custGeom>
                <a:avLst/>
                <a:gdLst/>
                <a:ahLst/>
                <a:cxnLst/>
                <a:rect l="l" t="t" r="r" b="b"/>
                <a:pathLst>
                  <a:path w="5381" h="4635" extrusionOk="0">
                    <a:moveTo>
                      <a:pt x="2946" y="351"/>
                    </a:moveTo>
                    <a:cubicBezTo>
                      <a:pt x="3097" y="351"/>
                      <a:pt x="3251" y="370"/>
                      <a:pt x="3405" y="408"/>
                    </a:cubicBezTo>
                    <a:cubicBezTo>
                      <a:pt x="3618" y="469"/>
                      <a:pt x="3831" y="560"/>
                      <a:pt x="4043" y="652"/>
                    </a:cubicBezTo>
                    <a:cubicBezTo>
                      <a:pt x="4408" y="895"/>
                      <a:pt x="4682" y="1229"/>
                      <a:pt x="4864" y="1594"/>
                    </a:cubicBezTo>
                    <a:cubicBezTo>
                      <a:pt x="4955" y="1807"/>
                      <a:pt x="5046" y="2019"/>
                      <a:pt x="5077" y="2232"/>
                    </a:cubicBezTo>
                    <a:cubicBezTo>
                      <a:pt x="5077" y="2273"/>
                      <a:pt x="5091" y="2301"/>
                      <a:pt x="5109" y="2323"/>
                    </a:cubicBezTo>
                    <a:lnTo>
                      <a:pt x="5109" y="2323"/>
                    </a:lnTo>
                    <a:cubicBezTo>
                      <a:pt x="5109" y="2323"/>
                      <a:pt x="5108" y="2323"/>
                      <a:pt x="5107" y="2323"/>
                    </a:cubicBezTo>
                    <a:cubicBezTo>
                      <a:pt x="5046" y="2323"/>
                      <a:pt x="4955" y="2354"/>
                      <a:pt x="4894" y="2414"/>
                    </a:cubicBezTo>
                    <a:cubicBezTo>
                      <a:pt x="4834" y="2506"/>
                      <a:pt x="4773" y="2566"/>
                      <a:pt x="4743" y="2658"/>
                    </a:cubicBezTo>
                    <a:cubicBezTo>
                      <a:pt x="4560" y="2901"/>
                      <a:pt x="4439" y="3114"/>
                      <a:pt x="4256" y="3357"/>
                    </a:cubicBezTo>
                    <a:cubicBezTo>
                      <a:pt x="4104" y="3539"/>
                      <a:pt x="3922" y="3721"/>
                      <a:pt x="3709" y="3843"/>
                    </a:cubicBezTo>
                    <a:cubicBezTo>
                      <a:pt x="3453" y="4014"/>
                      <a:pt x="3152" y="4109"/>
                      <a:pt x="2849" y="4109"/>
                    </a:cubicBezTo>
                    <a:cubicBezTo>
                      <a:pt x="2720" y="4109"/>
                      <a:pt x="2590" y="4092"/>
                      <a:pt x="2463" y="4056"/>
                    </a:cubicBezTo>
                    <a:cubicBezTo>
                      <a:pt x="2311" y="4025"/>
                      <a:pt x="2159" y="3965"/>
                      <a:pt x="2037" y="3904"/>
                    </a:cubicBezTo>
                    <a:cubicBezTo>
                      <a:pt x="1612" y="3661"/>
                      <a:pt x="1277" y="3296"/>
                      <a:pt x="1156" y="2840"/>
                    </a:cubicBezTo>
                    <a:cubicBezTo>
                      <a:pt x="882" y="2111"/>
                      <a:pt x="1125" y="1290"/>
                      <a:pt x="1733" y="834"/>
                    </a:cubicBezTo>
                    <a:cubicBezTo>
                      <a:pt x="2074" y="516"/>
                      <a:pt x="2499" y="351"/>
                      <a:pt x="2946" y="351"/>
                    </a:cubicBezTo>
                    <a:close/>
                    <a:moveTo>
                      <a:pt x="3040" y="0"/>
                    </a:moveTo>
                    <a:cubicBezTo>
                      <a:pt x="2502" y="0"/>
                      <a:pt x="1993" y="153"/>
                      <a:pt x="1551" y="439"/>
                    </a:cubicBezTo>
                    <a:cubicBezTo>
                      <a:pt x="1460" y="500"/>
                      <a:pt x="1399" y="530"/>
                      <a:pt x="1338" y="621"/>
                    </a:cubicBezTo>
                    <a:cubicBezTo>
                      <a:pt x="1" y="1807"/>
                      <a:pt x="518" y="4025"/>
                      <a:pt x="2250" y="4542"/>
                    </a:cubicBezTo>
                    <a:cubicBezTo>
                      <a:pt x="2427" y="4601"/>
                      <a:pt x="2629" y="4635"/>
                      <a:pt x="2832" y="4635"/>
                    </a:cubicBezTo>
                    <a:cubicBezTo>
                      <a:pt x="2943" y="4635"/>
                      <a:pt x="3054" y="4624"/>
                      <a:pt x="3162" y="4603"/>
                    </a:cubicBezTo>
                    <a:cubicBezTo>
                      <a:pt x="3709" y="4512"/>
                      <a:pt x="4226" y="4269"/>
                      <a:pt x="4621" y="3904"/>
                    </a:cubicBezTo>
                    <a:cubicBezTo>
                      <a:pt x="4712" y="3813"/>
                      <a:pt x="4773" y="3721"/>
                      <a:pt x="4864" y="3661"/>
                    </a:cubicBezTo>
                    <a:cubicBezTo>
                      <a:pt x="5229" y="3418"/>
                      <a:pt x="5381" y="2962"/>
                      <a:pt x="5259" y="2536"/>
                    </a:cubicBezTo>
                    <a:lnTo>
                      <a:pt x="5259" y="2506"/>
                    </a:lnTo>
                    <a:cubicBezTo>
                      <a:pt x="5237" y="2440"/>
                      <a:pt x="5215" y="2373"/>
                      <a:pt x="5170" y="2342"/>
                    </a:cubicBezTo>
                    <a:lnTo>
                      <a:pt x="5170" y="2342"/>
                    </a:lnTo>
                    <a:cubicBezTo>
                      <a:pt x="5176" y="2323"/>
                      <a:pt x="5198" y="2323"/>
                      <a:pt x="5198" y="2323"/>
                    </a:cubicBezTo>
                    <a:cubicBezTo>
                      <a:pt x="5229" y="2262"/>
                      <a:pt x="5229" y="2202"/>
                      <a:pt x="5198" y="2171"/>
                    </a:cubicBezTo>
                    <a:cubicBezTo>
                      <a:pt x="5198" y="1989"/>
                      <a:pt x="5138" y="1807"/>
                      <a:pt x="5077" y="1624"/>
                    </a:cubicBezTo>
                    <a:cubicBezTo>
                      <a:pt x="4925" y="1107"/>
                      <a:pt x="4591" y="652"/>
                      <a:pt x="4135" y="348"/>
                    </a:cubicBezTo>
                    <a:cubicBezTo>
                      <a:pt x="3891" y="165"/>
                      <a:pt x="3618" y="74"/>
                      <a:pt x="3314" y="13"/>
                    </a:cubicBezTo>
                    <a:cubicBezTo>
                      <a:pt x="3222" y="4"/>
                      <a:pt x="3130" y="0"/>
                      <a:pt x="30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6"/>
              <p:cNvSpPr/>
              <p:nvPr/>
            </p:nvSpPr>
            <p:spPr>
              <a:xfrm>
                <a:off x="2998326" y="2824455"/>
                <a:ext cx="69536" cy="48588"/>
              </a:xfrm>
              <a:custGeom>
                <a:avLst/>
                <a:gdLst/>
                <a:ahLst/>
                <a:cxnLst/>
                <a:rect l="l" t="t" r="r" b="b"/>
                <a:pathLst>
                  <a:path w="2888" h="2018" extrusionOk="0">
                    <a:moveTo>
                      <a:pt x="31" y="1"/>
                    </a:moveTo>
                    <a:lnTo>
                      <a:pt x="0" y="31"/>
                    </a:lnTo>
                    <a:cubicBezTo>
                      <a:pt x="31" y="31"/>
                      <a:pt x="31" y="31"/>
                      <a:pt x="31" y="62"/>
                    </a:cubicBezTo>
                    <a:lnTo>
                      <a:pt x="152" y="123"/>
                    </a:lnTo>
                    <a:cubicBezTo>
                      <a:pt x="243" y="183"/>
                      <a:pt x="335" y="274"/>
                      <a:pt x="426" y="335"/>
                    </a:cubicBezTo>
                    <a:cubicBezTo>
                      <a:pt x="487" y="396"/>
                      <a:pt x="547" y="426"/>
                      <a:pt x="608" y="457"/>
                    </a:cubicBezTo>
                    <a:cubicBezTo>
                      <a:pt x="730" y="518"/>
                      <a:pt x="882" y="609"/>
                      <a:pt x="1003" y="700"/>
                    </a:cubicBezTo>
                    <a:lnTo>
                      <a:pt x="1034" y="730"/>
                    </a:lnTo>
                    <a:lnTo>
                      <a:pt x="1307" y="882"/>
                    </a:lnTo>
                    <a:lnTo>
                      <a:pt x="1672" y="1156"/>
                    </a:lnTo>
                    <a:lnTo>
                      <a:pt x="2006" y="1399"/>
                    </a:lnTo>
                    <a:cubicBezTo>
                      <a:pt x="2067" y="1430"/>
                      <a:pt x="2128" y="1490"/>
                      <a:pt x="2189" y="1521"/>
                    </a:cubicBezTo>
                    <a:cubicBezTo>
                      <a:pt x="2310" y="1582"/>
                      <a:pt x="2401" y="1673"/>
                      <a:pt x="2462" y="1794"/>
                    </a:cubicBezTo>
                    <a:cubicBezTo>
                      <a:pt x="2493" y="1794"/>
                      <a:pt x="2523" y="1825"/>
                      <a:pt x="2523" y="1855"/>
                    </a:cubicBezTo>
                    <a:cubicBezTo>
                      <a:pt x="2523" y="1973"/>
                      <a:pt x="2578" y="2018"/>
                      <a:pt x="2659" y="2018"/>
                    </a:cubicBezTo>
                    <a:cubicBezTo>
                      <a:pt x="2683" y="2018"/>
                      <a:pt x="2709" y="2014"/>
                      <a:pt x="2736" y="2007"/>
                    </a:cubicBezTo>
                    <a:cubicBezTo>
                      <a:pt x="2766" y="2007"/>
                      <a:pt x="2797" y="2007"/>
                      <a:pt x="2827" y="1977"/>
                    </a:cubicBezTo>
                    <a:cubicBezTo>
                      <a:pt x="2857" y="1916"/>
                      <a:pt x="2888" y="1885"/>
                      <a:pt x="2888" y="1825"/>
                    </a:cubicBezTo>
                    <a:cubicBezTo>
                      <a:pt x="2888" y="1794"/>
                      <a:pt x="2888" y="1764"/>
                      <a:pt x="2888" y="1703"/>
                    </a:cubicBezTo>
                    <a:cubicBezTo>
                      <a:pt x="2888" y="1612"/>
                      <a:pt x="2827" y="1521"/>
                      <a:pt x="2766" y="1460"/>
                    </a:cubicBezTo>
                    <a:cubicBezTo>
                      <a:pt x="2705" y="1430"/>
                      <a:pt x="2645" y="1369"/>
                      <a:pt x="2553" y="1338"/>
                    </a:cubicBezTo>
                    <a:cubicBezTo>
                      <a:pt x="2432" y="1278"/>
                      <a:pt x="2310" y="1217"/>
                      <a:pt x="2219" y="1126"/>
                    </a:cubicBezTo>
                    <a:lnTo>
                      <a:pt x="2098" y="1065"/>
                    </a:lnTo>
                    <a:cubicBezTo>
                      <a:pt x="1946" y="974"/>
                      <a:pt x="1824" y="913"/>
                      <a:pt x="1702" y="822"/>
                    </a:cubicBezTo>
                    <a:cubicBezTo>
                      <a:pt x="1581" y="761"/>
                      <a:pt x="1398" y="670"/>
                      <a:pt x="1338" y="639"/>
                    </a:cubicBezTo>
                    <a:cubicBezTo>
                      <a:pt x="1246" y="609"/>
                      <a:pt x="1186" y="548"/>
                      <a:pt x="1125" y="518"/>
                    </a:cubicBezTo>
                    <a:cubicBezTo>
                      <a:pt x="973" y="457"/>
                      <a:pt x="821" y="366"/>
                      <a:pt x="699" y="274"/>
                    </a:cubicBezTo>
                    <a:cubicBezTo>
                      <a:pt x="639" y="244"/>
                      <a:pt x="578" y="214"/>
                      <a:pt x="547" y="214"/>
                    </a:cubicBezTo>
                    <a:cubicBezTo>
                      <a:pt x="426" y="153"/>
                      <a:pt x="335" y="92"/>
                      <a:pt x="243" y="31"/>
                    </a:cubicBezTo>
                    <a:cubicBezTo>
                      <a:pt x="183" y="31"/>
                      <a:pt x="122" y="1"/>
                      <a:pt x="9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26"/>
              <p:cNvSpPr/>
              <p:nvPr/>
            </p:nvSpPr>
            <p:spPr>
              <a:xfrm>
                <a:off x="2996135" y="2925460"/>
                <a:ext cx="68813" cy="49792"/>
              </a:xfrm>
              <a:custGeom>
                <a:avLst/>
                <a:gdLst/>
                <a:ahLst/>
                <a:cxnLst/>
                <a:rect l="l" t="t" r="r" b="b"/>
                <a:pathLst>
                  <a:path w="2858" h="2068" extrusionOk="0">
                    <a:moveTo>
                      <a:pt x="2796" y="1"/>
                    </a:moveTo>
                    <a:lnTo>
                      <a:pt x="2705" y="92"/>
                    </a:lnTo>
                    <a:lnTo>
                      <a:pt x="2401" y="274"/>
                    </a:lnTo>
                    <a:cubicBezTo>
                      <a:pt x="2341" y="304"/>
                      <a:pt x="2280" y="365"/>
                      <a:pt x="2219" y="396"/>
                    </a:cubicBezTo>
                    <a:cubicBezTo>
                      <a:pt x="2128" y="517"/>
                      <a:pt x="2006" y="578"/>
                      <a:pt x="1885" y="669"/>
                    </a:cubicBezTo>
                    <a:lnTo>
                      <a:pt x="1824" y="700"/>
                    </a:lnTo>
                    <a:lnTo>
                      <a:pt x="1581" y="882"/>
                    </a:lnTo>
                    <a:lnTo>
                      <a:pt x="1216" y="1125"/>
                    </a:lnTo>
                    <a:lnTo>
                      <a:pt x="851" y="1368"/>
                    </a:lnTo>
                    <a:cubicBezTo>
                      <a:pt x="790" y="1399"/>
                      <a:pt x="730" y="1429"/>
                      <a:pt x="669" y="1490"/>
                    </a:cubicBezTo>
                    <a:cubicBezTo>
                      <a:pt x="578" y="1551"/>
                      <a:pt x="456" y="1612"/>
                      <a:pt x="334" y="1642"/>
                    </a:cubicBezTo>
                    <a:cubicBezTo>
                      <a:pt x="319" y="1657"/>
                      <a:pt x="304" y="1665"/>
                      <a:pt x="289" y="1665"/>
                    </a:cubicBezTo>
                    <a:cubicBezTo>
                      <a:pt x="274" y="1665"/>
                      <a:pt x="258" y="1657"/>
                      <a:pt x="243" y="1642"/>
                    </a:cubicBezTo>
                    <a:cubicBezTo>
                      <a:pt x="222" y="1637"/>
                      <a:pt x="202" y="1634"/>
                      <a:pt x="184" y="1634"/>
                    </a:cubicBezTo>
                    <a:cubicBezTo>
                      <a:pt x="93" y="1634"/>
                      <a:pt x="30" y="1693"/>
                      <a:pt x="30" y="1794"/>
                    </a:cubicBezTo>
                    <a:cubicBezTo>
                      <a:pt x="0" y="1824"/>
                      <a:pt x="0" y="1855"/>
                      <a:pt x="61" y="1915"/>
                    </a:cubicBezTo>
                    <a:cubicBezTo>
                      <a:pt x="61" y="1946"/>
                      <a:pt x="91" y="1976"/>
                      <a:pt x="152" y="2007"/>
                    </a:cubicBezTo>
                    <a:cubicBezTo>
                      <a:pt x="182" y="2037"/>
                      <a:pt x="213" y="2037"/>
                      <a:pt x="243" y="2067"/>
                    </a:cubicBezTo>
                    <a:cubicBezTo>
                      <a:pt x="334" y="2067"/>
                      <a:pt x="456" y="2067"/>
                      <a:pt x="517" y="2007"/>
                    </a:cubicBezTo>
                    <a:cubicBezTo>
                      <a:pt x="578" y="1946"/>
                      <a:pt x="699" y="1946"/>
                      <a:pt x="730" y="1915"/>
                    </a:cubicBezTo>
                    <a:cubicBezTo>
                      <a:pt x="821" y="1824"/>
                      <a:pt x="942" y="1733"/>
                      <a:pt x="1034" y="1672"/>
                    </a:cubicBezTo>
                    <a:lnTo>
                      <a:pt x="1155" y="1581"/>
                    </a:lnTo>
                    <a:cubicBezTo>
                      <a:pt x="1277" y="1490"/>
                      <a:pt x="1398" y="1399"/>
                      <a:pt x="1489" y="1308"/>
                    </a:cubicBezTo>
                    <a:cubicBezTo>
                      <a:pt x="1611" y="1216"/>
                      <a:pt x="1763" y="1064"/>
                      <a:pt x="1824" y="1004"/>
                    </a:cubicBezTo>
                    <a:cubicBezTo>
                      <a:pt x="1854" y="973"/>
                      <a:pt x="1945" y="912"/>
                      <a:pt x="1976" y="882"/>
                    </a:cubicBezTo>
                    <a:cubicBezTo>
                      <a:pt x="2097" y="760"/>
                      <a:pt x="2219" y="639"/>
                      <a:pt x="2371" y="548"/>
                    </a:cubicBezTo>
                    <a:cubicBezTo>
                      <a:pt x="2432" y="517"/>
                      <a:pt x="2462" y="487"/>
                      <a:pt x="2523" y="426"/>
                    </a:cubicBezTo>
                    <a:lnTo>
                      <a:pt x="2766" y="213"/>
                    </a:lnTo>
                    <a:cubicBezTo>
                      <a:pt x="2796" y="183"/>
                      <a:pt x="2827" y="122"/>
                      <a:pt x="2857" y="92"/>
                    </a:cubicBezTo>
                    <a:lnTo>
                      <a:pt x="2857" y="31"/>
                    </a:lnTo>
                    <a:lnTo>
                      <a:pt x="282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26"/>
              <p:cNvSpPr/>
              <p:nvPr/>
            </p:nvSpPr>
            <p:spPr>
              <a:xfrm>
                <a:off x="2903172" y="2749814"/>
                <a:ext cx="74688" cy="52272"/>
              </a:xfrm>
              <a:custGeom>
                <a:avLst/>
                <a:gdLst/>
                <a:ahLst/>
                <a:cxnLst/>
                <a:rect l="l" t="t" r="r" b="b"/>
                <a:pathLst>
                  <a:path w="3102" h="2171" extrusionOk="0">
                    <a:moveTo>
                      <a:pt x="3040" y="1"/>
                    </a:moveTo>
                    <a:cubicBezTo>
                      <a:pt x="3010" y="31"/>
                      <a:pt x="2980" y="61"/>
                      <a:pt x="2949" y="61"/>
                    </a:cubicBezTo>
                    <a:lnTo>
                      <a:pt x="2584" y="274"/>
                    </a:lnTo>
                    <a:cubicBezTo>
                      <a:pt x="2524" y="305"/>
                      <a:pt x="2463" y="335"/>
                      <a:pt x="2402" y="396"/>
                    </a:cubicBezTo>
                    <a:cubicBezTo>
                      <a:pt x="2280" y="487"/>
                      <a:pt x="2159" y="578"/>
                      <a:pt x="2037" y="669"/>
                    </a:cubicBezTo>
                    <a:lnTo>
                      <a:pt x="1977" y="700"/>
                    </a:lnTo>
                    <a:lnTo>
                      <a:pt x="1703" y="882"/>
                    </a:lnTo>
                    <a:lnTo>
                      <a:pt x="1308" y="1156"/>
                    </a:lnTo>
                    <a:lnTo>
                      <a:pt x="913" y="1399"/>
                    </a:lnTo>
                    <a:cubicBezTo>
                      <a:pt x="852" y="1429"/>
                      <a:pt x="791" y="1490"/>
                      <a:pt x="730" y="1551"/>
                    </a:cubicBezTo>
                    <a:cubicBezTo>
                      <a:pt x="609" y="1612"/>
                      <a:pt x="487" y="1703"/>
                      <a:pt x="335" y="1733"/>
                    </a:cubicBezTo>
                    <a:cubicBezTo>
                      <a:pt x="305" y="1764"/>
                      <a:pt x="274" y="1764"/>
                      <a:pt x="244" y="1764"/>
                    </a:cubicBezTo>
                    <a:cubicBezTo>
                      <a:pt x="224" y="1750"/>
                      <a:pt x="203" y="1744"/>
                      <a:pt x="181" y="1744"/>
                    </a:cubicBezTo>
                    <a:cubicBezTo>
                      <a:pt x="105" y="1744"/>
                      <a:pt x="31" y="1821"/>
                      <a:pt x="31" y="1915"/>
                    </a:cubicBezTo>
                    <a:cubicBezTo>
                      <a:pt x="1" y="1946"/>
                      <a:pt x="1" y="2007"/>
                      <a:pt x="31" y="2037"/>
                    </a:cubicBezTo>
                    <a:cubicBezTo>
                      <a:pt x="62" y="2067"/>
                      <a:pt x="92" y="2098"/>
                      <a:pt x="153" y="2128"/>
                    </a:cubicBezTo>
                    <a:cubicBezTo>
                      <a:pt x="183" y="2159"/>
                      <a:pt x="214" y="2159"/>
                      <a:pt x="274" y="2159"/>
                    </a:cubicBezTo>
                    <a:cubicBezTo>
                      <a:pt x="299" y="2167"/>
                      <a:pt x="323" y="2171"/>
                      <a:pt x="348" y="2171"/>
                    </a:cubicBezTo>
                    <a:cubicBezTo>
                      <a:pt x="414" y="2171"/>
                      <a:pt x="481" y="2142"/>
                      <a:pt x="548" y="2098"/>
                    </a:cubicBezTo>
                    <a:cubicBezTo>
                      <a:pt x="609" y="2067"/>
                      <a:pt x="700" y="2037"/>
                      <a:pt x="761" y="1976"/>
                    </a:cubicBezTo>
                    <a:cubicBezTo>
                      <a:pt x="882" y="1885"/>
                      <a:pt x="1004" y="1794"/>
                      <a:pt x="1125" y="1703"/>
                    </a:cubicBezTo>
                    <a:lnTo>
                      <a:pt x="1247" y="1612"/>
                    </a:lnTo>
                    <a:cubicBezTo>
                      <a:pt x="1369" y="1520"/>
                      <a:pt x="1490" y="1429"/>
                      <a:pt x="1612" y="1338"/>
                    </a:cubicBezTo>
                    <a:cubicBezTo>
                      <a:pt x="1733" y="1247"/>
                      <a:pt x="1885" y="1095"/>
                      <a:pt x="1946" y="1034"/>
                    </a:cubicBezTo>
                    <a:cubicBezTo>
                      <a:pt x="2007" y="973"/>
                      <a:pt x="2098" y="943"/>
                      <a:pt x="2159" y="882"/>
                    </a:cubicBezTo>
                    <a:cubicBezTo>
                      <a:pt x="2280" y="760"/>
                      <a:pt x="2402" y="639"/>
                      <a:pt x="2554" y="548"/>
                    </a:cubicBezTo>
                    <a:cubicBezTo>
                      <a:pt x="2615" y="517"/>
                      <a:pt x="2676" y="487"/>
                      <a:pt x="2706" y="426"/>
                    </a:cubicBezTo>
                    <a:lnTo>
                      <a:pt x="2980" y="213"/>
                    </a:lnTo>
                    <a:cubicBezTo>
                      <a:pt x="3040" y="153"/>
                      <a:pt x="3071" y="122"/>
                      <a:pt x="3101" y="61"/>
                    </a:cubicBezTo>
                    <a:lnTo>
                      <a:pt x="3101" y="31"/>
                    </a:lnTo>
                    <a:cubicBezTo>
                      <a:pt x="3101" y="1"/>
                      <a:pt x="3101" y="1"/>
                      <a:pt x="31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6"/>
              <p:cNvSpPr/>
              <p:nvPr/>
            </p:nvSpPr>
            <p:spPr>
              <a:xfrm>
                <a:off x="2909022" y="2763394"/>
                <a:ext cx="85668" cy="59640"/>
              </a:xfrm>
              <a:custGeom>
                <a:avLst/>
                <a:gdLst/>
                <a:ahLst/>
                <a:cxnLst/>
                <a:rect l="l" t="t" r="r" b="b"/>
                <a:pathLst>
                  <a:path w="3558" h="2477" extrusionOk="0">
                    <a:moveTo>
                      <a:pt x="3502" y="1"/>
                    </a:moveTo>
                    <a:cubicBezTo>
                      <a:pt x="3496" y="1"/>
                      <a:pt x="3486" y="4"/>
                      <a:pt x="3466" y="14"/>
                    </a:cubicBezTo>
                    <a:cubicBezTo>
                      <a:pt x="3436" y="44"/>
                      <a:pt x="3375" y="75"/>
                      <a:pt x="3344" y="105"/>
                    </a:cubicBezTo>
                    <a:lnTo>
                      <a:pt x="2980" y="348"/>
                    </a:lnTo>
                    <a:cubicBezTo>
                      <a:pt x="2889" y="379"/>
                      <a:pt x="2828" y="409"/>
                      <a:pt x="2767" y="470"/>
                    </a:cubicBezTo>
                    <a:cubicBezTo>
                      <a:pt x="2615" y="592"/>
                      <a:pt x="2463" y="713"/>
                      <a:pt x="2311" y="804"/>
                    </a:cubicBezTo>
                    <a:lnTo>
                      <a:pt x="2250" y="835"/>
                    </a:lnTo>
                    <a:lnTo>
                      <a:pt x="1946" y="1048"/>
                    </a:lnTo>
                    <a:lnTo>
                      <a:pt x="1490" y="1351"/>
                    </a:lnTo>
                    <a:lnTo>
                      <a:pt x="1065" y="1655"/>
                    </a:lnTo>
                    <a:cubicBezTo>
                      <a:pt x="1004" y="1686"/>
                      <a:pt x="913" y="1747"/>
                      <a:pt x="852" y="1777"/>
                    </a:cubicBezTo>
                    <a:cubicBezTo>
                      <a:pt x="700" y="1899"/>
                      <a:pt x="578" y="1959"/>
                      <a:pt x="426" y="2020"/>
                    </a:cubicBezTo>
                    <a:cubicBezTo>
                      <a:pt x="396" y="2020"/>
                      <a:pt x="366" y="2051"/>
                      <a:pt x="305" y="2051"/>
                    </a:cubicBezTo>
                    <a:cubicBezTo>
                      <a:pt x="279" y="2038"/>
                      <a:pt x="253" y="2032"/>
                      <a:pt x="228" y="2032"/>
                    </a:cubicBezTo>
                    <a:cubicBezTo>
                      <a:pt x="136" y="2032"/>
                      <a:pt x="55" y="2113"/>
                      <a:pt x="31" y="2233"/>
                    </a:cubicBezTo>
                    <a:cubicBezTo>
                      <a:pt x="1" y="2233"/>
                      <a:pt x="1" y="2263"/>
                      <a:pt x="31" y="2324"/>
                    </a:cubicBezTo>
                    <a:cubicBezTo>
                      <a:pt x="62" y="2355"/>
                      <a:pt x="92" y="2415"/>
                      <a:pt x="153" y="2446"/>
                    </a:cubicBezTo>
                    <a:cubicBezTo>
                      <a:pt x="183" y="2446"/>
                      <a:pt x="214" y="2446"/>
                      <a:pt x="275" y="2476"/>
                    </a:cubicBezTo>
                    <a:cubicBezTo>
                      <a:pt x="396" y="2476"/>
                      <a:pt x="487" y="2446"/>
                      <a:pt x="609" y="2385"/>
                    </a:cubicBezTo>
                    <a:cubicBezTo>
                      <a:pt x="700" y="2355"/>
                      <a:pt x="761" y="2294"/>
                      <a:pt x="852" y="2233"/>
                    </a:cubicBezTo>
                    <a:cubicBezTo>
                      <a:pt x="974" y="2142"/>
                      <a:pt x="1126" y="2051"/>
                      <a:pt x="1278" y="1959"/>
                    </a:cubicBezTo>
                    <a:lnTo>
                      <a:pt x="1399" y="1838"/>
                    </a:lnTo>
                    <a:cubicBezTo>
                      <a:pt x="1551" y="1747"/>
                      <a:pt x="1734" y="1625"/>
                      <a:pt x="1855" y="1534"/>
                    </a:cubicBezTo>
                    <a:cubicBezTo>
                      <a:pt x="1946" y="1412"/>
                      <a:pt x="2098" y="1291"/>
                      <a:pt x="2220" y="1169"/>
                    </a:cubicBezTo>
                    <a:cubicBezTo>
                      <a:pt x="2281" y="1108"/>
                      <a:pt x="2372" y="1078"/>
                      <a:pt x="2433" y="1017"/>
                    </a:cubicBezTo>
                    <a:cubicBezTo>
                      <a:pt x="2585" y="865"/>
                      <a:pt x="2737" y="744"/>
                      <a:pt x="2919" y="622"/>
                    </a:cubicBezTo>
                    <a:cubicBezTo>
                      <a:pt x="2980" y="592"/>
                      <a:pt x="3041" y="561"/>
                      <a:pt x="3071" y="500"/>
                    </a:cubicBezTo>
                    <a:lnTo>
                      <a:pt x="3405" y="227"/>
                    </a:lnTo>
                    <a:cubicBezTo>
                      <a:pt x="3436" y="166"/>
                      <a:pt x="3496" y="136"/>
                      <a:pt x="3557" y="75"/>
                    </a:cubicBezTo>
                    <a:cubicBezTo>
                      <a:pt x="3557" y="75"/>
                      <a:pt x="3557" y="44"/>
                      <a:pt x="3557" y="44"/>
                    </a:cubicBezTo>
                    <a:lnTo>
                      <a:pt x="3527" y="14"/>
                    </a:lnTo>
                    <a:cubicBezTo>
                      <a:pt x="3507" y="14"/>
                      <a:pt x="3513" y="1"/>
                      <a:pt x="35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6"/>
              <p:cNvSpPr/>
              <p:nvPr/>
            </p:nvSpPr>
            <p:spPr>
              <a:xfrm>
                <a:off x="2927321" y="2790794"/>
                <a:ext cx="78348" cy="51983"/>
              </a:xfrm>
              <a:custGeom>
                <a:avLst/>
                <a:gdLst/>
                <a:ahLst/>
                <a:cxnLst/>
                <a:rect l="l" t="t" r="r" b="b"/>
                <a:pathLst>
                  <a:path w="3254" h="2159" extrusionOk="0">
                    <a:moveTo>
                      <a:pt x="3192" y="1"/>
                    </a:moveTo>
                    <a:cubicBezTo>
                      <a:pt x="3162" y="31"/>
                      <a:pt x="3101" y="62"/>
                      <a:pt x="3071" y="92"/>
                    </a:cubicBezTo>
                    <a:lnTo>
                      <a:pt x="2676" y="274"/>
                    </a:lnTo>
                    <a:cubicBezTo>
                      <a:pt x="2615" y="305"/>
                      <a:pt x="2554" y="335"/>
                      <a:pt x="2493" y="396"/>
                    </a:cubicBezTo>
                    <a:cubicBezTo>
                      <a:pt x="2372" y="487"/>
                      <a:pt x="2250" y="578"/>
                      <a:pt x="2098" y="669"/>
                    </a:cubicBezTo>
                    <a:cubicBezTo>
                      <a:pt x="2068" y="669"/>
                      <a:pt x="2037" y="700"/>
                      <a:pt x="2037" y="700"/>
                    </a:cubicBezTo>
                    <a:lnTo>
                      <a:pt x="1764" y="882"/>
                    </a:lnTo>
                    <a:lnTo>
                      <a:pt x="1338" y="1156"/>
                    </a:lnTo>
                    <a:lnTo>
                      <a:pt x="943" y="1399"/>
                    </a:lnTo>
                    <a:cubicBezTo>
                      <a:pt x="882" y="1429"/>
                      <a:pt x="822" y="1490"/>
                      <a:pt x="730" y="1551"/>
                    </a:cubicBezTo>
                    <a:cubicBezTo>
                      <a:pt x="639" y="1612"/>
                      <a:pt x="487" y="1703"/>
                      <a:pt x="366" y="1733"/>
                    </a:cubicBezTo>
                    <a:lnTo>
                      <a:pt x="274" y="1733"/>
                    </a:lnTo>
                    <a:cubicBezTo>
                      <a:pt x="254" y="1728"/>
                      <a:pt x="234" y="1726"/>
                      <a:pt x="214" y="1726"/>
                    </a:cubicBezTo>
                    <a:cubicBezTo>
                      <a:pt x="116" y="1726"/>
                      <a:pt x="31" y="1789"/>
                      <a:pt x="31" y="1916"/>
                    </a:cubicBezTo>
                    <a:cubicBezTo>
                      <a:pt x="1" y="1916"/>
                      <a:pt x="1" y="1946"/>
                      <a:pt x="31" y="2007"/>
                    </a:cubicBezTo>
                    <a:cubicBezTo>
                      <a:pt x="62" y="2037"/>
                      <a:pt x="92" y="2068"/>
                      <a:pt x="153" y="2098"/>
                    </a:cubicBezTo>
                    <a:cubicBezTo>
                      <a:pt x="183" y="2128"/>
                      <a:pt x="214" y="2128"/>
                      <a:pt x="274" y="2159"/>
                    </a:cubicBezTo>
                    <a:cubicBezTo>
                      <a:pt x="366" y="2159"/>
                      <a:pt x="457" y="2128"/>
                      <a:pt x="548" y="2098"/>
                    </a:cubicBezTo>
                    <a:cubicBezTo>
                      <a:pt x="609" y="2037"/>
                      <a:pt x="700" y="2037"/>
                      <a:pt x="761" y="1976"/>
                    </a:cubicBezTo>
                    <a:cubicBezTo>
                      <a:pt x="882" y="1885"/>
                      <a:pt x="1004" y="1794"/>
                      <a:pt x="1156" y="1703"/>
                    </a:cubicBezTo>
                    <a:lnTo>
                      <a:pt x="1277" y="1612"/>
                    </a:lnTo>
                    <a:cubicBezTo>
                      <a:pt x="1399" y="1521"/>
                      <a:pt x="1521" y="1429"/>
                      <a:pt x="1642" y="1338"/>
                    </a:cubicBezTo>
                    <a:cubicBezTo>
                      <a:pt x="1794" y="1247"/>
                      <a:pt x="1916" y="1125"/>
                      <a:pt x="2037" y="1034"/>
                    </a:cubicBezTo>
                    <a:cubicBezTo>
                      <a:pt x="2098" y="973"/>
                      <a:pt x="2159" y="943"/>
                      <a:pt x="2220" y="882"/>
                    </a:cubicBezTo>
                    <a:cubicBezTo>
                      <a:pt x="2372" y="761"/>
                      <a:pt x="2493" y="669"/>
                      <a:pt x="2645" y="548"/>
                    </a:cubicBezTo>
                    <a:cubicBezTo>
                      <a:pt x="2706" y="517"/>
                      <a:pt x="2767" y="487"/>
                      <a:pt x="2828" y="426"/>
                    </a:cubicBezTo>
                    <a:lnTo>
                      <a:pt x="3132" y="213"/>
                    </a:lnTo>
                    <a:cubicBezTo>
                      <a:pt x="3162" y="153"/>
                      <a:pt x="3223" y="122"/>
                      <a:pt x="3253" y="92"/>
                    </a:cubicBezTo>
                    <a:lnTo>
                      <a:pt x="3253" y="31"/>
                    </a:lnTo>
                    <a:cubicBezTo>
                      <a:pt x="3223" y="31"/>
                      <a:pt x="3223" y="1"/>
                      <a:pt x="32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6"/>
              <p:cNvSpPr/>
              <p:nvPr/>
            </p:nvSpPr>
            <p:spPr>
              <a:xfrm>
                <a:off x="3056136" y="2849351"/>
                <a:ext cx="69560" cy="47168"/>
              </a:xfrm>
              <a:custGeom>
                <a:avLst/>
                <a:gdLst/>
                <a:ahLst/>
                <a:cxnLst/>
                <a:rect l="l" t="t" r="r" b="b"/>
                <a:pathLst>
                  <a:path w="2889" h="1959" extrusionOk="0">
                    <a:moveTo>
                      <a:pt x="2827" y="0"/>
                    </a:moveTo>
                    <a:cubicBezTo>
                      <a:pt x="2797" y="31"/>
                      <a:pt x="2767" y="61"/>
                      <a:pt x="2736" y="92"/>
                    </a:cubicBezTo>
                    <a:lnTo>
                      <a:pt x="2402" y="274"/>
                    </a:lnTo>
                    <a:cubicBezTo>
                      <a:pt x="2341" y="304"/>
                      <a:pt x="2280" y="335"/>
                      <a:pt x="2250" y="365"/>
                    </a:cubicBezTo>
                    <a:cubicBezTo>
                      <a:pt x="2128" y="456"/>
                      <a:pt x="2007" y="548"/>
                      <a:pt x="1885" y="608"/>
                    </a:cubicBezTo>
                    <a:lnTo>
                      <a:pt x="1824" y="669"/>
                    </a:lnTo>
                    <a:lnTo>
                      <a:pt x="1581" y="821"/>
                    </a:lnTo>
                    <a:lnTo>
                      <a:pt x="1216" y="1064"/>
                    </a:lnTo>
                    <a:lnTo>
                      <a:pt x="852" y="1277"/>
                    </a:lnTo>
                    <a:cubicBezTo>
                      <a:pt x="791" y="1307"/>
                      <a:pt x="730" y="1338"/>
                      <a:pt x="669" y="1368"/>
                    </a:cubicBezTo>
                    <a:cubicBezTo>
                      <a:pt x="578" y="1459"/>
                      <a:pt x="456" y="1520"/>
                      <a:pt x="335" y="1551"/>
                    </a:cubicBezTo>
                    <a:lnTo>
                      <a:pt x="244" y="1551"/>
                    </a:lnTo>
                    <a:cubicBezTo>
                      <a:pt x="211" y="1534"/>
                      <a:pt x="179" y="1527"/>
                      <a:pt x="148" y="1527"/>
                    </a:cubicBezTo>
                    <a:cubicBezTo>
                      <a:pt x="66" y="1527"/>
                      <a:pt x="0" y="1583"/>
                      <a:pt x="0" y="1672"/>
                    </a:cubicBezTo>
                    <a:cubicBezTo>
                      <a:pt x="0" y="1703"/>
                      <a:pt x="0" y="1733"/>
                      <a:pt x="31" y="1794"/>
                    </a:cubicBezTo>
                    <a:cubicBezTo>
                      <a:pt x="61" y="1824"/>
                      <a:pt x="92" y="1855"/>
                      <a:pt x="122" y="1885"/>
                    </a:cubicBezTo>
                    <a:cubicBezTo>
                      <a:pt x="152" y="1915"/>
                      <a:pt x="183" y="1915"/>
                      <a:pt x="244" y="1946"/>
                    </a:cubicBezTo>
                    <a:cubicBezTo>
                      <a:pt x="270" y="1955"/>
                      <a:pt x="297" y="1958"/>
                      <a:pt x="324" y="1958"/>
                    </a:cubicBezTo>
                    <a:cubicBezTo>
                      <a:pt x="388" y="1958"/>
                      <a:pt x="453" y="1937"/>
                      <a:pt x="517" y="1915"/>
                    </a:cubicBezTo>
                    <a:cubicBezTo>
                      <a:pt x="578" y="1855"/>
                      <a:pt x="669" y="1855"/>
                      <a:pt x="700" y="1824"/>
                    </a:cubicBezTo>
                    <a:cubicBezTo>
                      <a:pt x="821" y="1733"/>
                      <a:pt x="912" y="1672"/>
                      <a:pt x="1034" y="1611"/>
                    </a:cubicBezTo>
                    <a:lnTo>
                      <a:pt x="1156" y="1520"/>
                    </a:lnTo>
                    <a:cubicBezTo>
                      <a:pt x="1277" y="1429"/>
                      <a:pt x="1399" y="1368"/>
                      <a:pt x="1490" y="1277"/>
                    </a:cubicBezTo>
                    <a:cubicBezTo>
                      <a:pt x="1611" y="1186"/>
                      <a:pt x="1703" y="1064"/>
                      <a:pt x="1824" y="973"/>
                    </a:cubicBezTo>
                    <a:cubicBezTo>
                      <a:pt x="1885" y="943"/>
                      <a:pt x="1946" y="912"/>
                      <a:pt x="2007" y="851"/>
                    </a:cubicBezTo>
                    <a:cubicBezTo>
                      <a:pt x="2128" y="730"/>
                      <a:pt x="2250" y="639"/>
                      <a:pt x="2371" y="548"/>
                    </a:cubicBezTo>
                    <a:cubicBezTo>
                      <a:pt x="2432" y="517"/>
                      <a:pt x="2493" y="487"/>
                      <a:pt x="2523" y="426"/>
                    </a:cubicBezTo>
                    <a:lnTo>
                      <a:pt x="2767" y="213"/>
                    </a:lnTo>
                    <a:cubicBezTo>
                      <a:pt x="2827" y="183"/>
                      <a:pt x="2858" y="152"/>
                      <a:pt x="2888" y="92"/>
                    </a:cubicBezTo>
                    <a:cubicBezTo>
                      <a:pt x="2888" y="92"/>
                      <a:pt x="2888" y="61"/>
                      <a:pt x="2888" y="61"/>
                    </a:cubicBezTo>
                    <a:lnTo>
                      <a:pt x="2888" y="31"/>
                    </a:lnTo>
                    <a:cubicBezTo>
                      <a:pt x="2858" y="31"/>
                      <a:pt x="2858" y="0"/>
                      <a:pt x="28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6"/>
              <p:cNvSpPr/>
              <p:nvPr/>
            </p:nvSpPr>
            <p:spPr>
              <a:xfrm>
                <a:off x="3059073" y="2864905"/>
                <a:ext cx="87835" cy="53548"/>
              </a:xfrm>
              <a:custGeom>
                <a:avLst/>
                <a:gdLst/>
                <a:ahLst/>
                <a:cxnLst/>
                <a:rect l="l" t="t" r="r" b="b"/>
                <a:pathLst>
                  <a:path w="3648" h="2224" extrusionOk="0">
                    <a:moveTo>
                      <a:pt x="3617" y="0"/>
                    </a:moveTo>
                    <a:cubicBezTo>
                      <a:pt x="3610" y="0"/>
                      <a:pt x="3602" y="8"/>
                      <a:pt x="3587" y="23"/>
                    </a:cubicBezTo>
                    <a:cubicBezTo>
                      <a:pt x="3556" y="23"/>
                      <a:pt x="3496" y="84"/>
                      <a:pt x="3465" y="84"/>
                    </a:cubicBezTo>
                    <a:lnTo>
                      <a:pt x="3070" y="297"/>
                    </a:lnTo>
                    <a:cubicBezTo>
                      <a:pt x="2979" y="327"/>
                      <a:pt x="2918" y="388"/>
                      <a:pt x="2827" y="449"/>
                    </a:cubicBezTo>
                    <a:cubicBezTo>
                      <a:pt x="2705" y="540"/>
                      <a:pt x="2553" y="631"/>
                      <a:pt x="2401" y="722"/>
                    </a:cubicBezTo>
                    <a:lnTo>
                      <a:pt x="2341" y="753"/>
                    </a:lnTo>
                    <a:lnTo>
                      <a:pt x="2006" y="935"/>
                    </a:lnTo>
                    <a:lnTo>
                      <a:pt x="1520" y="1209"/>
                    </a:lnTo>
                    <a:lnTo>
                      <a:pt x="1094" y="1482"/>
                    </a:lnTo>
                    <a:cubicBezTo>
                      <a:pt x="1003" y="1512"/>
                      <a:pt x="942" y="1543"/>
                      <a:pt x="851" y="1604"/>
                    </a:cubicBezTo>
                    <a:cubicBezTo>
                      <a:pt x="730" y="1695"/>
                      <a:pt x="578" y="1756"/>
                      <a:pt x="426" y="1786"/>
                    </a:cubicBezTo>
                    <a:lnTo>
                      <a:pt x="334" y="1786"/>
                    </a:lnTo>
                    <a:cubicBezTo>
                      <a:pt x="314" y="1781"/>
                      <a:pt x="292" y="1778"/>
                      <a:pt x="270" y="1778"/>
                    </a:cubicBezTo>
                    <a:cubicBezTo>
                      <a:pt x="164" y="1778"/>
                      <a:pt x="56" y="1837"/>
                      <a:pt x="30" y="1938"/>
                    </a:cubicBezTo>
                    <a:cubicBezTo>
                      <a:pt x="0" y="1968"/>
                      <a:pt x="0" y="1999"/>
                      <a:pt x="30" y="2060"/>
                    </a:cubicBezTo>
                    <a:cubicBezTo>
                      <a:pt x="61" y="2090"/>
                      <a:pt x="91" y="2151"/>
                      <a:pt x="122" y="2181"/>
                    </a:cubicBezTo>
                    <a:cubicBezTo>
                      <a:pt x="182" y="2181"/>
                      <a:pt x="213" y="2212"/>
                      <a:pt x="243" y="2212"/>
                    </a:cubicBezTo>
                    <a:cubicBezTo>
                      <a:pt x="276" y="2220"/>
                      <a:pt x="308" y="2223"/>
                      <a:pt x="340" y="2223"/>
                    </a:cubicBezTo>
                    <a:cubicBezTo>
                      <a:pt x="428" y="2223"/>
                      <a:pt x="511" y="2195"/>
                      <a:pt x="578" y="2151"/>
                    </a:cubicBezTo>
                    <a:cubicBezTo>
                      <a:pt x="669" y="2120"/>
                      <a:pt x="760" y="2120"/>
                      <a:pt x="851" y="2060"/>
                    </a:cubicBezTo>
                    <a:cubicBezTo>
                      <a:pt x="973" y="1968"/>
                      <a:pt x="1125" y="1877"/>
                      <a:pt x="1277" y="1816"/>
                    </a:cubicBezTo>
                    <a:lnTo>
                      <a:pt x="1398" y="1725"/>
                    </a:lnTo>
                    <a:cubicBezTo>
                      <a:pt x="1550" y="1634"/>
                      <a:pt x="1733" y="1543"/>
                      <a:pt x="1854" y="1421"/>
                    </a:cubicBezTo>
                    <a:cubicBezTo>
                      <a:pt x="2006" y="1330"/>
                      <a:pt x="2128" y="1209"/>
                      <a:pt x="2280" y="1117"/>
                    </a:cubicBezTo>
                    <a:cubicBezTo>
                      <a:pt x="2341" y="1057"/>
                      <a:pt x="2432" y="1026"/>
                      <a:pt x="2493" y="965"/>
                    </a:cubicBezTo>
                    <a:cubicBezTo>
                      <a:pt x="2645" y="844"/>
                      <a:pt x="2827" y="722"/>
                      <a:pt x="2979" y="631"/>
                    </a:cubicBezTo>
                    <a:cubicBezTo>
                      <a:pt x="3070" y="570"/>
                      <a:pt x="3131" y="540"/>
                      <a:pt x="3161" y="479"/>
                    </a:cubicBezTo>
                    <a:lnTo>
                      <a:pt x="3496" y="236"/>
                    </a:lnTo>
                    <a:cubicBezTo>
                      <a:pt x="3556" y="205"/>
                      <a:pt x="3617" y="145"/>
                      <a:pt x="3648" y="114"/>
                    </a:cubicBezTo>
                    <a:cubicBezTo>
                      <a:pt x="3648" y="84"/>
                      <a:pt x="3648" y="84"/>
                      <a:pt x="3648" y="53"/>
                    </a:cubicBezTo>
                    <a:lnTo>
                      <a:pt x="3648" y="23"/>
                    </a:lnTo>
                    <a:cubicBezTo>
                      <a:pt x="3632" y="8"/>
                      <a:pt x="3625" y="0"/>
                      <a:pt x="36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6"/>
              <p:cNvSpPr/>
              <p:nvPr/>
            </p:nvSpPr>
            <p:spPr>
              <a:xfrm>
                <a:off x="3075157" y="2886671"/>
                <a:ext cx="82730" cy="53741"/>
              </a:xfrm>
              <a:custGeom>
                <a:avLst/>
                <a:gdLst/>
                <a:ahLst/>
                <a:cxnLst/>
                <a:rect l="l" t="t" r="r" b="b"/>
                <a:pathLst>
                  <a:path w="3436" h="2232" extrusionOk="0">
                    <a:moveTo>
                      <a:pt x="3344" y="1"/>
                    </a:moveTo>
                    <a:cubicBezTo>
                      <a:pt x="3314" y="31"/>
                      <a:pt x="3284" y="61"/>
                      <a:pt x="3223" y="92"/>
                    </a:cubicBezTo>
                    <a:lnTo>
                      <a:pt x="2858" y="274"/>
                    </a:lnTo>
                    <a:cubicBezTo>
                      <a:pt x="2767" y="335"/>
                      <a:pt x="2706" y="365"/>
                      <a:pt x="2645" y="426"/>
                    </a:cubicBezTo>
                    <a:cubicBezTo>
                      <a:pt x="2524" y="517"/>
                      <a:pt x="2372" y="608"/>
                      <a:pt x="2220" y="700"/>
                    </a:cubicBezTo>
                    <a:lnTo>
                      <a:pt x="2159" y="730"/>
                    </a:lnTo>
                    <a:lnTo>
                      <a:pt x="1855" y="912"/>
                    </a:lnTo>
                    <a:lnTo>
                      <a:pt x="1429" y="1186"/>
                    </a:lnTo>
                    <a:lnTo>
                      <a:pt x="1004" y="1429"/>
                    </a:lnTo>
                    <a:cubicBezTo>
                      <a:pt x="943" y="1490"/>
                      <a:pt x="852" y="1520"/>
                      <a:pt x="791" y="1581"/>
                    </a:cubicBezTo>
                    <a:cubicBezTo>
                      <a:pt x="669" y="1672"/>
                      <a:pt x="518" y="1733"/>
                      <a:pt x="396" y="1794"/>
                    </a:cubicBezTo>
                    <a:cubicBezTo>
                      <a:pt x="376" y="1794"/>
                      <a:pt x="342" y="1807"/>
                      <a:pt x="313" y="1807"/>
                    </a:cubicBezTo>
                    <a:cubicBezTo>
                      <a:pt x="298" y="1807"/>
                      <a:pt x="284" y="1804"/>
                      <a:pt x="274" y="1794"/>
                    </a:cubicBezTo>
                    <a:cubicBezTo>
                      <a:pt x="258" y="1790"/>
                      <a:pt x="242" y="1788"/>
                      <a:pt x="227" y="1788"/>
                    </a:cubicBezTo>
                    <a:cubicBezTo>
                      <a:pt x="123" y="1788"/>
                      <a:pt x="31" y="1871"/>
                      <a:pt x="31" y="1976"/>
                    </a:cubicBezTo>
                    <a:cubicBezTo>
                      <a:pt x="1" y="2007"/>
                      <a:pt x="1" y="2037"/>
                      <a:pt x="31" y="2067"/>
                    </a:cubicBezTo>
                    <a:cubicBezTo>
                      <a:pt x="31" y="2128"/>
                      <a:pt x="92" y="2159"/>
                      <a:pt x="122" y="2189"/>
                    </a:cubicBezTo>
                    <a:cubicBezTo>
                      <a:pt x="153" y="2219"/>
                      <a:pt x="214" y="2219"/>
                      <a:pt x="244" y="2219"/>
                    </a:cubicBezTo>
                    <a:cubicBezTo>
                      <a:pt x="277" y="2228"/>
                      <a:pt x="307" y="2231"/>
                      <a:pt x="336" y="2231"/>
                    </a:cubicBezTo>
                    <a:cubicBezTo>
                      <a:pt x="414" y="2231"/>
                      <a:pt x="481" y="2203"/>
                      <a:pt x="548" y="2159"/>
                    </a:cubicBezTo>
                    <a:cubicBezTo>
                      <a:pt x="609" y="2128"/>
                      <a:pt x="730" y="2098"/>
                      <a:pt x="821" y="2037"/>
                    </a:cubicBezTo>
                    <a:cubicBezTo>
                      <a:pt x="943" y="1915"/>
                      <a:pt x="1065" y="1824"/>
                      <a:pt x="1186" y="1764"/>
                    </a:cubicBezTo>
                    <a:cubicBezTo>
                      <a:pt x="1247" y="1733"/>
                      <a:pt x="1277" y="1703"/>
                      <a:pt x="1338" y="1672"/>
                    </a:cubicBezTo>
                    <a:lnTo>
                      <a:pt x="1733" y="1368"/>
                    </a:lnTo>
                    <a:cubicBezTo>
                      <a:pt x="1855" y="1277"/>
                      <a:pt x="1977" y="1156"/>
                      <a:pt x="2128" y="1064"/>
                    </a:cubicBezTo>
                    <a:cubicBezTo>
                      <a:pt x="2189" y="1004"/>
                      <a:pt x="2250" y="973"/>
                      <a:pt x="2341" y="912"/>
                    </a:cubicBezTo>
                    <a:cubicBezTo>
                      <a:pt x="2463" y="791"/>
                      <a:pt x="2645" y="669"/>
                      <a:pt x="2797" y="578"/>
                    </a:cubicBezTo>
                    <a:cubicBezTo>
                      <a:pt x="2858" y="548"/>
                      <a:pt x="2919" y="487"/>
                      <a:pt x="2980" y="456"/>
                    </a:cubicBezTo>
                    <a:lnTo>
                      <a:pt x="3284" y="213"/>
                    </a:lnTo>
                    <a:cubicBezTo>
                      <a:pt x="3344" y="183"/>
                      <a:pt x="3435" y="92"/>
                      <a:pt x="3435" y="92"/>
                    </a:cubicBezTo>
                    <a:cubicBezTo>
                      <a:pt x="3435" y="92"/>
                      <a:pt x="3435" y="61"/>
                      <a:pt x="3435" y="31"/>
                    </a:cubicBezTo>
                    <a:lnTo>
                      <a:pt x="340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6"/>
              <p:cNvSpPr/>
              <p:nvPr/>
            </p:nvSpPr>
            <p:spPr>
              <a:xfrm>
                <a:off x="2903172" y="2951801"/>
                <a:ext cx="71029" cy="52730"/>
              </a:xfrm>
              <a:custGeom>
                <a:avLst/>
                <a:gdLst/>
                <a:ahLst/>
                <a:cxnLst/>
                <a:rect l="l" t="t" r="r" b="b"/>
                <a:pathLst>
                  <a:path w="2950" h="2190" extrusionOk="0">
                    <a:moveTo>
                      <a:pt x="2888" y="1"/>
                    </a:moveTo>
                    <a:cubicBezTo>
                      <a:pt x="2858" y="31"/>
                      <a:pt x="2797" y="62"/>
                      <a:pt x="2767" y="92"/>
                    </a:cubicBezTo>
                    <a:lnTo>
                      <a:pt x="2432" y="305"/>
                    </a:lnTo>
                    <a:cubicBezTo>
                      <a:pt x="2372" y="335"/>
                      <a:pt x="2341" y="366"/>
                      <a:pt x="2280" y="426"/>
                    </a:cubicBezTo>
                    <a:cubicBezTo>
                      <a:pt x="2159" y="548"/>
                      <a:pt x="2037" y="639"/>
                      <a:pt x="1916" y="700"/>
                    </a:cubicBezTo>
                    <a:lnTo>
                      <a:pt x="1855" y="761"/>
                    </a:lnTo>
                    <a:lnTo>
                      <a:pt x="1612" y="943"/>
                    </a:lnTo>
                    <a:lnTo>
                      <a:pt x="1247" y="1217"/>
                    </a:lnTo>
                    <a:lnTo>
                      <a:pt x="882" y="1460"/>
                    </a:lnTo>
                    <a:cubicBezTo>
                      <a:pt x="821" y="1490"/>
                      <a:pt x="761" y="1521"/>
                      <a:pt x="700" y="1581"/>
                    </a:cubicBezTo>
                    <a:cubicBezTo>
                      <a:pt x="578" y="1673"/>
                      <a:pt x="457" y="1733"/>
                      <a:pt x="335" y="1764"/>
                    </a:cubicBezTo>
                    <a:cubicBezTo>
                      <a:pt x="320" y="1779"/>
                      <a:pt x="305" y="1787"/>
                      <a:pt x="290" y="1787"/>
                    </a:cubicBezTo>
                    <a:cubicBezTo>
                      <a:pt x="274" y="1787"/>
                      <a:pt x="259" y="1779"/>
                      <a:pt x="244" y="1764"/>
                    </a:cubicBezTo>
                    <a:cubicBezTo>
                      <a:pt x="224" y="1759"/>
                      <a:pt x="204" y="1756"/>
                      <a:pt x="186" y="1756"/>
                    </a:cubicBezTo>
                    <a:cubicBezTo>
                      <a:pt x="95" y="1756"/>
                      <a:pt x="31" y="1819"/>
                      <a:pt x="31" y="1946"/>
                    </a:cubicBezTo>
                    <a:cubicBezTo>
                      <a:pt x="1" y="1946"/>
                      <a:pt x="1" y="1976"/>
                      <a:pt x="31" y="2037"/>
                    </a:cubicBezTo>
                    <a:cubicBezTo>
                      <a:pt x="62" y="2098"/>
                      <a:pt x="92" y="2128"/>
                      <a:pt x="153" y="2128"/>
                    </a:cubicBezTo>
                    <a:cubicBezTo>
                      <a:pt x="183" y="2159"/>
                      <a:pt x="214" y="2189"/>
                      <a:pt x="274" y="2189"/>
                    </a:cubicBezTo>
                    <a:cubicBezTo>
                      <a:pt x="366" y="2189"/>
                      <a:pt x="457" y="2189"/>
                      <a:pt x="548" y="2128"/>
                    </a:cubicBezTo>
                    <a:cubicBezTo>
                      <a:pt x="609" y="2098"/>
                      <a:pt x="700" y="2068"/>
                      <a:pt x="730" y="2007"/>
                    </a:cubicBezTo>
                    <a:cubicBezTo>
                      <a:pt x="852" y="1916"/>
                      <a:pt x="973" y="1825"/>
                      <a:pt x="1065" y="1764"/>
                    </a:cubicBezTo>
                    <a:lnTo>
                      <a:pt x="1186" y="1673"/>
                    </a:lnTo>
                    <a:cubicBezTo>
                      <a:pt x="1308" y="1581"/>
                      <a:pt x="1429" y="1490"/>
                      <a:pt x="1551" y="1369"/>
                    </a:cubicBezTo>
                    <a:cubicBezTo>
                      <a:pt x="1673" y="1277"/>
                      <a:pt x="1825" y="1125"/>
                      <a:pt x="1885" y="1065"/>
                    </a:cubicBezTo>
                    <a:cubicBezTo>
                      <a:pt x="1916" y="1004"/>
                      <a:pt x="2007" y="973"/>
                      <a:pt x="2037" y="913"/>
                    </a:cubicBezTo>
                    <a:cubicBezTo>
                      <a:pt x="2159" y="791"/>
                      <a:pt x="2280" y="669"/>
                      <a:pt x="2432" y="578"/>
                    </a:cubicBezTo>
                    <a:cubicBezTo>
                      <a:pt x="2493" y="548"/>
                      <a:pt x="2524" y="487"/>
                      <a:pt x="2584" y="457"/>
                    </a:cubicBezTo>
                    <a:lnTo>
                      <a:pt x="2828" y="214"/>
                    </a:lnTo>
                    <a:cubicBezTo>
                      <a:pt x="2858" y="183"/>
                      <a:pt x="2919" y="122"/>
                      <a:pt x="2949" y="62"/>
                    </a:cubicBezTo>
                    <a:lnTo>
                      <a:pt x="2949" y="31"/>
                    </a:lnTo>
                    <a:lnTo>
                      <a:pt x="291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6"/>
              <p:cNvSpPr/>
              <p:nvPr/>
            </p:nvSpPr>
            <p:spPr>
              <a:xfrm>
                <a:off x="2911238" y="2969040"/>
                <a:ext cx="84921" cy="60362"/>
              </a:xfrm>
              <a:custGeom>
                <a:avLst/>
                <a:gdLst/>
                <a:ahLst/>
                <a:cxnLst/>
                <a:rect l="l" t="t" r="r" b="b"/>
                <a:pathLst>
                  <a:path w="3527" h="2507" extrusionOk="0">
                    <a:moveTo>
                      <a:pt x="3487" y="1"/>
                    </a:moveTo>
                    <a:cubicBezTo>
                      <a:pt x="3482" y="1"/>
                      <a:pt x="3475" y="4"/>
                      <a:pt x="3465" y="14"/>
                    </a:cubicBezTo>
                    <a:cubicBezTo>
                      <a:pt x="3404" y="45"/>
                      <a:pt x="3374" y="75"/>
                      <a:pt x="3313" y="105"/>
                    </a:cubicBezTo>
                    <a:lnTo>
                      <a:pt x="2949" y="349"/>
                    </a:lnTo>
                    <a:cubicBezTo>
                      <a:pt x="2888" y="379"/>
                      <a:pt x="2797" y="440"/>
                      <a:pt x="2736" y="501"/>
                    </a:cubicBezTo>
                    <a:cubicBezTo>
                      <a:pt x="2614" y="622"/>
                      <a:pt x="2462" y="713"/>
                      <a:pt x="2310" y="805"/>
                    </a:cubicBezTo>
                    <a:lnTo>
                      <a:pt x="2249" y="865"/>
                    </a:lnTo>
                    <a:lnTo>
                      <a:pt x="1945" y="1078"/>
                    </a:lnTo>
                    <a:lnTo>
                      <a:pt x="1490" y="1382"/>
                    </a:lnTo>
                    <a:lnTo>
                      <a:pt x="1064" y="1656"/>
                    </a:lnTo>
                    <a:cubicBezTo>
                      <a:pt x="973" y="1716"/>
                      <a:pt x="912" y="1747"/>
                      <a:pt x="821" y="1808"/>
                    </a:cubicBezTo>
                    <a:cubicBezTo>
                      <a:pt x="699" y="1899"/>
                      <a:pt x="547" y="1990"/>
                      <a:pt x="395" y="2051"/>
                    </a:cubicBezTo>
                    <a:cubicBezTo>
                      <a:pt x="365" y="2051"/>
                      <a:pt x="334" y="2081"/>
                      <a:pt x="304" y="2081"/>
                    </a:cubicBezTo>
                    <a:cubicBezTo>
                      <a:pt x="278" y="2068"/>
                      <a:pt x="251" y="2062"/>
                      <a:pt x="224" y="2062"/>
                    </a:cubicBezTo>
                    <a:cubicBezTo>
                      <a:pt x="125" y="2062"/>
                      <a:pt x="31" y="2144"/>
                      <a:pt x="31" y="2264"/>
                    </a:cubicBezTo>
                    <a:cubicBezTo>
                      <a:pt x="0" y="2264"/>
                      <a:pt x="0" y="2294"/>
                      <a:pt x="31" y="2355"/>
                    </a:cubicBezTo>
                    <a:cubicBezTo>
                      <a:pt x="61" y="2385"/>
                      <a:pt x="91" y="2446"/>
                      <a:pt x="122" y="2476"/>
                    </a:cubicBezTo>
                    <a:cubicBezTo>
                      <a:pt x="152" y="2476"/>
                      <a:pt x="213" y="2476"/>
                      <a:pt x="243" y="2507"/>
                    </a:cubicBezTo>
                    <a:cubicBezTo>
                      <a:pt x="365" y="2507"/>
                      <a:pt x="486" y="2476"/>
                      <a:pt x="578" y="2416"/>
                    </a:cubicBezTo>
                    <a:cubicBezTo>
                      <a:pt x="669" y="2385"/>
                      <a:pt x="760" y="2324"/>
                      <a:pt x="851" y="2264"/>
                    </a:cubicBezTo>
                    <a:cubicBezTo>
                      <a:pt x="973" y="2172"/>
                      <a:pt x="1125" y="2051"/>
                      <a:pt x="1246" y="1960"/>
                    </a:cubicBezTo>
                    <a:lnTo>
                      <a:pt x="1398" y="1868"/>
                    </a:lnTo>
                    <a:cubicBezTo>
                      <a:pt x="1550" y="1747"/>
                      <a:pt x="1702" y="1656"/>
                      <a:pt x="1824" y="1534"/>
                    </a:cubicBezTo>
                    <a:cubicBezTo>
                      <a:pt x="1945" y="1443"/>
                      <a:pt x="2067" y="1321"/>
                      <a:pt x="2219" y="1200"/>
                    </a:cubicBezTo>
                    <a:cubicBezTo>
                      <a:pt x="2280" y="1139"/>
                      <a:pt x="2371" y="1078"/>
                      <a:pt x="2432" y="1048"/>
                    </a:cubicBezTo>
                    <a:cubicBezTo>
                      <a:pt x="2584" y="896"/>
                      <a:pt x="2736" y="774"/>
                      <a:pt x="2888" y="653"/>
                    </a:cubicBezTo>
                    <a:cubicBezTo>
                      <a:pt x="2949" y="622"/>
                      <a:pt x="3009" y="561"/>
                      <a:pt x="3070" y="501"/>
                    </a:cubicBezTo>
                    <a:lnTo>
                      <a:pt x="3374" y="227"/>
                    </a:lnTo>
                    <a:cubicBezTo>
                      <a:pt x="3435" y="197"/>
                      <a:pt x="3496" y="136"/>
                      <a:pt x="3526" y="105"/>
                    </a:cubicBezTo>
                    <a:cubicBezTo>
                      <a:pt x="3526" y="75"/>
                      <a:pt x="3526" y="75"/>
                      <a:pt x="3526" y="45"/>
                    </a:cubicBezTo>
                    <a:cubicBezTo>
                      <a:pt x="3526" y="14"/>
                      <a:pt x="3526" y="14"/>
                      <a:pt x="3496" y="14"/>
                    </a:cubicBezTo>
                    <a:cubicBezTo>
                      <a:pt x="3496" y="14"/>
                      <a:pt x="3496" y="1"/>
                      <a:pt x="3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6"/>
              <p:cNvSpPr/>
              <p:nvPr/>
            </p:nvSpPr>
            <p:spPr>
              <a:xfrm>
                <a:off x="2929536" y="2996633"/>
                <a:ext cx="76133" cy="50635"/>
              </a:xfrm>
              <a:custGeom>
                <a:avLst/>
                <a:gdLst/>
                <a:ahLst/>
                <a:cxnLst/>
                <a:rect l="l" t="t" r="r" b="b"/>
                <a:pathLst>
                  <a:path w="3162" h="2103" extrusionOk="0">
                    <a:moveTo>
                      <a:pt x="3131" y="1"/>
                    </a:moveTo>
                    <a:cubicBezTo>
                      <a:pt x="3123" y="1"/>
                      <a:pt x="3116" y="8"/>
                      <a:pt x="3100" y="23"/>
                    </a:cubicBezTo>
                    <a:cubicBezTo>
                      <a:pt x="3070" y="23"/>
                      <a:pt x="3040" y="54"/>
                      <a:pt x="3009" y="84"/>
                    </a:cubicBezTo>
                    <a:lnTo>
                      <a:pt x="2644" y="297"/>
                    </a:lnTo>
                    <a:cubicBezTo>
                      <a:pt x="2584" y="327"/>
                      <a:pt x="2523" y="358"/>
                      <a:pt x="2462" y="418"/>
                    </a:cubicBezTo>
                    <a:cubicBezTo>
                      <a:pt x="2341" y="510"/>
                      <a:pt x="2219" y="601"/>
                      <a:pt x="2097" y="692"/>
                    </a:cubicBezTo>
                    <a:lnTo>
                      <a:pt x="2037" y="722"/>
                    </a:lnTo>
                    <a:lnTo>
                      <a:pt x="1763" y="905"/>
                    </a:lnTo>
                    <a:lnTo>
                      <a:pt x="1337" y="1148"/>
                    </a:lnTo>
                    <a:lnTo>
                      <a:pt x="973" y="1391"/>
                    </a:lnTo>
                    <a:cubicBezTo>
                      <a:pt x="882" y="1422"/>
                      <a:pt x="821" y="1452"/>
                      <a:pt x="760" y="1513"/>
                    </a:cubicBezTo>
                    <a:cubicBezTo>
                      <a:pt x="638" y="1604"/>
                      <a:pt x="517" y="1665"/>
                      <a:pt x="395" y="1695"/>
                    </a:cubicBezTo>
                    <a:lnTo>
                      <a:pt x="304" y="1695"/>
                    </a:lnTo>
                    <a:cubicBezTo>
                      <a:pt x="277" y="1682"/>
                      <a:pt x="251" y="1676"/>
                      <a:pt x="225" y="1676"/>
                    </a:cubicBezTo>
                    <a:cubicBezTo>
                      <a:pt x="133" y="1676"/>
                      <a:pt x="54" y="1752"/>
                      <a:pt x="30" y="1847"/>
                    </a:cubicBezTo>
                    <a:cubicBezTo>
                      <a:pt x="30" y="1847"/>
                      <a:pt x="0" y="1877"/>
                      <a:pt x="30" y="1938"/>
                    </a:cubicBezTo>
                    <a:cubicBezTo>
                      <a:pt x="61" y="1999"/>
                      <a:pt x="91" y="2029"/>
                      <a:pt x="152" y="2060"/>
                    </a:cubicBezTo>
                    <a:cubicBezTo>
                      <a:pt x="182" y="2060"/>
                      <a:pt x="213" y="2090"/>
                      <a:pt x="243" y="2090"/>
                    </a:cubicBezTo>
                    <a:cubicBezTo>
                      <a:pt x="279" y="2099"/>
                      <a:pt x="312" y="2103"/>
                      <a:pt x="343" y="2103"/>
                    </a:cubicBezTo>
                    <a:cubicBezTo>
                      <a:pt x="418" y="2103"/>
                      <a:pt x="483" y="2081"/>
                      <a:pt x="547" y="2060"/>
                    </a:cubicBezTo>
                    <a:cubicBezTo>
                      <a:pt x="608" y="1999"/>
                      <a:pt x="699" y="1999"/>
                      <a:pt x="790" y="1969"/>
                    </a:cubicBezTo>
                    <a:cubicBezTo>
                      <a:pt x="912" y="1877"/>
                      <a:pt x="1033" y="1786"/>
                      <a:pt x="1155" y="1725"/>
                    </a:cubicBezTo>
                    <a:lnTo>
                      <a:pt x="1277" y="1634"/>
                    </a:lnTo>
                    <a:cubicBezTo>
                      <a:pt x="1398" y="1543"/>
                      <a:pt x="1520" y="1452"/>
                      <a:pt x="1641" y="1361"/>
                    </a:cubicBezTo>
                    <a:cubicBezTo>
                      <a:pt x="1763" y="1270"/>
                      <a:pt x="1945" y="1118"/>
                      <a:pt x="2006" y="1057"/>
                    </a:cubicBezTo>
                    <a:cubicBezTo>
                      <a:pt x="2067" y="996"/>
                      <a:pt x="2128" y="966"/>
                      <a:pt x="2189" y="905"/>
                    </a:cubicBezTo>
                    <a:cubicBezTo>
                      <a:pt x="2341" y="783"/>
                      <a:pt x="2462" y="692"/>
                      <a:pt x="2614" y="601"/>
                    </a:cubicBezTo>
                    <a:cubicBezTo>
                      <a:pt x="2675" y="540"/>
                      <a:pt x="2705" y="510"/>
                      <a:pt x="2766" y="449"/>
                    </a:cubicBezTo>
                    <a:lnTo>
                      <a:pt x="3040" y="236"/>
                    </a:lnTo>
                    <a:cubicBezTo>
                      <a:pt x="3100" y="206"/>
                      <a:pt x="3131" y="145"/>
                      <a:pt x="3161" y="114"/>
                    </a:cubicBezTo>
                    <a:lnTo>
                      <a:pt x="3161" y="54"/>
                    </a:lnTo>
                    <a:cubicBezTo>
                      <a:pt x="3161" y="54"/>
                      <a:pt x="3161" y="54"/>
                      <a:pt x="3161" y="23"/>
                    </a:cubicBezTo>
                    <a:cubicBezTo>
                      <a:pt x="3146" y="8"/>
                      <a:pt x="3138" y="1"/>
                      <a:pt x="31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6" name="Google Shape;976;p26"/>
            <p:cNvSpPr txBox="1"/>
            <p:nvPr/>
          </p:nvSpPr>
          <p:spPr>
            <a:xfrm>
              <a:off x="2398424" y="1604891"/>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77" name="Google Shape;977;p26"/>
            <p:cNvSpPr txBox="1"/>
            <p:nvPr/>
          </p:nvSpPr>
          <p:spPr>
            <a:xfrm>
              <a:off x="2389973" y="1240726"/>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Kinh tế</a:t>
              </a:r>
              <a:endParaRPr kumimoji="0" sz="28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grpSp>
        <p:nvGrpSpPr>
          <p:cNvPr id="999" name="Google Shape;999;p26"/>
          <p:cNvGrpSpPr/>
          <p:nvPr/>
        </p:nvGrpSpPr>
        <p:grpSpPr>
          <a:xfrm>
            <a:off x="196693" y="3486095"/>
            <a:ext cx="3712893" cy="3123115"/>
            <a:chOff x="715634" y="2826549"/>
            <a:chExt cx="1482490" cy="1939562"/>
          </a:xfrm>
        </p:grpSpPr>
        <p:grpSp>
          <p:nvGrpSpPr>
            <p:cNvPr id="1000" name="Google Shape;1000;p26"/>
            <p:cNvGrpSpPr/>
            <p:nvPr/>
          </p:nvGrpSpPr>
          <p:grpSpPr>
            <a:xfrm rot="10800000">
              <a:off x="715634" y="3504122"/>
              <a:ext cx="1482490" cy="1261989"/>
              <a:chOff x="5407598" y="1210565"/>
              <a:chExt cx="1482490" cy="1261989"/>
            </a:xfrm>
          </p:grpSpPr>
          <p:sp>
            <p:nvSpPr>
              <p:cNvPr id="1001" name="Google Shape;1001;p26"/>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2" name="Google Shape;1002;p26"/>
              <p:cNvGrpSpPr/>
              <p:nvPr/>
            </p:nvGrpSpPr>
            <p:grpSpPr>
              <a:xfrm>
                <a:off x="5407598" y="1252738"/>
                <a:ext cx="1448692" cy="1219816"/>
                <a:chOff x="2463325" y="1217325"/>
                <a:chExt cx="1448692" cy="1219816"/>
              </a:xfrm>
            </p:grpSpPr>
            <p:sp>
              <p:nvSpPr>
                <p:cNvPr id="1003" name="Google Shape;1003;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26"/>
                <p:cNvSpPr/>
                <p:nvPr/>
              </p:nvSpPr>
              <p:spPr>
                <a:xfrm>
                  <a:off x="2464280" y="1445316"/>
                  <a:ext cx="1447737" cy="991825"/>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07" name="Google Shape;1007;p26"/>
            <p:cNvSpPr/>
            <p:nvPr/>
          </p:nvSpPr>
          <p:spPr>
            <a:xfrm>
              <a:off x="1209483" y="2885130"/>
              <a:ext cx="423042" cy="417335"/>
            </a:xfrm>
            <a:custGeom>
              <a:avLst/>
              <a:gdLst/>
              <a:ahLst/>
              <a:cxnLst/>
              <a:rect l="l" t="t" r="r" b="b"/>
              <a:pathLst>
                <a:path w="17570" h="17333" extrusionOk="0">
                  <a:moveTo>
                    <a:pt x="8774" y="1"/>
                  </a:moveTo>
                  <a:cubicBezTo>
                    <a:pt x="4072" y="1"/>
                    <a:pt x="212" y="3756"/>
                    <a:pt x="122" y="8454"/>
                  </a:cubicBezTo>
                  <a:cubicBezTo>
                    <a:pt x="1" y="13256"/>
                    <a:pt x="3800" y="17208"/>
                    <a:pt x="8572" y="17329"/>
                  </a:cubicBezTo>
                  <a:cubicBezTo>
                    <a:pt x="8647" y="17331"/>
                    <a:pt x="8722" y="17332"/>
                    <a:pt x="8796" y="17332"/>
                  </a:cubicBezTo>
                  <a:cubicBezTo>
                    <a:pt x="13497" y="17332"/>
                    <a:pt x="17328" y="13577"/>
                    <a:pt x="17448" y="8879"/>
                  </a:cubicBezTo>
                  <a:cubicBezTo>
                    <a:pt x="17569" y="4077"/>
                    <a:pt x="13770" y="95"/>
                    <a:pt x="8998" y="4"/>
                  </a:cubicBezTo>
                  <a:cubicBezTo>
                    <a:pt x="8923" y="2"/>
                    <a:pt x="8848" y="1"/>
                    <a:pt x="877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26"/>
            <p:cNvSpPr/>
            <p:nvPr/>
          </p:nvSpPr>
          <p:spPr>
            <a:xfrm>
              <a:off x="1267293" y="2830330"/>
              <a:ext cx="417913" cy="417913"/>
            </a:xfrm>
            <a:custGeom>
              <a:avLst/>
              <a:gdLst/>
              <a:ahLst/>
              <a:cxnLst/>
              <a:rect l="l" t="t" r="r" b="b"/>
              <a:pathLst>
                <a:path w="17357" h="17357" extrusionOk="0">
                  <a:moveTo>
                    <a:pt x="8664" y="0"/>
                  </a:moveTo>
                  <a:cubicBezTo>
                    <a:pt x="3892" y="0"/>
                    <a:pt x="1" y="3891"/>
                    <a:pt x="1" y="8663"/>
                  </a:cubicBezTo>
                  <a:cubicBezTo>
                    <a:pt x="1" y="13465"/>
                    <a:pt x="3892" y="17356"/>
                    <a:pt x="8664" y="17356"/>
                  </a:cubicBezTo>
                  <a:cubicBezTo>
                    <a:pt x="13466" y="17356"/>
                    <a:pt x="17357" y="13465"/>
                    <a:pt x="17357" y="8663"/>
                  </a:cubicBezTo>
                  <a:cubicBezTo>
                    <a:pt x="17357" y="3891"/>
                    <a:pt x="13466" y="0"/>
                    <a:pt x="866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26"/>
            <p:cNvSpPr/>
            <p:nvPr/>
          </p:nvSpPr>
          <p:spPr>
            <a:xfrm>
              <a:off x="1463429" y="3242754"/>
              <a:ext cx="33618" cy="245906"/>
            </a:xfrm>
            <a:custGeom>
              <a:avLst/>
              <a:gdLst/>
              <a:ahLst/>
              <a:cxnLst/>
              <a:rect l="l" t="t" r="r" b="b"/>
              <a:pathLst>
                <a:path w="913" h="17534" extrusionOk="0">
                  <a:moveTo>
                    <a:pt x="357" y="1"/>
                  </a:moveTo>
                  <a:cubicBezTo>
                    <a:pt x="352" y="1"/>
                    <a:pt x="345" y="4"/>
                    <a:pt x="335" y="14"/>
                  </a:cubicBezTo>
                  <a:cubicBezTo>
                    <a:pt x="335" y="14"/>
                    <a:pt x="305" y="45"/>
                    <a:pt x="30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183" y="15790"/>
                    <a:pt x="153" y="15911"/>
                  </a:cubicBezTo>
                  <a:cubicBezTo>
                    <a:pt x="1" y="16367"/>
                    <a:pt x="1" y="16853"/>
                    <a:pt x="153" y="17279"/>
                  </a:cubicBezTo>
                  <a:cubicBezTo>
                    <a:pt x="153" y="17309"/>
                    <a:pt x="153" y="17309"/>
                    <a:pt x="153" y="17340"/>
                  </a:cubicBezTo>
                  <a:cubicBezTo>
                    <a:pt x="183" y="17431"/>
                    <a:pt x="214" y="17522"/>
                    <a:pt x="305" y="17522"/>
                  </a:cubicBezTo>
                  <a:cubicBezTo>
                    <a:pt x="328" y="17530"/>
                    <a:pt x="351" y="17534"/>
                    <a:pt x="372" y="17534"/>
                  </a:cubicBezTo>
                  <a:cubicBezTo>
                    <a:pt x="438" y="17534"/>
                    <a:pt x="495" y="17499"/>
                    <a:pt x="518" y="17431"/>
                  </a:cubicBezTo>
                  <a:cubicBezTo>
                    <a:pt x="579"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822" y="8768"/>
                    <a:pt x="761" y="8039"/>
                    <a:pt x="730" y="7309"/>
                  </a:cubicBezTo>
                  <a:cubicBezTo>
                    <a:pt x="700" y="6914"/>
                    <a:pt x="700" y="6549"/>
                    <a:pt x="700" y="6154"/>
                  </a:cubicBezTo>
                  <a:cubicBezTo>
                    <a:pt x="670" y="5303"/>
                    <a:pt x="579" y="4482"/>
                    <a:pt x="609" y="3631"/>
                  </a:cubicBezTo>
                  <a:cubicBezTo>
                    <a:pt x="609" y="3327"/>
                    <a:pt x="579" y="3023"/>
                    <a:pt x="579" y="2689"/>
                  </a:cubicBezTo>
                  <a:cubicBezTo>
                    <a:pt x="548" y="2142"/>
                    <a:pt x="518" y="1564"/>
                    <a:pt x="487" y="987"/>
                  </a:cubicBezTo>
                  <a:cubicBezTo>
                    <a:pt x="487" y="713"/>
                    <a:pt x="457" y="440"/>
                    <a:pt x="427" y="136"/>
                  </a:cubicBezTo>
                  <a:cubicBezTo>
                    <a:pt x="427"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26"/>
            <p:cNvSpPr/>
            <p:nvPr/>
          </p:nvSpPr>
          <p:spPr>
            <a:xfrm>
              <a:off x="1207292" y="2826549"/>
              <a:ext cx="485234" cy="427785"/>
            </a:xfrm>
            <a:custGeom>
              <a:avLst/>
              <a:gdLst/>
              <a:ahLst/>
              <a:cxnLst/>
              <a:rect l="l" t="t" r="r" b="b"/>
              <a:pathLst>
                <a:path w="20153" h="17767" extrusionOk="0">
                  <a:moveTo>
                    <a:pt x="11276" y="1"/>
                  </a:moveTo>
                  <a:cubicBezTo>
                    <a:pt x="9409" y="1"/>
                    <a:pt x="7573" y="564"/>
                    <a:pt x="6019" y="1616"/>
                  </a:cubicBezTo>
                  <a:cubicBezTo>
                    <a:pt x="5745" y="1829"/>
                    <a:pt x="5472" y="2042"/>
                    <a:pt x="5229" y="2254"/>
                  </a:cubicBezTo>
                  <a:cubicBezTo>
                    <a:pt x="0" y="6905"/>
                    <a:pt x="1976" y="15507"/>
                    <a:pt x="8694" y="17422"/>
                  </a:cubicBezTo>
                  <a:cubicBezTo>
                    <a:pt x="9488" y="17652"/>
                    <a:pt x="10311" y="17767"/>
                    <a:pt x="11132" y="17767"/>
                  </a:cubicBezTo>
                  <a:cubicBezTo>
                    <a:pt x="11506" y="17767"/>
                    <a:pt x="11880" y="17743"/>
                    <a:pt x="12250" y="17695"/>
                  </a:cubicBezTo>
                  <a:cubicBezTo>
                    <a:pt x="14378" y="17391"/>
                    <a:pt x="16323" y="16388"/>
                    <a:pt x="17782" y="14838"/>
                  </a:cubicBezTo>
                  <a:lnTo>
                    <a:pt x="17995" y="14595"/>
                  </a:lnTo>
                  <a:lnTo>
                    <a:pt x="18208" y="14352"/>
                  </a:lnTo>
                  <a:cubicBezTo>
                    <a:pt x="18359" y="14170"/>
                    <a:pt x="18511" y="14018"/>
                    <a:pt x="18633" y="13866"/>
                  </a:cubicBezTo>
                  <a:cubicBezTo>
                    <a:pt x="19636" y="12711"/>
                    <a:pt x="20153" y="11221"/>
                    <a:pt x="20062" y="9701"/>
                  </a:cubicBezTo>
                  <a:lnTo>
                    <a:pt x="20062" y="9549"/>
                  </a:lnTo>
                  <a:cubicBezTo>
                    <a:pt x="20062" y="9245"/>
                    <a:pt x="20031" y="8972"/>
                    <a:pt x="19910" y="8911"/>
                  </a:cubicBezTo>
                  <a:cubicBezTo>
                    <a:pt x="19889" y="8901"/>
                    <a:pt x="19869" y="8896"/>
                    <a:pt x="19850" y="8896"/>
                  </a:cubicBezTo>
                  <a:cubicBezTo>
                    <a:pt x="19757" y="8896"/>
                    <a:pt x="19681" y="9018"/>
                    <a:pt x="19606" y="9245"/>
                  </a:cubicBezTo>
                  <a:cubicBezTo>
                    <a:pt x="19575" y="9397"/>
                    <a:pt x="19515" y="9580"/>
                    <a:pt x="19484" y="9762"/>
                  </a:cubicBezTo>
                  <a:cubicBezTo>
                    <a:pt x="19393" y="9945"/>
                    <a:pt x="19363" y="10127"/>
                    <a:pt x="19302" y="10309"/>
                  </a:cubicBezTo>
                  <a:cubicBezTo>
                    <a:pt x="18937" y="11525"/>
                    <a:pt x="18359" y="12680"/>
                    <a:pt x="17600" y="13714"/>
                  </a:cubicBezTo>
                  <a:cubicBezTo>
                    <a:pt x="16901" y="14595"/>
                    <a:pt x="16019" y="15355"/>
                    <a:pt x="15046" y="15932"/>
                  </a:cubicBezTo>
                  <a:cubicBezTo>
                    <a:pt x="13828" y="16635"/>
                    <a:pt x="12455" y="17000"/>
                    <a:pt x="11071" y="17000"/>
                  </a:cubicBezTo>
                  <a:cubicBezTo>
                    <a:pt x="10418" y="17000"/>
                    <a:pt x="9762" y="16919"/>
                    <a:pt x="9119" y="16753"/>
                  </a:cubicBezTo>
                  <a:cubicBezTo>
                    <a:pt x="2341" y="15142"/>
                    <a:pt x="517" y="6358"/>
                    <a:pt x="6110" y="2163"/>
                  </a:cubicBezTo>
                  <a:cubicBezTo>
                    <a:pt x="7113" y="1373"/>
                    <a:pt x="8268" y="856"/>
                    <a:pt x="9514" y="583"/>
                  </a:cubicBezTo>
                  <a:cubicBezTo>
                    <a:pt x="10075" y="460"/>
                    <a:pt x="10648" y="398"/>
                    <a:pt x="11223" y="398"/>
                  </a:cubicBezTo>
                  <a:cubicBezTo>
                    <a:pt x="11925" y="398"/>
                    <a:pt x="12628" y="490"/>
                    <a:pt x="13314" y="674"/>
                  </a:cubicBezTo>
                  <a:cubicBezTo>
                    <a:pt x="14226" y="917"/>
                    <a:pt x="15107" y="1312"/>
                    <a:pt x="15897" y="1829"/>
                  </a:cubicBezTo>
                  <a:cubicBezTo>
                    <a:pt x="17387" y="2802"/>
                    <a:pt x="18511" y="4169"/>
                    <a:pt x="19180" y="5811"/>
                  </a:cubicBezTo>
                  <a:cubicBezTo>
                    <a:pt x="19515" y="6631"/>
                    <a:pt x="19727" y="7482"/>
                    <a:pt x="19818" y="8364"/>
                  </a:cubicBezTo>
                  <a:cubicBezTo>
                    <a:pt x="19818" y="8516"/>
                    <a:pt x="19849" y="8668"/>
                    <a:pt x="19910" y="8820"/>
                  </a:cubicBezTo>
                  <a:cubicBezTo>
                    <a:pt x="19910" y="8850"/>
                    <a:pt x="19940" y="8881"/>
                    <a:pt x="19940" y="8881"/>
                  </a:cubicBezTo>
                  <a:cubicBezTo>
                    <a:pt x="19970" y="8850"/>
                    <a:pt x="20001" y="8820"/>
                    <a:pt x="20001" y="8789"/>
                  </a:cubicBezTo>
                  <a:lnTo>
                    <a:pt x="20001" y="8151"/>
                  </a:lnTo>
                  <a:cubicBezTo>
                    <a:pt x="20001" y="7786"/>
                    <a:pt x="19940" y="7452"/>
                    <a:pt x="19849" y="7118"/>
                  </a:cubicBezTo>
                  <a:cubicBezTo>
                    <a:pt x="19758" y="6783"/>
                    <a:pt x="19697" y="6449"/>
                    <a:pt x="19575" y="6115"/>
                  </a:cubicBezTo>
                  <a:cubicBezTo>
                    <a:pt x="18937" y="4169"/>
                    <a:pt x="17660" y="2498"/>
                    <a:pt x="15928" y="1373"/>
                  </a:cubicBezTo>
                  <a:cubicBezTo>
                    <a:pt x="14986" y="765"/>
                    <a:pt x="13922" y="339"/>
                    <a:pt x="12797" y="127"/>
                  </a:cubicBezTo>
                  <a:cubicBezTo>
                    <a:pt x="12291" y="42"/>
                    <a:pt x="11783" y="1"/>
                    <a:pt x="112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11" name="Google Shape;1011;p26"/>
            <p:cNvGrpSpPr/>
            <p:nvPr/>
          </p:nvGrpSpPr>
          <p:grpSpPr>
            <a:xfrm>
              <a:off x="1376844" y="2897086"/>
              <a:ext cx="198811" cy="284400"/>
              <a:chOff x="1363170" y="2880700"/>
              <a:chExt cx="227629" cy="325624"/>
            </a:xfrm>
          </p:grpSpPr>
          <p:sp>
            <p:nvSpPr>
              <p:cNvPr id="1012" name="Google Shape;1012;p26"/>
              <p:cNvSpPr/>
              <p:nvPr/>
            </p:nvSpPr>
            <p:spPr>
              <a:xfrm>
                <a:off x="1363170" y="2880700"/>
                <a:ext cx="227629" cy="272389"/>
              </a:xfrm>
              <a:custGeom>
                <a:avLst/>
                <a:gdLst/>
                <a:ahLst/>
                <a:cxnLst/>
                <a:rect l="l" t="t" r="r" b="b"/>
                <a:pathLst>
                  <a:path w="9454" h="11313" extrusionOk="0">
                    <a:moveTo>
                      <a:pt x="4654" y="1"/>
                    </a:moveTo>
                    <a:cubicBezTo>
                      <a:pt x="2551" y="1"/>
                      <a:pt x="626" y="1454"/>
                      <a:pt x="153" y="3622"/>
                    </a:cubicBezTo>
                    <a:cubicBezTo>
                      <a:pt x="1" y="4291"/>
                      <a:pt x="1" y="4960"/>
                      <a:pt x="153" y="5598"/>
                    </a:cubicBezTo>
                    <a:cubicBezTo>
                      <a:pt x="426" y="6692"/>
                      <a:pt x="882" y="7726"/>
                      <a:pt x="1490" y="8668"/>
                    </a:cubicBezTo>
                    <a:cubicBezTo>
                      <a:pt x="1642" y="8881"/>
                      <a:pt x="1764" y="9063"/>
                      <a:pt x="1885" y="9276"/>
                    </a:cubicBezTo>
                    <a:cubicBezTo>
                      <a:pt x="2068" y="9610"/>
                      <a:pt x="2341" y="9945"/>
                      <a:pt x="2645" y="10218"/>
                    </a:cubicBezTo>
                    <a:lnTo>
                      <a:pt x="2858" y="10401"/>
                    </a:lnTo>
                    <a:cubicBezTo>
                      <a:pt x="2919" y="10401"/>
                      <a:pt x="2949" y="10462"/>
                      <a:pt x="2949" y="10492"/>
                    </a:cubicBezTo>
                    <a:cubicBezTo>
                      <a:pt x="3040" y="10583"/>
                      <a:pt x="3132" y="10765"/>
                      <a:pt x="3223" y="10948"/>
                    </a:cubicBezTo>
                    <a:cubicBezTo>
                      <a:pt x="3253" y="10948"/>
                      <a:pt x="3253" y="10978"/>
                      <a:pt x="3253" y="11009"/>
                    </a:cubicBezTo>
                    <a:cubicBezTo>
                      <a:pt x="3309" y="11147"/>
                      <a:pt x="3415" y="11286"/>
                      <a:pt x="3502" y="11286"/>
                    </a:cubicBezTo>
                    <a:cubicBezTo>
                      <a:pt x="3511" y="11286"/>
                      <a:pt x="3519" y="11285"/>
                      <a:pt x="3527" y="11282"/>
                    </a:cubicBezTo>
                    <a:cubicBezTo>
                      <a:pt x="3618" y="11252"/>
                      <a:pt x="3648" y="11161"/>
                      <a:pt x="3648" y="11039"/>
                    </a:cubicBezTo>
                    <a:cubicBezTo>
                      <a:pt x="3648" y="10826"/>
                      <a:pt x="3618" y="10613"/>
                      <a:pt x="3587" y="10401"/>
                    </a:cubicBezTo>
                    <a:cubicBezTo>
                      <a:pt x="3557" y="10188"/>
                      <a:pt x="3435" y="9975"/>
                      <a:pt x="3284" y="9823"/>
                    </a:cubicBezTo>
                    <a:cubicBezTo>
                      <a:pt x="3192" y="9702"/>
                      <a:pt x="3071" y="9580"/>
                      <a:pt x="2949" y="9458"/>
                    </a:cubicBezTo>
                    <a:cubicBezTo>
                      <a:pt x="2706" y="9185"/>
                      <a:pt x="2463" y="8911"/>
                      <a:pt x="2250" y="8607"/>
                    </a:cubicBezTo>
                    <a:cubicBezTo>
                      <a:pt x="1885" y="8121"/>
                      <a:pt x="1551" y="7574"/>
                      <a:pt x="1277" y="7027"/>
                    </a:cubicBezTo>
                    <a:cubicBezTo>
                      <a:pt x="730" y="6085"/>
                      <a:pt x="518" y="4960"/>
                      <a:pt x="669" y="3896"/>
                    </a:cubicBezTo>
                    <a:cubicBezTo>
                      <a:pt x="730" y="3501"/>
                      <a:pt x="821" y="3167"/>
                      <a:pt x="1004" y="2832"/>
                    </a:cubicBezTo>
                    <a:cubicBezTo>
                      <a:pt x="1490" y="1768"/>
                      <a:pt x="2432" y="978"/>
                      <a:pt x="3527" y="644"/>
                    </a:cubicBezTo>
                    <a:cubicBezTo>
                      <a:pt x="3939" y="513"/>
                      <a:pt x="4360" y="450"/>
                      <a:pt x="4776" y="450"/>
                    </a:cubicBezTo>
                    <a:cubicBezTo>
                      <a:pt x="6108" y="450"/>
                      <a:pt x="7390" y="1097"/>
                      <a:pt x="8177" y="2255"/>
                    </a:cubicBezTo>
                    <a:cubicBezTo>
                      <a:pt x="8542" y="2802"/>
                      <a:pt x="8816" y="3440"/>
                      <a:pt x="8937" y="4109"/>
                    </a:cubicBezTo>
                    <a:cubicBezTo>
                      <a:pt x="9028" y="4778"/>
                      <a:pt x="8968" y="5477"/>
                      <a:pt x="8724" y="6115"/>
                    </a:cubicBezTo>
                    <a:cubicBezTo>
                      <a:pt x="8572" y="6601"/>
                      <a:pt x="8360" y="7088"/>
                      <a:pt x="8147" y="7544"/>
                    </a:cubicBezTo>
                    <a:cubicBezTo>
                      <a:pt x="7721" y="8395"/>
                      <a:pt x="7174" y="9154"/>
                      <a:pt x="6505" y="9823"/>
                    </a:cubicBezTo>
                    <a:cubicBezTo>
                      <a:pt x="6323" y="10006"/>
                      <a:pt x="6110" y="10127"/>
                      <a:pt x="6019" y="10340"/>
                    </a:cubicBezTo>
                    <a:cubicBezTo>
                      <a:pt x="5928" y="10522"/>
                      <a:pt x="5898" y="10765"/>
                      <a:pt x="5837" y="11009"/>
                    </a:cubicBezTo>
                    <a:cubicBezTo>
                      <a:pt x="5806" y="11069"/>
                      <a:pt x="5776" y="11161"/>
                      <a:pt x="5776" y="11252"/>
                    </a:cubicBezTo>
                    <a:cubicBezTo>
                      <a:pt x="5776" y="11282"/>
                      <a:pt x="5746" y="11313"/>
                      <a:pt x="5776" y="11313"/>
                    </a:cubicBezTo>
                    <a:cubicBezTo>
                      <a:pt x="5776" y="11313"/>
                      <a:pt x="5837" y="11313"/>
                      <a:pt x="5837" y="11282"/>
                    </a:cubicBezTo>
                    <a:cubicBezTo>
                      <a:pt x="5898" y="11161"/>
                      <a:pt x="5958" y="11069"/>
                      <a:pt x="6019" y="10948"/>
                    </a:cubicBezTo>
                    <a:cubicBezTo>
                      <a:pt x="6080" y="10765"/>
                      <a:pt x="6110" y="10613"/>
                      <a:pt x="6171" y="10462"/>
                    </a:cubicBezTo>
                    <a:cubicBezTo>
                      <a:pt x="6232" y="10310"/>
                      <a:pt x="6293" y="10279"/>
                      <a:pt x="6445" y="10127"/>
                    </a:cubicBezTo>
                    <a:cubicBezTo>
                      <a:pt x="7296" y="9428"/>
                      <a:pt x="7964" y="8547"/>
                      <a:pt x="8481" y="7574"/>
                    </a:cubicBezTo>
                    <a:cubicBezTo>
                      <a:pt x="8755" y="7057"/>
                      <a:pt x="8968" y="6480"/>
                      <a:pt x="9119" y="5902"/>
                    </a:cubicBezTo>
                    <a:cubicBezTo>
                      <a:pt x="9454" y="4626"/>
                      <a:pt x="9241" y="3258"/>
                      <a:pt x="8572" y="2163"/>
                    </a:cubicBezTo>
                    <a:cubicBezTo>
                      <a:pt x="8451" y="1981"/>
                      <a:pt x="8360" y="1829"/>
                      <a:pt x="8238" y="1708"/>
                    </a:cubicBezTo>
                    <a:cubicBezTo>
                      <a:pt x="7934" y="1343"/>
                      <a:pt x="7600" y="1039"/>
                      <a:pt x="7235" y="796"/>
                    </a:cubicBezTo>
                    <a:cubicBezTo>
                      <a:pt x="6870" y="553"/>
                      <a:pt x="6475" y="340"/>
                      <a:pt x="6050" y="218"/>
                    </a:cubicBezTo>
                    <a:cubicBezTo>
                      <a:pt x="5585" y="71"/>
                      <a:pt x="5115" y="1"/>
                      <a:pt x="46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26"/>
              <p:cNvSpPr/>
              <p:nvPr/>
            </p:nvSpPr>
            <p:spPr>
              <a:xfrm>
                <a:off x="1433428" y="3144276"/>
                <a:ext cx="83453" cy="38644"/>
              </a:xfrm>
              <a:custGeom>
                <a:avLst/>
                <a:gdLst/>
                <a:ahLst/>
                <a:cxnLst/>
                <a:rect l="l" t="t" r="r" b="b"/>
                <a:pathLst>
                  <a:path w="3466" h="1605" extrusionOk="0">
                    <a:moveTo>
                      <a:pt x="2706" y="1"/>
                    </a:moveTo>
                    <a:cubicBezTo>
                      <a:pt x="2513" y="22"/>
                      <a:pt x="2304" y="44"/>
                      <a:pt x="2102" y="44"/>
                    </a:cubicBezTo>
                    <a:cubicBezTo>
                      <a:pt x="2018" y="44"/>
                      <a:pt x="1935" y="40"/>
                      <a:pt x="1855" y="31"/>
                    </a:cubicBezTo>
                    <a:lnTo>
                      <a:pt x="1703" y="31"/>
                    </a:lnTo>
                    <a:lnTo>
                      <a:pt x="1125" y="62"/>
                    </a:lnTo>
                    <a:lnTo>
                      <a:pt x="913" y="62"/>
                    </a:lnTo>
                    <a:cubicBezTo>
                      <a:pt x="821" y="62"/>
                      <a:pt x="730" y="62"/>
                      <a:pt x="639" y="92"/>
                    </a:cubicBezTo>
                    <a:cubicBezTo>
                      <a:pt x="1" y="274"/>
                      <a:pt x="1" y="1186"/>
                      <a:pt x="639" y="1369"/>
                    </a:cubicBezTo>
                    <a:lnTo>
                      <a:pt x="1125" y="1369"/>
                    </a:lnTo>
                    <a:cubicBezTo>
                      <a:pt x="1369" y="1369"/>
                      <a:pt x="1612" y="1399"/>
                      <a:pt x="1885" y="1429"/>
                    </a:cubicBezTo>
                    <a:cubicBezTo>
                      <a:pt x="1916" y="1460"/>
                      <a:pt x="1976" y="1460"/>
                      <a:pt x="2037" y="1490"/>
                    </a:cubicBezTo>
                    <a:cubicBezTo>
                      <a:pt x="2098" y="1566"/>
                      <a:pt x="2189" y="1604"/>
                      <a:pt x="2284" y="1604"/>
                    </a:cubicBezTo>
                    <a:cubicBezTo>
                      <a:pt x="2379" y="1604"/>
                      <a:pt x="2478" y="1566"/>
                      <a:pt x="2554" y="1490"/>
                    </a:cubicBezTo>
                    <a:cubicBezTo>
                      <a:pt x="2584" y="1490"/>
                      <a:pt x="2645" y="1460"/>
                      <a:pt x="2645" y="1338"/>
                    </a:cubicBezTo>
                    <a:cubicBezTo>
                      <a:pt x="2645" y="1277"/>
                      <a:pt x="2615" y="1217"/>
                      <a:pt x="2584" y="1156"/>
                    </a:cubicBezTo>
                    <a:cubicBezTo>
                      <a:pt x="2554" y="1095"/>
                      <a:pt x="2493" y="1034"/>
                      <a:pt x="2463" y="974"/>
                    </a:cubicBezTo>
                    <a:cubicBezTo>
                      <a:pt x="2311" y="882"/>
                      <a:pt x="2128" y="822"/>
                      <a:pt x="1946" y="822"/>
                    </a:cubicBezTo>
                    <a:cubicBezTo>
                      <a:pt x="1825" y="791"/>
                      <a:pt x="1673" y="791"/>
                      <a:pt x="1551" y="791"/>
                    </a:cubicBezTo>
                    <a:cubicBezTo>
                      <a:pt x="1399" y="822"/>
                      <a:pt x="1277" y="822"/>
                      <a:pt x="1125" y="822"/>
                    </a:cubicBezTo>
                    <a:lnTo>
                      <a:pt x="730" y="822"/>
                    </a:lnTo>
                    <a:cubicBezTo>
                      <a:pt x="669" y="761"/>
                      <a:pt x="669" y="670"/>
                      <a:pt x="730" y="609"/>
                    </a:cubicBezTo>
                    <a:cubicBezTo>
                      <a:pt x="791" y="548"/>
                      <a:pt x="791" y="548"/>
                      <a:pt x="973" y="518"/>
                    </a:cubicBezTo>
                    <a:lnTo>
                      <a:pt x="1399" y="457"/>
                    </a:lnTo>
                    <a:cubicBezTo>
                      <a:pt x="1521" y="426"/>
                      <a:pt x="1673" y="426"/>
                      <a:pt x="1825" y="426"/>
                    </a:cubicBezTo>
                    <a:cubicBezTo>
                      <a:pt x="2128" y="396"/>
                      <a:pt x="2463" y="366"/>
                      <a:pt x="2767" y="366"/>
                    </a:cubicBezTo>
                    <a:cubicBezTo>
                      <a:pt x="2858" y="366"/>
                      <a:pt x="2949" y="426"/>
                      <a:pt x="3040" y="487"/>
                    </a:cubicBezTo>
                    <a:cubicBezTo>
                      <a:pt x="3162" y="670"/>
                      <a:pt x="3162" y="913"/>
                      <a:pt x="3040" y="1095"/>
                    </a:cubicBezTo>
                    <a:cubicBezTo>
                      <a:pt x="2980" y="1186"/>
                      <a:pt x="2858" y="1277"/>
                      <a:pt x="2736" y="1308"/>
                    </a:cubicBezTo>
                    <a:cubicBezTo>
                      <a:pt x="2736" y="1308"/>
                      <a:pt x="2706" y="1338"/>
                      <a:pt x="2676" y="1369"/>
                    </a:cubicBezTo>
                    <a:cubicBezTo>
                      <a:pt x="2676" y="1369"/>
                      <a:pt x="2676" y="1369"/>
                      <a:pt x="2676" y="1399"/>
                    </a:cubicBezTo>
                    <a:lnTo>
                      <a:pt x="2676" y="1429"/>
                    </a:lnTo>
                    <a:cubicBezTo>
                      <a:pt x="2706" y="1445"/>
                      <a:pt x="2729" y="1452"/>
                      <a:pt x="2748" y="1452"/>
                    </a:cubicBezTo>
                    <a:cubicBezTo>
                      <a:pt x="2767" y="1452"/>
                      <a:pt x="2782" y="1445"/>
                      <a:pt x="2797" y="1429"/>
                    </a:cubicBezTo>
                    <a:cubicBezTo>
                      <a:pt x="2919" y="1399"/>
                      <a:pt x="3040" y="1338"/>
                      <a:pt x="3132" y="1277"/>
                    </a:cubicBezTo>
                    <a:cubicBezTo>
                      <a:pt x="3435" y="1004"/>
                      <a:pt x="3466" y="578"/>
                      <a:pt x="3253" y="274"/>
                    </a:cubicBezTo>
                    <a:cubicBezTo>
                      <a:pt x="3132" y="92"/>
                      <a:pt x="2919" y="1"/>
                      <a:pt x="27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26"/>
              <p:cNvSpPr/>
              <p:nvPr/>
            </p:nvSpPr>
            <p:spPr>
              <a:xfrm>
                <a:off x="1448067" y="3168426"/>
                <a:ext cx="52730" cy="37898"/>
              </a:xfrm>
              <a:custGeom>
                <a:avLst/>
                <a:gdLst/>
                <a:ahLst/>
                <a:cxnLst/>
                <a:rect l="l" t="t" r="r" b="b"/>
                <a:pathLst>
                  <a:path w="2190" h="1574" extrusionOk="0">
                    <a:moveTo>
                      <a:pt x="1338" y="1"/>
                    </a:moveTo>
                    <a:lnTo>
                      <a:pt x="943" y="31"/>
                    </a:lnTo>
                    <a:lnTo>
                      <a:pt x="639" y="31"/>
                    </a:lnTo>
                    <a:cubicBezTo>
                      <a:pt x="244" y="122"/>
                      <a:pt x="1" y="518"/>
                      <a:pt x="122" y="882"/>
                    </a:cubicBezTo>
                    <a:cubicBezTo>
                      <a:pt x="183" y="1034"/>
                      <a:pt x="244" y="1126"/>
                      <a:pt x="365" y="1217"/>
                    </a:cubicBezTo>
                    <a:cubicBezTo>
                      <a:pt x="457" y="1278"/>
                      <a:pt x="578" y="1308"/>
                      <a:pt x="700" y="1338"/>
                    </a:cubicBezTo>
                    <a:cubicBezTo>
                      <a:pt x="791" y="1369"/>
                      <a:pt x="852" y="1369"/>
                      <a:pt x="943" y="1399"/>
                    </a:cubicBezTo>
                    <a:cubicBezTo>
                      <a:pt x="1004" y="1399"/>
                      <a:pt x="1034" y="1429"/>
                      <a:pt x="1065" y="1460"/>
                    </a:cubicBezTo>
                    <a:cubicBezTo>
                      <a:pt x="1125" y="1536"/>
                      <a:pt x="1179" y="1574"/>
                      <a:pt x="1232" y="1574"/>
                    </a:cubicBezTo>
                    <a:cubicBezTo>
                      <a:pt x="1285" y="1574"/>
                      <a:pt x="1338" y="1536"/>
                      <a:pt x="1399" y="1460"/>
                    </a:cubicBezTo>
                    <a:cubicBezTo>
                      <a:pt x="1429" y="1429"/>
                      <a:pt x="1460" y="1399"/>
                      <a:pt x="1460" y="1308"/>
                    </a:cubicBezTo>
                    <a:cubicBezTo>
                      <a:pt x="1460" y="1247"/>
                      <a:pt x="1460" y="1156"/>
                      <a:pt x="1429" y="1095"/>
                    </a:cubicBezTo>
                    <a:cubicBezTo>
                      <a:pt x="1399" y="1034"/>
                      <a:pt x="1368" y="974"/>
                      <a:pt x="1338" y="943"/>
                    </a:cubicBezTo>
                    <a:cubicBezTo>
                      <a:pt x="1247" y="852"/>
                      <a:pt x="1125" y="761"/>
                      <a:pt x="1004" y="761"/>
                    </a:cubicBezTo>
                    <a:cubicBezTo>
                      <a:pt x="943" y="761"/>
                      <a:pt x="882" y="761"/>
                      <a:pt x="852" y="730"/>
                    </a:cubicBezTo>
                    <a:lnTo>
                      <a:pt x="761" y="730"/>
                    </a:lnTo>
                    <a:cubicBezTo>
                      <a:pt x="720" y="730"/>
                      <a:pt x="734" y="703"/>
                      <a:pt x="729" y="703"/>
                    </a:cubicBezTo>
                    <a:cubicBezTo>
                      <a:pt x="727" y="703"/>
                      <a:pt x="720" y="710"/>
                      <a:pt x="700" y="730"/>
                    </a:cubicBezTo>
                    <a:cubicBezTo>
                      <a:pt x="690" y="749"/>
                      <a:pt x="678" y="756"/>
                      <a:pt x="665" y="756"/>
                    </a:cubicBezTo>
                    <a:cubicBezTo>
                      <a:pt x="638" y="756"/>
                      <a:pt x="609" y="721"/>
                      <a:pt x="609" y="700"/>
                    </a:cubicBezTo>
                    <a:cubicBezTo>
                      <a:pt x="609" y="700"/>
                      <a:pt x="609" y="670"/>
                      <a:pt x="609" y="670"/>
                    </a:cubicBezTo>
                    <a:cubicBezTo>
                      <a:pt x="609" y="609"/>
                      <a:pt x="639" y="548"/>
                      <a:pt x="669" y="518"/>
                    </a:cubicBezTo>
                    <a:cubicBezTo>
                      <a:pt x="669" y="457"/>
                      <a:pt x="943" y="426"/>
                      <a:pt x="1095" y="396"/>
                    </a:cubicBezTo>
                    <a:cubicBezTo>
                      <a:pt x="1186" y="366"/>
                      <a:pt x="1308" y="366"/>
                      <a:pt x="1399" y="366"/>
                    </a:cubicBezTo>
                    <a:lnTo>
                      <a:pt x="1642" y="366"/>
                    </a:lnTo>
                    <a:cubicBezTo>
                      <a:pt x="1733" y="396"/>
                      <a:pt x="1794" y="457"/>
                      <a:pt x="1824" y="518"/>
                    </a:cubicBezTo>
                    <a:cubicBezTo>
                      <a:pt x="1855" y="609"/>
                      <a:pt x="1855" y="670"/>
                      <a:pt x="1885" y="730"/>
                    </a:cubicBezTo>
                    <a:cubicBezTo>
                      <a:pt x="1885" y="882"/>
                      <a:pt x="1824" y="1004"/>
                      <a:pt x="1703" y="1126"/>
                    </a:cubicBezTo>
                    <a:cubicBezTo>
                      <a:pt x="1642" y="1156"/>
                      <a:pt x="1581" y="1217"/>
                      <a:pt x="1490" y="1247"/>
                    </a:cubicBezTo>
                    <a:cubicBezTo>
                      <a:pt x="1490" y="1278"/>
                      <a:pt x="1460" y="1278"/>
                      <a:pt x="1460" y="1308"/>
                    </a:cubicBezTo>
                    <a:cubicBezTo>
                      <a:pt x="1460" y="1308"/>
                      <a:pt x="1460" y="1308"/>
                      <a:pt x="1460" y="1338"/>
                    </a:cubicBezTo>
                    <a:lnTo>
                      <a:pt x="1460" y="1399"/>
                    </a:lnTo>
                    <a:lnTo>
                      <a:pt x="1520" y="1399"/>
                    </a:lnTo>
                    <a:cubicBezTo>
                      <a:pt x="1612" y="1399"/>
                      <a:pt x="1703" y="1369"/>
                      <a:pt x="1764" y="1308"/>
                    </a:cubicBezTo>
                    <a:cubicBezTo>
                      <a:pt x="1976" y="1217"/>
                      <a:pt x="2159" y="1004"/>
                      <a:pt x="2189" y="761"/>
                    </a:cubicBezTo>
                    <a:cubicBezTo>
                      <a:pt x="2189" y="609"/>
                      <a:pt x="2159" y="487"/>
                      <a:pt x="2098" y="366"/>
                    </a:cubicBezTo>
                    <a:cubicBezTo>
                      <a:pt x="1946" y="153"/>
                      <a:pt x="1672" y="1"/>
                      <a:pt x="1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26"/>
              <p:cNvSpPr/>
              <p:nvPr/>
            </p:nvSpPr>
            <p:spPr>
              <a:xfrm>
                <a:off x="1426855" y="2972965"/>
                <a:ext cx="100283" cy="176753"/>
              </a:xfrm>
              <a:custGeom>
                <a:avLst/>
                <a:gdLst/>
                <a:ahLst/>
                <a:cxnLst/>
                <a:rect l="l" t="t" r="r" b="b"/>
                <a:pathLst>
                  <a:path w="4165" h="7341" extrusionOk="0">
                    <a:moveTo>
                      <a:pt x="3753" y="445"/>
                    </a:moveTo>
                    <a:cubicBezTo>
                      <a:pt x="3800" y="505"/>
                      <a:pt x="3800" y="589"/>
                      <a:pt x="3800" y="672"/>
                    </a:cubicBezTo>
                    <a:cubicBezTo>
                      <a:pt x="3769" y="915"/>
                      <a:pt x="3708" y="1189"/>
                      <a:pt x="3617" y="1432"/>
                    </a:cubicBezTo>
                    <a:cubicBezTo>
                      <a:pt x="3519" y="1669"/>
                      <a:pt x="3388" y="1893"/>
                      <a:pt x="3230" y="2096"/>
                    </a:cubicBezTo>
                    <a:lnTo>
                      <a:pt x="3230" y="2096"/>
                    </a:lnTo>
                    <a:cubicBezTo>
                      <a:pt x="3237" y="2047"/>
                      <a:pt x="3245" y="1998"/>
                      <a:pt x="3253" y="1949"/>
                    </a:cubicBezTo>
                    <a:cubicBezTo>
                      <a:pt x="3313" y="1553"/>
                      <a:pt x="3435" y="1158"/>
                      <a:pt x="3557" y="794"/>
                    </a:cubicBezTo>
                    <a:cubicBezTo>
                      <a:pt x="3587" y="702"/>
                      <a:pt x="3648" y="611"/>
                      <a:pt x="3708" y="520"/>
                    </a:cubicBezTo>
                    <a:cubicBezTo>
                      <a:pt x="3708" y="495"/>
                      <a:pt x="3729" y="470"/>
                      <a:pt x="3753" y="445"/>
                    </a:cubicBezTo>
                    <a:close/>
                    <a:moveTo>
                      <a:pt x="642" y="2397"/>
                    </a:moveTo>
                    <a:cubicBezTo>
                      <a:pt x="654" y="2397"/>
                      <a:pt x="669" y="2405"/>
                      <a:pt x="699" y="2435"/>
                    </a:cubicBezTo>
                    <a:cubicBezTo>
                      <a:pt x="760" y="2465"/>
                      <a:pt x="821" y="2526"/>
                      <a:pt x="882" y="2587"/>
                    </a:cubicBezTo>
                    <a:cubicBezTo>
                      <a:pt x="1003" y="2739"/>
                      <a:pt x="1094" y="2891"/>
                      <a:pt x="1155" y="3073"/>
                    </a:cubicBezTo>
                    <a:cubicBezTo>
                      <a:pt x="1161" y="3090"/>
                      <a:pt x="1167" y="3106"/>
                      <a:pt x="1173" y="3123"/>
                    </a:cubicBezTo>
                    <a:lnTo>
                      <a:pt x="1173" y="3123"/>
                    </a:lnTo>
                    <a:cubicBezTo>
                      <a:pt x="1093" y="3112"/>
                      <a:pt x="1016" y="3095"/>
                      <a:pt x="942" y="3073"/>
                    </a:cubicBezTo>
                    <a:cubicBezTo>
                      <a:pt x="790" y="3012"/>
                      <a:pt x="669" y="2891"/>
                      <a:pt x="608" y="2769"/>
                    </a:cubicBezTo>
                    <a:cubicBezTo>
                      <a:pt x="547" y="2648"/>
                      <a:pt x="547" y="2526"/>
                      <a:pt x="608" y="2405"/>
                    </a:cubicBezTo>
                    <a:cubicBezTo>
                      <a:pt x="623" y="2405"/>
                      <a:pt x="631" y="2397"/>
                      <a:pt x="642" y="2397"/>
                    </a:cubicBezTo>
                    <a:close/>
                    <a:moveTo>
                      <a:pt x="3746" y="1"/>
                    </a:moveTo>
                    <a:cubicBezTo>
                      <a:pt x="3681" y="1"/>
                      <a:pt x="3613" y="26"/>
                      <a:pt x="3557" y="64"/>
                    </a:cubicBezTo>
                    <a:cubicBezTo>
                      <a:pt x="3496" y="94"/>
                      <a:pt x="3435" y="155"/>
                      <a:pt x="3374" y="216"/>
                    </a:cubicBezTo>
                    <a:cubicBezTo>
                      <a:pt x="3313" y="307"/>
                      <a:pt x="3253" y="429"/>
                      <a:pt x="3222" y="520"/>
                    </a:cubicBezTo>
                    <a:cubicBezTo>
                      <a:pt x="3070" y="976"/>
                      <a:pt x="2949" y="1462"/>
                      <a:pt x="2918" y="1918"/>
                    </a:cubicBezTo>
                    <a:cubicBezTo>
                      <a:pt x="2892" y="2114"/>
                      <a:pt x="2866" y="2309"/>
                      <a:pt x="2840" y="2507"/>
                    </a:cubicBezTo>
                    <a:lnTo>
                      <a:pt x="2840" y="2507"/>
                    </a:lnTo>
                    <a:cubicBezTo>
                      <a:pt x="2579" y="2731"/>
                      <a:pt x="2277" y="2906"/>
                      <a:pt x="1946" y="3012"/>
                    </a:cubicBezTo>
                    <a:cubicBezTo>
                      <a:pt x="1883" y="3041"/>
                      <a:pt x="1819" y="3064"/>
                      <a:pt x="1755" y="3082"/>
                    </a:cubicBezTo>
                    <a:lnTo>
                      <a:pt x="1755" y="3082"/>
                    </a:lnTo>
                    <a:cubicBezTo>
                      <a:pt x="1729" y="3006"/>
                      <a:pt x="1702" y="2932"/>
                      <a:pt x="1672" y="2860"/>
                    </a:cubicBezTo>
                    <a:cubicBezTo>
                      <a:pt x="1581" y="2648"/>
                      <a:pt x="1459" y="2435"/>
                      <a:pt x="1338" y="2253"/>
                    </a:cubicBezTo>
                    <a:cubicBezTo>
                      <a:pt x="1307" y="2192"/>
                      <a:pt x="1246" y="2161"/>
                      <a:pt x="1216" y="2101"/>
                    </a:cubicBezTo>
                    <a:cubicBezTo>
                      <a:pt x="1155" y="2070"/>
                      <a:pt x="1094" y="2009"/>
                      <a:pt x="1034" y="1979"/>
                    </a:cubicBezTo>
                    <a:cubicBezTo>
                      <a:pt x="973" y="1918"/>
                      <a:pt x="882" y="1888"/>
                      <a:pt x="821" y="1857"/>
                    </a:cubicBezTo>
                    <a:cubicBezTo>
                      <a:pt x="760" y="1827"/>
                      <a:pt x="692" y="1812"/>
                      <a:pt x="623" y="1812"/>
                    </a:cubicBezTo>
                    <a:cubicBezTo>
                      <a:pt x="555" y="1812"/>
                      <a:pt x="487" y="1827"/>
                      <a:pt x="426" y="1857"/>
                    </a:cubicBezTo>
                    <a:cubicBezTo>
                      <a:pt x="335" y="1888"/>
                      <a:pt x="243" y="1949"/>
                      <a:pt x="183" y="2009"/>
                    </a:cubicBezTo>
                    <a:cubicBezTo>
                      <a:pt x="152" y="2070"/>
                      <a:pt x="91" y="2131"/>
                      <a:pt x="61" y="2192"/>
                    </a:cubicBezTo>
                    <a:cubicBezTo>
                      <a:pt x="31" y="2283"/>
                      <a:pt x="0" y="2405"/>
                      <a:pt x="0" y="2526"/>
                    </a:cubicBezTo>
                    <a:cubicBezTo>
                      <a:pt x="0" y="2739"/>
                      <a:pt x="61" y="2952"/>
                      <a:pt x="183" y="3104"/>
                    </a:cubicBezTo>
                    <a:cubicBezTo>
                      <a:pt x="335" y="3347"/>
                      <a:pt x="608" y="3529"/>
                      <a:pt x="882" y="3590"/>
                    </a:cubicBezTo>
                    <a:cubicBezTo>
                      <a:pt x="1018" y="3620"/>
                      <a:pt x="1148" y="3636"/>
                      <a:pt x="1273" y="3636"/>
                    </a:cubicBezTo>
                    <a:cubicBezTo>
                      <a:pt x="1289" y="3636"/>
                      <a:pt x="1305" y="3635"/>
                      <a:pt x="1321" y="3635"/>
                    </a:cubicBezTo>
                    <a:lnTo>
                      <a:pt x="1321" y="3635"/>
                    </a:lnTo>
                    <a:cubicBezTo>
                      <a:pt x="1437" y="4139"/>
                      <a:pt x="1473" y="4663"/>
                      <a:pt x="1429" y="5171"/>
                    </a:cubicBezTo>
                    <a:cubicBezTo>
                      <a:pt x="1429" y="5322"/>
                      <a:pt x="1398" y="5444"/>
                      <a:pt x="1338" y="5596"/>
                    </a:cubicBezTo>
                    <a:cubicBezTo>
                      <a:pt x="1155" y="6052"/>
                      <a:pt x="1094" y="6538"/>
                      <a:pt x="1125" y="7025"/>
                    </a:cubicBezTo>
                    <a:cubicBezTo>
                      <a:pt x="1125" y="7055"/>
                      <a:pt x="1125" y="7055"/>
                      <a:pt x="1125" y="7085"/>
                    </a:cubicBezTo>
                    <a:cubicBezTo>
                      <a:pt x="1094" y="7177"/>
                      <a:pt x="1125" y="7268"/>
                      <a:pt x="1186" y="7329"/>
                    </a:cubicBezTo>
                    <a:cubicBezTo>
                      <a:pt x="1210" y="7337"/>
                      <a:pt x="1235" y="7341"/>
                      <a:pt x="1258" y="7341"/>
                    </a:cubicBezTo>
                    <a:cubicBezTo>
                      <a:pt x="1324" y="7341"/>
                      <a:pt x="1384" y="7312"/>
                      <a:pt x="1429" y="7268"/>
                    </a:cubicBezTo>
                    <a:cubicBezTo>
                      <a:pt x="1520" y="7177"/>
                      <a:pt x="1611" y="7055"/>
                      <a:pt x="1672" y="6933"/>
                    </a:cubicBezTo>
                    <a:cubicBezTo>
                      <a:pt x="1915" y="6478"/>
                      <a:pt x="2037" y="5961"/>
                      <a:pt x="2067" y="5444"/>
                    </a:cubicBezTo>
                    <a:cubicBezTo>
                      <a:pt x="2098" y="4988"/>
                      <a:pt x="2067" y="4502"/>
                      <a:pt x="2006" y="4046"/>
                    </a:cubicBezTo>
                    <a:cubicBezTo>
                      <a:pt x="1967" y="3878"/>
                      <a:pt x="1929" y="3704"/>
                      <a:pt x="1885" y="3532"/>
                    </a:cubicBezTo>
                    <a:lnTo>
                      <a:pt x="1885" y="3532"/>
                    </a:lnTo>
                    <a:cubicBezTo>
                      <a:pt x="2198" y="3444"/>
                      <a:pt x="2492" y="3312"/>
                      <a:pt x="2759" y="3134"/>
                    </a:cubicBezTo>
                    <a:lnTo>
                      <a:pt x="2759" y="3134"/>
                    </a:lnTo>
                    <a:cubicBezTo>
                      <a:pt x="2751" y="3194"/>
                      <a:pt x="2743" y="3255"/>
                      <a:pt x="2736" y="3316"/>
                    </a:cubicBezTo>
                    <a:cubicBezTo>
                      <a:pt x="2645" y="3651"/>
                      <a:pt x="2645" y="3985"/>
                      <a:pt x="2645" y="4350"/>
                    </a:cubicBezTo>
                    <a:cubicBezTo>
                      <a:pt x="2614" y="4988"/>
                      <a:pt x="2584" y="5596"/>
                      <a:pt x="2584" y="6234"/>
                    </a:cubicBezTo>
                    <a:cubicBezTo>
                      <a:pt x="2584" y="6538"/>
                      <a:pt x="2614" y="6842"/>
                      <a:pt x="2675" y="7146"/>
                    </a:cubicBezTo>
                    <a:cubicBezTo>
                      <a:pt x="2675" y="7207"/>
                      <a:pt x="2705" y="7268"/>
                      <a:pt x="2736" y="7298"/>
                    </a:cubicBezTo>
                    <a:lnTo>
                      <a:pt x="2766" y="7298"/>
                    </a:lnTo>
                    <a:cubicBezTo>
                      <a:pt x="2797" y="7298"/>
                      <a:pt x="2827" y="7268"/>
                      <a:pt x="2827" y="7268"/>
                    </a:cubicBezTo>
                    <a:cubicBezTo>
                      <a:pt x="2827" y="7177"/>
                      <a:pt x="2827" y="7116"/>
                      <a:pt x="2827" y="7055"/>
                    </a:cubicBezTo>
                    <a:cubicBezTo>
                      <a:pt x="2797" y="6842"/>
                      <a:pt x="2797" y="6599"/>
                      <a:pt x="2827" y="6386"/>
                    </a:cubicBezTo>
                    <a:cubicBezTo>
                      <a:pt x="2857" y="5687"/>
                      <a:pt x="2918" y="4988"/>
                      <a:pt x="2979" y="4289"/>
                    </a:cubicBezTo>
                    <a:cubicBezTo>
                      <a:pt x="3040" y="3924"/>
                      <a:pt x="3070" y="3529"/>
                      <a:pt x="3101" y="3164"/>
                    </a:cubicBezTo>
                    <a:cubicBezTo>
                      <a:pt x="3108" y="3055"/>
                      <a:pt x="3118" y="2947"/>
                      <a:pt x="3130" y="2842"/>
                    </a:cubicBezTo>
                    <a:lnTo>
                      <a:pt x="3130" y="2842"/>
                    </a:lnTo>
                    <a:cubicBezTo>
                      <a:pt x="3712" y="2304"/>
                      <a:pt x="4053" y="1573"/>
                      <a:pt x="4134" y="794"/>
                    </a:cubicBezTo>
                    <a:lnTo>
                      <a:pt x="4134" y="642"/>
                    </a:lnTo>
                    <a:cubicBezTo>
                      <a:pt x="4164" y="550"/>
                      <a:pt x="4164" y="490"/>
                      <a:pt x="4134" y="429"/>
                    </a:cubicBezTo>
                    <a:cubicBezTo>
                      <a:pt x="4134" y="246"/>
                      <a:pt x="4012" y="94"/>
                      <a:pt x="3860" y="34"/>
                    </a:cubicBezTo>
                    <a:cubicBezTo>
                      <a:pt x="3826" y="10"/>
                      <a:pt x="3786" y="1"/>
                      <a:pt x="37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6" name="Google Shape;1016;p26"/>
            <p:cNvSpPr txBox="1"/>
            <p:nvPr/>
          </p:nvSpPr>
          <p:spPr>
            <a:xfrm>
              <a:off x="849338" y="3711652"/>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17" name="Google Shape;1017;p26"/>
            <p:cNvSpPr txBox="1"/>
            <p:nvPr/>
          </p:nvSpPr>
          <p:spPr>
            <a:xfrm>
              <a:off x="838846" y="4505950"/>
              <a:ext cx="1325512"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Chính trị - xã hội</a:t>
              </a:r>
              <a:endParaRPr kumimoji="0" sz="24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grpSp>
        <p:nvGrpSpPr>
          <p:cNvPr id="1018" name="Google Shape;1018;p26"/>
          <p:cNvGrpSpPr/>
          <p:nvPr/>
        </p:nvGrpSpPr>
        <p:grpSpPr>
          <a:xfrm>
            <a:off x="7991213" y="3567288"/>
            <a:ext cx="3791708" cy="3196775"/>
            <a:chOff x="3829258" y="2826549"/>
            <a:chExt cx="1482490" cy="1939562"/>
          </a:xfrm>
        </p:grpSpPr>
        <p:grpSp>
          <p:nvGrpSpPr>
            <p:cNvPr id="1019" name="Google Shape;1019;p26"/>
            <p:cNvGrpSpPr/>
            <p:nvPr/>
          </p:nvGrpSpPr>
          <p:grpSpPr>
            <a:xfrm rot="10800000">
              <a:off x="3829258" y="3500364"/>
              <a:ext cx="1482490" cy="1265747"/>
              <a:chOff x="5407598" y="1210565"/>
              <a:chExt cx="1482490" cy="1265747"/>
            </a:xfrm>
          </p:grpSpPr>
          <p:sp>
            <p:nvSpPr>
              <p:cNvPr id="1020" name="Google Shape;1020;p26"/>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1" name="Google Shape;1021;p26"/>
              <p:cNvGrpSpPr/>
              <p:nvPr/>
            </p:nvGrpSpPr>
            <p:grpSpPr>
              <a:xfrm>
                <a:off x="5407598" y="1252738"/>
                <a:ext cx="1448692" cy="1223574"/>
                <a:chOff x="2463325" y="1217325"/>
                <a:chExt cx="1448692" cy="1223574"/>
              </a:xfrm>
            </p:grpSpPr>
            <p:sp>
              <p:nvSpPr>
                <p:cNvPr id="1022" name="Google Shape;1022;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6"/>
                <p:cNvSpPr/>
                <p:nvPr/>
              </p:nvSpPr>
              <p:spPr>
                <a:xfrm>
                  <a:off x="2464280" y="1445316"/>
                  <a:ext cx="1447737" cy="99558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26" name="Google Shape;1026;p26"/>
            <p:cNvSpPr/>
            <p:nvPr/>
          </p:nvSpPr>
          <p:spPr>
            <a:xfrm>
              <a:off x="4277063" y="2884865"/>
              <a:ext cx="474255" cy="417889"/>
            </a:xfrm>
            <a:custGeom>
              <a:avLst/>
              <a:gdLst/>
              <a:ahLst/>
              <a:cxnLst/>
              <a:rect l="l" t="t" r="r" b="b"/>
              <a:pathLst>
                <a:path w="19697" h="17356" extrusionOk="0">
                  <a:moveTo>
                    <a:pt x="9858" y="0"/>
                  </a:moveTo>
                  <a:cubicBezTo>
                    <a:pt x="8761" y="0"/>
                    <a:pt x="7644" y="210"/>
                    <a:pt x="6566" y="653"/>
                  </a:cubicBezTo>
                  <a:cubicBezTo>
                    <a:pt x="2128" y="2446"/>
                    <a:pt x="0" y="7523"/>
                    <a:pt x="1824" y="11960"/>
                  </a:cubicBezTo>
                  <a:cubicBezTo>
                    <a:pt x="3182" y="15319"/>
                    <a:pt x="6420" y="17355"/>
                    <a:pt x="9839" y="17355"/>
                  </a:cubicBezTo>
                  <a:cubicBezTo>
                    <a:pt x="10937" y="17355"/>
                    <a:pt x="12053" y="17145"/>
                    <a:pt x="13131" y="16702"/>
                  </a:cubicBezTo>
                  <a:cubicBezTo>
                    <a:pt x="17569" y="14878"/>
                    <a:pt x="19697" y="9833"/>
                    <a:pt x="17873" y="5395"/>
                  </a:cubicBezTo>
                  <a:cubicBezTo>
                    <a:pt x="16516" y="2036"/>
                    <a:pt x="13277" y="0"/>
                    <a:pt x="9858"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26"/>
            <p:cNvSpPr/>
            <p:nvPr/>
          </p:nvSpPr>
          <p:spPr>
            <a:xfrm>
              <a:off x="4370748" y="2830331"/>
              <a:ext cx="417913" cy="417913"/>
            </a:xfrm>
            <a:custGeom>
              <a:avLst/>
              <a:gdLst/>
              <a:ahLst/>
              <a:cxnLst/>
              <a:rect l="l" t="t" r="r" b="b"/>
              <a:pathLst>
                <a:path w="17357" h="17357" extrusionOk="0">
                  <a:moveTo>
                    <a:pt x="8663" y="0"/>
                  </a:moveTo>
                  <a:cubicBezTo>
                    <a:pt x="3891" y="0"/>
                    <a:pt x="0" y="3891"/>
                    <a:pt x="0" y="8663"/>
                  </a:cubicBezTo>
                  <a:cubicBezTo>
                    <a:pt x="0" y="13465"/>
                    <a:pt x="3891" y="17356"/>
                    <a:pt x="8663" y="17356"/>
                  </a:cubicBezTo>
                  <a:cubicBezTo>
                    <a:pt x="13465" y="17356"/>
                    <a:pt x="17356" y="13465"/>
                    <a:pt x="17356" y="8663"/>
                  </a:cubicBezTo>
                  <a:cubicBezTo>
                    <a:pt x="17356" y="3891"/>
                    <a:pt x="13465" y="0"/>
                    <a:pt x="86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8" name="Google Shape;1028;p26"/>
            <p:cNvSpPr/>
            <p:nvPr/>
          </p:nvSpPr>
          <p:spPr>
            <a:xfrm>
              <a:off x="4568328" y="3242753"/>
              <a:ext cx="41301" cy="293345"/>
            </a:xfrm>
            <a:custGeom>
              <a:avLst/>
              <a:gdLst/>
              <a:ahLst/>
              <a:cxnLst/>
              <a:rect l="l" t="t" r="r" b="b"/>
              <a:pathLst>
                <a:path w="913" h="17534" extrusionOk="0">
                  <a:moveTo>
                    <a:pt x="357" y="1"/>
                  </a:moveTo>
                  <a:cubicBezTo>
                    <a:pt x="352" y="1"/>
                    <a:pt x="345" y="4"/>
                    <a:pt x="335" y="14"/>
                  </a:cubicBezTo>
                  <a:cubicBezTo>
                    <a:pt x="335" y="14"/>
                    <a:pt x="275" y="45"/>
                    <a:pt x="27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214" y="15790"/>
                    <a:pt x="183" y="15911"/>
                  </a:cubicBezTo>
                  <a:cubicBezTo>
                    <a:pt x="1" y="16367"/>
                    <a:pt x="1" y="16853"/>
                    <a:pt x="183" y="17279"/>
                  </a:cubicBezTo>
                  <a:cubicBezTo>
                    <a:pt x="183" y="17309"/>
                    <a:pt x="183" y="17309"/>
                    <a:pt x="183" y="17340"/>
                  </a:cubicBezTo>
                  <a:cubicBezTo>
                    <a:pt x="183" y="17431"/>
                    <a:pt x="214" y="17522"/>
                    <a:pt x="305" y="17522"/>
                  </a:cubicBezTo>
                  <a:cubicBezTo>
                    <a:pt x="328" y="17530"/>
                    <a:pt x="350" y="17534"/>
                    <a:pt x="372" y="17534"/>
                  </a:cubicBezTo>
                  <a:cubicBezTo>
                    <a:pt x="438" y="17534"/>
                    <a:pt x="495" y="17499"/>
                    <a:pt x="518" y="17431"/>
                  </a:cubicBezTo>
                  <a:cubicBezTo>
                    <a:pt x="578"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791" y="8768"/>
                    <a:pt x="761" y="8039"/>
                    <a:pt x="730" y="7309"/>
                  </a:cubicBezTo>
                  <a:cubicBezTo>
                    <a:pt x="700" y="6914"/>
                    <a:pt x="700" y="6549"/>
                    <a:pt x="700" y="6154"/>
                  </a:cubicBezTo>
                  <a:cubicBezTo>
                    <a:pt x="670" y="5303"/>
                    <a:pt x="578" y="4482"/>
                    <a:pt x="609" y="3631"/>
                  </a:cubicBezTo>
                  <a:cubicBezTo>
                    <a:pt x="609" y="3327"/>
                    <a:pt x="578" y="3023"/>
                    <a:pt x="578" y="2689"/>
                  </a:cubicBezTo>
                  <a:cubicBezTo>
                    <a:pt x="548" y="2142"/>
                    <a:pt x="518" y="1564"/>
                    <a:pt x="487" y="987"/>
                  </a:cubicBezTo>
                  <a:cubicBezTo>
                    <a:pt x="487" y="713"/>
                    <a:pt x="457" y="440"/>
                    <a:pt x="426" y="136"/>
                  </a:cubicBezTo>
                  <a:cubicBezTo>
                    <a:pt x="396"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26"/>
            <p:cNvSpPr/>
            <p:nvPr/>
          </p:nvSpPr>
          <p:spPr>
            <a:xfrm>
              <a:off x="4326084" y="2826549"/>
              <a:ext cx="471341" cy="427785"/>
            </a:xfrm>
            <a:custGeom>
              <a:avLst/>
              <a:gdLst/>
              <a:ahLst/>
              <a:cxnLst/>
              <a:rect l="l" t="t" r="r" b="b"/>
              <a:pathLst>
                <a:path w="19576" h="17767" extrusionOk="0">
                  <a:moveTo>
                    <a:pt x="10699" y="1"/>
                  </a:moveTo>
                  <a:cubicBezTo>
                    <a:pt x="8832" y="1"/>
                    <a:pt x="6996" y="564"/>
                    <a:pt x="5442" y="1616"/>
                  </a:cubicBezTo>
                  <a:cubicBezTo>
                    <a:pt x="5168" y="1829"/>
                    <a:pt x="4895" y="2042"/>
                    <a:pt x="4652" y="2254"/>
                  </a:cubicBezTo>
                  <a:cubicBezTo>
                    <a:pt x="3405" y="3379"/>
                    <a:pt x="2524" y="4777"/>
                    <a:pt x="2037" y="6358"/>
                  </a:cubicBezTo>
                  <a:cubicBezTo>
                    <a:pt x="609" y="11100"/>
                    <a:pt x="3344" y="16084"/>
                    <a:pt x="8117" y="17422"/>
                  </a:cubicBezTo>
                  <a:cubicBezTo>
                    <a:pt x="8911" y="17652"/>
                    <a:pt x="9734" y="17767"/>
                    <a:pt x="10565" y="17767"/>
                  </a:cubicBezTo>
                  <a:cubicBezTo>
                    <a:pt x="10943" y="17767"/>
                    <a:pt x="11323" y="17743"/>
                    <a:pt x="11703" y="17695"/>
                  </a:cubicBezTo>
                  <a:cubicBezTo>
                    <a:pt x="13801" y="17391"/>
                    <a:pt x="15746" y="16388"/>
                    <a:pt x="17205" y="14838"/>
                  </a:cubicBezTo>
                  <a:cubicBezTo>
                    <a:pt x="17296" y="14777"/>
                    <a:pt x="17357" y="14686"/>
                    <a:pt x="17448" y="14595"/>
                  </a:cubicBezTo>
                  <a:lnTo>
                    <a:pt x="17630" y="14352"/>
                  </a:lnTo>
                  <a:cubicBezTo>
                    <a:pt x="17782" y="14170"/>
                    <a:pt x="17934" y="14018"/>
                    <a:pt x="18056" y="13866"/>
                  </a:cubicBezTo>
                  <a:cubicBezTo>
                    <a:pt x="19059" y="12711"/>
                    <a:pt x="19576" y="11221"/>
                    <a:pt x="19515" y="9701"/>
                  </a:cubicBezTo>
                  <a:lnTo>
                    <a:pt x="19515" y="9549"/>
                  </a:lnTo>
                  <a:cubicBezTo>
                    <a:pt x="19485" y="9245"/>
                    <a:pt x="19454" y="8972"/>
                    <a:pt x="19333" y="8911"/>
                  </a:cubicBezTo>
                  <a:cubicBezTo>
                    <a:pt x="19312" y="8901"/>
                    <a:pt x="19292" y="8896"/>
                    <a:pt x="19273" y="8896"/>
                  </a:cubicBezTo>
                  <a:cubicBezTo>
                    <a:pt x="19180" y="8896"/>
                    <a:pt x="19104" y="9018"/>
                    <a:pt x="19029" y="9245"/>
                  </a:cubicBezTo>
                  <a:cubicBezTo>
                    <a:pt x="18998" y="9397"/>
                    <a:pt x="18968" y="9580"/>
                    <a:pt x="18907" y="9762"/>
                  </a:cubicBezTo>
                  <a:cubicBezTo>
                    <a:pt x="18846" y="9945"/>
                    <a:pt x="18786" y="10127"/>
                    <a:pt x="18725" y="10309"/>
                  </a:cubicBezTo>
                  <a:cubicBezTo>
                    <a:pt x="18360" y="11525"/>
                    <a:pt x="17782" y="12680"/>
                    <a:pt x="17023" y="13714"/>
                  </a:cubicBezTo>
                  <a:cubicBezTo>
                    <a:pt x="16323" y="14595"/>
                    <a:pt x="15442" y="15355"/>
                    <a:pt x="14469" y="15932"/>
                  </a:cubicBezTo>
                  <a:cubicBezTo>
                    <a:pt x="13251" y="16635"/>
                    <a:pt x="11878" y="17000"/>
                    <a:pt x="10494" y="17000"/>
                  </a:cubicBezTo>
                  <a:cubicBezTo>
                    <a:pt x="9841" y="17000"/>
                    <a:pt x="9185" y="16919"/>
                    <a:pt x="8542" y="16753"/>
                  </a:cubicBezTo>
                  <a:cubicBezTo>
                    <a:pt x="1794" y="15112"/>
                    <a:pt x="1" y="6358"/>
                    <a:pt x="5533" y="2194"/>
                  </a:cubicBezTo>
                  <a:cubicBezTo>
                    <a:pt x="6536" y="1403"/>
                    <a:pt x="7691" y="856"/>
                    <a:pt x="8937" y="583"/>
                  </a:cubicBezTo>
                  <a:cubicBezTo>
                    <a:pt x="9468" y="466"/>
                    <a:pt x="10009" y="410"/>
                    <a:pt x="10552" y="410"/>
                  </a:cubicBezTo>
                  <a:cubicBezTo>
                    <a:pt x="11285" y="410"/>
                    <a:pt x="12021" y="512"/>
                    <a:pt x="12737" y="704"/>
                  </a:cubicBezTo>
                  <a:cubicBezTo>
                    <a:pt x="13649" y="947"/>
                    <a:pt x="14530" y="1343"/>
                    <a:pt x="15351" y="1829"/>
                  </a:cubicBezTo>
                  <a:cubicBezTo>
                    <a:pt x="17570" y="3318"/>
                    <a:pt x="18998" y="5720"/>
                    <a:pt x="19241" y="8394"/>
                  </a:cubicBezTo>
                  <a:cubicBezTo>
                    <a:pt x="19272" y="8546"/>
                    <a:pt x="19302" y="8698"/>
                    <a:pt x="19333" y="8820"/>
                  </a:cubicBezTo>
                  <a:cubicBezTo>
                    <a:pt x="19333" y="8850"/>
                    <a:pt x="19363" y="8881"/>
                    <a:pt x="19363" y="8881"/>
                  </a:cubicBezTo>
                  <a:cubicBezTo>
                    <a:pt x="19393" y="8850"/>
                    <a:pt x="19424" y="8820"/>
                    <a:pt x="19454" y="8789"/>
                  </a:cubicBezTo>
                  <a:lnTo>
                    <a:pt x="19454" y="8151"/>
                  </a:lnTo>
                  <a:cubicBezTo>
                    <a:pt x="19424" y="7786"/>
                    <a:pt x="19363" y="7452"/>
                    <a:pt x="19302" y="7118"/>
                  </a:cubicBezTo>
                  <a:cubicBezTo>
                    <a:pt x="19211" y="6783"/>
                    <a:pt x="19120" y="6449"/>
                    <a:pt x="19029" y="6115"/>
                  </a:cubicBezTo>
                  <a:cubicBezTo>
                    <a:pt x="18360" y="4169"/>
                    <a:pt x="17083" y="2498"/>
                    <a:pt x="15351" y="1373"/>
                  </a:cubicBezTo>
                  <a:cubicBezTo>
                    <a:pt x="14409" y="765"/>
                    <a:pt x="13345" y="339"/>
                    <a:pt x="12220" y="127"/>
                  </a:cubicBezTo>
                  <a:cubicBezTo>
                    <a:pt x="11714" y="42"/>
                    <a:pt x="11206" y="1"/>
                    <a:pt x="106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0" name="Google Shape;1030;p26"/>
            <p:cNvGrpSpPr/>
            <p:nvPr/>
          </p:nvGrpSpPr>
          <p:grpSpPr>
            <a:xfrm>
              <a:off x="4456070" y="2935098"/>
              <a:ext cx="247269" cy="208377"/>
              <a:chOff x="4436600" y="2915757"/>
              <a:chExt cx="278143" cy="234394"/>
            </a:xfrm>
          </p:grpSpPr>
          <p:sp>
            <p:nvSpPr>
              <p:cNvPr id="1031" name="Google Shape;1031;p26"/>
              <p:cNvSpPr/>
              <p:nvPr/>
            </p:nvSpPr>
            <p:spPr>
              <a:xfrm>
                <a:off x="4436600" y="2915757"/>
                <a:ext cx="278143" cy="234394"/>
              </a:xfrm>
              <a:custGeom>
                <a:avLst/>
                <a:gdLst/>
                <a:ahLst/>
                <a:cxnLst/>
                <a:rect l="l" t="t" r="r" b="b"/>
                <a:pathLst>
                  <a:path w="11552" h="9735" extrusionOk="0">
                    <a:moveTo>
                      <a:pt x="366" y="0"/>
                    </a:moveTo>
                    <a:cubicBezTo>
                      <a:pt x="324" y="0"/>
                      <a:pt x="299" y="55"/>
                      <a:pt x="274" y="130"/>
                    </a:cubicBezTo>
                    <a:cubicBezTo>
                      <a:pt x="213" y="282"/>
                      <a:pt x="183" y="404"/>
                      <a:pt x="153" y="556"/>
                    </a:cubicBezTo>
                    <a:cubicBezTo>
                      <a:pt x="92" y="1072"/>
                      <a:pt x="31" y="1589"/>
                      <a:pt x="62" y="2106"/>
                    </a:cubicBezTo>
                    <a:cubicBezTo>
                      <a:pt x="62" y="2531"/>
                      <a:pt x="1" y="3018"/>
                      <a:pt x="31" y="3473"/>
                    </a:cubicBezTo>
                    <a:cubicBezTo>
                      <a:pt x="62" y="4294"/>
                      <a:pt x="62" y="5145"/>
                      <a:pt x="62" y="5966"/>
                    </a:cubicBezTo>
                    <a:lnTo>
                      <a:pt x="62" y="6847"/>
                    </a:lnTo>
                    <a:cubicBezTo>
                      <a:pt x="62" y="7790"/>
                      <a:pt x="92" y="8732"/>
                      <a:pt x="92" y="9705"/>
                    </a:cubicBezTo>
                    <a:lnTo>
                      <a:pt x="92" y="9735"/>
                    </a:lnTo>
                    <a:lnTo>
                      <a:pt x="943" y="9735"/>
                    </a:lnTo>
                    <a:lnTo>
                      <a:pt x="1581" y="9705"/>
                    </a:lnTo>
                    <a:lnTo>
                      <a:pt x="2858" y="9674"/>
                    </a:lnTo>
                    <a:lnTo>
                      <a:pt x="4226" y="9674"/>
                    </a:lnTo>
                    <a:cubicBezTo>
                      <a:pt x="5229" y="9674"/>
                      <a:pt x="6201" y="9613"/>
                      <a:pt x="7204" y="9613"/>
                    </a:cubicBezTo>
                    <a:cubicBezTo>
                      <a:pt x="7600" y="9613"/>
                      <a:pt x="7934" y="9583"/>
                      <a:pt x="8329" y="9583"/>
                    </a:cubicBezTo>
                    <a:lnTo>
                      <a:pt x="10335" y="9553"/>
                    </a:lnTo>
                    <a:cubicBezTo>
                      <a:pt x="10700" y="9522"/>
                      <a:pt x="11034" y="9522"/>
                      <a:pt x="11369" y="9492"/>
                    </a:cubicBezTo>
                    <a:cubicBezTo>
                      <a:pt x="11430" y="9492"/>
                      <a:pt x="11490" y="9461"/>
                      <a:pt x="11521" y="9461"/>
                    </a:cubicBezTo>
                    <a:lnTo>
                      <a:pt x="11551" y="9461"/>
                    </a:lnTo>
                    <a:cubicBezTo>
                      <a:pt x="11551" y="9461"/>
                      <a:pt x="11521" y="9431"/>
                      <a:pt x="11521" y="9431"/>
                    </a:cubicBezTo>
                    <a:lnTo>
                      <a:pt x="6992" y="9431"/>
                    </a:lnTo>
                    <a:cubicBezTo>
                      <a:pt x="6080" y="9461"/>
                      <a:pt x="5229" y="9461"/>
                      <a:pt x="4317" y="9461"/>
                    </a:cubicBezTo>
                    <a:lnTo>
                      <a:pt x="426" y="9461"/>
                    </a:lnTo>
                    <a:lnTo>
                      <a:pt x="426" y="6118"/>
                    </a:lnTo>
                    <a:lnTo>
                      <a:pt x="426" y="4781"/>
                    </a:lnTo>
                    <a:cubicBezTo>
                      <a:pt x="396" y="3990"/>
                      <a:pt x="426" y="3200"/>
                      <a:pt x="457" y="2410"/>
                    </a:cubicBezTo>
                    <a:cubicBezTo>
                      <a:pt x="457" y="2258"/>
                      <a:pt x="487" y="2075"/>
                      <a:pt x="487" y="1923"/>
                    </a:cubicBezTo>
                    <a:cubicBezTo>
                      <a:pt x="609" y="1376"/>
                      <a:pt x="609" y="829"/>
                      <a:pt x="487" y="282"/>
                    </a:cubicBezTo>
                    <a:lnTo>
                      <a:pt x="487" y="252"/>
                    </a:lnTo>
                    <a:cubicBezTo>
                      <a:pt x="487" y="130"/>
                      <a:pt x="457" y="39"/>
                      <a:pt x="396" y="8"/>
                    </a:cubicBezTo>
                    <a:cubicBezTo>
                      <a:pt x="385" y="3"/>
                      <a:pt x="375" y="0"/>
                      <a:pt x="3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26"/>
              <p:cNvSpPr/>
              <p:nvPr/>
            </p:nvSpPr>
            <p:spPr>
              <a:xfrm>
                <a:off x="4635673" y="2933502"/>
                <a:ext cx="78324" cy="142755"/>
              </a:xfrm>
              <a:custGeom>
                <a:avLst/>
                <a:gdLst/>
                <a:ahLst/>
                <a:cxnLst/>
                <a:rect l="l" t="t" r="r" b="b"/>
                <a:pathLst>
                  <a:path w="3253" h="5929" extrusionOk="0">
                    <a:moveTo>
                      <a:pt x="3222" y="1"/>
                    </a:moveTo>
                    <a:cubicBezTo>
                      <a:pt x="3222" y="31"/>
                      <a:pt x="3192" y="62"/>
                      <a:pt x="3192" y="92"/>
                    </a:cubicBezTo>
                    <a:lnTo>
                      <a:pt x="3070" y="426"/>
                    </a:lnTo>
                    <a:lnTo>
                      <a:pt x="2766" y="1399"/>
                    </a:lnTo>
                    <a:cubicBezTo>
                      <a:pt x="2706" y="1551"/>
                      <a:pt x="2645" y="1733"/>
                      <a:pt x="2584" y="1916"/>
                    </a:cubicBezTo>
                    <a:cubicBezTo>
                      <a:pt x="2462" y="2281"/>
                      <a:pt x="2341" y="2645"/>
                      <a:pt x="2189" y="3040"/>
                    </a:cubicBezTo>
                    <a:lnTo>
                      <a:pt x="2158" y="3192"/>
                    </a:lnTo>
                    <a:lnTo>
                      <a:pt x="1885" y="3952"/>
                    </a:lnTo>
                    <a:lnTo>
                      <a:pt x="1520" y="5107"/>
                    </a:lnTo>
                    <a:lnTo>
                      <a:pt x="1338" y="5624"/>
                    </a:lnTo>
                    <a:cubicBezTo>
                      <a:pt x="1307" y="5700"/>
                      <a:pt x="1239" y="5738"/>
                      <a:pt x="1171" y="5738"/>
                    </a:cubicBezTo>
                    <a:cubicBezTo>
                      <a:pt x="1102" y="5738"/>
                      <a:pt x="1034" y="5700"/>
                      <a:pt x="1003" y="5624"/>
                    </a:cubicBezTo>
                    <a:cubicBezTo>
                      <a:pt x="943" y="5442"/>
                      <a:pt x="882" y="5229"/>
                      <a:pt x="791" y="5047"/>
                    </a:cubicBezTo>
                    <a:cubicBezTo>
                      <a:pt x="669" y="4712"/>
                      <a:pt x="578" y="4378"/>
                      <a:pt x="456" y="4044"/>
                    </a:cubicBezTo>
                    <a:cubicBezTo>
                      <a:pt x="426" y="3983"/>
                      <a:pt x="395" y="3922"/>
                      <a:pt x="395" y="3861"/>
                    </a:cubicBezTo>
                    <a:cubicBezTo>
                      <a:pt x="365" y="3618"/>
                      <a:pt x="274" y="3375"/>
                      <a:pt x="152" y="3162"/>
                    </a:cubicBezTo>
                    <a:cubicBezTo>
                      <a:pt x="122" y="3101"/>
                      <a:pt x="92" y="3071"/>
                      <a:pt x="61" y="3071"/>
                    </a:cubicBezTo>
                    <a:cubicBezTo>
                      <a:pt x="31" y="3071"/>
                      <a:pt x="0" y="3101"/>
                      <a:pt x="0" y="3162"/>
                    </a:cubicBezTo>
                    <a:cubicBezTo>
                      <a:pt x="0" y="3223"/>
                      <a:pt x="31" y="3284"/>
                      <a:pt x="31" y="3344"/>
                    </a:cubicBezTo>
                    <a:cubicBezTo>
                      <a:pt x="61" y="3557"/>
                      <a:pt x="122" y="3800"/>
                      <a:pt x="213" y="4013"/>
                    </a:cubicBezTo>
                    <a:cubicBezTo>
                      <a:pt x="274" y="4195"/>
                      <a:pt x="335" y="4378"/>
                      <a:pt x="456" y="4621"/>
                    </a:cubicBezTo>
                    <a:cubicBezTo>
                      <a:pt x="578" y="4955"/>
                      <a:pt x="730" y="5290"/>
                      <a:pt x="851" y="5654"/>
                    </a:cubicBezTo>
                    <a:cubicBezTo>
                      <a:pt x="882" y="5746"/>
                      <a:pt x="912" y="5806"/>
                      <a:pt x="1003" y="5867"/>
                    </a:cubicBezTo>
                    <a:cubicBezTo>
                      <a:pt x="1064" y="5928"/>
                      <a:pt x="1186" y="5928"/>
                      <a:pt x="1277" y="5928"/>
                    </a:cubicBezTo>
                    <a:cubicBezTo>
                      <a:pt x="1338" y="5898"/>
                      <a:pt x="1429" y="5867"/>
                      <a:pt x="1459" y="5806"/>
                    </a:cubicBezTo>
                    <a:cubicBezTo>
                      <a:pt x="1520" y="5776"/>
                      <a:pt x="1520" y="5715"/>
                      <a:pt x="1551" y="5654"/>
                    </a:cubicBezTo>
                    <a:lnTo>
                      <a:pt x="1642" y="5351"/>
                    </a:lnTo>
                    <a:lnTo>
                      <a:pt x="1824" y="4803"/>
                    </a:lnTo>
                    <a:cubicBezTo>
                      <a:pt x="1946" y="4439"/>
                      <a:pt x="2037" y="4074"/>
                      <a:pt x="2158" y="3679"/>
                    </a:cubicBezTo>
                    <a:lnTo>
                      <a:pt x="2341" y="3132"/>
                    </a:lnTo>
                    <a:cubicBezTo>
                      <a:pt x="2462" y="2706"/>
                      <a:pt x="2584" y="2281"/>
                      <a:pt x="2736" y="1855"/>
                    </a:cubicBezTo>
                    <a:cubicBezTo>
                      <a:pt x="2766" y="1703"/>
                      <a:pt x="2827" y="1551"/>
                      <a:pt x="2858" y="1369"/>
                    </a:cubicBezTo>
                    <a:cubicBezTo>
                      <a:pt x="2949" y="1095"/>
                      <a:pt x="3040" y="822"/>
                      <a:pt x="3131" y="518"/>
                    </a:cubicBezTo>
                    <a:cubicBezTo>
                      <a:pt x="3162" y="396"/>
                      <a:pt x="3222" y="244"/>
                      <a:pt x="3253" y="92"/>
                    </a:cubicBezTo>
                    <a:cubicBezTo>
                      <a:pt x="3253" y="62"/>
                      <a:pt x="3253" y="31"/>
                      <a:pt x="32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26"/>
              <p:cNvSpPr/>
              <p:nvPr/>
            </p:nvSpPr>
            <p:spPr>
              <a:xfrm>
                <a:off x="4562477" y="3005975"/>
                <a:ext cx="53452" cy="79721"/>
              </a:xfrm>
              <a:custGeom>
                <a:avLst/>
                <a:gdLst/>
                <a:ahLst/>
                <a:cxnLst/>
                <a:rect l="l" t="t" r="r" b="b"/>
                <a:pathLst>
                  <a:path w="2220" h="3311" extrusionOk="0">
                    <a:moveTo>
                      <a:pt x="2189" y="0"/>
                    </a:moveTo>
                    <a:cubicBezTo>
                      <a:pt x="2189" y="0"/>
                      <a:pt x="2189" y="30"/>
                      <a:pt x="2159" y="30"/>
                    </a:cubicBezTo>
                    <a:lnTo>
                      <a:pt x="2098" y="213"/>
                    </a:lnTo>
                    <a:lnTo>
                      <a:pt x="1916" y="699"/>
                    </a:lnTo>
                    <a:cubicBezTo>
                      <a:pt x="1885" y="790"/>
                      <a:pt x="1855" y="882"/>
                      <a:pt x="1825" y="973"/>
                    </a:cubicBezTo>
                    <a:cubicBezTo>
                      <a:pt x="1764" y="1155"/>
                      <a:pt x="1673" y="1368"/>
                      <a:pt x="1612" y="1550"/>
                    </a:cubicBezTo>
                    <a:lnTo>
                      <a:pt x="1581" y="1641"/>
                    </a:lnTo>
                    <a:lnTo>
                      <a:pt x="1429" y="2006"/>
                    </a:lnTo>
                    <a:lnTo>
                      <a:pt x="1186" y="2614"/>
                    </a:lnTo>
                    <a:lnTo>
                      <a:pt x="1095" y="2888"/>
                    </a:lnTo>
                    <a:lnTo>
                      <a:pt x="1034" y="3009"/>
                    </a:lnTo>
                    <a:cubicBezTo>
                      <a:pt x="999" y="3080"/>
                      <a:pt x="942" y="3110"/>
                      <a:pt x="883" y="3110"/>
                    </a:cubicBezTo>
                    <a:cubicBezTo>
                      <a:pt x="841" y="3110"/>
                      <a:pt x="798" y="3095"/>
                      <a:pt x="761" y="3070"/>
                    </a:cubicBezTo>
                    <a:cubicBezTo>
                      <a:pt x="639" y="2918"/>
                      <a:pt x="518" y="2766"/>
                      <a:pt x="426" y="2614"/>
                    </a:cubicBezTo>
                    <a:cubicBezTo>
                      <a:pt x="396" y="2584"/>
                      <a:pt x="366" y="2553"/>
                      <a:pt x="366" y="2523"/>
                    </a:cubicBezTo>
                    <a:cubicBezTo>
                      <a:pt x="305" y="2401"/>
                      <a:pt x="244" y="2310"/>
                      <a:pt x="122" y="2249"/>
                    </a:cubicBezTo>
                    <a:lnTo>
                      <a:pt x="31" y="2249"/>
                    </a:lnTo>
                    <a:cubicBezTo>
                      <a:pt x="1" y="2249"/>
                      <a:pt x="1" y="2280"/>
                      <a:pt x="1" y="2310"/>
                    </a:cubicBezTo>
                    <a:cubicBezTo>
                      <a:pt x="1" y="2341"/>
                      <a:pt x="31" y="2371"/>
                      <a:pt x="31" y="2432"/>
                    </a:cubicBezTo>
                    <a:cubicBezTo>
                      <a:pt x="62" y="2523"/>
                      <a:pt x="153" y="2644"/>
                      <a:pt x="214" y="2736"/>
                    </a:cubicBezTo>
                    <a:cubicBezTo>
                      <a:pt x="305" y="2796"/>
                      <a:pt x="335" y="2918"/>
                      <a:pt x="396" y="2979"/>
                    </a:cubicBezTo>
                    <a:cubicBezTo>
                      <a:pt x="487" y="3040"/>
                      <a:pt x="548" y="3131"/>
                      <a:pt x="609" y="3192"/>
                    </a:cubicBezTo>
                    <a:cubicBezTo>
                      <a:pt x="679" y="3274"/>
                      <a:pt x="773" y="3311"/>
                      <a:pt x="866" y="3311"/>
                    </a:cubicBezTo>
                    <a:cubicBezTo>
                      <a:pt x="1014" y="3311"/>
                      <a:pt x="1161" y="3219"/>
                      <a:pt x="1217" y="3070"/>
                    </a:cubicBezTo>
                    <a:lnTo>
                      <a:pt x="1429" y="2493"/>
                    </a:lnTo>
                    <a:lnTo>
                      <a:pt x="1612" y="1915"/>
                    </a:lnTo>
                    <a:lnTo>
                      <a:pt x="1703" y="1611"/>
                    </a:lnTo>
                    <a:cubicBezTo>
                      <a:pt x="1794" y="1398"/>
                      <a:pt x="1825" y="1155"/>
                      <a:pt x="1916" y="942"/>
                    </a:cubicBezTo>
                    <a:cubicBezTo>
                      <a:pt x="1946" y="882"/>
                      <a:pt x="1976" y="790"/>
                      <a:pt x="2007" y="699"/>
                    </a:cubicBezTo>
                    <a:lnTo>
                      <a:pt x="2159" y="243"/>
                    </a:lnTo>
                    <a:cubicBezTo>
                      <a:pt x="2189" y="182"/>
                      <a:pt x="2189" y="91"/>
                      <a:pt x="2220" y="30"/>
                    </a:cubicBezTo>
                    <a:lnTo>
                      <a:pt x="222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26"/>
              <p:cNvSpPr/>
              <p:nvPr/>
            </p:nvSpPr>
            <p:spPr>
              <a:xfrm>
                <a:off x="4442451" y="3060848"/>
                <a:ext cx="92987" cy="84921"/>
              </a:xfrm>
              <a:custGeom>
                <a:avLst/>
                <a:gdLst/>
                <a:ahLst/>
                <a:cxnLst/>
                <a:rect l="l" t="t" r="r" b="b"/>
                <a:pathLst>
                  <a:path w="3862" h="3527" extrusionOk="0">
                    <a:moveTo>
                      <a:pt x="3861" y="1"/>
                    </a:moveTo>
                    <a:cubicBezTo>
                      <a:pt x="3831" y="1"/>
                      <a:pt x="3831" y="31"/>
                      <a:pt x="3800" y="62"/>
                    </a:cubicBezTo>
                    <a:lnTo>
                      <a:pt x="3679" y="274"/>
                    </a:lnTo>
                    <a:lnTo>
                      <a:pt x="3314" y="913"/>
                    </a:lnTo>
                    <a:cubicBezTo>
                      <a:pt x="3223" y="1034"/>
                      <a:pt x="3162" y="1156"/>
                      <a:pt x="3101" y="1277"/>
                    </a:cubicBezTo>
                    <a:cubicBezTo>
                      <a:pt x="2980" y="1551"/>
                      <a:pt x="2828" y="1794"/>
                      <a:pt x="2676" y="2037"/>
                    </a:cubicBezTo>
                    <a:cubicBezTo>
                      <a:pt x="2676" y="2068"/>
                      <a:pt x="2645" y="2098"/>
                      <a:pt x="2615" y="2098"/>
                    </a:cubicBezTo>
                    <a:cubicBezTo>
                      <a:pt x="2597" y="2107"/>
                      <a:pt x="2577" y="2111"/>
                      <a:pt x="2556" y="2111"/>
                    </a:cubicBezTo>
                    <a:cubicBezTo>
                      <a:pt x="2506" y="2111"/>
                      <a:pt x="2454" y="2089"/>
                      <a:pt x="2433" y="2068"/>
                    </a:cubicBezTo>
                    <a:lnTo>
                      <a:pt x="2220" y="1855"/>
                    </a:lnTo>
                    <a:lnTo>
                      <a:pt x="1885" y="1521"/>
                    </a:lnTo>
                    <a:lnTo>
                      <a:pt x="1733" y="1369"/>
                    </a:lnTo>
                    <a:cubicBezTo>
                      <a:pt x="1673" y="1308"/>
                      <a:pt x="1612" y="1247"/>
                      <a:pt x="1551" y="1217"/>
                    </a:cubicBezTo>
                    <a:cubicBezTo>
                      <a:pt x="1505" y="1186"/>
                      <a:pt x="1460" y="1171"/>
                      <a:pt x="1414" y="1171"/>
                    </a:cubicBezTo>
                    <a:cubicBezTo>
                      <a:pt x="1369" y="1171"/>
                      <a:pt x="1323" y="1186"/>
                      <a:pt x="1278" y="1217"/>
                    </a:cubicBezTo>
                    <a:cubicBezTo>
                      <a:pt x="1217" y="1247"/>
                      <a:pt x="1156" y="1308"/>
                      <a:pt x="1126" y="1399"/>
                    </a:cubicBezTo>
                    <a:lnTo>
                      <a:pt x="943" y="1764"/>
                    </a:lnTo>
                    <a:cubicBezTo>
                      <a:pt x="882" y="1885"/>
                      <a:pt x="791" y="2007"/>
                      <a:pt x="730" y="2159"/>
                    </a:cubicBezTo>
                    <a:cubicBezTo>
                      <a:pt x="609" y="2372"/>
                      <a:pt x="487" y="2615"/>
                      <a:pt x="366" y="2828"/>
                    </a:cubicBezTo>
                    <a:cubicBezTo>
                      <a:pt x="335" y="2858"/>
                      <a:pt x="305" y="2919"/>
                      <a:pt x="274" y="2949"/>
                    </a:cubicBezTo>
                    <a:cubicBezTo>
                      <a:pt x="153" y="3071"/>
                      <a:pt x="62" y="3253"/>
                      <a:pt x="1" y="3435"/>
                    </a:cubicBezTo>
                    <a:cubicBezTo>
                      <a:pt x="1" y="3466"/>
                      <a:pt x="1" y="3527"/>
                      <a:pt x="1" y="3527"/>
                    </a:cubicBezTo>
                    <a:lnTo>
                      <a:pt x="92" y="3527"/>
                    </a:lnTo>
                    <a:cubicBezTo>
                      <a:pt x="153" y="3496"/>
                      <a:pt x="183" y="3466"/>
                      <a:pt x="214" y="3435"/>
                    </a:cubicBezTo>
                    <a:cubicBezTo>
                      <a:pt x="335" y="3283"/>
                      <a:pt x="426" y="3162"/>
                      <a:pt x="487" y="3010"/>
                    </a:cubicBezTo>
                    <a:cubicBezTo>
                      <a:pt x="548" y="2888"/>
                      <a:pt x="639" y="2736"/>
                      <a:pt x="700" y="2615"/>
                    </a:cubicBezTo>
                    <a:cubicBezTo>
                      <a:pt x="822" y="2372"/>
                      <a:pt x="943" y="2128"/>
                      <a:pt x="1065" y="1885"/>
                    </a:cubicBezTo>
                    <a:lnTo>
                      <a:pt x="1217" y="1612"/>
                    </a:lnTo>
                    <a:lnTo>
                      <a:pt x="1308" y="1429"/>
                    </a:lnTo>
                    <a:cubicBezTo>
                      <a:pt x="1327" y="1372"/>
                      <a:pt x="1371" y="1350"/>
                      <a:pt x="1416" y="1350"/>
                    </a:cubicBezTo>
                    <a:cubicBezTo>
                      <a:pt x="1442" y="1350"/>
                      <a:pt x="1468" y="1357"/>
                      <a:pt x="1490" y="1369"/>
                    </a:cubicBezTo>
                    <a:lnTo>
                      <a:pt x="1642" y="1521"/>
                    </a:lnTo>
                    <a:lnTo>
                      <a:pt x="2281" y="2098"/>
                    </a:lnTo>
                    <a:cubicBezTo>
                      <a:pt x="2341" y="2189"/>
                      <a:pt x="2402" y="2220"/>
                      <a:pt x="2493" y="2250"/>
                    </a:cubicBezTo>
                    <a:cubicBezTo>
                      <a:pt x="2585" y="2250"/>
                      <a:pt x="2676" y="2220"/>
                      <a:pt x="2767" y="2159"/>
                    </a:cubicBezTo>
                    <a:cubicBezTo>
                      <a:pt x="2919" y="1855"/>
                      <a:pt x="3040" y="1551"/>
                      <a:pt x="3223" y="1277"/>
                    </a:cubicBezTo>
                    <a:cubicBezTo>
                      <a:pt x="3284" y="1156"/>
                      <a:pt x="3344" y="1065"/>
                      <a:pt x="3405" y="943"/>
                    </a:cubicBezTo>
                    <a:lnTo>
                      <a:pt x="3740" y="365"/>
                    </a:lnTo>
                    <a:lnTo>
                      <a:pt x="3861" y="62"/>
                    </a:lnTo>
                    <a:cubicBezTo>
                      <a:pt x="3861" y="31"/>
                      <a:pt x="3861" y="1"/>
                      <a:pt x="38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26"/>
              <p:cNvSpPr/>
              <p:nvPr/>
            </p:nvSpPr>
            <p:spPr>
              <a:xfrm>
                <a:off x="4529539" y="3032773"/>
                <a:ext cx="39559" cy="35731"/>
              </a:xfrm>
              <a:custGeom>
                <a:avLst/>
                <a:gdLst/>
                <a:ahLst/>
                <a:cxnLst/>
                <a:rect l="l" t="t" r="r" b="b"/>
                <a:pathLst>
                  <a:path w="1643" h="1484" extrusionOk="0">
                    <a:moveTo>
                      <a:pt x="828" y="1"/>
                    </a:moveTo>
                    <a:cubicBezTo>
                      <a:pt x="675" y="1"/>
                      <a:pt x="535" y="40"/>
                      <a:pt x="396" y="133"/>
                    </a:cubicBezTo>
                    <a:cubicBezTo>
                      <a:pt x="366" y="164"/>
                      <a:pt x="366" y="164"/>
                      <a:pt x="335" y="194"/>
                    </a:cubicBezTo>
                    <a:cubicBezTo>
                      <a:pt x="244" y="285"/>
                      <a:pt x="153" y="407"/>
                      <a:pt x="123" y="528"/>
                    </a:cubicBezTo>
                    <a:cubicBezTo>
                      <a:pt x="1" y="924"/>
                      <a:pt x="244" y="1349"/>
                      <a:pt x="639" y="1440"/>
                    </a:cubicBezTo>
                    <a:cubicBezTo>
                      <a:pt x="704" y="1462"/>
                      <a:pt x="768" y="1483"/>
                      <a:pt x="833" y="1483"/>
                    </a:cubicBezTo>
                    <a:cubicBezTo>
                      <a:pt x="859" y="1483"/>
                      <a:pt x="886" y="1480"/>
                      <a:pt x="913" y="1471"/>
                    </a:cubicBezTo>
                    <a:cubicBezTo>
                      <a:pt x="1095" y="1440"/>
                      <a:pt x="1247" y="1349"/>
                      <a:pt x="1399" y="1258"/>
                    </a:cubicBezTo>
                    <a:cubicBezTo>
                      <a:pt x="1430" y="1228"/>
                      <a:pt x="1430" y="1197"/>
                      <a:pt x="1460" y="1167"/>
                    </a:cubicBezTo>
                    <a:cubicBezTo>
                      <a:pt x="1582" y="1076"/>
                      <a:pt x="1642" y="954"/>
                      <a:pt x="1612" y="802"/>
                    </a:cubicBezTo>
                    <a:cubicBezTo>
                      <a:pt x="1582" y="772"/>
                      <a:pt x="1582" y="772"/>
                      <a:pt x="1551" y="772"/>
                    </a:cubicBezTo>
                    <a:cubicBezTo>
                      <a:pt x="1541" y="761"/>
                      <a:pt x="1531" y="758"/>
                      <a:pt x="1522" y="758"/>
                    </a:cubicBezTo>
                    <a:cubicBezTo>
                      <a:pt x="1504" y="758"/>
                      <a:pt x="1490" y="772"/>
                      <a:pt x="1490" y="772"/>
                    </a:cubicBezTo>
                    <a:lnTo>
                      <a:pt x="1430" y="863"/>
                    </a:lnTo>
                    <a:cubicBezTo>
                      <a:pt x="1369" y="924"/>
                      <a:pt x="1338" y="1015"/>
                      <a:pt x="1278" y="1076"/>
                    </a:cubicBezTo>
                    <a:cubicBezTo>
                      <a:pt x="1217" y="1136"/>
                      <a:pt x="1186" y="1167"/>
                      <a:pt x="1126" y="1197"/>
                    </a:cubicBezTo>
                    <a:cubicBezTo>
                      <a:pt x="1047" y="1256"/>
                      <a:pt x="956" y="1290"/>
                      <a:pt x="868" y="1290"/>
                    </a:cubicBezTo>
                    <a:cubicBezTo>
                      <a:pt x="820" y="1290"/>
                      <a:pt x="774" y="1279"/>
                      <a:pt x="730" y="1258"/>
                    </a:cubicBezTo>
                    <a:cubicBezTo>
                      <a:pt x="670" y="1258"/>
                      <a:pt x="639" y="1258"/>
                      <a:pt x="578" y="1228"/>
                    </a:cubicBezTo>
                    <a:cubicBezTo>
                      <a:pt x="457" y="1167"/>
                      <a:pt x="366" y="1045"/>
                      <a:pt x="305" y="893"/>
                    </a:cubicBezTo>
                    <a:cubicBezTo>
                      <a:pt x="244" y="741"/>
                      <a:pt x="275" y="589"/>
                      <a:pt x="335" y="437"/>
                    </a:cubicBezTo>
                    <a:cubicBezTo>
                      <a:pt x="366" y="376"/>
                      <a:pt x="427" y="285"/>
                      <a:pt x="487" y="255"/>
                    </a:cubicBezTo>
                    <a:cubicBezTo>
                      <a:pt x="605" y="137"/>
                      <a:pt x="759" y="92"/>
                      <a:pt x="908" y="92"/>
                    </a:cubicBezTo>
                    <a:cubicBezTo>
                      <a:pt x="951" y="92"/>
                      <a:pt x="993" y="96"/>
                      <a:pt x="1034" y="103"/>
                    </a:cubicBezTo>
                    <a:cubicBezTo>
                      <a:pt x="1095" y="133"/>
                      <a:pt x="1156" y="164"/>
                      <a:pt x="1217" y="194"/>
                    </a:cubicBezTo>
                    <a:cubicBezTo>
                      <a:pt x="1399" y="316"/>
                      <a:pt x="1521" y="498"/>
                      <a:pt x="1551" y="711"/>
                    </a:cubicBezTo>
                    <a:cubicBezTo>
                      <a:pt x="1582" y="711"/>
                      <a:pt x="1582" y="711"/>
                      <a:pt x="1582" y="741"/>
                    </a:cubicBezTo>
                    <a:cubicBezTo>
                      <a:pt x="1582" y="711"/>
                      <a:pt x="1582" y="711"/>
                      <a:pt x="1582" y="680"/>
                    </a:cubicBezTo>
                    <a:cubicBezTo>
                      <a:pt x="1582" y="620"/>
                      <a:pt x="1551" y="559"/>
                      <a:pt x="1551" y="498"/>
                    </a:cubicBezTo>
                    <a:cubicBezTo>
                      <a:pt x="1490" y="346"/>
                      <a:pt x="1369" y="194"/>
                      <a:pt x="1247" y="103"/>
                    </a:cubicBezTo>
                    <a:cubicBezTo>
                      <a:pt x="1156" y="42"/>
                      <a:pt x="1065" y="12"/>
                      <a:pt x="974" y="12"/>
                    </a:cubicBezTo>
                    <a:cubicBezTo>
                      <a:pt x="923" y="5"/>
                      <a:pt x="875" y="1"/>
                      <a:pt x="8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26"/>
              <p:cNvSpPr/>
              <p:nvPr/>
            </p:nvSpPr>
            <p:spPr>
              <a:xfrm>
                <a:off x="4532477" y="3035229"/>
                <a:ext cx="24174" cy="16854"/>
              </a:xfrm>
              <a:custGeom>
                <a:avLst/>
                <a:gdLst/>
                <a:ahLst/>
                <a:cxnLst/>
                <a:rect l="l" t="t" r="r" b="b"/>
                <a:pathLst>
                  <a:path w="1004" h="700" extrusionOk="0">
                    <a:moveTo>
                      <a:pt x="973" y="1"/>
                    </a:moveTo>
                    <a:lnTo>
                      <a:pt x="852" y="62"/>
                    </a:lnTo>
                    <a:cubicBezTo>
                      <a:pt x="821" y="92"/>
                      <a:pt x="821" y="92"/>
                      <a:pt x="791" y="122"/>
                    </a:cubicBezTo>
                    <a:cubicBezTo>
                      <a:pt x="760" y="153"/>
                      <a:pt x="730" y="183"/>
                      <a:pt x="669" y="214"/>
                    </a:cubicBezTo>
                    <a:lnTo>
                      <a:pt x="639" y="214"/>
                    </a:lnTo>
                    <a:lnTo>
                      <a:pt x="548" y="274"/>
                    </a:lnTo>
                    <a:lnTo>
                      <a:pt x="426" y="366"/>
                    </a:lnTo>
                    <a:lnTo>
                      <a:pt x="305" y="426"/>
                    </a:lnTo>
                    <a:cubicBezTo>
                      <a:pt x="274" y="426"/>
                      <a:pt x="274" y="426"/>
                      <a:pt x="244" y="457"/>
                    </a:cubicBezTo>
                    <a:cubicBezTo>
                      <a:pt x="213" y="487"/>
                      <a:pt x="153" y="487"/>
                      <a:pt x="122" y="518"/>
                    </a:cubicBezTo>
                    <a:lnTo>
                      <a:pt x="92" y="518"/>
                    </a:lnTo>
                    <a:cubicBezTo>
                      <a:pt x="67" y="505"/>
                      <a:pt x="47" y="498"/>
                      <a:pt x="32" y="498"/>
                    </a:cubicBezTo>
                    <a:cubicBezTo>
                      <a:pt x="11" y="498"/>
                      <a:pt x="1" y="512"/>
                      <a:pt x="1" y="548"/>
                    </a:cubicBezTo>
                    <a:cubicBezTo>
                      <a:pt x="1" y="548"/>
                      <a:pt x="1" y="578"/>
                      <a:pt x="1" y="609"/>
                    </a:cubicBezTo>
                    <a:cubicBezTo>
                      <a:pt x="31" y="609"/>
                      <a:pt x="31" y="639"/>
                      <a:pt x="61" y="670"/>
                    </a:cubicBezTo>
                    <a:lnTo>
                      <a:pt x="92" y="700"/>
                    </a:lnTo>
                    <a:lnTo>
                      <a:pt x="213" y="700"/>
                    </a:lnTo>
                    <a:cubicBezTo>
                      <a:pt x="213" y="670"/>
                      <a:pt x="244" y="670"/>
                      <a:pt x="274" y="609"/>
                    </a:cubicBezTo>
                    <a:cubicBezTo>
                      <a:pt x="305" y="578"/>
                      <a:pt x="335" y="548"/>
                      <a:pt x="365" y="518"/>
                    </a:cubicBezTo>
                    <a:lnTo>
                      <a:pt x="426" y="487"/>
                    </a:lnTo>
                    <a:cubicBezTo>
                      <a:pt x="456" y="457"/>
                      <a:pt x="487" y="426"/>
                      <a:pt x="517" y="396"/>
                    </a:cubicBezTo>
                    <a:cubicBezTo>
                      <a:pt x="578" y="366"/>
                      <a:pt x="608" y="335"/>
                      <a:pt x="639" y="305"/>
                    </a:cubicBezTo>
                    <a:lnTo>
                      <a:pt x="700" y="274"/>
                    </a:lnTo>
                    <a:cubicBezTo>
                      <a:pt x="730" y="244"/>
                      <a:pt x="791" y="183"/>
                      <a:pt x="821" y="153"/>
                    </a:cubicBezTo>
                    <a:cubicBezTo>
                      <a:pt x="852" y="153"/>
                      <a:pt x="852" y="122"/>
                      <a:pt x="882" y="122"/>
                    </a:cubicBezTo>
                    <a:lnTo>
                      <a:pt x="973" y="31"/>
                    </a:lnTo>
                    <a:cubicBezTo>
                      <a:pt x="973" y="31"/>
                      <a:pt x="1004" y="1"/>
                      <a:pt x="10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26"/>
              <p:cNvSpPr/>
              <p:nvPr/>
            </p:nvSpPr>
            <p:spPr>
              <a:xfrm>
                <a:off x="4534668" y="3041826"/>
                <a:ext cx="27834" cy="18323"/>
              </a:xfrm>
              <a:custGeom>
                <a:avLst/>
                <a:gdLst/>
                <a:ahLst/>
                <a:cxnLst/>
                <a:rect l="l" t="t" r="r" b="b"/>
                <a:pathLst>
                  <a:path w="1156" h="761" extrusionOk="0">
                    <a:moveTo>
                      <a:pt x="1156" y="0"/>
                    </a:moveTo>
                    <a:lnTo>
                      <a:pt x="1125" y="31"/>
                    </a:lnTo>
                    <a:lnTo>
                      <a:pt x="973" y="92"/>
                    </a:lnTo>
                    <a:cubicBezTo>
                      <a:pt x="973" y="92"/>
                      <a:pt x="943" y="122"/>
                      <a:pt x="913" y="152"/>
                    </a:cubicBezTo>
                    <a:cubicBezTo>
                      <a:pt x="882" y="183"/>
                      <a:pt x="821" y="213"/>
                      <a:pt x="761" y="244"/>
                    </a:cubicBezTo>
                    <a:lnTo>
                      <a:pt x="639" y="304"/>
                    </a:lnTo>
                    <a:lnTo>
                      <a:pt x="487" y="396"/>
                    </a:lnTo>
                    <a:lnTo>
                      <a:pt x="335" y="456"/>
                    </a:lnTo>
                    <a:cubicBezTo>
                      <a:pt x="335" y="456"/>
                      <a:pt x="305" y="487"/>
                      <a:pt x="274" y="487"/>
                    </a:cubicBezTo>
                    <a:cubicBezTo>
                      <a:pt x="214" y="517"/>
                      <a:pt x="183" y="548"/>
                      <a:pt x="122" y="548"/>
                    </a:cubicBezTo>
                    <a:lnTo>
                      <a:pt x="92" y="548"/>
                    </a:lnTo>
                    <a:cubicBezTo>
                      <a:pt x="76" y="539"/>
                      <a:pt x="62" y="536"/>
                      <a:pt x="50" y="536"/>
                    </a:cubicBezTo>
                    <a:cubicBezTo>
                      <a:pt x="17" y="536"/>
                      <a:pt x="1" y="564"/>
                      <a:pt x="1" y="608"/>
                    </a:cubicBezTo>
                    <a:lnTo>
                      <a:pt x="1" y="669"/>
                    </a:lnTo>
                    <a:cubicBezTo>
                      <a:pt x="1" y="669"/>
                      <a:pt x="31" y="700"/>
                      <a:pt x="31" y="730"/>
                    </a:cubicBezTo>
                    <a:lnTo>
                      <a:pt x="92" y="760"/>
                    </a:lnTo>
                    <a:lnTo>
                      <a:pt x="214" y="760"/>
                    </a:lnTo>
                    <a:cubicBezTo>
                      <a:pt x="244" y="730"/>
                      <a:pt x="274" y="730"/>
                      <a:pt x="274" y="700"/>
                    </a:cubicBezTo>
                    <a:cubicBezTo>
                      <a:pt x="305" y="669"/>
                      <a:pt x="365" y="639"/>
                      <a:pt x="396" y="608"/>
                    </a:cubicBezTo>
                    <a:lnTo>
                      <a:pt x="457" y="578"/>
                    </a:lnTo>
                    <a:cubicBezTo>
                      <a:pt x="487" y="548"/>
                      <a:pt x="548" y="517"/>
                      <a:pt x="609" y="487"/>
                    </a:cubicBezTo>
                    <a:cubicBezTo>
                      <a:pt x="639" y="456"/>
                      <a:pt x="669" y="426"/>
                      <a:pt x="730" y="396"/>
                    </a:cubicBezTo>
                    <a:lnTo>
                      <a:pt x="791" y="335"/>
                    </a:lnTo>
                    <a:cubicBezTo>
                      <a:pt x="852" y="304"/>
                      <a:pt x="943" y="213"/>
                      <a:pt x="943" y="213"/>
                    </a:cubicBezTo>
                    <a:cubicBezTo>
                      <a:pt x="973" y="213"/>
                      <a:pt x="1004" y="183"/>
                      <a:pt x="1004" y="183"/>
                    </a:cubicBezTo>
                    <a:lnTo>
                      <a:pt x="1125" y="92"/>
                    </a:lnTo>
                    <a:cubicBezTo>
                      <a:pt x="1125" y="61"/>
                      <a:pt x="1156" y="61"/>
                      <a:pt x="1156" y="31"/>
                    </a:cubicBezTo>
                    <a:lnTo>
                      <a:pt x="115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26"/>
              <p:cNvSpPr/>
              <p:nvPr/>
            </p:nvSpPr>
            <p:spPr>
              <a:xfrm>
                <a:off x="4541265" y="3051337"/>
                <a:ext cx="23427" cy="15386"/>
              </a:xfrm>
              <a:custGeom>
                <a:avLst/>
                <a:gdLst/>
                <a:ahLst/>
                <a:cxnLst/>
                <a:rect l="l" t="t" r="r" b="b"/>
                <a:pathLst>
                  <a:path w="973" h="639" extrusionOk="0">
                    <a:moveTo>
                      <a:pt x="973" y="1"/>
                    </a:moveTo>
                    <a:cubicBezTo>
                      <a:pt x="943" y="31"/>
                      <a:pt x="943" y="31"/>
                      <a:pt x="943" y="31"/>
                    </a:cubicBezTo>
                    <a:lnTo>
                      <a:pt x="821" y="61"/>
                    </a:lnTo>
                    <a:cubicBezTo>
                      <a:pt x="791" y="92"/>
                      <a:pt x="791" y="92"/>
                      <a:pt x="760" y="122"/>
                    </a:cubicBezTo>
                    <a:cubicBezTo>
                      <a:pt x="730" y="153"/>
                      <a:pt x="669" y="183"/>
                      <a:pt x="639" y="183"/>
                    </a:cubicBezTo>
                    <a:lnTo>
                      <a:pt x="547" y="244"/>
                    </a:lnTo>
                    <a:lnTo>
                      <a:pt x="426" y="305"/>
                    </a:lnTo>
                    <a:lnTo>
                      <a:pt x="304" y="365"/>
                    </a:lnTo>
                    <a:cubicBezTo>
                      <a:pt x="274" y="396"/>
                      <a:pt x="243" y="396"/>
                      <a:pt x="243" y="426"/>
                    </a:cubicBezTo>
                    <a:cubicBezTo>
                      <a:pt x="213" y="426"/>
                      <a:pt x="152" y="457"/>
                      <a:pt x="122" y="457"/>
                    </a:cubicBezTo>
                    <a:lnTo>
                      <a:pt x="91" y="457"/>
                    </a:lnTo>
                    <a:cubicBezTo>
                      <a:pt x="74" y="448"/>
                      <a:pt x="58" y="444"/>
                      <a:pt x="46" y="444"/>
                    </a:cubicBezTo>
                    <a:cubicBezTo>
                      <a:pt x="16" y="444"/>
                      <a:pt x="0" y="465"/>
                      <a:pt x="0" y="487"/>
                    </a:cubicBezTo>
                    <a:cubicBezTo>
                      <a:pt x="0" y="517"/>
                      <a:pt x="0" y="517"/>
                      <a:pt x="0" y="548"/>
                    </a:cubicBezTo>
                    <a:cubicBezTo>
                      <a:pt x="0" y="578"/>
                      <a:pt x="31" y="578"/>
                      <a:pt x="31" y="609"/>
                    </a:cubicBezTo>
                    <a:lnTo>
                      <a:pt x="91" y="639"/>
                    </a:lnTo>
                    <a:lnTo>
                      <a:pt x="183" y="639"/>
                    </a:lnTo>
                    <a:cubicBezTo>
                      <a:pt x="213" y="639"/>
                      <a:pt x="243" y="639"/>
                      <a:pt x="243" y="609"/>
                    </a:cubicBezTo>
                    <a:cubicBezTo>
                      <a:pt x="274" y="578"/>
                      <a:pt x="304" y="548"/>
                      <a:pt x="335" y="548"/>
                    </a:cubicBezTo>
                    <a:lnTo>
                      <a:pt x="395" y="517"/>
                    </a:lnTo>
                    <a:lnTo>
                      <a:pt x="487" y="426"/>
                    </a:lnTo>
                    <a:cubicBezTo>
                      <a:pt x="547" y="396"/>
                      <a:pt x="578" y="365"/>
                      <a:pt x="608" y="335"/>
                    </a:cubicBezTo>
                    <a:cubicBezTo>
                      <a:pt x="639" y="305"/>
                      <a:pt x="639" y="305"/>
                      <a:pt x="669" y="305"/>
                    </a:cubicBezTo>
                    <a:cubicBezTo>
                      <a:pt x="699" y="274"/>
                      <a:pt x="760" y="183"/>
                      <a:pt x="791" y="183"/>
                    </a:cubicBezTo>
                    <a:cubicBezTo>
                      <a:pt x="821" y="183"/>
                      <a:pt x="851" y="153"/>
                      <a:pt x="851" y="153"/>
                    </a:cubicBezTo>
                    <a:lnTo>
                      <a:pt x="912" y="61"/>
                    </a:lnTo>
                    <a:lnTo>
                      <a:pt x="973" y="31"/>
                    </a:lnTo>
                    <a:lnTo>
                      <a:pt x="97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26"/>
              <p:cNvSpPr/>
              <p:nvPr/>
            </p:nvSpPr>
            <p:spPr>
              <a:xfrm>
                <a:off x="4609332" y="2975035"/>
                <a:ext cx="38067" cy="35900"/>
              </a:xfrm>
              <a:custGeom>
                <a:avLst/>
                <a:gdLst/>
                <a:ahLst/>
                <a:cxnLst/>
                <a:rect l="l" t="t" r="r" b="b"/>
                <a:pathLst>
                  <a:path w="1581" h="1491" extrusionOk="0">
                    <a:moveTo>
                      <a:pt x="813" y="1"/>
                    </a:moveTo>
                    <a:cubicBezTo>
                      <a:pt x="656" y="1"/>
                      <a:pt x="490" y="55"/>
                      <a:pt x="365" y="130"/>
                    </a:cubicBezTo>
                    <a:cubicBezTo>
                      <a:pt x="334" y="160"/>
                      <a:pt x="304" y="160"/>
                      <a:pt x="274" y="191"/>
                    </a:cubicBezTo>
                    <a:cubicBezTo>
                      <a:pt x="182" y="282"/>
                      <a:pt x="91" y="404"/>
                      <a:pt x="61" y="525"/>
                    </a:cubicBezTo>
                    <a:cubicBezTo>
                      <a:pt x="0" y="738"/>
                      <a:pt x="30" y="951"/>
                      <a:pt x="152" y="1133"/>
                    </a:cubicBezTo>
                    <a:cubicBezTo>
                      <a:pt x="243" y="1285"/>
                      <a:pt x="395" y="1407"/>
                      <a:pt x="578" y="1467"/>
                    </a:cubicBezTo>
                    <a:cubicBezTo>
                      <a:pt x="623" y="1483"/>
                      <a:pt x="669" y="1490"/>
                      <a:pt x="718" y="1490"/>
                    </a:cubicBezTo>
                    <a:cubicBezTo>
                      <a:pt x="768" y="1490"/>
                      <a:pt x="821" y="1483"/>
                      <a:pt x="882" y="1467"/>
                    </a:cubicBezTo>
                    <a:cubicBezTo>
                      <a:pt x="1034" y="1437"/>
                      <a:pt x="1216" y="1376"/>
                      <a:pt x="1338" y="1255"/>
                    </a:cubicBezTo>
                    <a:cubicBezTo>
                      <a:pt x="1368" y="1224"/>
                      <a:pt x="1398" y="1194"/>
                      <a:pt x="1429" y="1163"/>
                    </a:cubicBezTo>
                    <a:cubicBezTo>
                      <a:pt x="1550" y="1103"/>
                      <a:pt x="1581" y="951"/>
                      <a:pt x="1550" y="829"/>
                    </a:cubicBezTo>
                    <a:cubicBezTo>
                      <a:pt x="1550" y="799"/>
                      <a:pt x="1520" y="768"/>
                      <a:pt x="1489" y="768"/>
                    </a:cubicBezTo>
                    <a:cubicBezTo>
                      <a:pt x="1459" y="768"/>
                      <a:pt x="1429" y="768"/>
                      <a:pt x="1429" y="799"/>
                    </a:cubicBezTo>
                    <a:lnTo>
                      <a:pt x="1368" y="860"/>
                    </a:lnTo>
                    <a:cubicBezTo>
                      <a:pt x="1307" y="951"/>
                      <a:pt x="1277" y="1011"/>
                      <a:pt x="1216" y="1103"/>
                    </a:cubicBezTo>
                    <a:cubicBezTo>
                      <a:pt x="1155" y="1133"/>
                      <a:pt x="1094" y="1194"/>
                      <a:pt x="1064" y="1224"/>
                    </a:cubicBezTo>
                    <a:cubicBezTo>
                      <a:pt x="975" y="1269"/>
                      <a:pt x="870" y="1297"/>
                      <a:pt x="760" y="1297"/>
                    </a:cubicBezTo>
                    <a:cubicBezTo>
                      <a:pt x="720" y="1297"/>
                      <a:pt x="679" y="1293"/>
                      <a:pt x="638" y="1285"/>
                    </a:cubicBezTo>
                    <a:cubicBezTo>
                      <a:pt x="608" y="1255"/>
                      <a:pt x="547" y="1255"/>
                      <a:pt x="517" y="1224"/>
                    </a:cubicBezTo>
                    <a:cubicBezTo>
                      <a:pt x="365" y="1163"/>
                      <a:pt x="274" y="1042"/>
                      <a:pt x="243" y="890"/>
                    </a:cubicBezTo>
                    <a:cubicBezTo>
                      <a:pt x="182" y="738"/>
                      <a:pt x="182" y="586"/>
                      <a:pt x="274" y="434"/>
                    </a:cubicBezTo>
                    <a:cubicBezTo>
                      <a:pt x="374" y="233"/>
                      <a:pt x="579" y="115"/>
                      <a:pt x="802" y="115"/>
                    </a:cubicBezTo>
                    <a:cubicBezTo>
                      <a:pt x="848" y="115"/>
                      <a:pt x="895" y="120"/>
                      <a:pt x="942" y="130"/>
                    </a:cubicBezTo>
                    <a:cubicBezTo>
                      <a:pt x="1034" y="130"/>
                      <a:pt x="1094" y="160"/>
                      <a:pt x="1155" y="191"/>
                    </a:cubicBezTo>
                    <a:cubicBezTo>
                      <a:pt x="1277" y="282"/>
                      <a:pt x="1368" y="373"/>
                      <a:pt x="1429" y="495"/>
                    </a:cubicBezTo>
                    <a:cubicBezTo>
                      <a:pt x="1459" y="556"/>
                      <a:pt x="1459" y="647"/>
                      <a:pt x="1489" y="708"/>
                    </a:cubicBezTo>
                    <a:cubicBezTo>
                      <a:pt x="1489" y="708"/>
                      <a:pt x="1489" y="738"/>
                      <a:pt x="1520" y="738"/>
                    </a:cubicBezTo>
                    <a:cubicBezTo>
                      <a:pt x="1520" y="738"/>
                      <a:pt x="1520" y="708"/>
                      <a:pt x="1520" y="677"/>
                    </a:cubicBezTo>
                    <a:cubicBezTo>
                      <a:pt x="1520" y="616"/>
                      <a:pt x="1520" y="586"/>
                      <a:pt x="1489" y="525"/>
                    </a:cubicBezTo>
                    <a:cubicBezTo>
                      <a:pt x="1429" y="343"/>
                      <a:pt x="1338" y="221"/>
                      <a:pt x="1186" y="100"/>
                    </a:cubicBezTo>
                    <a:cubicBezTo>
                      <a:pt x="1094" y="69"/>
                      <a:pt x="1003" y="8"/>
                      <a:pt x="912" y="8"/>
                    </a:cubicBezTo>
                    <a:cubicBezTo>
                      <a:pt x="880" y="3"/>
                      <a:pt x="846" y="1"/>
                      <a:pt x="8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26"/>
              <p:cNvSpPr/>
              <p:nvPr/>
            </p:nvSpPr>
            <p:spPr>
              <a:xfrm>
                <a:off x="4610777" y="2978165"/>
                <a:ext cx="23451" cy="16662"/>
              </a:xfrm>
              <a:custGeom>
                <a:avLst/>
                <a:gdLst/>
                <a:ahLst/>
                <a:cxnLst/>
                <a:rect l="l" t="t" r="r" b="b"/>
                <a:pathLst>
                  <a:path w="974" h="692" extrusionOk="0">
                    <a:moveTo>
                      <a:pt x="974" y="0"/>
                    </a:moveTo>
                    <a:cubicBezTo>
                      <a:pt x="974" y="0"/>
                      <a:pt x="943" y="30"/>
                      <a:pt x="943" y="30"/>
                    </a:cubicBezTo>
                    <a:lnTo>
                      <a:pt x="822" y="91"/>
                    </a:lnTo>
                    <a:cubicBezTo>
                      <a:pt x="822" y="91"/>
                      <a:pt x="791" y="91"/>
                      <a:pt x="761" y="122"/>
                    </a:cubicBezTo>
                    <a:cubicBezTo>
                      <a:pt x="730" y="152"/>
                      <a:pt x="700" y="182"/>
                      <a:pt x="639" y="213"/>
                    </a:cubicBezTo>
                    <a:lnTo>
                      <a:pt x="578" y="274"/>
                    </a:lnTo>
                    <a:lnTo>
                      <a:pt x="426" y="334"/>
                    </a:lnTo>
                    <a:lnTo>
                      <a:pt x="305" y="395"/>
                    </a:lnTo>
                    <a:cubicBezTo>
                      <a:pt x="274" y="426"/>
                      <a:pt x="274" y="426"/>
                      <a:pt x="244" y="456"/>
                    </a:cubicBezTo>
                    <a:cubicBezTo>
                      <a:pt x="214" y="456"/>
                      <a:pt x="153" y="486"/>
                      <a:pt x="122" y="486"/>
                    </a:cubicBezTo>
                    <a:lnTo>
                      <a:pt x="92" y="486"/>
                    </a:lnTo>
                    <a:cubicBezTo>
                      <a:pt x="76" y="478"/>
                      <a:pt x="62" y="474"/>
                      <a:pt x="50" y="474"/>
                    </a:cubicBezTo>
                    <a:cubicBezTo>
                      <a:pt x="17" y="474"/>
                      <a:pt x="1" y="503"/>
                      <a:pt x="1" y="547"/>
                    </a:cubicBezTo>
                    <a:cubicBezTo>
                      <a:pt x="1" y="547"/>
                      <a:pt x="1" y="578"/>
                      <a:pt x="1" y="578"/>
                    </a:cubicBezTo>
                    <a:cubicBezTo>
                      <a:pt x="31" y="608"/>
                      <a:pt x="31" y="608"/>
                      <a:pt x="62" y="638"/>
                    </a:cubicBezTo>
                    <a:lnTo>
                      <a:pt x="92" y="669"/>
                    </a:lnTo>
                    <a:cubicBezTo>
                      <a:pt x="107" y="684"/>
                      <a:pt x="122" y="692"/>
                      <a:pt x="141" y="692"/>
                    </a:cubicBezTo>
                    <a:cubicBezTo>
                      <a:pt x="160" y="692"/>
                      <a:pt x="183" y="684"/>
                      <a:pt x="214" y="669"/>
                    </a:cubicBezTo>
                    <a:cubicBezTo>
                      <a:pt x="214" y="669"/>
                      <a:pt x="244" y="669"/>
                      <a:pt x="244" y="638"/>
                    </a:cubicBezTo>
                    <a:cubicBezTo>
                      <a:pt x="274" y="608"/>
                      <a:pt x="305" y="578"/>
                      <a:pt x="335" y="547"/>
                    </a:cubicBezTo>
                    <a:lnTo>
                      <a:pt x="396" y="517"/>
                    </a:lnTo>
                    <a:cubicBezTo>
                      <a:pt x="426" y="517"/>
                      <a:pt x="457" y="486"/>
                      <a:pt x="518" y="456"/>
                    </a:cubicBezTo>
                    <a:cubicBezTo>
                      <a:pt x="548" y="426"/>
                      <a:pt x="578" y="365"/>
                      <a:pt x="609" y="334"/>
                    </a:cubicBezTo>
                    <a:cubicBezTo>
                      <a:pt x="639" y="334"/>
                      <a:pt x="639" y="304"/>
                      <a:pt x="670" y="304"/>
                    </a:cubicBezTo>
                    <a:cubicBezTo>
                      <a:pt x="730" y="274"/>
                      <a:pt x="791" y="182"/>
                      <a:pt x="791" y="182"/>
                    </a:cubicBezTo>
                    <a:cubicBezTo>
                      <a:pt x="822" y="182"/>
                      <a:pt x="852" y="152"/>
                      <a:pt x="852" y="152"/>
                    </a:cubicBezTo>
                    <a:lnTo>
                      <a:pt x="943" y="61"/>
                    </a:lnTo>
                    <a:cubicBezTo>
                      <a:pt x="943" y="61"/>
                      <a:pt x="974" y="30"/>
                      <a:pt x="974" y="30"/>
                    </a:cubicBezTo>
                    <a:lnTo>
                      <a:pt x="9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26"/>
              <p:cNvSpPr/>
              <p:nvPr/>
            </p:nvSpPr>
            <p:spPr>
              <a:xfrm>
                <a:off x="4612992" y="2984739"/>
                <a:ext cx="28556" cy="18130"/>
              </a:xfrm>
              <a:custGeom>
                <a:avLst/>
                <a:gdLst/>
                <a:ahLst/>
                <a:cxnLst/>
                <a:rect l="l" t="t" r="r" b="b"/>
                <a:pathLst>
                  <a:path w="1186" h="753" extrusionOk="0">
                    <a:moveTo>
                      <a:pt x="1155" y="1"/>
                    </a:moveTo>
                    <a:lnTo>
                      <a:pt x="1125" y="31"/>
                    </a:lnTo>
                    <a:lnTo>
                      <a:pt x="1003" y="92"/>
                    </a:lnTo>
                    <a:cubicBezTo>
                      <a:pt x="973" y="92"/>
                      <a:pt x="942" y="122"/>
                      <a:pt x="912" y="122"/>
                    </a:cubicBezTo>
                    <a:cubicBezTo>
                      <a:pt x="882" y="183"/>
                      <a:pt x="821" y="213"/>
                      <a:pt x="790" y="213"/>
                    </a:cubicBezTo>
                    <a:lnTo>
                      <a:pt x="760" y="213"/>
                    </a:lnTo>
                    <a:lnTo>
                      <a:pt x="669" y="274"/>
                    </a:lnTo>
                    <a:lnTo>
                      <a:pt x="486" y="365"/>
                    </a:lnTo>
                    <a:lnTo>
                      <a:pt x="365" y="457"/>
                    </a:lnTo>
                    <a:cubicBezTo>
                      <a:pt x="334" y="457"/>
                      <a:pt x="304" y="487"/>
                      <a:pt x="274" y="487"/>
                    </a:cubicBezTo>
                    <a:cubicBezTo>
                      <a:pt x="243" y="517"/>
                      <a:pt x="182" y="548"/>
                      <a:pt x="122" y="548"/>
                    </a:cubicBezTo>
                    <a:lnTo>
                      <a:pt x="91" y="548"/>
                    </a:lnTo>
                    <a:cubicBezTo>
                      <a:pt x="75" y="540"/>
                      <a:pt x="61" y="536"/>
                      <a:pt x="49" y="536"/>
                    </a:cubicBezTo>
                    <a:cubicBezTo>
                      <a:pt x="16" y="536"/>
                      <a:pt x="0" y="564"/>
                      <a:pt x="0" y="608"/>
                    </a:cubicBezTo>
                    <a:lnTo>
                      <a:pt x="0" y="639"/>
                    </a:lnTo>
                    <a:cubicBezTo>
                      <a:pt x="30" y="700"/>
                      <a:pt x="61" y="730"/>
                      <a:pt x="91" y="730"/>
                    </a:cubicBezTo>
                    <a:cubicBezTo>
                      <a:pt x="106" y="745"/>
                      <a:pt x="129" y="753"/>
                      <a:pt x="152" y="753"/>
                    </a:cubicBezTo>
                    <a:cubicBezTo>
                      <a:pt x="175" y="753"/>
                      <a:pt x="198" y="745"/>
                      <a:pt x="213" y="730"/>
                    </a:cubicBezTo>
                    <a:cubicBezTo>
                      <a:pt x="243" y="730"/>
                      <a:pt x="274" y="730"/>
                      <a:pt x="304" y="700"/>
                    </a:cubicBezTo>
                    <a:cubicBezTo>
                      <a:pt x="334" y="669"/>
                      <a:pt x="365" y="639"/>
                      <a:pt x="426" y="608"/>
                    </a:cubicBezTo>
                    <a:lnTo>
                      <a:pt x="486" y="578"/>
                    </a:lnTo>
                    <a:lnTo>
                      <a:pt x="608" y="487"/>
                    </a:lnTo>
                    <a:cubicBezTo>
                      <a:pt x="669" y="457"/>
                      <a:pt x="699" y="396"/>
                      <a:pt x="760" y="365"/>
                    </a:cubicBezTo>
                    <a:lnTo>
                      <a:pt x="821" y="335"/>
                    </a:lnTo>
                    <a:cubicBezTo>
                      <a:pt x="882" y="274"/>
                      <a:pt x="942" y="213"/>
                      <a:pt x="973" y="213"/>
                    </a:cubicBezTo>
                    <a:cubicBezTo>
                      <a:pt x="1003" y="183"/>
                      <a:pt x="1003" y="153"/>
                      <a:pt x="1034" y="153"/>
                    </a:cubicBezTo>
                    <a:lnTo>
                      <a:pt x="1155" y="61"/>
                    </a:lnTo>
                    <a:lnTo>
                      <a:pt x="1186" y="31"/>
                    </a:lnTo>
                    <a:lnTo>
                      <a:pt x="118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26"/>
              <p:cNvSpPr/>
              <p:nvPr/>
            </p:nvSpPr>
            <p:spPr>
              <a:xfrm>
                <a:off x="4620312" y="2994249"/>
                <a:ext cx="23427" cy="15410"/>
              </a:xfrm>
              <a:custGeom>
                <a:avLst/>
                <a:gdLst/>
                <a:ahLst/>
                <a:cxnLst/>
                <a:rect l="l" t="t" r="r" b="b"/>
                <a:pathLst>
                  <a:path w="973" h="640" extrusionOk="0">
                    <a:moveTo>
                      <a:pt x="942" y="1"/>
                    </a:moveTo>
                    <a:lnTo>
                      <a:pt x="821" y="62"/>
                    </a:lnTo>
                    <a:cubicBezTo>
                      <a:pt x="790" y="62"/>
                      <a:pt x="790" y="92"/>
                      <a:pt x="760" y="92"/>
                    </a:cubicBezTo>
                    <a:cubicBezTo>
                      <a:pt x="730" y="122"/>
                      <a:pt x="699" y="153"/>
                      <a:pt x="638" y="183"/>
                    </a:cubicBezTo>
                    <a:lnTo>
                      <a:pt x="547" y="244"/>
                    </a:lnTo>
                    <a:lnTo>
                      <a:pt x="426" y="305"/>
                    </a:lnTo>
                    <a:lnTo>
                      <a:pt x="304" y="365"/>
                    </a:lnTo>
                    <a:cubicBezTo>
                      <a:pt x="274" y="365"/>
                      <a:pt x="243" y="396"/>
                      <a:pt x="213" y="396"/>
                    </a:cubicBezTo>
                    <a:cubicBezTo>
                      <a:pt x="182" y="426"/>
                      <a:pt x="152" y="457"/>
                      <a:pt x="91" y="457"/>
                    </a:cubicBezTo>
                    <a:lnTo>
                      <a:pt x="61" y="457"/>
                    </a:lnTo>
                    <a:cubicBezTo>
                      <a:pt x="48" y="444"/>
                      <a:pt x="36" y="437"/>
                      <a:pt x="25" y="437"/>
                    </a:cubicBezTo>
                    <a:cubicBezTo>
                      <a:pt x="10" y="437"/>
                      <a:pt x="0" y="451"/>
                      <a:pt x="0" y="487"/>
                    </a:cubicBezTo>
                    <a:lnTo>
                      <a:pt x="0" y="548"/>
                    </a:lnTo>
                    <a:cubicBezTo>
                      <a:pt x="0" y="548"/>
                      <a:pt x="30" y="578"/>
                      <a:pt x="30" y="609"/>
                    </a:cubicBezTo>
                    <a:cubicBezTo>
                      <a:pt x="61" y="609"/>
                      <a:pt x="61" y="609"/>
                      <a:pt x="91" y="639"/>
                    </a:cubicBezTo>
                    <a:lnTo>
                      <a:pt x="182" y="639"/>
                    </a:lnTo>
                    <a:cubicBezTo>
                      <a:pt x="182" y="609"/>
                      <a:pt x="213" y="609"/>
                      <a:pt x="243" y="578"/>
                    </a:cubicBezTo>
                    <a:cubicBezTo>
                      <a:pt x="274" y="548"/>
                      <a:pt x="304" y="548"/>
                      <a:pt x="365" y="517"/>
                    </a:cubicBezTo>
                    <a:lnTo>
                      <a:pt x="395" y="487"/>
                    </a:lnTo>
                    <a:cubicBezTo>
                      <a:pt x="426" y="457"/>
                      <a:pt x="486" y="457"/>
                      <a:pt x="517" y="426"/>
                    </a:cubicBezTo>
                    <a:lnTo>
                      <a:pt x="608" y="305"/>
                    </a:lnTo>
                    <a:lnTo>
                      <a:pt x="669" y="274"/>
                    </a:lnTo>
                    <a:cubicBezTo>
                      <a:pt x="730" y="244"/>
                      <a:pt x="760" y="183"/>
                      <a:pt x="790" y="183"/>
                    </a:cubicBezTo>
                    <a:cubicBezTo>
                      <a:pt x="821" y="153"/>
                      <a:pt x="821" y="153"/>
                      <a:pt x="851" y="122"/>
                    </a:cubicBezTo>
                    <a:lnTo>
                      <a:pt x="942" y="62"/>
                    </a:lnTo>
                    <a:cubicBezTo>
                      <a:pt x="942" y="31"/>
                      <a:pt x="973" y="3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3" name="Google Shape;1043;p26"/>
            <p:cNvSpPr txBox="1"/>
            <p:nvPr/>
          </p:nvSpPr>
          <p:spPr>
            <a:xfrm>
              <a:off x="3948804" y="3729523"/>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44" name="Google Shape;1044;p26"/>
            <p:cNvSpPr txBox="1"/>
            <p:nvPr/>
          </p:nvSpPr>
          <p:spPr>
            <a:xfrm>
              <a:off x="3941100"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Văn hóa</a:t>
              </a:r>
              <a:endParaRPr kumimoji="0" sz="28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sp>
        <p:nvSpPr>
          <p:cNvPr id="4" name="TextBox 3">
            <a:extLst>
              <a:ext uri="{FF2B5EF4-FFF2-40B4-BE49-F238E27FC236}">
                <a16:creationId xmlns:a16="http://schemas.microsoft.com/office/drawing/2014/main" id="{8307965F-D34E-FAC7-C31F-1723B64DF8C7}"/>
              </a:ext>
            </a:extLst>
          </p:cNvPr>
          <p:cNvSpPr txBox="1"/>
          <p:nvPr/>
        </p:nvSpPr>
        <p:spPr>
          <a:xfrm>
            <a:off x="196693" y="253931"/>
            <a:ext cx="790622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ảnh</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cực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dân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96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45"/>
                                        </p:tgtEl>
                                        <p:attrNameLst>
                                          <p:attrName>style.visibility</p:attrName>
                                        </p:attrNameLst>
                                      </p:cBhvr>
                                      <p:to>
                                        <p:strVal val="visible"/>
                                      </p:to>
                                    </p:set>
                                    <p:anim calcmode="lin" valueType="num">
                                      <p:cBhvr additive="base">
                                        <p:cTn id="7" dur="500" fill="hold"/>
                                        <p:tgtEl>
                                          <p:spTgt spid="945"/>
                                        </p:tgtEl>
                                        <p:attrNameLst>
                                          <p:attrName>ppt_x</p:attrName>
                                        </p:attrNameLst>
                                      </p:cBhvr>
                                      <p:tavLst>
                                        <p:tav tm="0">
                                          <p:val>
                                            <p:strVal val="0-#ppt_w/2"/>
                                          </p:val>
                                        </p:tav>
                                        <p:tav tm="100000">
                                          <p:val>
                                            <p:strVal val="#ppt_x"/>
                                          </p:val>
                                        </p:tav>
                                      </p:tavLst>
                                    </p:anim>
                                    <p:anim calcmode="lin" valueType="num">
                                      <p:cBhvr additive="base">
                                        <p:cTn id="8" dur="500" fill="hold"/>
                                        <p:tgtEl>
                                          <p:spTgt spid="9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9"/>
                                        </p:tgtEl>
                                        <p:attrNameLst>
                                          <p:attrName>style.visibility</p:attrName>
                                        </p:attrNameLst>
                                      </p:cBhvr>
                                      <p:to>
                                        <p:strVal val="visible"/>
                                      </p:to>
                                    </p:set>
                                    <p:anim calcmode="lin" valueType="num">
                                      <p:cBhvr additive="base">
                                        <p:cTn id="13" dur="500" fill="hold"/>
                                        <p:tgtEl>
                                          <p:spTgt spid="999"/>
                                        </p:tgtEl>
                                        <p:attrNameLst>
                                          <p:attrName>ppt_x</p:attrName>
                                        </p:attrNameLst>
                                      </p:cBhvr>
                                      <p:tavLst>
                                        <p:tav tm="0">
                                          <p:val>
                                            <p:strVal val="#ppt_x"/>
                                          </p:val>
                                        </p:tav>
                                        <p:tav tm="100000">
                                          <p:val>
                                            <p:strVal val="#ppt_x"/>
                                          </p:val>
                                        </p:tav>
                                      </p:tavLst>
                                    </p:anim>
                                    <p:anim calcmode="lin" valueType="num">
                                      <p:cBhvr additive="base">
                                        <p:cTn id="14" dur="500" fill="hold"/>
                                        <p:tgtEl>
                                          <p:spTgt spid="9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949"/>
                                        </p:tgtEl>
                                        <p:attrNameLst>
                                          <p:attrName>style.visibility</p:attrName>
                                        </p:attrNameLst>
                                      </p:cBhvr>
                                      <p:to>
                                        <p:strVal val="visible"/>
                                      </p:to>
                                    </p:set>
                                    <p:anim calcmode="lin" valueType="num">
                                      <p:cBhvr additive="base">
                                        <p:cTn id="19" dur="500" fill="hold"/>
                                        <p:tgtEl>
                                          <p:spTgt spid="949"/>
                                        </p:tgtEl>
                                        <p:attrNameLst>
                                          <p:attrName>ppt_x</p:attrName>
                                        </p:attrNameLst>
                                      </p:cBhvr>
                                      <p:tavLst>
                                        <p:tav tm="0">
                                          <p:val>
                                            <p:strVal val="#ppt_x"/>
                                          </p:val>
                                        </p:tav>
                                        <p:tav tm="100000">
                                          <p:val>
                                            <p:strVal val="#ppt_x"/>
                                          </p:val>
                                        </p:tav>
                                      </p:tavLst>
                                    </p:anim>
                                    <p:anim calcmode="lin" valueType="num">
                                      <p:cBhvr additive="base">
                                        <p:cTn id="20" dur="500" fill="hold"/>
                                        <p:tgtEl>
                                          <p:spTgt spid="94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8"/>
                                        </p:tgtEl>
                                        <p:attrNameLst>
                                          <p:attrName>style.visibility</p:attrName>
                                        </p:attrNameLst>
                                      </p:cBhvr>
                                      <p:to>
                                        <p:strVal val="visible"/>
                                      </p:to>
                                    </p:set>
                                    <p:anim calcmode="lin" valueType="num">
                                      <p:cBhvr additive="base">
                                        <p:cTn id="25" dur="500" fill="hold"/>
                                        <p:tgtEl>
                                          <p:spTgt spid="1018"/>
                                        </p:tgtEl>
                                        <p:attrNameLst>
                                          <p:attrName>ppt_x</p:attrName>
                                        </p:attrNameLst>
                                      </p:cBhvr>
                                      <p:tavLst>
                                        <p:tav tm="0">
                                          <p:val>
                                            <p:strVal val="#ppt_x"/>
                                          </p:val>
                                        </p:tav>
                                        <p:tav tm="100000">
                                          <p:val>
                                            <p:strVal val="#ppt_x"/>
                                          </p:val>
                                        </p:tav>
                                      </p:tavLst>
                                    </p:anim>
                                    <p:anim calcmode="lin" valueType="num">
                                      <p:cBhvr additive="base">
                                        <p:cTn id="26" dur="500" fill="hold"/>
                                        <p:tgtEl>
                                          <p:spTgt spid="1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grpSp>
        <p:nvGrpSpPr>
          <p:cNvPr id="945" name="Google Shape;945;p26"/>
          <p:cNvGrpSpPr/>
          <p:nvPr/>
        </p:nvGrpSpPr>
        <p:grpSpPr>
          <a:xfrm>
            <a:off x="1072716" y="3258479"/>
            <a:ext cx="10574271" cy="1011800"/>
            <a:chOff x="460200" y="2572575"/>
            <a:chExt cx="8257900" cy="758850"/>
          </a:xfrm>
        </p:grpSpPr>
        <p:sp>
          <p:nvSpPr>
            <p:cNvPr id="946" name="Google Shape;946;p26"/>
            <p:cNvSpPr/>
            <p:nvPr/>
          </p:nvSpPr>
          <p:spPr>
            <a:xfrm>
              <a:off x="460200" y="25725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chemeClr val="dk1"/>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7" name="Google Shape;947;p26"/>
            <p:cNvSpPr/>
            <p:nvPr/>
          </p:nvSpPr>
          <p:spPr>
            <a:xfrm>
              <a:off x="460200" y="26487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rgbClr val="D9D9D9"/>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49" name="Google Shape;949;p26"/>
          <p:cNvGrpSpPr/>
          <p:nvPr/>
        </p:nvGrpSpPr>
        <p:grpSpPr>
          <a:xfrm>
            <a:off x="4271458" y="1137684"/>
            <a:ext cx="3702189" cy="3501999"/>
            <a:chOff x="2256784" y="1217325"/>
            <a:chExt cx="1513815" cy="1954833"/>
          </a:xfrm>
        </p:grpSpPr>
        <p:sp>
          <p:nvSpPr>
            <p:cNvPr id="950" name="Google Shape;950;p26"/>
            <p:cNvSpPr/>
            <p:nvPr/>
          </p:nvSpPr>
          <p:spPr>
            <a:xfrm>
              <a:off x="2715102" y="2754486"/>
              <a:ext cx="474255" cy="417672"/>
            </a:xfrm>
            <a:custGeom>
              <a:avLst/>
              <a:gdLst/>
              <a:ahLst/>
              <a:cxnLst/>
              <a:rect l="l" t="t" r="r" b="b"/>
              <a:pathLst>
                <a:path w="19697" h="17347" extrusionOk="0">
                  <a:moveTo>
                    <a:pt x="9849" y="0"/>
                  </a:moveTo>
                  <a:cubicBezTo>
                    <a:pt x="8744" y="0"/>
                    <a:pt x="7621" y="212"/>
                    <a:pt x="6535" y="658"/>
                  </a:cubicBezTo>
                  <a:cubicBezTo>
                    <a:pt x="2128" y="2481"/>
                    <a:pt x="0" y="7527"/>
                    <a:pt x="1824" y="11965"/>
                  </a:cubicBezTo>
                  <a:cubicBezTo>
                    <a:pt x="3206" y="15328"/>
                    <a:pt x="6456" y="17347"/>
                    <a:pt x="9867" y="17347"/>
                  </a:cubicBezTo>
                  <a:cubicBezTo>
                    <a:pt x="10957" y="17347"/>
                    <a:pt x="12064" y="17141"/>
                    <a:pt x="13131" y="16707"/>
                  </a:cubicBezTo>
                  <a:cubicBezTo>
                    <a:pt x="17569" y="14883"/>
                    <a:pt x="19697" y="9807"/>
                    <a:pt x="17873" y="5369"/>
                  </a:cubicBezTo>
                  <a:cubicBezTo>
                    <a:pt x="16495" y="2017"/>
                    <a:pt x="13262" y="0"/>
                    <a:pt x="9849"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26"/>
            <p:cNvSpPr/>
            <p:nvPr/>
          </p:nvSpPr>
          <p:spPr>
            <a:xfrm>
              <a:off x="2816132" y="2710944"/>
              <a:ext cx="417913" cy="417913"/>
            </a:xfrm>
            <a:custGeom>
              <a:avLst/>
              <a:gdLst/>
              <a:ahLst/>
              <a:cxnLst/>
              <a:rect l="l" t="t" r="r" b="b"/>
              <a:pathLst>
                <a:path w="17357" h="17357" extrusionOk="0">
                  <a:moveTo>
                    <a:pt x="8694" y="1"/>
                  </a:moveTo>
                  <a:cubicBezTo>
                    <a:pt x="3891" y="1"/>
                    <a:pt x="1" y="3891"/>
                    <a:pt x="1" y="8663"/>
                  </a:cubicBezTo>
                  <a:cubicBezTo>
                    <a:pt x="1" y="13466"/>
                    <a:pt x="3891" y="17356"/>
                    <a:pt x="8694" y="17356"/>
                  </a:cubicBezTo>
                  <a:cubicBezTo>
                    <a:pt x="13466" y="17356"/>
                    <a:pt x="17357" y="13466"/>
                    <a:pt x="17357" y="8663"/>
                  </a:cubicBezTo>
                  <a:cubicBezTo>
                    <a:pt x="17357" y="3891"/>
                    <a:pt x="13466" y="1"/>
                    <a:pt x="869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2" name="Google Shape;952;p26"/>
            <p:cNvGrpSpPr/>
            <p:nvPr/>
          </p:nvGrpSpPr>
          <p:grpSpPr>
            <a:xfrm>
              <a:off x="2256784" y="1217325"/>
              <a:ext cx="1513815" cy="1375527"/>
              <a:chOff x="2245802" y="1217325"/>
              <a:chExt cx="1513815" cy="1375527"/>
            </a:xfrm>
          </p:grpSpPr>
          <p:sp>
            <p:nvSpPr>
              <p:cNvPr id="953" name="Google Shape;953;p26"/>
              <p:cNvSpPr/>
              <p:nvPr/>
            </p:nvSpPr>
            <p:spPr>
              <a:xfrm>
                <a:off x="2245802" y="129122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4" name="Google Shape;954;p26"/>
              <p:cNvGrpSpPr/>
              <p:nvPr/>
            </p:nvGrpSpPr>
            <p:grpSpPr>
              <a:xfrm>
                <a:off x="2310925" y="1217325"/>
                <a:ext cx="1448692" cy="1375527"/>
                <a:chOff x="2463325" y="1217325"/>
                <a:chExt cx="1448692" cy="1375527"/>
              </a:xfrm>
            </p:grpSpPr>
            <p:sp>
              <p:nvSpPr>
                <p:cNvPr id="955" name="Google Shape;955;p26"/>
                <p:cNvSpPr/>
                <p:nvPr/>
              </p:nvSpPr>
              <p:spPr>
                <a:xfrm>
                  <a:off x="2469925" y="1450775"/>
                  <a:ext cx="1408023" cy="1142077"/>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6" name="Google Shape;956;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26"/>
                <p:cNvSpPr/>
                <p:nvPr/>
              </p:nvSpPr>
              <p:spPr>
                <a:xfrm>
                  <a:off x="2464280" y="1445316"/>
                  <a:ext cx="1447737" cy="1128338"/>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59" name="Google Shape;959;p26"/>
            <p:cNvSpPr/>
            <p:nvPr/>
          </p:nvSpPr>
          <p:spPr>
            <a:xfrm flipH="1">
              <a:off x="3040079" y="2544852"/>
              <a:ext cx="18694" cy="248450"/>
            </a:xfrm>
            <a:custGeom>
              <a:avLst/>
              <a:gdLst/>
              <a:ahLst/>
              <a:cxnLst/>
              <a:rect l="l" t="t" r="r" b="b"/>
              <a:pathLst>
                <a:path w="913" h="17547" extrusionOk="0">
                  <a:moveTo>
                    <a:pt x="559" y="0"/>
                  </a:moveTo>
                  <a:cubicBezTo>
                    <a:pt x="486" y="0"/>
                    <a:pt x="421" y="50"/>
                    <a:pt x="396" y="99"/>
                  </a:cubicBezTo>
                  <a:cubicBezTo>
                    <a:pt x="335" y="221"/>
                    <a:pt x="275" y="343"/>
                    <a:pt x="244" y="464"/>
                  </a:cubicBezTo>
                  <a:cubicBezTo>
                    <a:pt x="123" y="890"/>
                    <a:pt x="62" y="1346"/>
                    <a:pt x="62" y="1771"/>
                  </a:cubicBezTo>
                  <a:cubicBezTo>
                    <a:pt x="62" y="2136"/>
                    <a:pt x="31" y="2531"/>
                    <a:pt x="1" y="2957"/>
                  </a:cubicBezTo>
                  <a:cubicBezTo>
                    <a:pt x="62" y="3686"/>
                    <a:pt x="62" y="4385"/>
                    <a:pt x="62" y="5084"/>
                  </a:cubicBezTo>
                  <a:lnTo>
                    <a:pt x="62" y="5814"/>
                  </a:lnTo>
                  <a:cubicBezTo>
                    <a:pt x="62" y="6574"/>
                    <a:pt x="62" y="7334"/>
                    <a:pt x="92" y="8063"/>
                  </a:cubicBezTo>
                  <a:cubicBezTo>
                    <a:pt x="123" y="8793"/>
                    <a:pt x="153" y="9522"/>
                    <a:pt x="183" y="10252"/>
                  </a:cubicBezTo>
                  <a:cubicBezTo>
                    <a:pt x="214" y="10616"/>
                    <a:pt x="214" y="11011"/>
                    <a:pt x="214" y="11376"/>
                  </a:cubicBezTo>
                  <a:cubicBezTo>
                    <a:pt x="244" y="12227"/>
                    <a:pt x="335" y="13048"/>
                    <a:pt x="305" y="13899"/>
                  </a:cubicBezTo>
                  <a:cubicBezTo>
                    <a:pt x="305" y="14203"/>
                    <a:pt x="366" y="14537"/>
                    <a:pt x="366" y="14841"/>
                  </a:cubicBezTo>
                  <a:cubicBezTo>
                    <a:pt x="396" y="15388"/>
                    <a:pt x="396" y="15966"/>
                    <a:pt x="426" y="16543"/>
                  </a:cubicBezTo>
                  <a:cubicBezTo>
                    <a:pt x="457" y="16817"/>
                    <a:pt x="487" y="17121"/>
                    <a:pt x="487" y="17394"/>
                  </a:cubicBezTo>
                  <a:cubicBezTo>
                    <a:pt x="518" y="17455"/>
                    <a:pt x="518" y="17486"/>
                    <a:pt x="548" y="17546"/>
                  </a:cubicBezTo>
                  <a:lnTo>
                    <a:pt x="578" y="17546"/>
                  </a:lnTo>
                  <a:cubicBezTo>
                    <a:pt x="609" y="17516"/>
                    <a:pt x="639" y="17516"/>
                    <a:pt x="639" y="17516"/>
                  </a:cubicBezTo>
                  <a:cubicBezTo>
                    <a:pt x="639" y="17425"/>
                    <a:pt x="670" y="17364"/>
                    <a:pt x="670" y="17303"/>
                  </a:cubicBezTo>
                  <a:cubicBezTo>
                    <a:pt x="639" y="17091"/>
                    <a:pt x="639" y="16878"/>
                    <a:pt x="639" y="16665"/>
                  </a:cubicBezTo>
                  <a:cubicBezTo>
                    <a:pt x="670" y="16027"/>
                    <a:pt x="670" y="15388"/>
                    <a:pt x="670" y="14750"/>
                  </a:cubicBezTo>
                  <a:cubicBezTo>
                    <a:pt x="670" y="14416"/>
                    <a:pt x="700" y="14051"/>
                    <a:pt x="670" y="13686"/>
                  </a:cubicBezTo>
                  <a:cubicBezTo>
                    <a:pt x="609" y="12957"/>
                    <a:pt x="609" y="12227"/>
                    <a:pt x="609" y="11467"/>
                  </a:cubicBezTo>
                  <a:lnTo>
                    <a:pt x="609" y="11133"/>
                  </a:lnTo>
                  <a:lnTo>
                    <a:pt x="609" y="9583"/>
                  </a:lnTo>
                  <a:lnTo>
                    <a:pt x="609" y="7273"/>
                  </a:lnTo>
                  <a:lnTo>
                    <a:pt x="609" y="5175"/>
                  </a:lnTo>
                  <a:lnTo>
                    <a:pt x="609" y="4020"/>
                  </a:lnTo>
                  <a:cubicBezTo>
                    <a:pt x="609" y="3352"/>
                    <a:pt x="639" y="2683"/>
                    <a:pt x="700" y="2045"/>
                  </a:cubicBezTo>
                  <a:cubicBezTo>
                    <a:pt x="700" y="1893"/>
                    <a:pt x="700" y="1741"/>
                    <a:pt x="761" y="1619"/>
                  </a:cubicBezTo>
                  <a:cubicBezTo>
                    <a:pt x="913" y="1163"/>
                    <a:pt x="913" y="677"/>
                    <a:pt x="761" y="221"/>
                  </a:cubicBezTo>
                  <a:cubicBezTo>
                    <a:pt x="761" y="221"/>
                    <a:pt x="761" y="221"/>
                    <a:pt x="761" y="191"/>
                  </a:cubicBezTo>
                  <a:cubicBezTo>
                    <a:pt x="730" y="99"/>
                    <a:pt x="700" y="8"/>
                    <a:pt x="609" y="8"/>
                  </a:cubicBezTo>
                  <a:cubicBezTo>
                    <a:pt x="592" y="3"/>
                    <a:pt x="575" y="0"/>
                    <a:pt x="5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6"/>
            <p:cNvSpPr/>
            <p:nvPr/>
          </p:nvSpPr>
          <p:spPr>
            <a:xfrm>
              <a:off x="2833468" y="2709286"/>
              <a:ext cx="485258" cy="427785"/>
            </a:xfrm>
            <a:custGeom>
              <a:avLst/>
              <a:gdLst/>
              <a:ahLst/>
              <a:cxnLst/>
              <a:rect l="l" t="t" r="r" b="b"/>
              <a:pathLst>
                <a:path w="20154" h="17767" extrusionOk="0">
                  <a:moveTo>
                    <a:pt x="9021" y="1"/>
                  </a:moveTo>
                  <a:cubicBezTo>
                    <a:pt x="8648" y="1"/>
                    <a:pt x="8274" y="24"/>
                    <a:pt x="7904" y="72"/>
                  </a:cubicBezTo>
                  <a:cubicBezTo>
                    <a:pt x="5776" y="376"/>
                    <a:pt x="3831" y="1379"/>
                    <a:pt x="2372" y="2929"/>
                  </a:cubicBezTo>
                  <a:lnTo>
                    <a:pt x="2159" y="3172"/>
                  </a:lnTo>
                  <a:lnTo>
                    <a:pt x="1946" y="3415"/>
                  </a:lnTo>
                  <a:cubicBezTo>
                    <a:pt x="1794" y="3598"/>
                    <a:pt x="1642" y="3750"/>
                    <a:pt x="1521" y="3902"/>
                  </a:cubicBezTo>
                  <a:cubicBezTo>
                    <a:pt x="518" y="5057"/>
                    <a:pt x="1" y="6546"/>
                    <a:pt x="92" y="8066"/>
                  </a:cubicBezTo>
                  <a:lnTo>
                    <a:pt x="92" y="8218"/>
                  </a:lnTo>
                  <a:cubicBezTo>
                    <a:pt x="92" y="8522"/>
                    <a:pt x="153" y="8795"/>
                    <a:pt x="244" y="8856"/>
                  </a:cubicBezTo>
                  <a:cubicBezTo>
                    <a:pt x="265" y="8867"/>
                    <a:pt x="285" y="8872"/>
                    <a:pt x="305" y="8872"/>
                  </a:cubicBezTo>
                  <a:cubicBezTo>
                    <a:pt x="405" y="8872"/>
                    <a:pt x="498" y="8749"/>
                    <a:pt x="548" y="8522"/>
                  </a:cubicBezTo>
                  <a:cubicBezTo>
                    <a:pt x="609" y="8370"/>
                    <a:pt x="639" y="8188"/>
                    <a:pt x="700" y="8005"/>
                  </a:cubicBezTo>
                  <a:cubicBezTo>
                    <a:pt x="730" y="7823"/>
                    <a:pt x="791" y="7640"/>
                    <a:pt x="852" y="7458"/>
                  </a:cubicBezTo>
                  <a:cubicBezTo>
                    <a:pt x="1217" y="6242"/>
                    <a:pt x="1794" y="5087"/>
                    <a:pt x="2554" y="4054"/>
                  </a:cubicBezTo>
                  <a:cubicBezTo>
                    <a:pt x="3253" y="3142"/>
                    <a:pt x="4135" y="2412"/>
                    <a:pt x="5107" y="1835"/>
                  </a:cubicBezTo>
                  <a:cubicBezTo>
                    <a:pt x="6314" y="1119"/>
                    <a:pt x="7673" y="761"/>
                    <a:pt x="9044" y="761"/>
                  </a:cubicBezTo>
                  <a:cubicBezTo>
                    <a:pt x="9710" y="761"/>
                    <a:pt x="10379" y="845"/>
                    <a:pt x="11035" y="1014"/>
                  </a:cubicBezTo>
                  <a:cubicBezTo>
                    <a:pt x="17782" y="2625"/>
                    <a:pt x="19606" y="11379"/>
                    <a:pt x="14044" y="15574"/>
                  </a:cubicBezTo>
                  <a:cubicBezTo>
                    <a:pt x="13041" y="16334"/>
                    <a:pt x="11886" y="16881"/>
                    <a:pt x="10639" y="17154"/>
                  </a:cubicBezTo>
                  <a:cubicBezTo>
                    <a:pt x="10079" y="17277"/>
                    <a:pt x="9506" y="17339"/>
                    <a:pt x="8931" y="17339"/>
                  </a:cubicBezTo>
                  <a:cubicBezTo>
                    <a:pt x="8229" y="17339"/>
                    <a:pt x="7525" y="17247"/>
                    <a:pt x="6840" y="17063"/>
                  </a:cubicBezTo>
                  <a:cubicBezTo>
                    <a:pt x="5928" y="16820"/>
                    <a:pt x="5047" y="16425"/>
                    <a:pt x="4256" y="15908"/>
                  </a:cubicBezTo>
                  <a:cubicBezTo>
                    <a:pt x="2037" y="14419"/>
                    <a:pt x="609" y="12017"/>
                    <a:pt x="335" y="9373"/>
                  </a:cubicBezTo>
                  <a:cubicBezTo>
                    <a:pt x="335" y="9191"/>
                    <a:pt x="275" y="9069"/>
                    <a:pt x="244" y="8917"/>
                  </a:cubicBezTo>
                  <a:cubicBezTo>
                    <a:pt x="244" y="8887"/>
                    <a:pt x="214" y="8856"/>
                    <a:pt x="214" y="8856"/>
                  </a:cubicBezTo>
                  <a:cubicBezTo>
                    <a:pt x="183" y="8887"/>
                    <a:pt x="153" y="8917"/>
                    <a:pt x="153" y="8947"/>
                  </a:cubicBezTo>
                  <a:lnTo>
                    <a:pt x="153" y="9586"/>
                  </a:lnTo>
                  <a:cubicBezTo>
                    <a:pt x="153" y="9920"/>
                    <a:pt x="214" y="10285"/>
                    <a:pt x="305" y="10619"/>
                  </a:cubicBezTo>
                  <a:cubicBezTo>
                    <a:pt x="396" y="10954"/>
                    <a:pt x="457" y="11288"/>
                    <a:pt x="578" y="11622"/>
                  </a:cubicBezTo>
                  <a:cubicBezTo>
                    <a:pt x="1217" y="13568"/>
                    <a:pt x="2493" y="15270"/>
                    <a:pt x="4226" y="16394"/>
                  </a:cubicBezTo>
                  <a:cubicBezTo>
                    <a:pt x="5168" y="17002"/>
                    <a:pt x="6232" y="17428"/>
                    <a:pt x="7357" y="17641"/>
                  </a:cubicBezTo>
                  <a:cubicBezTo>
                    <a:pt x="7863" y="17725"/>
                    <a:pt x="8371" y="17766"/>
                    <a:pt x="8877" y="17766"/>
                  </a:cubicBezTo>
                  <a:cubicBezTo>
                    <a:pt x="10744" y="17766"/>
                    <a:pt x="12581" y="17203"/>
                    <a:pt x="14135" y="16151"/>
                  </a:cubicBezTo>
                  <a:cubicBezTo>
                    <a:pt x="14409" y="15938"/>
                    <a:pt x="14682" y="15726"/>
                    <a:pt x="14925" y="15483"/>
                  </a:cubicBezTo>
                  <a:cubicBezTo>
                    <a:pt x="20153" y="10832"/>
                    <a:pt x="18178" y="2260"/>
                    <a:pt x="11460" y="345"/>
                  </a:cubicBezTo>
                  <a:cubicBezTo>
                    <a:pt x="10666" y="116"/>
                    <a:pt x="9843" y="1"/>
                    <a:pt x="9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1" name="Google Shape;961;p26"/>
            <p:cNvGrpSpPr/>
            <p:nvPr/>
          </p:nvGrpSpPr>
          <p:grpSpPr>
            <a:xfrm>
              <a:off x="2915183" y="2770764"/>
              <a:ext cx="231510" cy="257457"/>
              <a:chOff x="2887088" y="2741869"/>
              <a:chExt cx="282501" cy="314163"/>
            </a:xfrm>
          </p:grpSpPr>
          <p:sp>
            <p:nvSpPr>
              <p:cNvPr id="962" name="Google Shape;962;p26"/>
              <p:cNvSpPr/>
              <p:nvPr/>
            </p:nvSpPr>
            <p:spPr>
              <a:xfrm>
                <a:off x="2887088" y="2741869"/>
                <a:ext cx="129561" cy="111190"/>
              </a:xfrm>
              <a:custGeom>
                <a:avLst/>
                <a:gdLst/>
                <a:ahLst/>
                <a:cxnLst/>
                <a:rect l="l" t="t" r="r" b="b"/>
                <a:pathLst>
                  <a:path w="5381" h="4618" extrusionOk="0">
                    <a:moveTo>
                      <a:pt x="2961" y="1"/>
                    </a:moveTo>
                    <a:cubicBezTo>
                      <a:pt x="2465" y="1"/>
                      <a:pt x="1968" y="152"/>
                      <a:pt x="1550" y="422"/>
                    </a:cubicBezTo>
                    <a:cubicBezTo>
                      <a:pt x="1489" y="483"/>
                      <a:pt x="1429" y="543"/>
                      <a:pt x="1337" y="604"/>
                    </a:cubicBezTo>
                    <a:cubicBezTo>
                      <a:pt x="0" y="1820"/>
                      <a:pt x="517" y="4008"/>
                      <a:pt x="2249" y="4525"/>
                    </a:cubicBezTo>
                    <a:cubicBezTo>
                      <a:pt x="2446" y="4584"/>
                      <a:pt x="2642" y="4618"/>
                      <a:pt x="2846" y="4618"/>
                    </a:cubicBezTo>
                    <a:cubicBezTo>
                      <a:pt x="2959" y="4618"/>
                      <a:pt x="3073" y="4607"/>
                      <a:pt x="3192" y="4586"/>
                    </a:cubicBezTo>
                    <a:cubicBezTo>
                      <a:pt x="3708" y="4495"/>
                      <a:pt x="4225" y="4252"/>
                      <a:pt x="4651" y="3887"/>
                    </a:cubicBezTo>
                    <a:cubicBezTo>
                      <a:pt x="4711" y="3796"/>
                      <a:pt x="4803" y="3735"/>
                      <a:pt x="4894" y="3644"/>
                    </a:cubicBezTo>
                    <a:cubicBezTo>
                      <a:pt x="5228" y="3401"/>
                      <a:pt x="5380" y="2945"/>
                      <a:pt x="5259" y="2519"/>
                    </a:cubicBezTo>
                    <a:cubicBezTo>
                      <a:pt x="5259" y="2519"/>
                      <a:pt x="5259" y="2519"/>
                      <a:pt x="5259" y="2489"/>
                    </a:cubicBezTo>
                    <a:cubicBezTo>
                      <a:pt x="5259" y="2428"/>
                      <a:pt x="5228" y="2337"/>
                      <a:pt x="5137" y="2337"/>
                    </a:cubicBezTo>
                    <a:cubicBezTo>
                      <a:pt x="5113" y="2329"/>
                      <a:pt x="5088" y="2325"/>
                      <a:pt x="5065" y="2325"/>
                    </a:cubicBezTo>
                    <a:cubicBezTo>
                      <a:pt x="5001" y="2325"/>
                      <a:pt x="4946" y="2353"/>
                      <a:pt x="4924" y="2397"/>
                    </a:cubicBezTo>
                    <a:cubicBezTo>
                      <a:pt x="4863" y="2489"/>
                      <a:pt x="4803" y="2549"/>
                      <a:pt x="4742" y="2641"/>
                    </a:cubicBezTo>
                    <a:cubicBezTo>
                      <a:pt x="4559" y="2884"/>
                      <a:pt x="4438" y="3097"/>
                      <a:pt x="4255" y="3340"/>
                    </a:cubicBezTo>
                    <a:cubicBezTo>
                      <a:pt x="4104" y="3522"/>
                      <a:pt x="3921" y="3674"/>
                      <a:pt x="3739" y="3826"/>
                    </a:cubicBezTo>
                    <a:cubicBezTo>
                      <a:pt x="3475" y="3988"/>
                      <a:pt x="3185" y="4069"/>
                      <a:pt x="2894" y="4069"/>
                    </a:cubicBezTo>
                    <a:cubicBezTo>
                      <a:pt x="2749" y="4069"/>
                      <a:pt x="2604" y="4049"/>
                      <a:pt x="2462" y="4008"/>
                    </a:cubicBezTo>
                    <a:cubicBezTo>
                      <a:pt x="2310" y="3978"/>
                      <a:pt x="2189" y="3917"/>
                      <a:pt x="2037" y="3856"/>
                    </a:cubicBezTo>
                    <a:cubicBezTo>
                      <a:pt x="1611" y="3644"/>
                      <a:pt x="1307" y="3249"/>
                      <a:pt x="1155" y="2793"/>
                    </a:cubicBezTo>
                    <a:cubicBezTo>
                      <a:pt x="1003" y="2337"/>
                      <a:pt x="1034" y="1820"/>
                      <a:pt x="1246" y="1394"/>
                    </a:cubicBezTo>
                    <a:cubicBezTo>
                      <a:pt x="1603" y="732"/>
                      <a:pt x="2280" y="347"/>
                      <a:pt x="2990" y="347"/>
                    </a:cubicBezTo>
                    <a:cubicBezTo>
                      <a:pt x="3128" y="347"/>
                      <a:pt x="3266" y="362"/>
                      <a:pt x="3404" y="391"/>
                    </a:cubicBezTo>
                    <a:cubicBezTo>
                      <a:pt x="3648" y="452"/>
                      <a:pt x="3860" y="513"/>
                      <a:pt x="4043" y="635"/>
                    </a:cubicBezTo>
                    <a:cubicBezTo>
                      <a:pt x="4407" y="847"/>
                      <a:pt x="4711" y="1182"/>
                      <a:pt x="4894" y="1577"/>
                    </a:cubicBezTo>
                    <a:cubicBezTo>
                      <a:pt x="4985" y="1790"/>
                      <a:pt x="5046" y="2002"/>
                      <a:pt x="5076" y="2215"/>
                    </a:cubicBezTo>
                    <a:cubicBezTo>
                      <a:pt x="5107" y="2245"/>
                      <a:pt x="5137" y="2276"/>
                      <a:pt x="5137" y="2337"/>
                    </a:cubicBezTo>
                    <a:lnTo>
                      <a:pt x="5167" y="2337"/>
                    </a:lnTo>
                    <a:cubicBezTo>
                      <a:pt x="5198" y="2306"/>
                      <a:pt x="5228" y="2306"/>
                      <a:pt x="5228" y="2306"/>
                    </a:cubicBezTo>
                    <a:cubicBezTo>
                      <a:pt x="5228" y="2245"/>
                      <a:pt x="5228" y="2185"/>
                      <a:pt x="5228" y="2124"/>
                    </a:cubicBezTo>
                    <a:cubicBezTo>
                      <a:pt x="5198" y="1942"/>
                      <a:pt x="5167" y="1759"/>
                      <a:pt x="5107" y="1607"/>
                    </a:cubicBezTo>
                    <a:cubicBezTo>
                      <a:pt x="4955" y="1090"/>
                      <a:pt x="4620" y="635"/>
                      <a:pt x="4164" y="331"/>
                    </a:cubicBezTo>
                    <a:cubicBezTo>
                      <a:pt x="3891" y="179"/>
                      <a:pt x="3617" y="57"/>
                      <a:pt x="3313" y="27"/>
                    </a:cubicBezTo>
                    <a:cubicBezTo>
                      <a:pt x="3196" y="9"/>
                      <a:pt x="3079" y="1"/>
                      <a:pt x="29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6"/>
              <p:cNvSpPr/>
              <p:nvPr/>
            </p:nvSpPr>
            <p:spPr>
              <a:xfrm>
                <a:off x="2894407" y="2944601"/>
                <a:ext cx="122241" cy="111431"/>
              </a:xfrm>
              <a:custGeom>
                <a:avLst/>
                <a:gdLst/>
                <a:ahLst/>
                <a:cxnLst/>
                <a:rect l="l" t="t" r="r" b="b"/>
                <a:pathLst>
                  <a:path w="5077" h="4628" extrusionOk="0">
                    <a:moveTo>
                      <a:pt x="2661" y="0"/>
                    </a:moveTo>
                    <a:cubicBezTo>
                      <a:pt x="2163" y="0"/>
                      <a:pt x="1665" y="156"/>
                      <a:pt x="1246" y="452"/>
                    </a:cubicBezTo>
                    <a:cubicBezTo>
                      <a:pt x="1185" y="482"/>
                      <a:pt x="1125" y="543"/>
                      <a:pt x="1033" y="604"/>
                    </a:cubicBezTo>
                    <a:cubicBezTo>
                      <a:pt x="730" y="908"/>
                      <a:pt x="486" y="1272"/>
                      <a:pt x="395" y="1668"/>
                    </a:cubicBezTo>
                    <a:cubicBezTo>
                      <a:pt x="0" y="2914"/>
                      <a:pt x="730" y="4190"/>
                      <a:pt x="1945" y="4555"/>
                    </a:cubicBezTo>
                    <a:cubicBezTo>
                      <a:pt x="2168" y="4600"/>
                      <a:pt x="2390" y="4628"/>
                      <a:pt x="2625" y="4628"/>
                    </a:cubicBezTo>
                    <a:cubicBezTo>
                      <a:pt x="2711" y="4628"/>
                      <a:pt x="2798" y="4624"/>
                      <a:pt x="2888" y="4616"/>
                    </a:cubicBezTo>
                    <a:cubicBezTo>
                      <a:pt x="3404" y="4525"/>
                      <a:pt x="3921" y="4282"/>
                      <a:pt x="4347" y="3917"/>
                    </a:cubicBezTo>
                    <a:cubicBezTo>
                      <a:pt x="4407" y="3826"/>
                      <a:pt x="4499" y="3734"/>
                      <a:pt x="4590" y="3674"/>
                    </a:cubicBezTo>
                    <a:cubicBezTo>
                      <a:pt x="4924" y="3400"/>
                      <a:pt x="5076" y="2975"/>
                      <a:pt x="4955" y="2549"/>
                    </a:cubicBezTo>
                    <a:cubicBezTo>
                      <a:pt x="4955" y="2549"/>
                      <a:pt x="4955" y="2519"/>
                      <a:pt x="4955" y="2519"/>
                    </a:cubicBezTo>
                    <a:cubicBezTo>
                      <a:pt x="4955" y="2427"/>
                      <a:pt x="4924" y="2336"/>
                      <a:pt x="4833" y="2336"/>
                    </a:cubicBezTo>
                    <a:cubicBezTo>
                      <a:pt x="4742" y="2336"/>
                      <a:pt x="4651" y="2367"/>
                      <a:pt x="4620" y="2427"/>
                    </a:cubicBezTo>
                    <a:cubicBezTo>
                      <a:pt x="4559" y="2488"/>
                      <a:pt x="4499" y="2579"/>
                      <a:pt x="4438" y="2671"/>
                    </a:cubicBezTo>
                    <a:cubicBezTo>
                      <a:pt x="4255" y="2914"/>
                      <a:pt x="4134" y="3127"/>
                      <a:pt x="3951" y="3370"/>
                    </a:cubicBezTo>
                    <a:cubicBezTo>
                      <a:pt x="3800" y="3552"/>
                      <a:pt x="3617" y="3704"/>
                      <a:pt x="3435" y="3826"/>
                    </a:cubicBezTo>
                    <a:cubicBezTo>
                      <a:pt x="3158" y="3996"/>
                      <a:pt x="2850" y="4092"/>
                      <a:pt x="2545" y="4092"/>
                    </a:cubicBezTo>
                    <a:cubicBezTo>
                      <a:pt x="2415" y="4092"/>
                      <a:pt x="2285" y="4075"/>
                      <a:pt x="2158" y="4038"/>
                    </a:cubicBezTo>
                    <a:cubicBezTo>
                      <a:pt x="2006" y="4008"/>
                      <a:pt x="1885" y="3947"/>
                      <a:pt x="1733" y="3886"/>
                    </a:cubicBezTo>
                    <a:cubicBezTo>
                      <a:pt x="1307" y="3643"/>
                      <a:pt x="1003" y="3279"/>
                      <a:pt x="851" y="2823"/>
                    </a:cubicBezTo>
                    <a:cubicBezTo>
                      <a:pt x="578" y="2093"/>
                      <a:pt x="821" y="1272"/>
                      <a:pt x="1429" y="817"/>
                    </a:cubicBezTo>
                    <a:cubicBezTo>
                      <a:pt x="1769" y="499"/>
                      <a:pt x="2211" y="333"/>
                      <a:pt x="2654" y="333"/>
                    </a:cubicBezTo>
                    <a:cubicBezTo>
                      <a:pt x="2804" y="333"/>
                      <a:pt x="2954" y="352"/>
                      <a:pt x="3100" y="391"/>
                    </a:cubicBezTo>
                    <a:cubicBezTo>
                      <a:pt x="3344" y="452"/>
                      <a:pt x="3556" y="543"/>
                      <a:pt x="3739" y="634"/>
                    </a:cubicBezTo>
                    <a:cubicBezTo>
                      <a:pt x="4103" y="877"/>
                      <a:pt x="4407" y="1212"/>
                      <a:pt x="4590" y="1607"/>
                    </a:cubicBezTo>
                    <a:cubicBezTo>
                      <a:pt x="4681" y="1789"/>
                      <a:pt x="4742" y="2002"/>
                      <a:pt x="4772" y="2215"/>
                    </a:cubicBezTo>
                    <a:cubicBezTo>
                      <a:pt x="4803" y="2275"/>
                      <a:pt x="4833" y="2306"/>
                      <a:pt x="4833" y="2336"/>
                    </a:cubicBezTo>
                    <a:lnTo>
                      <a:pt x="4863" y="2336"/>
                    </a:lnTo>
                    <a:cubicBezTo>
                      <a:pt x="4894" y="2306"/>
                      <a:pt x="4924" y="2306"/>
                      <a:pt x="4924" y="2306"/>
                    </a:cubicBezTo>
                    <a:cubicBezTo>
                      <a:pt x="4924" y="2245"/>
                      <a:pt x="4924" y="2215"/>
                      <a:pt x="4924" y="2154"/>
                    </a:cubicBezTo>
                    <a:cubicBezTo>
                      <a:pt x="4894" y="1972"/>
                      <a:pt x="4863" y="1789"/>
                      <a:pt x="4803" y="1607"/>
                    </a:cubicBezTo>
                    <a:cubicBezTo>
                      <a:pt x="4651" y="1090"/>
                      <a:pt x="4316" y="634"/>
                      <a:pt x="3860" y="361"/>
                    </a:cubicBezTo>
                    <a:cubicBezTo>
                      <a:pt x="3587" y="178"/>
                      <a:pt x="3313" y="57"/>
                      <a:pt x="3009" y="26"/>
                    </a:cubicBezTo>
                    <a:cubicBezTo>
                      <a:pt x="2894" y="9"/>
                      <a:pt x="2777" y="0"/>
                      <a:pt x="266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6"/>
              <p:cNvSpPr/>
              <p:nvPr/>
            </p:nvSpPr>
            <p:spPr>
              <a:xfrm>
                <a:off x="3040028" y="2843187"/>
                <a:ext cx="129561" cy="111599"/>
              </a:xfrm>
              <a:custGeom>
                <a:avLst/>
                <a:gdLst/>
                <a:ahLst/>
                <a:cxnLst/>
                <a:rect l="l" t="t" r="r" b="b"/>
                <a:pathLst>
                  <a:path w="5381" h="4635" extrusionOk="0">
                    <a:moveTo>
                      <a:pt x="2946" y="351"/>
                    </a:moveTo>
                    <a:cubicBezTo>
                      <a:pt x="3097" y="351"/>
                      <a:pt x="3251" y="370"/>
                      <a:pt x="3405" y="408"/>
                    </a:cubicBezTo>
                    <a:cubicBezTo>
                      <a:pt x="3618" y="469"/>
                      <a:pt x="3831" y="560"/>
                      <a:pt x="4043" y="652"/>
                    </a:cubicBezTo>
                    <a:cubicBezTo>
                      <a:pt x="4408" y="895"/>
                      <a:pt x="4682" y="1229"/>
                      <a:pt x="4864" y="1594"/>
                    </a:cubicBezTo>
                    <a:cubicBezTo>
                      <a:pt x="4955" y="1807"/>
                      <a:pt x="5046" y="2019"/>
                      <a:pt x="5077" y="2232"/>
                    </a:cubicBezTo>
                    <a:cubicBezTo>
                      <a:pt x="5077" y="2273"/>
                      <a:pt x="5091" y="2301"/>
                      <a:pt x="5109" y="2323"/>
                    </a:cubicBezTo>
                    <a:lnTo>
                      <a:pt x="5109" y="2323"/>
                    </a:lnTo>
                    <a:cubicBezTo>
                      <a:pt x="5109" y="2323"/>
                      <a:pt x="5108" y="2323"/>
                      <a:pt x="5107" y="2323"/>
                    </a:cubicBezTo>
                    <a:cubicBezTo>
                      <a:pt x="5046" y="2323"/>
                      <a:pt x="4955" y="2354"/>
                      <a:pt x="4894" y="2414"/>
                    </a:cubicBezTo>
                    <a:cubicBezTo>
                      <a:pt x="4834" y="2506"/>
                      <a:pt x="4773" y="2566"/>
                      <a:pt x="4743" y="2658"/>
                    </a:cubicBezTo>
                    <a:cubicBezTo>
                      <a:pt x="4560" y="2901"/>
                      <a:pt x="4439" y="3114"/>
                      <a:pt x="4256" y="3357"/>
                    </a:cubicBezTo>
                    <a:cubicBezTo>
                      <a:pt x="4104" y="3539"/>
                      <a:pt x="3922" y="3721"/>
                      <a:pt x="3709" y="3843"/>
                    </a:cubicBezTo>
                    <a:cubicBezTo>
                      <a:pt x="3453" y="4014"/>
                      <a:pt x="3152" y="4109"/>
                      <a:pt x="2849" y="4109"/>
                    </a:cubicBezTo>
                    <a:cubicBezTo>
                      <a:pt x="2720" y="4109"/>
                      <a:pt x="2590" y="4092"/>
                      <a:pt x="2463" y="4056"/>
                    </a:cubicBezTo>
                    <a:cubicBezTo>
                      <a:pt x="2311" y="4025"/>
                      <a:pt x="2159" y="3965"/>
                      <a:pt x="2037" y="3904"/>
                    </a:cubicBezTo>
                    <a:cubicBezTo>
                      <a:pt x="1612" y="3661"/>
                      <a:pt x="1277" y="3296"/>
                      <a:pt x="1156" y="2840"/>
                    </a:cubicBezTo>
                    <a:cubicBezTo>
                      <a:pt x="882" y="2111"/>
                      <a:pt x="1125" y="1290"/>
                      <a:pt x="1733" y="834"/>
                    </a:cubicBezTo>
                    <a:cubicBezTo>
                      <a:pt x="2074" y="516"/>
                      <a:pt x="2499" y="351"/>
                      <a:pt x="2946" y="351"/>
                    </a:cubicBezTo>
                    <a:close/>
                    <a:moveTo>
                      <a:pt x="3040" y="0"/>
                    </a:moveTo>
                    <a:cubicBezTo>
                      <a:pt x="2502" y="0"/>
                      <a:pt x="1993" y="153"/>
                      <a:pt x="1551" y="439"/>
                    </a:cubicBezTo>
                    <a:cubicBezTo>
                      <a:pt x="1460" y="500"/>
                      <a:pt x="1399" y="530"/>
                      <a:pt x="1338" y="621"/>
                    </a:cubicBezTo>
                    <a:cubicBezTo>
                      <a:pt x="1" y="1807"/>
                      <a:pt x="518" y="4025"/>
                      <a:pt x="2250" y="4542"/>
                    </a:cubicBezTo>
                    <a:cubicBezTo>
                      <a:pt x="2427" y="4601"/>
                      <a:pt x="2629" y="4635"/>
                      <a:pt x="2832" y="4635"/>
                    </a:cubicBezTo>
                    <a:cubicBezTo>
                      <a:pt x="2943" y="4635"/>
                      <a:pt x="3054" y="4624"/>
                      <a:pt x="3162" y="4603"/>
                    </a:cubicBezTo>
                    <a:cubicBezTo>
                      <a:pt x="3709" y="4512"/>
                      <a:pt x="4226" y="4269"/>
                      <a:pt x="4621" y="3904"/>
                    </a:cubicBezTo>
                    <a:cubicBezTo>
                      <a:pt x="4712" y="3813"/>
                      <a:pt x="4773" y="3721"/>
                      <a:pt x="4864" y="3661"/>
                    </a:cubicBezTo>
                    <a:cubicBezTo>
                      <a:pt x="5229" y="3418"/>
                      <a:pt x="5381" y="2962"/>
                      <a:pt x="5259" y="2536"/>
                    </a:cubicBezTo>
                    <a:lnTo>
                      <a:pt x="5259" y="2506"/>
                    </a:lnTo>
                    <a:cubicBezTo>
                      <a:pt x="5237" y="2440"/>
                      <a:pt x="5215" y="2373"/>
                      <a:pt x="5170" y="2342"/>
                    </a:cubicBezTo>
                    <a:lnTo>
                      <a:pt x="5170" y="2342"/>
                    </a:lnTo>
                    <a:cubicBezTo>
                      <a:pt x="5176" y="2323"/>
                      <a:pt x="5198" y="2323"/>
                      <a:pt x="5198" y="2323"/>
                    </a:cubicBezTo>
                    <a:cubicBezTo>
                      <a:pt x="5229" y="2262"/>
                      <a:pt x="5229" y="2202"/>
                      <a:pt x="5198" y="2171"/>
                    </a:cubicBezTo>
                    <a:cubicBezTo>
                      <a:pt x="5198" y="1989"/>
                      <a:pt x="5138" y="1807"/>
                      <a:pt x="5077" y="1624"/>
                    </a:cubicBezTo>
                    <a:cubicBezTo>
                      <a:pt x="4925" y="1107"/>
                      <a:pt x="4591" y="652"/>
                      <a:pt x="4135" y="348"/>
                    </a:cubicBezTo>
                    <a:cubicBezTo>
                      <a:pt x="3891" y="165"/>
                      <a:pt x="3618" y="74"/>
                      <a:pt x="3314" y="13"/>
                    </a:cubicBezTo>
                    <a:cubicBezTo>
                      <a:pt x="3222" y="4"/>
                      <a:pt x="3130" y="0"/>
                      <a:pt x="30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6"/>
              <p:cNvSpPr/>
              <p:nvPr/>
            </p:nvSpPr>
            <p:spPr>
              <a:xfrm>
                <a:off x="2998326" y="2824455"/>
                <a:ext cx="69536" cy="48588"/>
              </a:xfrm>
              <a:custGeom>
                <a:avLst/>
                <a:gdLst/>
                <a:ahLst/>
                <a:cxnLst/>
                <a:rect l="l" t="t" r="r" b="b"/>
                <a:pathLst>
                  <a:path w="2888" h="2018" extrusionOk="0">
                    <a:moveTo>
                      <a:pt x="31" y="1"/>
                    </a:moveTo>
                    <a:lnTo>
                      <a:pt x="0" y="31"/>
                    </a:lnTo>
                    <a:cubicBezTo>
                      <a:pt x="31" y="31"/>
                      <a:pt x="31" y="31"/>
                      <a:pt x="31" y="62"/>
                    </a:cubicBezTo>
                    <a:lnTo>
                      <a:pt x="152" y="123"/>
                    </a:lnTo>
                    <a:cubicBezTo>
                      <a:pt x="243" y="183"/>
                      <a:pt x="335" y="274"/>
                      <a:pt x="426" y="335"/>
                    </a:cubicBezTo>
                    <a:cubicBezTo>
                      <a:pt x="487" y="396"/>
                      <a:pt x="547" y="426"/>
                      <a:pt x="608" y="457"/>
                    </a:cubicBezTo>
                    <a:cubicBezTo>
                      <a:pt x="730" y="518"/>
                      <a:pt x="882" y="609"/>
                      <a:pt x="1003" y="700"/>
                    </a:cubicBezTo>
                    <a:lnTo>
                      <a:pt x="1034" y="730"/>
                    </a:lnTo>
                    <a:lnTo>
                      <a:pt x="1307" y="882"/>
                    </a:lnTo>
                    <a:lnTo>
                      <a:pt x="1672" y="1156"/>
                    </a:lnTo>
                    <a:lnTo>
                      <a:pt x="2006" y="1399"/>
                    </a:lnTo>
                    <a:cubicBezTo>
                      <a:pt x="2067" y="1430"/>
                      <a:pt x="2128" y="1490"/>
                      <a:pt x="2189" y="1521"/>
                    </a:cubicBezTo>
                    <a:cubicBezTo>
                      <a:pt x="2310" y="1582"/>
                      <a:pt x="2401" y="1673"/>
                      <a:pt x="2462" y="1794"/>
                    </a:cubicBezTo>
                    <a:cubicBezTo>
                      <a:pt x="2493" y="1794"/>
                      <a:pt x="2523" y="1825"/>
                      <a:pt x="2523" y="1855"/>
                    </a:cubicBezTo>
                    <a:cubicBezTo>
                      <a:pt x="2523" y="1973"/>
                      <a:pt x="2578" y="2018"/>
                      <a:pt x="2659" y="2018"/>
                    </a:cubicBezTo>
                    <a:cubicBezTo>
                      <a:pt x="2683" y="2018"/>
                      <a:pt x="2709" y="2014"/>
                      <a:pt x="2736" y="2007"/>
                    </a:cubicBezTo>
                    <a:cubicBezTo>
                      <a:pt x="2766" y="2007"/>
                      <a:pt x="2797" y="2007"/>
                      <a:pt x="2827" y="1977"/>
                    </a:cubicBezTo>
                    <a:cubicBezTo>
                      <a:pt x="2857" y="1916"/>
                      <a:pt x="2888" y="1885"/>
                      <a:pt x="2888" y="1825"/>
                    </a:cubicBezTo>
                    <a:cubicBezTo>
                      <a:pt x="2888" y="1794"/>
                      <a:pt x="2888" y="1764"/>
                      <a:pt x="2888" y="1703"/>
                    </a:cubicBezTo>
                    <a:cubicBezTo>
                      <a:pt x="2888" y="1612"/>
                      <a:pt x="2827" y="1521"/>
                      <a:pt x="2766" y="1460"/>
                    </a:cubicBezTo>
                    <a:cubicBezTo>
                      <a:pt x="2705" y="1430"/>
                      <a:pt x="2645" y="1369"/>
                      <a:pt x="2553" y="1338"/>
                    </a:cubicBezTo>
                    <a:cubicBezTo>
                      <a:pt x="2432" y="1278"/>
                      <a:pt x="2310" y="1217"/>
                      <a:pt x="2219" y="1126"/>
                    </a:cubicBezTo>
                    <a:lnTo>
                      <a:pt x="2098" y="1065"/>
                    </a:lnTo>
                    <a:cubicBezTo>
                      <a:pt x="1946" y="974"/>
                      <a:pt x="1824" y="913"/>
                      <a:pt x="1702" y="822"/>
                    </a:cubicBezTo>
                    <a:cubicBezTo>
                      <a:pt x="1581" y="761"/>
                      <a:pt x="1398" y="670"/>
                      <a:pt x="1338" y="639"/>
                    </a:cubicBezTo>
                    <a:cubicBezTo>
                      <a:pt x="1246" y="609"/>
                      <a:pt x="1186" y="548"/>
                      <a:pt x="1125" y="518"/>
                    </a:cubicBezTo>
                    <a:cubicBezTo>
                      <a:pt x="973" y="457"/>
                      <a:pt x="821" y="366"/>
                      <a:pt x="699" y="274"/>
                    </a:cubicBezTo>
                    <a:cubicBezTo>
                      <a:pt x="639" y="244"/>
                      <a:pt x="578" y="214"/>
                      <a:pt x="547" y="214"/>
                    </a:cubicBezTo>
                    <a:cubicBezTo>
                      <a:pt x="426" y="153"/>
                      <a:pt x="335" y="92"/>
                      <a:pt x="243" y="31"/>
                    </a:cubicBezTo>
                    <a:cubicBezTo>
                      <a:pt x="183" y="31"/>
                      <a:pt x="122" y="1"/>
                      <a:pt x="9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26"/>
              <p:cNvSpPr/>
              <p:nvPr/>
            </p:nvSpPr>
            <p:spPr>
              <a:xfrm>
                <a:off x="2996135" y="2925460"/>
                <a:ext cx="68813" cy="49792"/>
              </a:xfrm>
              <a:custGeom>
                <a:avLst/>
                <a:gdLst/>
                <a:ahLst/>
                <a:cxnLst/>
                <a:rect l="l" t="t" r="r" b="b"/>
                <a:pathLst>
                  <a:path w="2858" h="2068" extrusionOk="0">
                    <a:moveTo>
                      <a:pt x="2796" y="1"/>
                    </a:moveTo>
                    <a:lnTo>
                      <a:pt x="2705" y="92"/>
                    </a:lnTo>
                    <a:lnTo>
                      <a:pt x="2401" y="274"/>
                    </a:lnTo>
                    <a:cubicBezTo>
                      <a:pt x="2341" y="304"/>
                      <a:pt x="2280" y="365"/>
                      <a:pt x="2219" y="396"/>
                    </a:cubicBezTo>
                    <a:cubicBezTo>
                      <a:pt x="2128" y="517"/>
                      <a:pt x="2006" y="578"/>
                      <a:pt x="1885" y="669"/>
                    </a:cubicBezTo>
                    <a:lnTo>
                      <a:pt x="1824" y="700"/>
                    </a:lnTo>
                    <a:lnTo>
                      <a:pt x="1581" y="882"/>
                    </a:lnTo>
                    <a:lnTo>
                      <a:pt x="1216" y="1125"/>
                    </a:lnTo>
                    <a:lnTo>
                      <a:pt x="851" y="1368"/>
                    </a:lnTo>
                    <a:cubicBezTo>
                      <a:pt x="790" y="1399"/>
                      <a:pt x="730" y="1429"/>
                      <a:pt x="669" y="1490"/>
                    </a:cubicBezTo>
                    <a:cubicBezTo>
                      <a:pt x="578" y="1551"/>
                      <a:pt x="456" y="1612"/>
                      <a:pt x="334" y="1642"/>
                    </a:cubicBezTo>
                    <a:cubicBezTo>
                      <a:pt x="319" y="1657"/>
                      <a:pt x="304" y="1665"/>
                      <a:pt x="289" y="1665"/>
                    </a:cubicBezTo>
                    <a:cubicBezTo>
                      <a:pt x="274" y="1665"/>
                      <a:pt x="258" y="1657"/>
                      <a:pt x="243" y="1642"/>
                    </a:cubicBezTo>
                    <a:cubicBezTo>
                      <a:pt x="222" y="1637"/>
                      <a:pt x="202" y="1634"/>
                      <a:pt x="184" y="1634"/>
                    </a:cubicBezTo>
                    <a:cubicBezTo>
                      <a:pt x="93" y="1634"/>
                      <a:pt x="30" y="1693"/>
                      <a:pt x="30" y="1794"/>
                    </a:cubicBezTo>
                    <a:cubicBezTo>
                      <a:pt x="0" y="1824"/>
                      <a:pt x="0" y="1855"/>
                      <a:pt x="61" y="1915"/>
                    </a:cubicBezTo>
                    <a:cubicBezTo>
                      <a:pt x="61" y="1946"/>
                      <a:pt x="91" y="1976"/>
                      <a:pt x="152" y="2007"/>
                    </a:cubicBezTo>
                    <a:cubicBezTo>
                      <a:pt x="182" y="2037"/>
                      <a:pt x="213" y="2037"/>
                      <a:pt x="243" y="2067"/>
                    </a:cubicBezTo>
                    <a:cubicBezTo>
                      <a:pt x="334" y="2067"/>
                      <a:pt x="456" y="2067"/>
                      <a:pt x="517" y="2007"/>
                    </a:cubicBezTo>
                    <a:cubicBezTo>
                      <a:pt x="578" y="1946"/>
                      <a:pt x="699" y="1946"/>
                      <a:pt x="730" y="1915"/>
                    </a:cubicBezTo>
                    <a:cubicBezTo>
                      <a:pt x="821" y="1824"/>
                      <a:pt x="942" y="1733"/>
                      <a:pt x="1034" y="1672"/>
                    </a:cubicBezTo>
                    <a:lnTo>
                      <a:pt x="1155" y="1581"/>
                    </a:lnTo>
                    <a:cubicBezTo>
                      <a:pt x="1277" y="1490"/>
                      <a:pt x="1398" y="1399"/>
                      <a:pt x="1489" y="1308"/>
                    </a:cubicBezTo>
                    <a:cubicBezTo>
                      <a:pt x="1611" y="1216"/>
                      <a:pt x="1763" y="1064"/>
                      <a:pt x="1824" y="1004"/>
                    </a:cubicBezTo>
                    <a:cubicBezTo>
                      <a:pt x="1854" y="973"/>
                      <a:pt x="1945" y="912"/>
                      <a:pt x="1976" y="882"/>
                    </a:cubicBezTo>
                    <a:cubicBezTo>
                      <a:pt x="2097" y="760"/>
                      <a:pt x="2219" y="639"/>
                      <a:pt x="2371" y="548"/>
                    </a:cubicBezTo>
                    <a:cubicBezTo>
                      <a:pt x="2432" y="517"/>
                      <a:pt x="2462" y="487"/>
                      <a:pt x="2523" y="426"/>
                    </a:cubicBezTo>
                    <a:lnTo>
                      <a:pt x="2766" y="213"/>
                    </a:lnTo>
                    <a:cubicBezTo>
                      <a:pt x="2796" y="183"/>
                      <a:pt x="2827" y="122"/>
                      <a:pt x="2857" y="92"/>
                    </a:cubicBezTo>
                    <a:lnTo>
                      <a:pt x="2857" y="31"/>
                    </a:lnTo>
                    <a:lnTo>
                      <a:pt x="282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26"/>
              <p:cNvSpPr/>
              <p:nvPr/>
            </p:nvSpPr>
            <p:spPr>
              <a:xfrm>
                <a:off x="2903172" y="2749814"/>
                <a:ext cx="74688" cy="52272"/>
              </a:xfrm>
              <a:custGeom>
                <a:avLst/>
                <a:gdLst/>
                <a:ahLst/>
                <a:cxnLst/>
                <a:rect l="l" t="t" r="r" b="b"/>
                <a:pathLst>
                  <a:path w="3102" h="2171" extrusionOk="0">
                    <a:moveTo>
                      <a:pt x="3040" y="1"/>
                    </a:moveTo>
                    <a:cubicBezTo>
                      <a:pt x="3010" y="31"/>
                      <a:pt x="2980" y="61"/>
                      <a:pt x="2949" y="61"/>
                    </a:cubicBezTo>
                    <a:lnTo>
                      <a:pt x="2584" y="274"/>
                    </a:lnTo>
                    <a:cubicBezTo>
                      <a:pt x="2524" y="305"/>
                      <a:pt x="2463" y="335"/>
                      <a:pt x="2402" y="396"/>
                    </a:cubicBezTo>
                    <a:cubicBezTo>
                      <a:pt x="2280" y="487"/>
                      <a:pt x="2159" y="578"/>
                      <a:pt x="2037" y="669"/>
                    </a:cubicBezTo>
                    <a:lnTo>
                      <a:pt x="1977" y="700"/>
                    </a:lnTo>
                    <a:lnTo>
                      <a:pt x="1703" y="882"/>
                    </a:lnTo>
                    <a:lnTo>
                      <a:pt x="1308" y="1156"/>
                    </a:lnTo>
                    <a:lnTo>
                      <a:pt x="913" y="1399"/>
                    </a:lnTo>
                    <a:cubicBezTo>
                      <a:pt x="852" y="1429"/>
                      <a:pt x="791" y="1490"/>
                      <a:pt x="730" y="1551"/>
                    </a:cubicBezTo>
                    <a:cubicBezTo>
                      <a:pt x="609" y="1612"/>
                      <a:pt x="487" y="1703"/>
                      <a:pt x="335" y="1733"/>
                    </a:cubicBezTo>
                    <a:cubicBezTo>
                      <a:pt x="305" y="1764"/>
                      <a:pt x="274" y="1764"/>
                      <a:pt x="244" y="1764"/>
                    </a:cubicBezTo>
                    <a:cubicBezTo>
                      <a:pt x="224" y="1750"/>
                      <a:pt x="203" y="1744"/>
                      <a:pt x="181" y="1744"/>
                    </a:cubicBezTo>
                    <a:cubicBezTo>
                      <a:pt x="105" y="1744"/>
                      <a:pt x="31" y="1821"/>
                      <a:pt x="31" y="1915"/>
                    </a:cubicBezTo>
                    <a:cubicBezTo>
                      <a:pt x="1" y="1946"/>
                      <a:pt x="1" y="2007"/>
                      <a:pt x="31" y="2037"/>
                    </a:cubicBezTo>
                    <a:cubicBezTo>
                      <a:pt x="62" y="2067"/>
                      <a:pt x="92" y="2098"/>
                      <a:pt x="153" y="2128"/>
                    </a:cubicBezTo>
                    <a:cubicBezTo>
                      <a:pt x="183" y="2159"/>
                      <a:pt x="214" y="2159"/>
                      <a:pt x="274" y="2159"/>
                    </a:cubicBezTo>
                    <a:cubicBezTo>
                      <a:pt x="299" y="2167"/>
                      <a:pt x="323" y="2171"/>
                      <a:pt x="348" y="2171"/>
                    </a:cubicBezTo>
                    <a:cubicBezTo>
                      <a:pt x="414" y="2171"/>
                      <a:pt x="481" y="2142"/>
                      <a:pt x="548" y="2098"/>
                    </a:cubicBezTo>
                    <a:cubicBezTo>
                      <a:pt x="609" y="2067"/>
                      <a:pt x="700" y="2037"/>
                      <a:pt x="761" y="1976"/>
                    </a:cubicBezTo>
                    <a:cubicBezTo>
                      <a:pt x="882" y="1885"/>
                      <a:pt x="1004" y="1794"/>
                      <a:pt x="1125" y="1703"/>
                    </a:cubicBezTo>
                    <a:lnTo>
                      <a:pt x="1247" y="1612"/>
                    </a:lnTo>
                    <a:cubicBezTo>
                      <a:pt x="1369" y="1520"/>
                      <a:pt x="1490" y="1429"/>
                      <a:pt x="1612" y="1338"/>
                    </a:cubicBezTo>
                    <a:cubicBezTo>
                      <a:pt x="1733" y="1247"/>
                      <a:pt x="1885" y="1095"/>
                      <a:pt x="1946" y="1034"/>
                    </a:cubicBezTo>
                    <a:cubicBezTo>
                      <a:pt x="2007" y="973"/>
                      <a:pt x="2098" y="943"/>
                      <a:pt x="2159" y="882"/>
                    </a:cubicBezTo>
                    <a:cubicBezTo>
                      <a:pt x="2280" y="760"/>
                      <a:pt x="2402" y="639"/>
                      <a:pt x="2554" y="548"/>
                    </a:cubicBezTo>
                    <a:cubicBezTo>
                      <a:pt x="2615" y="517"/>
                      <a:pt x="2676" y="487"/>
                      <a:pt x="2706" y="426"/>
                    </a:cubicBezTo>
                    <a:lnTo>
                      <a:pt x="2980" y="213"/>
                    </a:lnTo>
                    <a:cubicBezTo>
                      <a:pt x="3040" y="153"/>
                      <a:pt x="3071" y="122"/>
                      <a:pt x="3101" y="61"/>
                    </a:cubicBezTo>
                    <a:lnTo>
                      <a:pt x="3101" y="31"/>
                    </a:lnTo>
                    <a:cubicBezTo>
                      <a:pt x="3101" y="1"/>
                      <a:pt x="3101" y="1"/>
                      <a:pt x="31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6"/>
              <p:cNvSpPr/>
              <p:nvPr/>
            </p:nvSpPr>
            <p:spPr>
              <a:xfrm>
                <a:off x="2909022" y="2763394"/>
                <a:ext cx="85668" cy="59640"/>
              </a:xfrm>
              <a:custGeom>
                <a:avLst/>
                <a:gdLst/>
                <a:ahLst/>
                <a:cxnLst/>
                <a:rect l="l" t="t" r="r" b="b"/>
                <a:pathLst>
                  <a:path w="3558" h="2477" extrusionOk="0">
                    <a:moveTo>
                      <a:pt x="3502" y="1"/>
                    </a:moveTo>
                    <a:cubicBezTo>
                      <a:pt x="3496" y="1"/>
                      <a:pt x="3486" y="4"/>
                      <a:pt x="3466" y="14"/>
                    </a:cubicBezTo>
                    <a:cubicBezTo>
                      <a:pt x="3436" y="44"/>
                      <a:pt x="3375" y="75"/>
                      <a:pt x="3344" y="105"/>
                    </a:cubicBezTo>
                    <a:lnTo>
                      <a:pt x="2980" y="348"/>
                    </a:lnTo>
                    <a:cubicBezTo>
                      <a:pt x="2889" y="379"/>
                      <a:pt x="2828" y="409"/>
                      <a:pt x="2767" y="470"/>
                    </a:cubicBezTo>
                    <a:cubicBezTo>
                      <a:pt x="2615" y="592"/>
                      <a:pt x="2463" y="713"/>
                      <a:pt x="2311" y="804"/>
                    </a:cubicBezTo>
                    <a:lnTo>
                      <a:pt x="2250" y="835"/>
                    </a:lnTo>
                    <a:lnTo>
                      <a:pt x="1946" y="1048"/>
                    </a:lnTo>
                    <a:lnTo>
                      <a:pt x="1490" y="1351"/>
                    </a:lnTo>
                    <a:lnTo>
                      <a:pt x="1065" y="1655"/>
                    </a:lnTo>
                    <a:cubicBezTo>
                      <a:pt x="1004" y="1686"/>
                      <a:pt x="913" y="1747"/>
                      <a:pt x="852" y="1777"/>
                    </a:cubicBezTo>
                    <a:cubicBezTo>
                      <a:pt x="700" y="1899"/>
                      <a:pt x="578" y="1959"/>
                      <a:pt x="426" y="2020"/>
                    </a:cubicBezTo>
                    <a:cubicBezTo>
                      <a:pt x="396" y="2020"/>
                      <a:pt x="366" y="2051"/>
                      <a:pt x="305" y="2051"/>
                    </a:cubicBezTo>
                    <a:cubicBezTo>
                      <a:pt x="279" y="2038"/>
                      <a:pt x="253" y="2032"/>
                      <a:pt x="228" y="2032"/>
                    </a:cubicBezTo>
                    <a:cubicBezTo>
                      <a:pt x="136" y="2032"/>
                      <a:pt x="55" y="2113"/>
                      <a:pt x="31" y="2233"/>
                    </a:cubicBezTo>
                    <a:cubicBezTo>
                      <a:pt x="1" y="2233"/>
                      <a:pt x="1" y="2263"/>
                      <a:pt x="31" y="2324"/>
                    </a:cubicBezTo>
                    <a:cubicBezTo>
                      <a:pt x="62" y="2355"/>
                      <a:pt x="92" y="2415"/>
                      <a:pt x="153" y="2446"/>
                    </a:cubicBezTo>
                    <a:cubicBezTo>
                      <a:pt x="183" y="2446"/>
                      <a:pt x="214" y="2446"/>
                      <a:pt x="275" y="2476"/>
                    </a:cubicBezTo>
                    <a:cubicBezTo>
                      <a:pt x="396" y="2476"/>
                      <a:pt x="487" y="2446"/>
                      <a:pt x="609" y="2385"/>
                    </a:cubicBezTo>
                    <a:cubicBezTo>
                      <a:pt x="700" y="2355"/>
                      <a:pt x="761" y="2294"/>
                      <a:pt x="852" y="2233"/>
                    </a:cubicBezTo>
                    <a:cubicBezTo>
                      <a:pt x="974" y="2142"/>
                      <a:pt x="1126" y="2051"/>
                      <a:pt x="1278" y="1959"/>
                    </a:cubicBezTo>
                    <a:lnTo>
                      <a:pt x="1399" y="1838"/>
                    </a:lnTo>
                    <a:cubicBezTo>
                      <a:pt x="1551" y="1747"/>
                      <a:pt x="1734" y="1625"/>
                      <a:pt x="1855" y="1534"/>
                    </a:cubicBezTo>
                    <a:cubicBezTo>
                      <a:pt x="1946" y="1412"/>
                      <a:pt x="2098" y="1291"/>
                      <a:pt x="2220" y="1169"/>
                    </a:cubicBezTo>
                    <a:cubicBezTo>
                      <a:pt x="2281" y="1108"/>
                      <a:pt x="2372" y="1078"/>
                      <a:pt x="2433" y="1017"/>
                    </a:cubicBezTo>
                    <a:cubicBezTo>
                      <a:pt x="2585" y="865"/>
                      <a:pt x="2737" y="744"/>
                      <a:pt x="2919" y="622"/>
                    </a:cubicBezTo>
                    <a:cubicBezTo>
                      <a:pt x="2980" y="592"/>
                      <a:pt x="3041" y="561"/>
                      <a:pt x="3071" y="500"/>
                    </a:cubicBezTo>
                    <a:lnTo>
                      <a:pt x="3405" y="227"/>
                    </a:lnTo>
                    <a:cubicBezTo>
                      <a:pt x="3436" y="166"/>
                      <a:pt x="3496" y="136"/>
                      <a:pt x="3557" y="75"/>
                    </a:cubicBezTo>
                    <a:cubicBezTo>
                      <a:pt x="3557" y="75"/>
                      <a:pt x="3557" y="44"/>
                      <a:pt x="3557" y="44"/>
                    </a:cubicBezTo>
                    <a:lnTo>
                      <a:pt x="3527" y="14"/>
                    </a:lnTo>
                    <a:cubicBezTo>
                      <a:pt x="3507" y="14"/>
                      <a:pt x="3513" y="1"/>
                      <a:pt x="35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6"/>
              <p:cNvSpPr/>
              <p:nvPr/>
            </p:nvSpPr>
            <p:spPr>
              <a:xfrm>
                <a:off x="2927321" y="2790794"/>
                <a:ext cx="78348" cy="51983"/>
              </a:xfrm>
              <a:custGeom>
                <a:avLst/>
                <a:gdLst/>
                <a:ahLst/>
                <a:cxnLst/>
                <a:rect l="l" t="t" r="r" b="b"/>
                <a:pathLst>
                  <a:path w="3254" h="2159" extrusionOk="0">
                    <a:moveTo>
                      <a:pt x="3192" y="1"/>
                    </a:moveTo>
                    <a:cubicBezTo>
                      <a:pt x="3162" y="31"/>
                      <a:pt x="3101" y="62"/>
                      <a:pt x="3071" y="92"/>
                    </a:cubicBezTo>
                    <a:lnTo>
                      <a:pt x="2676" y="274"/>
                    </a:lnTo>
                    <a:cubicBezTo>
                      <a:pt x="2615" y="305"/>
                      <a:pt x="2554" y="335"/>
                      <a:pt x="2493" y="396"/>
                    </a:cubicBezTo>
                    <a:cubicBezTo>
                      <a:pt x="2372" y="487"/>
                      <a:pt x="2250" y="578"/>
                      <a:pt x="2098" y="669"/>
                    </a:cubicBezTo>
                    <a:cubicBezTo>
                      <a:pt x="2068" y="669"/>
                      <a:pt x="2037" y="700"/>
                      <a:pt x="2037" y="700"/>
                    </a:cubicBezTo>
                    <a:lnTo>
                      <a:pt x="1764" y="882"/>
                    </a:lnTo>
                    <a:lnTo>
                      <a:pt x="1338" y="1156"/>
                    </a:lnTo>
                    <a:lnTo>
                      <a:pt x="943" y="1399"/>
                    </a:lnTo>
                    <a:cubicBezTo>
                      <a:pt x="882" y="1429"/>
                      <a:pt x="822" y="1490"/>
                      <a:pt x="730" y="1551"/>
                    </a:cubicBezTo>
                    <a:cubicBezTo>
                      <a:pt x="639" y="1612"/>
                      <a:pt x="487" y="1703"/>
                      <a:pt x="366" y="1733"/>
                    </a:cubicBezTo>
                    <a:lnTo>
                      <a:pt x="274" y="1733"/>
                    </a:lnTo>
                    <a:cubicBezTo>
                      <a:pt x="254" y="1728"/>
                      <a:pt x="234" y="1726"/>
                      <a:pt x="214" y="1726"/>
                    </a:cubicBezTo>
                    <a:cubicBezTo>
                      <a:pt x="116" y="1726"/>
                      <a:pt x="31" y="1789"/>
                      <a:pt x="31" y="1916"/>
                    </a:cubicBezTo>
                    <a:cubicBezTo>
                      <a:pt x="1" y="1916"/>
                      <a:pt x="1" y="1946"/>
                      <a:pt x="31" y="2007"/>
                    </a:cubicBezTo>
                    <a:cubicBezTo>
                      <a:pt x="62" y="2037"/>
                      <a:pt x="92" y="2068"/>
                      <a:pt x="153" y="2098"/>
                    </a:cubicBezTo>
                    <a:cubicBezTo>
                      <a:pt x="183" y="2128"/>
                      <a:pt x="214" y="2128"/>
                      <a:pt x="274" y="2159"/>
                    </a:cubicBezTo>
                    <a:cubicBezTo>
                      <a:pt x="366" y="2159"/>
                      <a:pt x="457" y="2128"/>
                      <a:pt x="548" y="2098"/>
                    </a:cubicBezTo>
                    <a:cubicBezTo>
                      <a:pt x="609" y="2037"/>
                      <a:pt x="700" y="2037"/>
                      <a:pt x="761" y="1976"/>
                    </a:cubicBezTo>
                    <a:cubicBezTo>
                      <a:pt x="882" y="1885"/>
                      <a:pt x="1004" y="1794"/>
                      <a:pt x="1156" y="1703"/>
                    </a:cubicBezTo>
                    <a:lnTo>
                      <a:pt x="1277" y="1612"/>
                    </a:lnTo>
                    <a:cubicBezTo>
                      <a:pt x="1399" y="1521"/>
                      <a:pt x="1521" y="1429"/>
                      <a:pt x="1642" y="1338"/>
                    </a:cubicBezTo>
                    <a:cubicBezTo>
                      <a:pt x="1794" y="1247"/>
                      <a:pt x="1916" y="1125"/>
                      <a:pt x="2037" y="1034"/>
                    </a:cubicBezTo>
                    <a:cubicBezTo>
                      <a:pt x="2098" y="973"/>
                      <a:pt x="2159" y="943"/>
                      <a:pt x="2220" y="882"/>
                    </a:cubicBezTo>
                    <a:cubicBezTo>
                      <a:pt x="2372" y="761"/>
                      <a:pt x="2493" y="669"/>
                      <a:pt x="2645" y="548"/>
                    </a:cubicBezTo>
                    <a:cubicBezTo>
                      <a:pt x="2706" y="517"/>
                      <a:pt x="2767" y="487"/>
                      <a:pt x="2828" y="426"/>
                    </a:cubicBezTo>
                    <a:lnTo>
                      <a:pt x="3132" y="213"/>
                    </a:lnTo>
                    <a:cubicBezTo>
                      <a:pt x="3162" y="153"/>
                      <a:pt x="3223" y="122"/>
                      <a:pt x="3253" y="92"/>
                    </a:cubicBezTo>
                    <a:lnTo>
                      <a:pt x="3253" y="31"/>
                    </a:lnTo>
                    <a:cubicBezTo>
                      <a:pt x="3223" y="31"/>
                      <a:pt x="3223" y="1"/>
                      <a:pt x="32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6"/>
              <p:cNvSpPr/>
              <p:nvPr/>
            </p:nvSpPr>
            <p:spPr>
              <a:xfrm>
                <a:off x="3056136" y="2849351"/>
                <a:ext cx="69560" cy="47168"/>
              </a:xfrm>
              <a:custGeom>
                <a:avLst/>
                <a:gdLst/>
                <a:ahLst/>
                <a:cxnLst/>
                <a:rect l="l" t="t" r="r" b="b"/>
                <a:pathLst>
                  <a:path w="2889" h="1959" extrusionOk="0">
                    <a:moveTo>
                      <a:pt x="2827" y="0"/>
                    </a:moveTo>
                    <a:cubicBezTo>
                      <a:pt x="2797" y="31"/>
                      <a:pt x="2767" y="61"/>
                      <a:pt x="2736" y="92"/>
                    </a:cubicBezTo>
                    <a:lnTo>
                      <a:pt x="2402" y="274"/>
                    </a:lnTo>
                    <a:cubicBezTo>
                      <a:pt x="2341" y="304"/>
                      <a:pt x="2280" y="335"/>
                      <a:pt x="2250" y="365"/>
                    </a:cubicBezTo>
                    <a:cubicBezTo>
                      <a:pt x="2128" y="456"/>
                      <a:pt x="2007" y="548"/>
                      <a:pt x="1885" y="608"/>
                    </a:cubicBezTo>
                    <a:lnTo>
                      <a:pt x="1824" y="669"/>
                    </a:lnTo>
                    <a:lnTo>
                      <a:pt x="1581" y="821"/>
                    </a:lnTo>
                    <a:lnTo>
                      <a:pt x="1216" y="1064"/>
                    </a:lnTo>
                    <a:lnTo>
                      <a:pt x="852" y="1277"/>
                    </a:lnTo>
                    <a:cubicBezTo>
                      <a:pt x="791" y="1307"/>
                      <a:pt x="730" y="1338"/>
                      <a:pt x="669" y="1368"/>
                    </a:cubicBezTo>
                    <a:cubicBezTo>
                      <a:pt x="578" y="1459"/>
                      <a:pt x="456" y="1520"/>
                      <a:pt x="335" y="1551"/>
                    </a:cubicBezTo>
                    <a:lnTo>
                      <a:pt x="244" y="1551"/>
                    </a:lnTo>
                    <a:cubicBezTo>
                      <a:pt x="211" y="1534"/>
                      <a:pt x="179" y="1527"/>
                      <a:pt x="148" y="1527"/>
                    </a:cubicBezTo>
                    <a:cubicBezTo>
                      <a:pt x="66" y="1527"/>
                      <a:pt x="0" y="1583"/>
                      <a:pt x="0" y="1672"/>
                    </a:cubicBezTo>
                    <a:cubicBezTo>
                      <a:pt x="0" y="1703"/>
                      <a:pt x="0" y="1733"/>
                      <a:pt x="31" y="1794"/>
                    </a:cubicBezTo>
                    <a:cubicBezTo>
                      <a:pt x="61" y="1824"/>
                      <a:pt x="92" y="1855"/>
                      <a:pt x="122" y="1885"/>
                    </a:cubicBezTo>
                    <a:cubicBezTo>
                      <a:pt x="152" y="1915"/>
                      <a:pt x="183" y="1915"/>
                      <a:pt x="244" y="1946"/>
                    </a:cubicBezTo>
                    <a:cubicBezTo>
                      <a:pt x="270" y="1955"/>
                      <a:pt x="297" y="1958"/>
                      <a:pt x="324" y="1958"/>
                    </a:cubicBezTo>
                    <a:cubicBezTo>
                      <a:pt x="388" y="1958"/>
                      <a:pt x="453" y="1937"/>
                      <a:pt x="517" y="1915"/>
                    </a:cubicBezTo>
                    <a:cubicBezTo>
                      <a:pt x="578" y="1855"/>
                      <a:pt x="669" y="1855"/>
                      <a:pt x="700" y="1824"/>
                    </a:cubicBezTo>
                    <a:cubicBezTo>
                      <a:pt x="821" y="1733"/>
                      <a:pt x="912" y="1672"/>
                      <a:pt x="1034" y="1611"/>
                    </a:cubicBezTo>
                    <a:lnTo>
                      <a:pt x="1156" y="1520"/>
                    </a:lnTo>
                    <a:cubicBezTo>
                      <a:pt x="1277" y="1429"/>
                      <a:pt x="1399" y="1368"/>
                      <a:pt x="1490" y="1277"/>
                    </a:cubicBezTo>
                    <a:cubicBezTo>
                      <a:pt x="1611" y="1186"/>
                      <a:pt x="1703" y="1064"/>
                      <a:pt x="1824" y="973"/>
                    </a:cubicBezTo>
                    <a:cubicBezTo>
                      <a:pt x="1885" y="943"/>
                      <a:pt x="1946" y="912"/>
                      <a:pt x="2007" y="851"/>
                    </a:cubicBezTo>
                    <a:cubicBezTo>
                      <a:pt x="2128" y="730"/>
                      <a:pt x="2250" y="639"/>
                      <a:pt x="2371" y="548"/>
                    </a:cubicBezTo>
                    <a:cubicBezTo>
                      <a:pt x="2432" y="517"/>
                      <a:pt x="2493" y="487"/>
                      <a:pt x="2523" y="426"/>
                    </a:cubicBezTo>
                    <a:lnTo>
                      <a:pt x="2767" y="213"/>
                    </a:lnTo>
                    <a:cubicBezTo>
                      <a:pt x="2827" y="183"/>
                      <a:pt x="2858" y="152"/>
                      <a:pt x="2888" y="92"/>
                    </a:cubicBezTo>
                    <a:cubicBezTo>
                      <a:pt x="2888" y="92"/>
                      <a:pt x="2888" y="61"/>
                      <a:pt x="2888" y="61"/>
                    </a:cubicBezTo>
                    <a:lnTo>
                      <a:pt x="2888" y="31"/>
                    </a:lnTo>
                    <a:cubicBezTo>
                      <a:pt x="2858" y="31"/>
                      <a:pt x="2858" y="0"/>
                      <a:pt x="28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6"/>
              <p:cNvSpPr/>
              <p:nvPr/>
            </p:nvSpPr>
            <p:spPr>
              <a:xfrm>
                <a:off x="3059073" y="2864905"/>
                <a:ext cx="87835" cy="53548"/>
              </a:xfrm>
              <a:custGeom>
                <a:avLst/>
                <a:gdLst/>
                <a:ahLst/>
                <a:cxnLst/>
                <a:rect l="l" t="t" r="r" b="b"/>
                <a:pathLst>
                  <a:path w="3648" h="2224" extrusionOk="0">
                    <a:moveTo>
                      <a:pt x="3617" y="0"/>
                    </a:moveTo>
                    <a:cubicBezTo>
                      <a:pt x="3610" y="0"/>
                      <a:pt x="3602" y="8"/>
                      <a:pt x="3587" y="23"/>
                    </a:cubicBezTo>
                    <a:cubicBezTo>
                      <a:pt x="3556" y="23"/>
                      <a:pt x="3496" y="84"/>
                      <a:pt x="3465" y="84"/>
                    </a:cubicBezTo>
                    <a:lnTo>
                      <a:pt x="3070" y="297"/>
                    </a:lnTo>
                    <a:cubicBezTo>
                      <a:pt x="2979" y="327"/>
                      <a:pt x="2918" y="388"/>
                      <a:pt x="2827" y="449"/>
                    </a:cubicBezTo>
                    <a:cubicBezTo>
                      <a:pt x="2705" y="540"/>
                      <a:pt x="2553" y="631"/>
                      <a:pt x="2401" y="722"/>
                    </a:cubicBezTo>
                    <a:lnTo>
                      <a:pt x="2341" y="753"/>
                    </a:lnTo>
                    <a:lnTo>
                      <a:pt x="2006" y="935"/>
                    </a:lnTo>
                    <a:lnTo>
                      <a:pt x="1520" y="1209"/>
                    </a:lnTo>
                    <a:lnTo>
                      <a:pt x="1094" y="1482"/>
                    </a:lnTo>
                    <a:cubicBezTo>
                      <a:pt x="1003" y="1512"/>
                      <a:pt x="942" y="1543"/>
                      <a:pt x="851" y="1604"/>
                    </a:cubicBezTo>
                    <a:cubicBezTo>
                      <a:pt x="730" y="1695"/>
                      <a:pt x="578" y="1756"/>
                      <a:pt x="426" y="1786"/>
                    </a:cubicBezTo>
                    <a:lnTo>
                      <a:pt x="334" y="1786"/>
                    </a:lnTo>
                    <a:cubicBezTo>
                      <a:pt x="314" y="1781"/>
                      <a:pt x="292" y="1778"/>
                      <a:pt x="270" y="1778"/>
                    </a:cubicBezTo>
                    <a:cubicBezTo>
                      <a:pt x="164" y="1778"/>
                      <a:pt x="56" y="1837"/>
                      <a:pt x="30" y="1938"/>
                    </a:cubicBezTo>
                    <a:cubicBezTo>
                      <a:pt x="0" y="1968"/>
                      <a:pt x="0" y="1999"/>
                      <a:pt x="30" y="2060"/>
                    </a:cubicBezTo>
                    <a:cubicBezTo>
                      <a:pt x="61" y="2090"/>
                      <a:pt x="91" y="2151"/>
                      <a:pt x="122" y="2181"/>
                    </a:cubicBezTo>
                    <a:cubicBezTo>
                      <a:pt x="182" y="2181"/>
                      <a:pt x="213" y="2212"/>
                      <a:pt x="243" y="2212"/>
                    </a:cubicBezTo>
                    <a:cubicBezTo>
                      <a:pt x="276" y="2220"/>
                      <a:pt x="308" y="2223"/>
                      <a:pt x="340" y="2223"/>
                    </a:cubicBezTo>
                    <a:cubicBezTo>
                      <a:pt x="428" y="2223"/>
                      <a:pt x="511" y="2195"/>
                      <a:pt x="578" y="2151"/>
                    </a:cubicBezTo>
                    <a:cubicBezTo>
                      <a:pt x="669" y="2120"/>
                      <a:pt x="760" y="2120"/>
                      <a:pt x="851" y="2060"/>
                    </a:cubicBezTo>
                    <a:cubicBezTo>
                      <a:pt x="973" y="1968"/>
                      <a:pt x="1125" y="1877"/>
                      <a:pt x="1277" y="1816"/>
                    </a:cubicBezTo>
                    <a:lnTo>
                      <a:pt x="1398" y="1725"/>
                    </a:lnTo>
                    <a:cubicBezTo>
                      <a:pt x="1550" y="1634"/>
                      <a:pt x="1733" y="1543"/>
                      <a:pt x="1854" y="1421"/>
                    </a:cubicBezTo>
                    <a:cubicBezTo>
                      <a:pt x="2006" y="1330"/>
                      <a:pt x="2128" y="1209"/>
                      <a:pt x="2280" y="1117"/>
                    </a:cubicBezTo>
                    <a:cubicBezTo>
                      <a:pt x="2341" y="1057"/>
                      <a:pt x="2432" y="1026"/>
                      <a:pt x="2493" y="965"/>
                    </a:cubicBezTo>
                    <a:cubicBezTo>
                      <a:pt x="2645" y="844"/>
                      <a:pt x="2827" y="722"/>
                      <a:pt x="2979" y="631"/>
                    </a:cubicBezTo>
                    <a:cubicBezTo>
                      <a:pt x="3070" y="570"/>
                      <a:pt x="3131" y="540"/>
                      <a:pt x="3161" y="479"/>
                    </a:cubicBezTo>
                    <a:lnTo>
                      <a:pt x="3496" y="236"/>
                    </a:lnTo>
                    <a:cubicBezTo>
                      <a:pt x="3556" y="205"/>
                      <a:pt x="3617" y="145"/>
                      <a:pt x="3648" y="114"/>
                    </a:cubicBezTo>
                    <a:cubicBezTo>
                      <a:pt x="3648" y="84"/>
                      <a:pt x="3648" y="84"/>
                      <a:pt x="3648" y="53"/>
                    </a:cubicBezTo>
                    <a:lnTo>
                      <a:pt x="3648" y="23"/>
                    </a:lnTo>
                    <a:cubicBezTo>
                      <a:pt x="3632" y="8"/>
                      <a:pt x="3625" y="0"/>
                      <a:pt x="36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6"/>
              <p:cNvSpPr/>
              <p:nvPr/>
            </p:nvSpPr>
            <p:spPr>
              <a:xfrm>
                <a:off x="3075157" y="2886671"/>
                <a:ext cx="82730" cy="53741"/>
              </a:xfrm>
              <a:custGeom>
                <a:avLst/>
                <a:gdLst/>
                <a:ahLst/>
                <a:cxnLst/>
                <a:rect l="l" t="t" r="r" b="b"/>
                <a:pathLst>
                  <a:path w="3436" h="2232" extrusionOk="0">
                    <a:moveTo>
                      <a:pt x="3344" y="1"/>
                    </a:moveTo>
                    <a:cubicBezTo>
                      <a:pt x="3314" y="31"/>
                      <a:pt x="3284" y="61"/>
                      <a:pt x="3223" y="92"/>
                    </a:cubicBezTo>
                    <a:lnTo>
                      <a:pt x="2858" y="274"/>
                    </a:lnTo>
                    <a:cubicBezTo>
                      <a:pt x="2767" y="335"/>
                      <a:pt x="2706" y="365"/>
                      <a:pt x="2645" y="426"/>
                    </a:cubicBezTo>
                    <a:cubicBezTo>
                      <a:pt x="2524" y="517"/>
                      <a:pt x="2372" y="608"/>
                      <a:pt x="2220" y="700"/>
                    </a:cubicBezTo>
                    <a:lnTo>
                      <a:pt x="2159" y="730"/>
                    </a:lnTo>
                    <a:lnTo>
                      <a:pt x="1855" y="912"/>
                    </a:lnTo>
                    <a:lnTo>
                      <a:pt x="1429" y="1186"/>
                    </a:lnTo>
                    <a:lnTo>
                      <a:pt x="1004" y="1429"/>
                    </a:lnTo>
                    <a:cubicBezTo>
                      <a:pt x="943" y="1490"/>
                      <a:pt x="852" y="1520"/>
                      <a:pt x="791" y="1581"/>
                    </a:cubicBezTo>
                    <a:cubicBezTo>
                      <a:pt x="669" y="1672"/>
                      <a:pt x="518" y="1733"/>
                      <a:pt x="396" y="1794"/>
                    </a:cubicBezTo>
                    <a:cubicBezTo>
                      <a:pt x="376" y="1794"/>
                      <a:pt x="342" y="1807"/>
                      <a:pt x="313" y="1807"/>
                    </a:cubicBezTo>
                    <a:cubicBezTo>
                      <a:pt x="298" y="1807"/>
                      <a:pt x="284" y="1804"/>
                      <a:pt x="274" y="1794"/>
                    </a:cubicBezTo>
                    <a:cubicBezTo>
                      <a:pt x="258" y="1790"/>
                      <a:pt x="242" y="1788"/>
                      <a:pt x="227" y="1788"/>
                    </a:cubicBezTo>
                    <a:cubicBezTo>
                      <a:pt x="123" y="1788"/>
                      <a:pt x="31" y="1871"/>
                      <a:pt x="31" y="1976"/>
                    </a:cubicBezTo>
                    <a:cubicBezTo>
                      <a:pt x="1" y="2007"/>
                      <a:pt x="1" y="2037"/>
                      <a:pt x="31" y="2067"/>
                    </a:cubicBezTo>
                    <a:cubicBezTo>
                      <a:pt x="31" y="2128"/>
                      <a:pt x="92" y="2159"/>
                      <a:pt x="122" y="2189"/>
                    </a:cubicBezTo>
                    <a:cubicBezTo>
                      <a:pt x="153" y="2219"/>
                      <a:pt x="214" y="2219"/>
                      <a:pt x="244" y="2219"/>
                    </a:cubicBezTo>
                    <a:cubicBezTo>
                      <a:pt x="277" y="2228"/>
                      <a:pt x="307" y="2231"/>
                      <a:pt x="336" y="2231"/>
                    </a:cubicBezTo>
                    <a:cubicBezTo>
                      <a:pt x="414" y="2231"/>
                      <a:pt x="481" y="2203"/>
                      <a:pt x="548" y="2159"/>
                    </a:cubicBezTo>
                    <a:cubicBezTo>
                      <a:pt x="609" y="2128"/>
                      <a:pt x="730" y="2098"/>
                      <a:pt x="821" y="2037"/>
                    </a:cubicBezTo>
                    <a:cubicBezTo>
                      <a:pt x="943" y="1915"/>
                      <a:pt x="1065" y="1824"/>
                      <a:pt x="1186" y="1764"/>
                    </a:cubicBezTo>
                    <a:cubicBezTo>
                      <a:pt x="1247" y="1733"/>
                      <a:pt x="1277" y="1703"/>
                      <a:pt x="1338" y="1672"/>
                    </a:cubicBezTo>
                    <a:lnTo>
                      <a:pt x="1733" y="1368"/>
                    </a:lnTo>
                    <a:cubicBezTo>
                      <a:pt x="1855" y="1277"/>
                      <a:pt x="1977" y="1156"/>
                      <a:pt x="2128" y="1064"/>
                    </a:cubicBezTo>
                    <a:cubicBezTo>
                      <a:pt x="2189" y="1004"/>
                      <a:pt x="2250" y="973"/>
                      <a:pt x="2341" y="912"/>
                    </a:cubicBezTo>
                    <a:cubicBezTo>
                      <a:pt x="2463" y="791"/>
                      <a:pt x="2645" y="669"/>
                      <a:pt x="2797" y="578"/>
                    </a:cubicBezTo>
                    <a:cubicBezTo>
                      <a:pt x="2858" y="548"/>
                      <a:pt x="2919" y="487"/>
                      <a:pt x="2980" y="456"/>
                    </a:cubicBezTo>
                    <a:lnTo>
                      <a:pt x="3284" y="213"/>
                    </a:lnTo>
                    <a:cubicBezTo>
                      <a:pt x="3344" y="183"/>
                      <a:pt x="3435" y="92"/>
                      <a:pt x="3435" y="92"/>
                    </a:cubicBezTo>
                    <a:cubicBezTo>
                      <a:pt x="3435" y="92"/>
                      <a:pt x="3435" y="61"/>
                      <a:pt x="3435" y="31"/>
                    </a:cubicBezTo>
                    <a:lnTo>
                      <a:pt x="340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6"/>
              <p:cNvSpPr/>
              <p:nvPr/>
            </p:nvSpPr>
            <p:spPr>
              <a:xfrm>
                <a:off x="2903172" y="2951801"/>
                <a:ext cx="71029" cy="52730"/>
              </a:xfrm>
              <a:custGeom>
                <a:avLst/>
                <a:gdLst/>
                <a:ahLst/>
                <a:cxnLst/>
                <a:rect l="l" t="t" r="r" b="b"/>
                <a:pathLst>
                  <a:path w="2950" h="2190" extrusionOk="0">
                    <a:moveTo>
                      <a:pt x="2888" y="1"/>
                    </a:moveTo>
                    <a:cubicBezTo>
                      <a:pt x="2858" y="31"/>
                      <a:pt x="2797" y="62"/>
                      <a:pt x="2767" y="92"/>
                    </a:cubicBezTo>
                    <a:lnTo>
                      <a:pt x="2432" y="305"/>
                    </a:lnTo>
                    <a:cubicBezTo>
                      <a:pt x="2372" y="335"/>
                      <a:pt x="2341" y="366"/>
                      <a:pt x="2280" y="426"/>
                    </a:cubicBezTo>
                    <a:cubicBezTo>
                      <a:pt x="2159" y="548"/>
                      <a:pt x="2037" y="639"/>
                      <a:pt x="1916" y="700"/>
                    </a:cubicBezTo>
                    <a:lnTo>
                      <a:pt x="1855" y="761"/>
                    </a:lnTo>
                    <a:lnTo>
                      <a:pt x="1612" y="943"/>
                    </a:lnTo>
                    <a:lnTo>
                      <a:pt x="1247" y="1217"/>
                    </a:lnTo>
                    <a:lnTo>
                      <a:pt x="882" y="1460"/>
                    </a:lnTo>
                    <a:cubicBezTo>
                      <a:pt x="821" y="1490"/>
                      <a:pt x="761" y="1521"/>
                      <a:pt x="700" y="1581"/>
                    </a:cubicBezTo>
                    <a:cubicBezTo>
                      <a:pt x="578" y="1673"/>
                      <a:pt x="457" y="1733"/>
                      <a:pt x="335" y="1764"/>
                    </a:cubicBezTo>
                    <a:cubicBezTo>
                      <a:pt x="320" y="1779"/>
                      <a:pt x="305" y="1787"/>
                      <a:pt x="290" y="1787"/>
                    </a:cubicBezTo>
                    <a:cubicBezTo>
                      <a:pt x="274" y="1787"/>
                      <a:pt x="259" y="1779"/>
                      <a:pt x="244" y="1764"/>
                    </a:cubicBezTo>
                    <a:cubicBezTo>
                      <a:pt x="224" y="1759"/>
                      <a:pt x="204" y="1756"/>
                      <a:pt x="186" y="1756"/>
                    </a:cubicBezTo>
                    <a:cubicBezTo>
                      <a:pt x="95" y="1756"/>
                      <a:pt x="31" y="1819"/>
                      <a:pt x="31" y="1946"/>
                    </a:cubicBezTo>
                    <a:cubicBezTo>
                      <a:pt x="1" y="1946"/>
                      <a:pt x="1" y="1976"/>
                      <a:pt x="31" y="2037"/>
                    </a:cubicBezTo>
                    <a:cubicBezTo>
                      <a:pt x="62" y="2098"/>
                      <a:pt x="92" y="2128"/>
                      <a:pt x="153" y="2128"/>
                    </a:cubicBezTo>
                    <a:cubicBezTo>
                      <a:pt x="183" y="2159"/>
                      <a:pt x="214" y="2189"/>
                      <a:pt x="274" y="2189"/>
                    </a:cubicBezTo>
                    <a:cubicBezTo>
                      <a:pt x="366" y="2189"/>
                      <a:pt x="457" y="2189"/>
                      <a:pt x="548" y="2128"/>
                    </a:cubicBezTo>
                    <a:cubicBezTo>
                      <a:pt x="609" y="2098"/>
                      <a:pt x="700" y="2068"/>
                      <a:pt x="730" y="2007"/>
                    </a:cubicBezTo>
                    <a:cubicBezTo>
                      <a:pt x="852" y="1916"/>
                      <a:pt x="973" y="1825"/>
                      <a:pt x="1065" y="1764"/>
                    </a:cubicBezTo>
                    <a:lnTo>
                      <a:pt x="1186" y="1673"/>
                    </a:lnTo>
                    <a:cubicBezTo>
                      <a:pt x="1308" y="1581"/>
                      <a:pt x="1429" y="1490"/>
                      <a:pt x="1551" y="1369"/>
                    </a:cubicBezTo>
                    <a:cubicBezTo>
                      <a:pt x="1673" y="1277"/>
                      <a:pt x="1825" y="1125"/>
                      <a:pt x="1885" y="1065"/>
                    </a:cubicBezTo>
                    <a:cubicBezTo>
                      <a:pt x="1916" y="1004"/>
                      <a:pt x="2007" y="973"/>
                      <a:pt x="2037" y="913"/>
                    </a:cubicBezTo>
                    <a:cubicBezTo>
                      <a:pt x="2159" y="791"/>
                      <a:pt x="2280" y="669"/>
                      <a:pt x="2432" y="578"/>
                    </a:cubicBezTo>
                    <a:cubicBezTo>
                      <a:pt x="2493" y="548"/>
                      <a:pt x="2524" y="487"/>
                      <a:pt x="2584" y="457"/>
                    </a:cubicBezTo>
                    <a:lnTo>
                      <a:pt x="2828" y="214"/>
                    </a:lnTo>
                    <a:cubicBezTo>
                      <a:pt x="2858" y="183"/>
                      <a:pt x="2919" y="122"/>
                      <a:pt x="2949" y="62"/>
                    </a:cubicBezTo>
                    <a:lnTo>
                      <a:pt x="2949" y="31"/>
                    </a:lnTo>
                    <a:lnTo>
                      <a:pt x="291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6"/>
              <p:cNvSpPr/>
              <p:nvPr/>
            </p:nvSpPr>
            <p:spPr>
              <a:xfrm>
                <a:off x="2911238" y="2969040"/>
                <a:ext cx="84921" cy="60362"/>
              </a:xfrm>
              <a:custGeom>
                <a:avLst/>
                <a:gdLst/>
                <a:ahLst/>
                <a:cxnLst/>
                <a:rect l="l" t="t" r="r" b="b"/>
                <a:pathLst>
                  <a:path w="3527" h="2507" extrusionOk="0">
                    <a:moveTo>
                      <a:pt x="3487" y="1"/>
                    </a:moveTo>
                    <a:cubicBezTo>
                      <a:pt x="3482" y="1"/>
                      <a:pt x="3475" y="4"/>
                      <a:pt x="3465" y="14"/>
                    </a:cubicBezTo>
                    <a:cubicBezTo>
                      <a:pt x="3404" y="45"/>
                      <a:pt x="3374" y="75"/>
                      <a:pt x="3313" y="105"/>
                    </a:cubicBezTo>
                    <a:lnTo>
                      <a:pt x="2949" y="349"/>
                    </a:lnTo>
                    <a:cubicBezTo>
                      <a:pt x="2888" y="379"/>
                      <a:pt x="2797" y="440"/>
                      <a:pt x="2736" y="501"/>
                    </a:cubicBezTo>
                    <a:cubicBezTo>
                      <a:pt x="2614" y="622"/>
                      <a:pt x="2462" y="713"/>
                      <a:pt x="2310" y="805"/>
                    </a:cubicBezTo>
                    <a:lnTo>
                      <a:pt x="2249" y="865"/>
                    </a:lnTo>
                    <a:lnTo>
                      <a:pt x="1945" y="1078"/>
                    </a:lnTo>
                    <a:lnTo>
                      <a:pt x="1490" y="1382"/>
                    </a:lnTo>
                    <a:lnTo>
                      <a:pt x="1064" y="1656"/>
                    </a:lnTo>
                    <a:cubicBezTo>
                      <a:pt x="973" y="1716"/>
                      <a:pt x="912" y="1747"/>
                      <a:pt x="821" y="1808"/>
                    </a:cubicBezTo>
                    <a:cubicBezTo>
                      <a:pt x="699" y="1899"/>
                      <a:pt x="547" y="1990"/>
                      <a:pt x="395" y="2051"/>
                    </a:cubicBezTo>
                    <a:cubicBezTo>
                      <a:pt x="365" y="2051"/>
                      <a:pt x="334" y="2081"/>
                      <a:pt x="304" y="2081"/>
                    </a:cubicBezTo>
                    <a:cubicBezTo>
                      <a:pt x="278" y="2068"/>
                      <a:pt x="251" y="2062"/>
                      <a:pt x="224" y="2062"/>
                    </a:cubicBezTo>
                    <a:cubicBezTo>
                      <a:pt x="125" y="2062"/>
                      <a:pt x="31" y="2144"/>
                      <a:pt x="31" y="2264"/>
                    </a:cubicBezTo>
                    <a:cubicBezTo>
                      <a:pt x="0" y="2264"/>
                      <a:pt x="0" y="2294"/>
                      <a:pt x="31" y="2355"/>
                    </a:cubicBezTo>
                    <a:cubicBezTo>
                      <a:pt x="61" y="2385"/>
                      <a:pt x="91" y="2446"/>
                      <a:pt x="122" y="2476"/>
                    </a:cubicBezTo>
                    <a:cubicBezTo>
                      <a:pt x="152" y="2476"/>
                      <a:pt x="213" y="2476"/>
                      <a:pt x="243" y="2507"/>
                    </a:cubicBezTo>
                    <a:cubicBezTo>
                      <a:pt x="365" y="2507"/>
                      <a:pt x="486" y="2476"/>
                      <a:pt x="578" y="2416"/>
                    </a:cubicBezTo>
                    <a:cubicBezTo>
                      <a:pt x="669" y="2385"/>
                      <a:pt x="760" y="2324"/>
                      <a:pt x="851" y="2264"/>
                    </a:cubicBezTo>
                    <a:cubicBezTo>
                      <a:pt x="973" y="2172"/>
                      <a:pt x="1125" y="2051"/>
                      <a:pt x="1246" y="1960"/>
                    </a:cubicBezTo>
                    <a:lnTo>
                      <a:pt x="1398" y="1868"/>
                    </a:lnTo>
                    <a:cubicBezTo>
                      <a:pt x="1550" y="1747"/>
                      <a:pt x="1702" y="1656"/>
                      <a:pt x="1824" y="1534"/>
                    </a:cubicBezTo>
                    <a:cubicBezTo>
                      <a:pt x="1945" y="1443"/>
                      <a:pt x="2067" y="1321"/>
                      <a:pt x="2219" y="1200"/>
                    </a:cubicBezTo>
                    <a:cubicBezTo>
                      <a:pt x="2280" y="1139"/>
                      <a:pt x="2371" y="1078"/>
                      <a:pt x="2432" y="1048"/>
                    </a:cubicBezTo>
                    <a:cubicBezTo>
                      <a:pt x="2584" y="896"/>
                      <a:pt x="2736" y="774"/>
                      <a:pt x="2888" y="653"/>
                    </a:cubicBezTo>
                    <a:cubicBezTo>
                      <a:pt x="2949" y="622"/>
                      <a:pt x="3009" y="561"/>
                      <a:pt x="3070" y="501"/>
                    </a:cubicBezTo>
                    <a:lnTo>
                      <a:pt x="3374" y="227"/>
                    </a:lnTo>
                    <a:cubicBezTo>
                      <a:pt x="3435" y="197"/>
                      <a:pt x="3496" y="136"/>
                      <a:pt x="3526" y="105"/>
                    </a:cubicBezTo>
                    <a:cubicBezTo>
                      <a:pt x="3526" y="75"/>
                      <a:pt x="3526" y="75"/>
                      <a:pt x="3526" y="45"/>
                    </a:cubicBezTo>
                    <a:cubicBezTo>
                      <a:pt x="3526" y="14"/>
                      <a:pt x="3526" y="14"/>
                      <a:pt x="3496" y="14"/>
                    </a:cubicBezTo>
                    <a:cubicBezTo>
                      <a:pt x="3496" y="14"/>
                      <a:pt x="3496" y="1"/>
                      <a:pt x="3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6"/>
              <p:cNvSpPr/>
              <p:nvPr/>
            </p:nvSpPr>
            <p:spPr>
              <a:xfrm>
                <a:off x="2929536" y="2996633"/>
                <a:ext cx="76133" cy="50635"/>
              </a:xfrm>
              <a:custGeom>
                <a:avLst/>
                <a:gdLst/>
                <a:ahLst/>
                <a:cxnLst/>
                <a:rect l="l" t="t" r="r" b="b"/>
                <a:pathLst>
                  <a:path w="3162" h="2103" extrusionOk="0">
                    <a:moveTo>
                      <a:pt x="3131" y="1"/>
                    </a:moveTo>
                    <a:cubicBezTo>
                      <a:pt x="3123" y="1"/>
                      <a:pt x="3116" y="8"/>
                      <a:pt x="3100" y="23"/>
                    </a:cubicBezTo>
                    <a:cubicBezTo>
                      <a:pt x="3070" y="23"/>
                      <a:pt x="3040" y="54"/>
                      <a:pt x="3009" y="84"/>
                    </a:cubicBezTo>
                    <a:lnTo>
                      <a:pt x="2644" y="297"/>
                    </a:lnTo>
                    <a:cubicBezTo>
                      <a:pt x="2584" y="327"/>
                      <a:pt x="2523" y="358"/>
                      <a:pt x="2462" y="418"/>
                    </a:cubicBezTo>
                    <a:cubicBezTo>
                      <a:pt x="2341" y="510"/>
                      <a:pt x="2219" y="601"/>
                      <a:pt x="2097" y="692"/>
                    </a:cubicBezTo>
                    <a:lnTo>
                      <a:pt x="2037" y="722"/>
                    </a:lnTo>
                    <a:lnTo>
                      <a:pt x="1763" y="905"/>
                    </a:lnTo>
                    <a:lnTo>
                      <a:pt x="1337" y="1148"/>
                    </a:lnTo>
                    <a:lnTo>
                      <a:pt x="973" y="1391"/>
                    </a:lnTo>
                    <a:cubicBezTo>
                      <a:pt x="882" y="1422"/>
                      <a:pt x="821" y="1452"/>
                      <a:pt x="760" y="1513"/>
                    </a:cubicBezTo>
                    <a:cubicBezTo>
                      <a:pt x="638" y="1604"/>
                      <a:pt x="517" y="1665"/>
                      <a:pt x="395" y="1695"/>
                    </a:cubicBezTo>
                    <a:lnTo>
                      <a:pt x="304" y="1695"/>
                    </a:lnTo>
                    <a:cubicBezTo>
                      <a:pt x="277" y="1682"/>
                      <a:pt x="251" y="1676"/>
                      <a:pt x="225" y="1676"/>
                    </a:cubicBezTo>
                    <a:cubicBezTo>
                      <a:pt x="133" y="1676"/>
                      <a:pt x="54" y="1752"/>
                      <a:pt x="30" y="1847"/>
                    </a:cubicBezTo>
                    <a:cubicBezTo>
                      <a:pt x="30" y="1847"/>
                      <a:pt x="0" y="1877"/>
                      <a:pt x="30" y="1938"/>
                    </a:cubicBezTo>
                    <a:cubicBezTo>
                      <a:pt x="61" y="1999"/>
                      <a:pt x="91" y="2029"/>
                      <a:pt x="152" y="2060"/>
                    </a:cubicBezTo>
                    <a:cubicBezTo>
                      <a:pt x="182" y="2060"/>
                      <a:pt x="213" y="2090"/>
                      <a:pt x="243" y="2090"/>
                    </a:cubicBezTo>
                    <a:cubicBezTo>
                      <a:pt x="279" y="2099"/>
                      <a:pt x="312" y="2103"/>
                      <a:pt x="343" y="2103"/>
                    </a:cubicBezTo>
                    <a:cubicBezTo>
                      <a:pt x="418" y="2103"/>
                      <a:pt x="483" y="2081"/>
                      <a:pt x="547" y="2060"/>
                    </a:cubicBezTo>
                    <a:cubicBezTo>
                      <a:pt x="608" y="1999"/>
                      <a:pt x="699" y="1999"/>
                      <a:pt x="790" y="1969"/>
                    </a:cubicBezTo>
                    <a:cubicBezTo>
                      <a:pt x="912" y="1877"/>
                      <a:pt x="1033" y="1786"/>
                      <a:pt x="1155" y="1725"/>
                    </a:cubicBezTo>
                    <a:lnTo>
                      <a:pt x="1277" y="1634"/>
                    </a:lnTo>
                    <a:cubicBezTo>
                      <a:pt x="1398" y="1543"/>
                      <a:pt x="1520" y="1452"/>
                      <a:pt x="1641" y="1361"/>
                    </a:cubicBezTo>
                    <a:cubicBezTo>
                      <a:pt x="1763" y="1270"/>
                      <a:pt x="1945" y="1118"/>
                      <a:pt x="2006" y="1057"/>
                    </a:cubicBezTo>
                    <a:cubicBezTo>
                      <a:pt x="2067" y="996"/>
                      <a:pt x="2128" y="966"/>
                      <a:pt x="2189" y="905"/>
                    </a:cubicBezTo>
                    <a:cubicBezTo>
                      <a:pt x="2341" y="783"/>
                      <a:pt x="2462" y="692"/>
                      <a:pt x="2614" y="601"/>
                    </a:cubicBezTo>
                    <a:cubicBezTo>
                      <a:pt x="2675" y="540"/>
                      <a:pt x="2705" y="510"/>
                      <a:pt x="2766" y="449"/>
                    </a:cubicBezTo>
                    <a:lnTo>
                      <a:pt x="3040" y="236"/>
                    </a:lnTo>
                    <a:cubicBezTo>
                      <a:pt x="3100" y="206"/>
                      <a:pt x="3131" y="145"/>
                      <a:pt x="3161" y="114"/>
                    </a:cubicBezTo>
                    <a:lnTo>
                      <a:pt x="3161" y="54"/>
                    </a:lnTo>
                    <a:cubicBezTo>
                      <a:pt x="3161" y="54"/>
                      <a:pt x="3161" y="54"/>
                      <a:pt x="3161" y="23"/>
                    </a:cubicBezTo>
                    <a:cubicBezTo>
                      <a:pt x="3146" y="8"/>
                      <a:pt x="3138" y="1"/>
                      <a:pt x="31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7" name="Google Shape;977;p26"/>
            <p:cNvSpPr txBox="1"/>
            <p:nvPr/>
          </p:nvSpPr>
          <p:spPr>
            <a:xfrm>
              <a:off x="2389973" y="1240726"/>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Kinh tế</a:t>
              </a:r>
              <a:endParaRPr kumimoji="0" sz="28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grpSp>
        <p:nvGrpSpPr>
          <p:cNvPr id="999" name="Google Shape;999;p26"/>
          <p:cNvGrpSpPr/>
          <p:nvPr/>
        </p:nvGrpSpPr>
        <p:grpSpPr>
          <a:xfrm>
            <a:off x="449445" y="2918566"/>
            <a:ext cx="3673610" cy="3758823"/>
            <a:chOff x="746054" y="2826549"/>
            <a:chExt cx="1466805" cy="1897389"/>
          </a:xfrm>
        </p:grpSpPr>
        <p:grpSp>
          <p:nvGrpSpPr>
            <p:cNvPr id="1000" name="Google Shape;1000;p26"/>
            <p:cNvGrpSpPr/>
            <p:nvPr/>
          </p:nvGrpSpPr>
          <p:grpSpPr>
            <a:xfrm rot="10800000">
              <a:off x="746054" y="3380930"/>
              <a:ext cx="1466805" cy="1343008"/>
              <a:chOff x="5392863" y="1252738"/>
              <a:chExt cx="1466805" cy="1343008"/>
            </a:xfrm>
          </p:grpSpPr>
          <p:sp>
            <p:nvSpPr>
              <p:cNvPr id="1001" name="Google Shape;1001;p26"/>
              <p:cNvSpPr/>
              <p:nvPr/>
            </p:nvSpPr>
            <p:spPr>
              <a:xfrm>
                <a:off x="5392863" y="1511302"/>
                <a:ext cx="1448724" cy="108444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2" name="Google Shape;1002;p26"/>
              <p:cNvGrpSpPr/>
              <p:nvPr/>
            </p:nvGrpSpPr>
            <p:grpSpPr>
              <a:xfrm>
                <a:off x="5407598" y="1252738"/>
                <a:ext cx="1452070" cy="1314430"/>
                <a:chOff x="2463325" y="1217325"/>
                <a:chExt cx="1452070" cy="1314430"/>
              </a:xfrm>
            </p:grpSpPr>
            <p:sp>
              <p:nvSpPr>
                <p:cNvPr id="1003" name="Google Shape;1003;p26"/>
                <p:cNvSpPr/>
                <p:nvPr/>
              </p:nvSpPr>
              <p:spPr>
                <a:xfrm>
                  <a:off x="2490885" y="1468211"/>
                  <a:ext cx="1408023" cy="1049513"/>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4" name="Google Shape;1004;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26"/>
                <p:cNvSpPr/>
                <p:nvPr/>
              </p:nvSpPr>
              <p:spPr>
                <a:xfrm>
                  <a:off x="2467658" y="1460402"/>
                  <a:ext cx="1447737" cy="107135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07" name="Google Shape;1007;p26"/>
            <p:cNvSpPr/>
            <p:nvPr/>
          </p:nvSpPr>
          <p:spPr>
            <a:xfrm>
              <a:off x="1209483" y="2885130"/>
              <a:ext cx="423042" cy="417335"/>
            </a:xfrm>
            <a:custGeom>
              <a:avLst/>
              <a:gdLst/>
              <a:ahLst/>
              <a:cxnLst/>
              <a:rect l="l" t="t" r="r" b="b"/>
              <a:pathLst>
                <a:path w="17570" h="17333" extrusionOk="0">
                  <a:moveTo>
                    <a:pt x="8774" y="1"/>
                  </a:moveTo>
                  <a:cubicBezTo>
                    <a:pt x="4072" y="1"/>
                    <a:pt x="212" y="3756"/>
                    <a:pt x="122" y="8454"/>
                  </a:cubicBezTo>
                  <a:cubicBezTo>
                    <a:pt x="1" y="13256"/>
                    <a:pt x="3800" y="17208"/>
                    <a:pt x="8572" y="17329"/>
                  </a:cubicBezTo>
                  <a:cubicBezTo>
                    <a:pt x="8647" y="17331"/>
                    <a:pt x="8722" y="17332"/>
                    <a:pt x="8796" y="17332"/>
                  </a:cubicBezTo>
                  <a:cubicBezTo>
                    <a:pt x="13497" y="17332"/>
                    <a:pt x="17328" y="13577"/>
                    <a:pt x="17448" y="8879"/>
                  </a:cubicBezTo>
                  <a:cubicBezTo>
                    <a:pt x="17569" y="4077"/>
                    <a:pt x="13770" y="95"/>
                    <a:pt x="8998" y="4"/>
                  </a:cubicBezTo>
                  <a:cubicBezTo>
                    <a:pt x="8923" y="2"/>
                    <a:pt x="8848" y="1"/>
                    <a:pt x="877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26"/>
            <p:cNvSpPr/>
            <p:nvPr/>
          </p:nvSpPr>
          <p:spPr>
            <a:xfrm>
              <a:off x="1267293" y="2830330"/>
              <a:ext cx="417913" cy="417913"/>
            </a:xfrm>
            <a:custGeom>
              <a:avLst/>
              <a:gdLst/>
              <a:ahLst/>
              <a:cxnLst/>
              <a:rect l="l" t="t" r="r" b="b"/>
              <a:pathLst>
                <a:path w="17357" h="17357" extrusionOk="0">
                  <a:moveTo>
                    <a:pt x="8664" y="0"/>
                  </a:moveTo>
                  <a:cubicBezTo>
                    <a:pt x="3892" y="0"/>
                    <a:pt x="1" y="3891"/>
                    <a:pt x="1" y="8663"/>
                  </a:cubicBezTo>
                  <a:cubicBezTo>
                    <a:pt x="1" y="13465"/>
                    <a:pt x="3892" y="17356"/>
                    <a:pt x="8664" y="17356"/>
                  </a:cubicBezTo>
                  <a:cubicBezTo>
                    <a:pt x="13466" y="17356"/>
                    <a:pt x="17357" y="13465"/>
                    <a:pt x="17357" y="8663"/>
                  </a:cubicBezTo>
                  <a:cubicBezTo>
                    <a:pt x="17357" y="3891"/>
                    <a:pt x="13466" y="0"/>
                    <a:pt x="866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26"/>
            <p:cNvSpPr/>
            <p:nvPr/>
          </p:nvSpPr>
          <p:spPr>
            <a:xfrm>
              <a:off x="1463429" y="3242754"/>
              <a:ext cx="20058" cy="137587"/>
            </a:xfrm>
            <a:custGeom>
              <a:avLst/>
              <a:gdLst/>
              <a:ahLst/>
              <a:cxnLst/>
              <a:rect l="l" t="t" r="r" b="b"/>
              <a:pathLst>
                <a:path w="913" h="17534" extrusionOk="0">
                  <a:moveTo>
                    <a:pt x="357" y="1"/>
                  </a:moveTo>
                  <a:cubicBezTo>
                    <a:pt x="352" y="1"/>
                    <a:pt x="345" y="4"/>
                    <a:pt x="335" y="14"/>
                  </a:cubicBezTo>
                  <a:cubicBezTo>
                    <a:pt x="335" y="14"/>
                    <a:pt x="305" y="45"/>
                    <a:pt x="30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183" y="15790"/>
                    <a:pt x="153" y="15911"/>
                  </a:cubicBezTo>
                  <a:cubicBezTo>
                    <a:pt x="1" y="16367"/>
                    <a:pt x="1" y="16853"/>
                    <a:pt x="153" y="17279"/>
                  </a:cubicBezTo>
                  <a:cubicBezTo>
                    <a:pt x="153" y="17309"/>
                    <a:pt x="153" y="17309"/>
                    <a:pt x="153" y="17340"/>
                  </a:cubicBezTo>
                  <a:cubicBezTo>
                    <a:pt x="183" y="17431"/>
                    <a:pt x="214" y="17522"/>
                    <a:pt x="305" y="17522"/>
                  </a:cubicBezTo>
                  <a:cubicBezTo>
                    <a:pt x="328" y="17530"/>
                    <a:pt x="351" y="17534"/>
                    <a:pt x="372" y="17534"/>
                  </a:cubicBezTo>
                  <a:cubicBezTo>
                    <a:pt x="438" y="17534"/>
                    <a:pt x="495" y="17499"/>
                    <a:pt x="518" y="17431"/>
                  </a:cubicBezTo>
                  <a:cubicBezTo>
                    <a:pt x="579"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822" y="8768"/>
                    <a:pt x="761" y="8039"/>
                    <a:pt x="730" y="7309"/>
                  </a:cubicBezTo>
                  <a:cubicBezTo>
                    <a:pt x="700" y="6914"/>
                    <a:pt x="700" y="6549"/>
                    <a:pt x="700" y="6154"/>
                  </a:cubicBezTo>
                  <a:cubicBezTo>
                    <a:pt x="670" y="5303"/>
                    <a:pt x="579" y="4482"/>
                    <a:pt x="609" y="3631"/>
                  </a:cubicBezTo>
                  <a:cubicBezTo>
                    <a:pt x="609" y="3327"/>
                    <a:pt x="579" y="3023"/>
                    <a:pt x="579" y="2689"/>
                  </a:cubicBezTo>
                  <a:cubicBezTo>
                    <a:pt x="548" y="2142"/>
                    <a:pt x="518" y="1564"/>
                    <a:pt x="487" y="987"/>
                  </a:cubicBezTo>
                  <a:cubicBezTo>
                    <a:pt x="487" y="713"/>
                    <a:pt x="457" y="440"/>
                    <a:pt x="427" y="136"/>
                  </a:cubicBezTo>
                  <a:cubicBezTo>
                    <a:pt x="427"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26"/>
            <p:cNvSpPr/>
            <p:nvPr/>
          </p:nvSpPr>
          <p:spPr>
            <a:xfrm>
              <a:off x="1207292" y="2826549"/>
              <a:ext cx="485234" cy="427785"/>
            </a:xfrm>
            <a:custGeom>
              <a:avLst/>
              <a:gdLst/>
              <a:ahLst/>
              <a:cxnLst/>
              <a:rect l="l" t="t" r="r" b="b"/>
              <a:pathLst>
                <a:path w="20153" h="17767" extrusionOk="0">
                  <a:moveTo>
                    <a:pt x="11276" y="1"/>
                  </a:moveTo>
                  <a:cubicBezTo>
                    <a:pt x="9409" y="1"/>
                    <a:pt x="7573" y="564"/>
                    <a:pt x="6019" y="1616"/>
                  </a:cubicBezTo>
                  <a:cubicBezTo>
                    <a:pt x="5745" y="1829"/>
                    <a:pt x="5472" y="2042"/>
                    <a:pt x="5229" y="2254"/>
                  </a:cubicBezTo>
                  <a:cubicBezTo>
                    <a:pt x="0" y="6905"/>
                    <a:pt x="1976" y="15507"/>
                    <a:pt x="8694" y="17422"/>
                  </a:cubicBezTo>
                  <a:cubicBezTo>
                    <a:pt x="9488" y="17652"/>
                    <a:pt x="10311" y="17767"/>
                    <a:pt x="11132" y="17767"/>
                  </a:cubicBezTo>
                  <a:cubicBezTo>
                    <a:pt x="11506" y="17767"/>
                    <a:pt x="11880" y="17743"/>
                    <a:pt x="12250" y="17695"/>
                  </a:cubicBezTo>
                  <a:cubicBezTo>
                    <a:pt x="14378" y="17391"/>
                    <a:pt x="16323" y="16388"/>
                    <a:pt x="17782" y="14838"/>
                  </a:cubicBezTo>
                  <a:lnTo>
                    <a:pt x="17995" y="14595"/>
                  </a:lnTo>
                  <a:lnTo>
                    <a:pt x="18208" y="14352"/>
                  </a:lnTo>
                  <a:cubicBezTo>
                    <a:pt x="18359" y="14170"/>
                    <a:pt x="18511" y="14018"/>
                    <a:pt x="18633" y="13866"/>
                  </a:cubicBezTo>
                  <a:cubicBezTo>
                    <a:pt x="19636" y="12711"/>
                    <a:pt x="20153" y="11221"/>
                    <a:pt x="20062" y="9701"/>
                  </a:cubicBezTo>
                  <a:lnTo>
                    <a:pt x="20062" y="9549"/>
                  </a:lnTo>
                  <a:cubicBezTo>
                    <a:pt x="20062" y="9245"/>
                    <a:pt x="20031" y="8972"/>
                    <a:pt x="19910" y="8911"/>
                  </a:cubicBezTo>
                  <a:cubicBezTo>
                    <a:pt x="19889" y="8901"/>
                    <a:pt x="19869" y="8896"/>
                    <a:pt x="19850" y="8896"/>
                  </a:cubicBezTo>
                  <a:cubicBezTo>
                    <a:pt x="19757" y="8896"/>
                    <a:pt x="19681" y="9018"/>
                    <a:pt x="19606" y="9245"/>
                  </a:cubicBezTo>
                  <a:cubicBezTo>
                    <a:pt x="19575" y="9397"/>
                    <a:pt x="19515" y="9580"/>
                    <a:pt x="19484" y="9762"/>
                  </a:cubicBezTo>
                  <a:cubicBezTo>
                    <a:pt x="19393" y="9945"/>
                    <a:pt x="19363" y="10127"/>
                    <a:pt x="19302" y="10309"/>
                  </a:cubicBezTo>
                  <a:cubicBezTo>
                    <a:pt x="18937" y="11525"/>
                    <a:pt x="18359" y="12680"/>
                    <a:pt x="17600" y="13714"/>
                  </a:cubicBezTo>
                  <a:cubicBezTo>
                    <a:pt x="16901" y="14595"/>
                    <a:pt x="16019" y="15355"/>
                    <a:pt x="15046" y="15932"/>
                  </a:cubicBezTo>
                  <a:cubicBezTo>
                    <a:pt x="13828" y="16635"/>
                    <a:pt x="12455" y="17000"/>
                    <a:pt x="11071" y="17000"/>
                  </a:cubicBezTo>
                  <a:cubicBezTo>
                    <a:pt x="10418" y="17000"/>
                    <a:pt x="9762" y="16919"/>
                    <a:pt x="9119" y="16753"/>
                  </a:cubicBezTo>
                  <a:cubicBezTo>
                    <a:pt x="2341" y="15142"/>
                    <a:pt x="517" y="6358"/>
                    <a:pt x="6110" y="2163"/>
                  </a:cubicBezTo>
                  <a:cubicBezTo>
                    <a:pt x="7113" y="1373"/>
                    <a:pt x="8268" y="856"/>
                    <a:pt x="9514" y="583"/>
                  </a:cubicBezTo>
                  <a:cubicBezTo>
                    <a:pt x="10075" y="460"/>
                    <a:pt x="10648" y="398"/>
                    <a:pt x="11223" y="398"/>
                  </a:cubicBezTo>
                  <a:cubicBezTo>
                    <a:pt x="11925" y="398"/>
                    <a:pt x="12628" y="490"/>
                    <a:pt x="13314" y="674"/>
                  </a:cubicBezTo>
                  <a:cubicBezTo>
                    <a:pt x="14226" y="917"/>
                    <a:pt x="15107" y="1312"/>
                    <a:pt x="15897" y="1829"/>
                  </a:cubicBezTo>
                  <a:cubicBezTo>
                    <a:pt x="17387" y="2802"/>
                    <a:pt x="18511" y="4169"/>
                    <a:pt x="19180" y="5811"/>
                  </a:cubicBezTo>
                  <a:cubicBezTo>
                    <a:pt x="19515" y="6631"/>
                    <a:pt x="19727" y="7482"/>
                    <a:pt x="19818" y="8364"/>
                  </a:cubicBezTo>
                  <a:cubicBezTo>
                    <a:pt x="19818" y="8516"/>
                    <a:pt x="19849" y="8668"/>
                    <a:pt x="19910" y="8820"/>
                  </a:cubicBezTo>
                  <a:cubicBezTo>
                    <a:pt x="19910" y="8850"/>
                    <a:pt x="19940" y="8881"/>
                    <a:pt x="19940" y="8881"/>
                  </a:cubicBezTo>
                  <a:cubicBezTo>
                    <a:pt x="19970" y="8850"/>
                    <a:pt x="20001" y="8820"/>
                    <a:pt x="20001" y="8789"/>
                  </a:cubicBezTo>
                  <a:lnTo>
                    <a:pt x="20001" y="8151"/>
                  </a:lnTo>
                  <a:cubicBezTo>
                    <a:pt x="20001" y="7786"/>
                    <a:pt x="19940" y="7452"/>
                    <a:pt x="19849" y="7118"/>
                  </a:cubicBezTo>
                  <a:cubicBezTo>
                    <a:pt x="19758" y="6783"/>
                    <a:pt x="19697" y="6449"/>
                    <a:pt x="19575" y="6115"/>
                  </a:cubicBezTo>
                  <a:cubicBezTo>
                    <a:pt x="18937" y="4169"/>
                    <a:pt x="17660" y="2498"/>
                    <a:pt x="15928" y="1373"/>
                  </a:cubicBezTo>
                  <a:cubicBezTo>
                    <a:pt x="14986" y="765"/>
                    <a:pt x="13922" y="339"/>
                    <a:pt x="12797" y="127"/>
                  </a:cubicBezTo>
                  <a:cubicBezTo>
                    <a:pt x="12291" y="42"/>
                    <a:pt x="11783" y="1"/>
                    <a:pt x="112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11" name="Google Shape;1011;p26"/>
            <p:cNvGrpSpPr/>
            <p:nvPr/>
          </p:nvGrpSpPr>
          <p:grpSpPr>
            <a:xfrm>
              <a:off x="1376844" y="2897086"/>
              <a:ext cx="198811" cy="284400"/>
              <a:chOff x="1363170" y="2880700"/>
              <a:chExt cx="227629" cy="325624"/>
            </a:xfrm>
          </p:grpSpPr>
          <p:sp>
            <p:nvSpPr>
              <p:cNvPr id="1012" name="Google Shape;1012;p26"/>
              <p:cNvSpPr/>
              <p:nvPr/>
            </p:nvSpPr>
            <p:spPr>
              <a:xfrm>
                <a:off x="1363170" y="2880700"/>
                <a:ext cx="227629" cy="272389"/>
              </a:xfrm>
              <a:custGeom>
                <a:avLst/>
                <a:gdLst/>
                <a:ahLst/>
                <a:cxnLst/>
                <a:rect l="l" t="t" r="r" b="b"/>
                <a:pathLst>
                  <a:path w="9454" h="11313" extrusionOk="0">
                    <a:moveTo>
                      <a:pt x="4654" y="1"/>
                    </a:moveTo>
                    <a:cubicBezTo>
                      <a:pt x="2551" y="1"/>
                      <a:pt x="626" y="1454"/>
                      <a:pt x="153" y="3622"/>
                    </a:cubicBezTo>
                    <a:cubicBezTo>
                      <a:pt x="1" y="4291"/>
                      <a:pt x="1" y="4960"/>
                      <a:pt x="153" y="5598"/>
                    </a:cubicBezTo>
                    <a:cubicBezTo>
                      <a:pt x="426" y="6692"/>
                      <a:pt x="882" y="7726"/>
                      <a:pt x="1490" y="8668"/>
                    </a:cubicBezTo>
                    <a:cubicBezTo>
                      <a:pt x="1642" y="8881"/>
                      <a:pt x="1764" y="9063"/>
                      <a:pt x="1885" y="9276"/>
                    </a:cubicBezTo>
                    <a:cubicBezTo>
                      <a:pt x="2068" y="9610"/>
                      <a:pt x="2341" y="9945"/>
                      <a:pt x="2645" y="10218"/>
                    </a:cubicBezTo>
                    <a:lnTo>
                      <a:pt x="2858" y="10401"/>
                    </a:lnTo>
                    <a:cubicBezTo>
                      <a:pt x="2919" y="10401"/>
                      <a:pt x="2949" y="10462"/>
                      <a:pt x="2949" y="10492"/>
                    </a:cubicBezTo>
                    <a:cubicBezTo>
                      <a:pt x="3040" y="10583"/>
                      <a:pt x="3132" y="10765"/>
                      <a:pt x="3223" y="10948"/>
                    </a:cubicBezTo>
                    <a:cubicBezTo>
                      <a:pt x="3253" y="10948"/>
                      <a:pt x="3253" y="10978"/>
                      <a:pt x="3253" y="11009"/>
                    </a:cubicBezTo>
                    <a:cubicBezTo>
                      <a:pt x="3309" y="11147"/>
                      <a:pt x="3415" y="11286"/>
                      <a:pt x="3502" y="11286"/>
                    </a:cubicBezTo>
                    <a:cubicBezTo>
                      <a:pt x="3511" y="11286"/>
                      <a:pt x="3519" y="11285"/>
                      <a:pt x="3527" y="11282"/>
                    </a:cubicBezTo>
                    <a:cubicBezTo>
                      <a:pt x="3618" y="11252"/>
                      <a:pt x="3648" y="11161"/>
                      <a:pt x="3648" y="11039"/>
                    </a:cubicBezTo>
                    <a:cubicBezTo>
                      <a:pt x="3648" y="10826"/>
                      <a:pt x="3618" y="10613"/>
                      <a:pt x="3587" y="10401"/>
                    </a:cubicBezTo>
                    <a:cubicBezTo>
                      <a:pt x="3557" y="10188"/>
                      <a:pt x="3435" y="9975"/>
                      <a:pt x="3284" y="9823"/>
                    </a:cubicBezTo>
                    <a:cubicBezTo>
                      <a:pt x="3192" y="9702"/>
                      <a:pt x="3071" y="9580"/>
                      <a:pt x="2949" y="9458"/>
                    </a:cubicBezTo>
                    <a:cubicBezTo>
                      <a:pt x="2706" y="9185"/>
                      <a:pt x="2463" y="8911"/>
                      <a:pt x="2250" y="8607"/>
                    </a:cubicBezTo>
                    <a:cubicBezTo>
                      <a:pt x="1885" y="8121"/>
                      <a:pt x="1551" y="7574"/>
                      <a:pt x="1277" y="7027"/>
                    </a:cubicBezTo>
                    <a:cubicBezTo>
                      <a:pt x="730" y="6085"/>
                      <a:pt x="518" y="4960"/>
                      <a:pt x="669" y="3896"/>
                    </a:cubicBezTo>
                    <a:cubicBezTo>
                      <a:pt x="730" y="3501"/>
                      <a:pt x="821" y="3167"/>
                      <a:pt x="1004" y="2832"/>
                    </a:cubicBezTo>
                    <a:cubicBezTo>
                      <a:pt x="1490" y="1768"/>
                      <a:pt x="2432" y="978"/>
                      <a:pt x="3527" y="644"/>
                    </a:cubicBezTo>
                    <a:cubicBezTo>
                      <a:pt x="3939" y="513"/>
                      <a:pt x="4360" y="450"/>
                      <a:pt x="4776" y="450"/>
                    </a:cubicBezTo>
                    <a:cubicBezTo>
                      <a:pt x="6108" y="450"/>
                      <a:pt x="7390" y="1097"/>
                      <a:pt x="8177" y="2255"/>
                    </a:cubicBezTo>
                    <a:cubicBezTo>
                      <a:pt x="8542" y="2802"/>
                      <a:pt x="8816" y="3440"/>
                      <a:pt x="8937" y="4109"/>
                    </a:cubicBezTo>
                    <a:cubicBezTo>
                      <a:pt x="9028" y="4778"/>
                      <a:pt x="8968" y="5477"/>
                      <a:pt x="8724" y="6115"/>
                    </a:cubicBezTo>
                    <a:cubicBezTo>
                      <a:pt x="8572" y="6601"/>
                      <a:pt x="8360" y="7088"/>
                      <a:pt x="8147" y="7544"/>
                    </a:cubicBezTo>
                    <a:cubicBezTo>
                      <a:pt x="7721" y="8395"/>
                      <a:pt x="7174" y="9154"/>
                      <a:pt x="6505" y="9823"/>
                    </a:cubicBezTo>
                    <a:cubicBezTo>
                      <a:pt x="6323" y="10006"/>
                      <a:pt x="6110" y="10127"/>
                      <a:pt x="6019" y="10340"/>
                    </a:cubicBezTo>
                    <a:cubicBezTo>
                      <a:pt x="5928" y="10522"/>
                      <a:pt x="5898" y="10765"/>
                      <a:pt x="5837" y="11009"/>
                    </a:cubicBezTo>
                    <a:cubicBezTo>
                      <a:pt x="5806" y="11069"/>
                      <a:pt x="5776" y="11161"/>
                      <a:pt x="5776" y="11252"/>
                    </a:cubicBezTo>
                    <a:cubicBezTo>
                      <a:pt x="5776" y="11282"/>
                      <a:pt x="5746" y="11313"/>
                      <a:pt x="5776" y="11313"/>
                    </a:cubicBezTo>
                    <a:cubicBezTo>
                      <a:pt x="5776" y="11313"/>
                      <a:pt x="5837" y="11313"/>
                      <a:pt x="5837" y="11282"/>
                    </a:cubicBezTo>
                    <a:cubicBezTo>
                      <a:pt x="5898" y="11161"/>
                      <a:pt x="5958" y="11069"/>
                      <a:pt x="6019" y="10948"/>
                    </a:cubicBezTo>
                    <a:cubicBezTo>
                      <a:pt x="6080" y="10765"/>
                      <a:pt x="6110" y="10613"/>
                      <a:pt x="6171" y="10462"/>
                    </a:cubicBezTo>
                    <a:cubicBezTo>
                      <a:pt x="6232" y="10310"/>
                      <a:pt x="6293" y="10279"/>
                      <a:pt x="6445" y="10127"/>
                    </a:cubicBezTo>
                    <a:cubicBezTo>
                      <a:pt x="7296" y="9428"/>
                      <a:pt x="7964" y="8547"/>
                      <a:pt x="8481" y="7574"/>
                    </a:cubicBezTo>
                    <a:cubicBezTo>
                      <a:pt x="8755" y="7057"/>
                      <a:pt x="8968" y="6480"/>
                      <a:pt x="9119" y="5902"/>
                    </a:cubicBezTo>
                    <a:cubicBezTo>
                      <a:pt x="9454" y="4626"/>
                      <a:pt x="9241" y="3258"/>
                      <a:pt x="8572" y="2163"/>
                    </a:cubicBezTo>
                    <a:cubicBezTo>
                      <a:pt x="8451" y="1981"/>
                      <a:pt x="8360" y="1829"/>
                      <a:pt x="8238" y="1708"/>
                    </a:cubicBezTo>
                    <a:cubicBezTo>
                      <a:pt x="7934" y="1343"/>
                      <a:pt x="7600" y="1039"/>
                      <a:pt x="7235" y="796"/>
                    </a:cubicBezTo>
                    <a:cubicBezTo>
                      <a:pt x="6870" y="553"/>
                      <a:pt x="6475" y="340"/>
                      <a:pt x="6050" y="218"/>
                    </a:cubicBezTo>
                    <a:cubicBezTo>
                      <a:pt x="5585" y="71"/>
                      <a:pt x="5115" y="1"/>
                      <a:pt x="46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26"/>
              <p:cNvSpPr/>
              <p:nvPr/>
            </p:nvSpPr>
            <p:spPr>
              <a:xfrm>
                <a:off x="1433428" y="3144276"/>
                <a:ext cx="83453" cy="38644"/>
              </a:xfrm>
              <a:custGeom>
                <a:avLst/>
                <a:gdLst/>
                <a:ahLst/>
                <a:cxnLst/>
                <a:rect l="l" t="t" r="r" b="b"/>
                <a:pathLst>
                  <a:path w="3466" h="1605" extrusionOk="0">
                    <a:moveTo>
                      <a:pt x="2706" y="1"/>
                    </a:moveTo>
                    <a:cubicBezTo>
                      <a:pt x="2513" y="22"/>
                      <a:pt x="2304" y="44"/>
                      <a:pt x="2102" y="44"/>
                    </a:cubicBezTo>
                    <a:cubicBezTo>
                      <a:pt x="2018" y="44"/>
                      <a:pt x="1935" y="40"/>
                      <a:pt x="1855" y="31"/>
                    </a:cubicBezTo>
                    <a:lnTo>
                      <a:pt x="1703" y="31"/>
                    </a:lnTo>
                    <a:lnTo>
                      <a:pt x="1125" y="62"/>
                    </a:lnTo>
                    <a:lnTo>
                      <a:pt x="913" y="62"/>
                    </a:lnTo>
                    <a:cubicBezTo>
                      <a:pt x="821" y="62"/>
                      <a:pt x="730" y="62"/>
                      <a:pt x="639" y="92"/>
                    </a:cubicBezTo>
                    <a:cubicBezTo>
                      <a:pt x="1" y="274"/>
                      <a:pt x="1" y="1186"/>
                      <a:pt x="639" y="1369"/>
                    </a:cubicBezTo>
                    <a:lnTo>
                      <a:pt x="1125" y="1369"/>
                    </a:lnTo>
                    <a:cubicBezTo>
                      <a:pt x="1369" y="1369"/>
                      <a:pt x="1612" y="1399"/>
                      <a:pt x="1885" y="1429"/>
                    </a:cubicBezTo>
                    <a:cubicBezTo>
                      <a:pt x="1916" y="1460"/>
                      <a:pt x="1976" y="1460"/>
                      <a:pt x="2037" y="1490"/>
                    </a:cubicBezTo>
                    <a:cubicBezTo>
                      <a:pt x="2098" y="1566"/>
                      <a:pt x="2189" y="1604"/>
                      <a:pt x="2284" y="1604"/>
                    </a:cubicBezTo>
                    <a:cubicBezTo>
                      <a:pt x="2379" y="1604"/>
                      <a:pt x="2478" y="1566"/>
                      <a:pt x="2554" y="1490"/>
                    </a:cubicBezTo>
                    <a:cubicBezTo>
                      <a:pt x="2584" y="1490"/>
                      <a:pt x="2645" y="1460"/>
                      <a:pt x="2645" y="1338"/>
                    </a:cubicBezTo>
                    <a:cubicBezTo>
                      <a:pt x="2645" y="1277"/>
                      <a:pt x="2615" y="1217"/>
                      <a:pt x="2584" y="1156"/>
                    </a:cubicBezTo>
                    <a:cubicBezTo>
                      <a:pt x="2554" y="1095"/>
                      <a:pt x="2493" y="1034"/>
                      <a:pt x="2463" y="974"/>
                    </a:cubicBezTo>
                    <a:cubicBezTo>
                      <a:pt x="2311" y="882"/>
                      <a:pt x="2128" y="822"/>
                      <a:pt x="1946" y="822"/>
                    </a:cubicBezTo>
                    <a:cubicBezTo>
                      <a:pt x="1825" y="791"/>
                      <a:pt x="1673" y="791"/>
                      <a:pt x="1551" y="791"/>
                    </a:cubicBezTo>
                    <a:cubicBezTo>
                      <a:pt x="1399" y="822"/>
                      <a:pt x="1277" y="822"/>
                      <a:pt x="1125" y="822"/>
                    </a:cubicBezTo>
                    <a:lnTo>
                      <a:pt x="730" y="822"/>
                    </a:lnTo>
                    <a:cubicBezTo>
                      <a:pt x="669" y="761"/>
                      <a:pt x="669" y="670"/>
                      <a:pt x="730" y="609"/>
                    </a:cubicBezTo>
                    <a:cubicBezTo>
                      <a:pt x="791" y="548"/>
                      <a:pt x="791" y="548"/>
                      <a:pt x="973" y="518"/>
                    </a:cubicBezTo>
                    <a:lnTo>
                      <a:pt x="1399" y="457"/>
                    </a:lnTo>
                    <a:cubicBezTo>
                      <a:pt x="1521" y="426"/>
                      <a:pt x="1673" y="426"/>
                      <a:pt x="1825" y="426"/>
                    </a:cubicBezTo>
                    <a:cubicBezTo>
                      <a:pt x="2128" y="396"/>
                      <a:pt x="2463" y="366"/>
                      <a:pt x="2767" y="366"/>
                    </a:cubicBezTo>
                    <a:cubicBezTo>
                      <a:pt x="2858" y="366"/>
                      <a:pt x="2949" y="426"/>
                      <a:pt x="3040" y="487"/>
                    </a:cubicBezTo>
                    <a:cubicBezTo>
                      <a:pt x="3162" y="670"/>
                      <a:pt x="3162" y="913"/>
                      <a:pt x="3040" y="1095"/>
                    </a:cubicBezTo>
                    <a:cubicBezTo>
                      <a:pt x="2980" y="1186"/>
                      <a:pt x="2858" y="1277"/>
                      <a:pt x="2736" y="1308"/>
                    </a:cubicBezTo>
                    <a:cubicBezTo>
                      <a:pt x="2736" y="1308"/>
                      <a:pt x="2706" y="1338"/>
                      <a:pt x="2676" y="1369"/>
                    </a:cubicBezTo>
                    <a:cubicBezTo>
                      <a:pt x="2676" y="1369"/>
                      <a:pt x="2676" y="1369"/>
                      <a:pt x="2676" y="1399"/>
                    </a:cubicBezTo>
                    <a:lnTo>
                      <a:pt x="2676" y="1429"/>
                    </a:lnTo>
                    <a:cubicBezTo>
                      <a:pt x="2706" y="1445"/>
                      <a:pt x="2729" y="1452"/>
                      <a:pt x="2748" y="1452"/>
                    </a:cubicBezTo>
                    <a:cubicBezTo>
                      <a:pt x="2767" y="1452"/>
                      <a:pt x="2782" y="1445"/>
                      <a:pt x="2797" y="1429"/>
                    </a:cubicBezTo>
                    <a:cubicBezTo>
                      <a:pt x="2919" y="1399"/>
                      <a:pt x="3040" y="1338"/>
                      <a:pt x="3132" y="1277"/>
                    </a:cubicBezTo>
                    <a:cubicBezTo>
                      <a:pt x="3435" y="1004"/>
                      <a:pt x="3466" y="578"/>
                      <a:pt x="3253" y="274"/>
                    </a:cubicBezTo>
                    <a:cubicBezTo>
                      <a:pt x="3132" y="92"/>
                      <a:pt x="2919" y="1"/>
                      <a:pt x="27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26"/>
              <p:cNvSpPr/>
              <p:nvPr/>
            </p:nvSpPr>
            <p:spPr>
              <a:xfrm>
                <a:off x="1448067" y="3168426"/>
                <a:ext cx="52730" cy="37898"/>
              </a:xfrm>
              <a:custGeom>
                <a:avLst/>
                <a:gdLst/>
                <a:ahLst/>
                <a:cxnLst/>
                <a:rect l="l" t="t" r="r" b="b"/>
                <a:pathLst>
                  <a:path w="2190" h="1574" extrusionOk="0">
                    <a:moveTo>
                      <a:pt x="1338" y="1"/>
                    </a:moveTo>
                    <a:lnTo>
                      <a:pt x="943" y="31"/>
                    </a:lnTo>
                    <a:lnTo>
                      <a:pt x="639" y="31"/>
                    </a:lnTo>
                    <a:cubicBezTo>
                      <a:pt x="244" y="122"/>
                      <a:pt x="1" y="518"/>
                      <a:pt x="122" y="882"/>
                    </a:cubicBezTo>
                    <a:cubicBezTo>
                      <a:pt x="183" y="1034"/>
                      <a:pt x="244" y="1126"/>
                      <a:pt x="365" y="1217"/>
                    </a:cubicBezTo>
                    <a:cubicBezTo>
                      <a:pt x="457" y="1278"/>
                      <a:pt x="578" y="1308"/>
                      <a:pt x="700" y="1338"/>
                    </a:cubicBezTo>
                    <a:cubicBezTo>
                      <a:pt x="791" y="1369"/>
                      <a:pt x="852" y="1369"/>
                      <a:pt x="943" y="1399"/>
                    </a:cubicBezTo>
                    <a:cubicBezTo>
                      <a:pt x="1004" y="1399"/>
                      <a:pt x="1034" y="1429"/>
                      <a:pt x="1065" y="1460"/>
                    </a:cubicBezTo>
                    <a:cubicBezTo>
                      <a:pt x="1125" y="1536"/>
                      <a:pt x="1179" y="1574"/>
                      <a:pt x="1232" y="1574"/>
                    </a:cubicBezTo>
                    <a:cubicBezTo>
                      <a:pt x="1285" y="1574"/>
                      <a:pt x="1338" y="1536"/>
                      <a:pt x="1399" y="1460"/>
                    </a:cubicBezTo>
                    <a:cubicBezTo>
                      <a:pt x="1429" y="1429"/>
                      <a:pt x="1460" y="1399"/>
                      <a:pt x="1460" y="1308"/>
                    </a:cubicBezTo>
                    <a:cubicBezTo>
                      <a:pt x="1460" y="1247"/>
                      <a:pt x="1460" y="1156"/>
                      <a:pt x="1429" y="1095"/>
                    </a:cubicBezTo>
                    <a:cubicBezTo>
                      <a:pt x="1399" y="1034"/>
                      <a:pt x="1368" y="974"/>
                      <a:pt x="1338" y="943"/>
                    </a:cubicBezTo>
                    <a:cubicBezTo>
                      <a:pt x="1247" y="852"/>
                      <a:pt x="1125" y="761"/>
                      <a:pt x="1004" y="761"/>
                    </a:cubicBezTo>
                    <a:cubicBezTo>
                      <a:pt x="943" y="761"/>
                      <a:pt x="882" y="761"/>
                      <a:pt x="852" y="730"/>
                    </a:cubicBezTo>
                    <a:lnTo>
                      <a:pt x="761" y="730"/>
                    </a:lnTo>
                    <a:cubicBezTo>
                      <a:pt x="720" y="730"/>
                      <a:pt x="734" y="703"/>
                      <a:pt x="729" y="703"/>
                    </a:cubicBezTo>
                    <a:cubicBezTo>
                      <a:pt x="727" y="703"/>
                      <a:pt x="720" y="710"/>
                      <a:pt x="700" y="730"/>
                    </a:cubicBezTo>
                    <a:cubicBezTo>
                      <a:pt x="690" y="749"/>
                      <a:pt x="678" y="756"/>
                      <a:pt x="665" y="756"/>
                    </a:cubicBezTo>
                    <a:cubicBezTo>
                      <a:pt x="638" y="756"/>
                      <a:pt x="609" y="721"/>
                      <a:pt x="609" y="700"/>
                    </a:cubicBezTo>
                    <a:cubicBezTo>
                      <a:pt x="609" y="700"/>
                      <a:pt x="609" y="670"/>
                      <a:pt x="609" y="670"/>
                    </a:cubicBezTo>
                    <a:cubicBezTo>
                      <a:pt x="609" y="609"/>
                      <a:pt x="639" y="548"/>
                      <a:pt x="669" y="518"/>
                    </a:cubicBezTo>
                    <a:cubicBezTo>
                      <a:pt x="669" y="457"/>
                      <a:pt x="943" y="426"/>
                      <a:pt x="1095" y="396"/>
                    </a:cubicBezTo>
                    <a:cubicBezTo>
                      <a:pt x="1186" y="366"/>
                      <a:pt x="1308" y="366"/>
                      <a:pt x="1399" y="366"/>
                    </a:cubicBezTo>
                    <a:lnTo>
                      <a:pt x="1642" y="366"/>
                    </a:lnTo>
                    <a:cubicBezTo>
                      <a:pt x="1733" y="396"/>
                      <a:pt x="1794" y="457"/>
                      <a:pt x="1824" y="518"/>
                    </a:cubicBezTo>
                    <a:cubicBezTo>
                      <a:pt x="1855" y="609"/>
                      <a:pt x="1855" y="670"/>
                      <a:pt x="1885" y="730"/>
                    </a:cubicBezTo>
                    <a:cubicBezTo>
                      <a:pt x="1885" y="882"/>
                      <a:pt x="1824" y="1004"/>
                      <a:pt x="1703" y="1126"/>
                    </a:cubicBezTo>
                    <a:cubicBezTo>
                      <a:pt x="1642" y="1156"/>
                      <a:pt x="1581" y="1217"/>
                      <a:pt x="1490" y="1247"/>
                    </a:cubicBezTo>
                    <a:cubicBezTo>
                      <a:pt x="1490" y="1278"/>
                      <a:pt x="1460" y="1278"/>
                      <a:pt x="1460" y="1308"/>
                    </a:cubicBezTo>
                    <a:cubicBezTo>
                      <a:pt x="1460" y="1308"/>
                      <a:pt x="1460" y="1308"/>
                      <a:pt x="1460" y="1338"/>
                    </a:cubicBezTo>
                    <a:lnTo>
                      <a:pt x="1460" y="1399"/>
                    </a:lnTo>
                    <a:lnTo>
                      <a:pt x="1520" y="1399"/>
                    </a:lnTo>
                    <a:cubicBezTo>
                      <a:pt x="1612" y="1399"/>
                      <a:pt x="1703" y="1369"/>
                      <a:pt x="1764" y="1308"/>
                    </a:cubicBezTo>
                    <a:cubicBezTo>
                      <a:pt x="1976" y="1217"/>
                      <a:pt x="2159" y="1004"/>
                      <a:pt x="2189" y="761"/>
                    </a:cubicBezTo>
                    <a:cubicBezTo>
                      <a:pt x="2189" y="609"/>
                      <a:pt x="2159" y="487"/>
                      <a:pt x="2098" y="366"/>
                    </a:cubicBezTo>
                    <a:cubicBezTo>
                      <a:pt x="1946" y="153"/>
                      <a:pt x="1672" y="1"/>
                      <a:pt x="1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26"/>
              <p:cNvSpPr/>
              <p:nvPr/>
            </p:nvSpPr>
            <p:spPr>
              <a:xfrm>
                <a:off x="1426855" y="2972965"/>
                <a:ext cx="100283" cy="176753"/>
              </a:xfrm>
              <a:custGeom>
                <a:avLst/>
                <a:gdLst/>
                <a:ahLst/>
                <a:cxnLst/>
                <a:rect l="l" t="t" r="r" b="b"/>
                <a:pathLst>
                  <a:path w="4165" h="7341" extrusionOk="0">
                    <a:moveTo>
                      <a:pt x="3753" y="445"/>
                    </a:moveTo>
                    <a:cubicBezTo>
                      <a:pt x="3800" y="505"/>
                      <a:pt x="3800" y="589"/>
                      <a:pt x="3800" y="672"/>
                    </a:cubicBezTo>
                    <a:cubicBezTo>
                      <a:pt x="3769" y="915"/>
                      <a:pt x="3708" y="1189"/>
                      <a:pt x="3617" y="1432"/>
                    </a:cubicBezTo>
                    <a:cubicBezTo>
                      <a:pt x="3519" y="1669"/>
                      <a:pt x="3388" y="1893"/>
                      <a:pt x="3230" y="2096"/>
                    </a:cubicBezTo>
                    <a:lnTo>
                      <a:pt x="3230" y="2096"/>
                    </a:lnTo>
                    <a:cubicBezTo>
                      <a:pt x="3237" y="2047"/>
                      <a:pt x="3245" y="1998"/>
                      <a:pt x="3253" y="1949"/>
                    </a:cubicBezTo>
                    <a:cubicBezTo>
                      <a:pt x="3313" y="1553"/>
                      <a:pt x="3435" y="1158"/>
                      <a:pt x="3557" y="794"/>
                    </a:cubicBezTo>
                    <a:cubicBezTo>
                      <a:pt x="3587" y="702"/>
                      <a:pt x="3648" y="611"/>
                      <a:pt x="3708" y="520"/>
                    </a:cubicBezTo>
                    <a:cubicBezTo>
                      <a:pt x="3708" y="495"/>
                      <a:pt x="3729" y="470"/>
                      <a:pt x="3753" y="445"/>
                    </a:cubicBezTo>
                    <a:close/>
                    <a:moveTo>
                      <a:pt x="642" y="2397"/>
                    </a:moveTo>
                    <a:cubicBezTo>
                      <a:pt x="654" y="2397"/>
                      <a:pt x="669" y="2405"/>
                      <a:pt x="699" y="2435"/>
                    </a:cubicBezTo>
                    <a:cubicBezTo>
                      <a:pt x="760" y="2465"/>
                      <a:pt x="821" y="2526"/>
                      <a:pt x="882" y="2587"/>
                    </a:cubicBezTo>
                    <a:cubicBezTo>
                      <a:pt x="1003" y="2739"/>
                      <a:pt x="1094" y="2891"/>
                      <a:pt x="1155" y="3073"/>
                    </a:cubicBezTo>
                    <a:cubicBezTo>
                      <a:pt x="1161" y="3090"/>
                      <a:pt x="1167" y="3106"/>
                      <a:pt x="1173" y="3123"/>
                    </a:cubicBezTo>
                    <a:lnTo>
                      <a:pt x="1173" y="3123"/>
                    </a:lnTo>
                    <a:cubicBezTo>
                      <a:pt x="1093" y="3112"/>
                      <a:pt x="1016" y="3095"/>
                      <a:pt x="942" y="3073"/>
                    </a:cubicBezTo>
                    <a:cubicBezTo>
                      <a:pt x="790" y="3012"/>
                      <a:pt x="669" y="2891"/>
                      <a:pt x="608" y="2769"/>
                    </a:cubicBezTo>
                    <a:cubicBezTo>
                      <a:pt x="547" y="2648"/>
                      <a:pt x="547" y="2526"/>
                      <a:pt x="608" y="2405"/>
                    </a:cubicBezTo>
                    <a:cubicBezTo>
                      <a:pt x="623" y="2405"/>
                      <a:pt x="631" y="2397"/>
                      <a:pt x="642" y="2397"/>
                    </a:cubicBezTo>
                    <a:close/>
                    <a:moveTo>
                      <a:pt x="3746" y="1"/>
                    </a:moveTo>
                    <a:cubicBezTo>
                      <a:pt x="3681" y="1"/>
                      <a:pt x="3613" y="26"/>
                      <a:pt x="3557" y="64"/>
                    </a:cubicBezTo>
                    <a:cubicBezTo>
                      <a:pt x="3496" y="94"/>
                      <a:pt x="3435" y="155"/>
                      <a:pt x="3374" y="216"/>
                    </a:cubicBezTo>
                    <a:cubicBezTo>
                      <a:pt x="3313" y="307"/>
                      <a:pt x="3253" y="429"/>
                      <a:pt x="3222" y="520"/>
                    </a:cubicBezTo>
                    <a:cubicBezTo>
                      <a:pt x="3070" y="976"/>
                      <a:pt x="2949" y="1462"/>
                      <a:pt x="2918" y="1918"/>
                    </a:cubicBezTo>
                    <a:cubicBezTo>
                      <a:pt x="2892" y="2114"/>
                      <a:pt x="2866" y="2309"/>
                      <a:pt x="2840" y="2507"/>
                    </a:cubicBezTo>
                    <a:lnTo>
                      <a:pt x="2840" y="2507"/>
                    </a:lnTo>
                    <a:cubicBezTo>
                      <a:pt x="2579" y="2731"/>
                      <a:pt x="2277" y="2906"/>
                      <a:pt x="1946" y="3012"/>
                    </a:cubicBezTo>
                    <a:cubicBezTo>
                      <a:pt x="1883" y="3041"/>
                      <a:pt x="1819" y="3064"/>
                      <a:pt x="1755" y="3082"/>
                    </a:cubicBezTo>
                    <a:lnTo>
                      <a:pt x="1755" y="3082"/>
                    </a:lnTo>
                    <a:cubicBezTo>
                      <a:pt x="1729" y="3006"/>
                      <a:pt x="1702" y="2932"/>
                      <a:pt x="1672" y="2860"/>
                    </a:cubicBezTo>
                    <a:cubicBezTo>
                      <a:pt x="1581" y="2648"/>
                      <a:pt x="1459" y="2435"/>
                      <a:pt x="1338" y="2253"/>
                    </a:cubicBezTo>
                    <a:cubicBezTo>
                      <a:pt x="1307" y="2192"/>
                      <a:pt x="1246" y="2161"/>
                      <a:pt x="1216" y="2101"/>
                    </a:cubicBezTo>
                    <a:cubicBezTo>
                      <a:pt x="1155" y="2070"/>
                      <a:pt x="1094" y="2009"/>
                      <a:pt x="1034" y="1979"/>
                    </a:cubicBezTo>
                    <a:cubicBezTo>
                      <a:pt x="973" y="1918"/>
                      <a:pt x="882" y="1888"/>
                      <a:pt x="821" y="1857"/>
                    </a:cubicBezTo>
                    <a:cubicBezTo>
                      <a:pt x="760" y="1827"/>
                      <a:pt x="692" y="1812"/>
                      <a:pt x="623" y="1812"/>
                    </a:cubicBezTo>
                    <a:cubicBezTo>
                      <a:pt x="555" y="1812"/>
                      <a:pt x="487" y="1827"/>
                      <a:pt x="426" y="1857"/>
                    </a:cubicBezTo>
                    <a:cubicBezTo>
                      <a:pt x="335" y="1888"/>
                      <a:pt x="243" y="1949"/>
                      <a:pt x="183" y="2009"/>
                    </a:cubicBezTo>
                    <a:cubicBezTo>
                      <a:pt x="152" y="2070"/>
                      <a:pt x="91" y="2131"/>
                      <a:pt x="61" y="2192"/>
                    </a:cubicBezTo>
                    <a:cubicBezTo>
                      <a:pt x="31" y="2283"/>
                      <a:pt x="0" y="2405"/>
                      <a:pt x="0" y="2526"/>
                    </a:cubicBezTo>
                    <a:cubicBezTo>
                      <a:pt x="0" y="2739"/>
                      <a:pt x="61" y="2952"/>
                      <a:pt x="183" y="3104"/>
                    </a:cubicBezTo>
                    <a:cubicBezTo>
                      <a:pt x="335" y="3347"/>
                      <a:pt x="608" y="3529"/>
                      <a:pt x="882" y="3590"/>
                    </a:cubicBezTo>
                    <a:cubicBezTo>
                      <a:pt x="1018" y="3620"/>
                      <a:pt x="1148" y="3636"/>
                      <a:pt x="1273" y="3636"/>
                    </a:cubicBezTo>
                    <a:cubicBezTo>
                      <a:pt x="1289" y="3636"/>
                      <a:pt x="1305" y="3635"/>
                      <a:pt x="1321" y="3635"/>
                    </a:cubicBezTo>
                    <a:lnTo>
                      <a:pt x="1321" y="3635"/>
                    </a:lnTo>
                    <a:cubicBezTo>
                      <a:pt x="1437" y="4139"/>
                      <a:pt x="1473" y="4663"/>
                      <a:pt x="1429" y="5171"/>
                    </a:cubicBezTo>
                    <a:cubicBezTo>
                      <a:pt x="1429" y="5322"/>
                      <a:pt x="1398" y="5444"/>
                      <a:pt x="1338" y="5596"/>
                    </a:cubicBezTo>
                    <a:cubicBezTo>
                      <a:pt x="1155" y="6052"/>
                      <a:pt x="1094" y="6538"/>
                      <a:pt x="1125" y="7025"/>
                    </a:cubicBezTo>
                    <a:cubicBezTo>
                      <a:pt x="1125" y="7055"/>
                      <a:pt x="1125" y="7055"/>
                      <a:pt x="1125" y="7085"/>
                    </a:cubicBezTo>
                    <a:cubicBezTo>
                      <a:pt x="1094" y="7177"/>
                      <a:pt x="1125" y="7268"/>
                      <a:pt x="1186" y="7329"/>
                    </a:cubicBezTo>
                    <a:cubicBezTo>
                      <a:pt x="1210" y="7337"/>
                      <a:pt x="1235" y="7341"/>
                      <a:pt x="1258" y="7341"/>
                    </a:cubicBezTo>
                    <a:cubicBezTo>
                      <a:pt x="1324" y="7341"/>
                      <a:pt x="1384" y="7312"/>
                      <a:pt x="1429" y="7268"/>
                    </a:cubicBezTo>
                    <a:cubicBezTo>
                      <a:pt x="1520" y="7177"/>
                      <a:pt x="1611" y="7055"/>
                      <a:pt x="1672" y="6933"/>
                    </a:cubicBezTo>
                    <a:cubicBezTo>
                      <a:pt x="1915" y="6478"/>
                      <a:pt x="2037" y="5961"/>
                      <a:pt x="2067" y="5444"/>
                    </a:cubicBezTo>
                    <a:cubicBezTo>
                      <a:pt x="2098" y="4988"/>
                      <a:pt x="2067" y="4502"/>
                      <a:pt x="2006" y="4046"/>
                    </a:cubicBezTo>
                    <a:cubicBezTo>
                      <a:pt x="1967" y="3878"/>
                      <a:pt x="1929" y="3704"/>
                      <a:pt x="1885" y="3532"/>
                    </a:cubicBezTo>
                    <a:lnTo>
                      <a:pt x="1885" y="3532"/>
                    </a:lnTo>
                    <a:cubicBezTo>
                      <a:pt x="2198" y="3444"/>
                      <a:pt x="2492" y="3312"/>
                      <a:pt x="2759" y="3134"/>
                    </a:cubicBezTo>
                    <a:lnTo>
                      <a:pt x="2759" y="3134"/>
                    </a:lnTo>
                    <a:cubicBezTo>
                      <a:pt x="2751" y="3194"/>
                      <a:pt x="2743" y="3255"/>
                      <a:pt x="2736" y="3316"/>
                    </a:cubicBezTo>
                    <a:cubicBezTo>
                      <a:pt x="2645" y="3651"/>
                      <a:pt x="2645" y="3985"/>
                      <a:pt x="2645" y="4350"/>
                    </a:cubicBezTo>
                    <a:cubicBezTo>
                      <a:pt x="2614" y="4988"/>
                      <a:pt x="2584" y="5596"/>
                      <a:pt x="2584" y="6234"/>
                    </a:cubicBezTo>
                    <a:cubicBezTo>
                      <a:pt x="2584" y="6538"/>
                      <a:pt x="2614" y="6842"/>
                      <a:pt x="2675" y="7146"/>
                    </a:cubicBezTo>
                    <a:cubicBezTo>
                      <a:pt x="2675" y="7207"/>
                      <a:pt x="2705" y="7268"/>
                      <a:pt x="2736" y="7298"/>
                    </a:cubicBezTo>
                    <a:lnTo>
                      <a:pt x="2766" y="7298"/>
                    </a:lnTo>
                    <a:cubicBezTo>
                      <a:pt x="2797" y="7298"/>
                      <a:pt x="2827" y="7268"/>
                      <a:pt x="2827" y="7268"/>
                    </a:cubicBezTo>
                    <a:cubicBezTo>
                      <a:pt x="2827" y="7177"/>
                      <a:pt x="2827" y="7116"/>
                      <a:pt x="2827" y="7055"/>
                    </a:cubicBezTo>
                    <a:cubicBezTo>
                      <a:pt x="2797" y="6842"/>
                      <a:pt x="2797" y="6599"/>
                      <a:pt x="2827" y="6386"/>
                    </a:cubicBezTo>
                    <a:cubicBezTo>
                      <a:pt x="2857" y="5687"/>
                      <a:pt x="2918" y="4988"/>
                      <a:pt x="2979" y="4289"/>
                    </a:cubicBezTo>
                    <a:cubicBezTo>
                      <a:pt x="3040" y="3924"/>
                      <a:pt x="3070" y="3529"/>
                      <a:pt x="3101" y="3164"/>
                    </a:cubicBezTo>
                    <a:cubicBezTo>
                      <a:pt x="3108" y="3055"/>
                      <a:pt x="3118" y="2947"/>
                      <a:pt x="3130" y="2842"/>
                    </a:cubicBezTo>
                    <a:lnTo>
                      <a:pt x="3130" y="2842"/>
                    </a:lnTo>
                    <a:cubicBezTo>
                      <a:pt x="3712" y="2304"/>
                      <a:pt x="4053" y="1573"/>
                      <a:pt x="4134" y="794"/>
                    </a:cubicBezTo>
                    <a:lnTo>
                      <a:pt x="4134" y="642"/>
                    </a:lnTo>
                    <a:cubicBezTo>
                      <a:pt x="4164" y="550"/>
                      <a:pt x="4164" y="490"/>
                      <a:pt x="4134" y="429"/>
                    </a:cubicBezTo>
                    <a:cubicBezTo>
                      <a:pt x="4134" y="246"/>
                      <a:pt x="4012" y="94"/>
                      <a:pt x="3860" y="34"/>
                    </a:cubicBezTo>
                    <a:cubicBezTo>
                      <a:pt x="3826" y="10"/>
                      <a:pt x="3786" y="1"/>
                      <a:pt x="37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7" name="Google Shape;1017;p26"/>
            <p:cNvSpPr txBox="1"/>
            <p:nvPr/>
          </p:nvSpPr>
          <p:spPr>
            <a:xfrm>
              <a:off x="838846" y="4505950"/>
              <a:ext cx="1325512"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Chính trị- xã hội</a:t>
              </a:r>
              <a:endParaRPr kumimoji="0" sz="24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grpSp>
        <p:nvGrpSpPr>
          <p:cNvPr id="1018" name="Google Shape;1018;p26"/>
          <p:cNvGrpSpPr/>
          <p:nvPr/>
        </p:nvGrpSpPr>
        <p:grpSpPr>
          <a:xfrm>
            <a:off x="8237242" y="2918567"/>
            <a:ext cx="3791708" cy="3939434"/>
            <a:chOff x="3829258" y="2826549"/>
            <a:chExt cx="1482490" cy="1939562"/>
          </a:xfrm>
        </p:grpSpPr>
        <p:grpSp>
          <p:nvGrpSpPr>
            <p:cNvPr id="1019" name="Google Shape;1019;p26"/>
            <p:cNvGrpSpPr/>
            <p:nvPr/>
          </p:nvGrpSpPr>
          <p:grpSpPr>
            <a:xfrm rot="10800000">
              <a:off x="3829258" y="3431679"/>
              <a:ext cx="1482490" cy="1334432"/>
              <a:chOff x="5407598" y="1210565"/>
              <a:chExt cx="1482490" cy="1334432"/>
            </a:xfrm>
          </p:grpSpPr>
          <p:sp>
            <p:nvSpPr>
              <p:cNvPr id="1020" name="Google Shape;1020;p26"/>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1" name="Google Shape;1021;p26"/>
              <p:cNvGrpSpPr/>
              <p:nvPr/>
            </p:nvGrpSpPr>
            <p:grpSpPr>
              <a:xfrm>
                <a:off x="5407598" y="1252738"/>
                <a:ext cx="1448693" cy="1292259"/>
                <a:chOff x="2463325" y="1217325"/>
                <a:chExt cx="1448693" cy="1292259"/>
              </a:xfrm>
            </p:grpSpPr>
            <p:sp>
              <p:nvSpPr>
                <p:cNvPr id="1022" name="Google Shape;1022;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6"/>
                <p:cNvSpPr/>
                <p:nvPr/>
              </p:nvSpPr>
              <p:spPr>
                <a:xfrm>
                  <a:off x="2464281" y="1445316"/>
                  <a:ext cx="1447737" cy="1064268"/>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26" name="Google Shape;1026;p26"/>
            <p:cNvSpPr/>
            <p:nvPr/>
          </p:nvSpPr>
          <p:spPr>
            <a:xfrm>
              <a:off x="4277063" y="2884865"/>
              <a:ext cx="474255" cy="417889"/>
            </a:xfrm>
            <a:custGeom>
              <a:avLst/>
              <a:gdLst/>
              <a:ahLst/>
              <a:cxnLst/>
              <a:rect l="l" t="t" r="r" b="b"/>
              <a:pathLst>
                <a:path w="19697" h="17356" extrusionOk="0">
                  <a:moveTo>
                    <a:pt x="9858" y="0"/>
                  </a:moveTo>
                  <a:cubicBezTo>
                    <a:pt x="8761" y="0"/>
                    <a:pt x="7644" y="210"/>
                    <a:pt x="6566" y="653"/>
                  </a:cubicBezTo>
                  <a:cubicBezTo>
                    <a:pt x="2128" y="2446"/>
                    <a:pt x="0" y="7523"/>
                    <a:pt x="1824" y="11960"/>
                  </a:cubicBezTo>
                  <a:cubicBezTo>
                    <a:pt x="3182" y="15319"/>
                    <a:pt x="6420" y="17355"/>
                    <a:pt x="9839" y="17355"/>
                  </a:cubicBezTo>
                  <a:cubicBezTo>
                    <a:pt x="10937" y="17355"/>
                    <a:pt x="12053" y="17145"/>
                    <a:pt x="13131" y="16702"/>
                  </a:cubicBezTo>
                  <a:cubicBezTo>
                    <a:pt x="17569" y="14878"/>
                    <a:pt x="19697" y="9833"/>
                    <a:pt x="17873" y="5395"/>
                  </a:cubicBezTo>
                  <a:cubicBezTo>
                    <a:pt x="16516" y="2036"/>
                    <a:pt x="13277" y="0"/>
                    <a:pt x="9858"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26"/>
            <p:cNvSpPr/>
            <p:nvPr/>
          </p:nvSpPr>
          <p:spPr>
            <a:xfrm>
              <a:off x="4370748" y="2830331"/>
              <a:ext cx="417913" cy="417913"/>
            </a:xfrm>
            <a:custGeom>
              <a:avLst/>
              <a:gdLst/>
              <a:ahLst/>
              <a:cxnLst/>
              <a:rect l="l" t="t" r="r" b="b"/>
              <a:pathLst>
                <a:path w="17357" h="17357" extrusionOk="0">
                  <a:moveTo>
                    <a:pt x="8663" y="0"/>
                  </a:moveTo>
                  <a:cubicBezTo>
                    <a:pt x="3891" y="0"/>
                    <a:pt x="0" y="3891"/>
                    <a:pt x="0" y="8663"/>
                  </a:cubicBezTo>
                  <a:cubicBezTo>
                    <a:pt x="0" y="13465"/>
                    <a:pt x="3891" y="17356"/>
                    <a:pt x="8663" y="17356"/>
                  </a:cubicBezTo>
                  <a:cubicBezTo>
                    <a:pt x="13465" y="17356"/>
                    <a:pt x="17356" y="13465"/>
                    <a:pt x="17356" y="8663"/>
                  </a:cubicBezTo>
                  <a:cubicBezTo>
                    <a:pt x="17356" y="3891"/>
                    <a:pt x="13465" y="0"/>
                    <a:pt x="86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8" name="Google Shape;1028;p26"/>
            <p:cNvSpPr/>
            <p:nvPr/>
          </p:nvSpPr>
          <p:spPr>
            <a:xfrm>
              <a:off x="4568328" y="3242753"/>
              <a:ext cx="17875" cy="158556"/>
            </a:xfrm>
            <a:custGeom>
              <a:avLst/>
              <a:gdLst/>
              <a:ahLst/>
              <a:cxnLst/>
              <a:rect l="l" t="t" r="r" b="b"/>
              <a:pathLst>
                <a:path w="913" h="17534" extrusionOk="0">
                  <a:moveTo>
                    <a:pt x="357" y="1"/>
                  </a:moveTo>
                  <a:cubicBezTo>
                    <a:pt x="352" y="1"/>
                    <a:pt x="345" y="4"/>
                    <a:pt x="335" y="14"/>
                  </a:cubicBezTo>
                  <a:cubicBezTo>
                    <a:pt x="335" y="14"/>
                    <a:pt x="275" y="45"/>
                    <a:pt x="27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214" y="15790"/>
                    <a:pt x="183" y="15911"/>
                  </a:cubicBezTo>
                  <a:cubicBezTo>
                    <a:pt x="1" y="16367"/>
                    <a:pt x="1" y="16853"/>
                    <a:pt x="183" y="17279"/>
                  </a:cubicBezTo>
                  <a:cubicBezTo>
                    <a:pt x="183" y="17309"/>
                    <a:pt x="183" y="17309"/>
                    <a:pt x="183" y="17340"/>
                  </a:cubicBezTo>
                  <a:cubicBezTo>
                    <a:pt x="183" y="17431"/>
                    <a:pt x="214" y="17522"/>
                    <a:pt x="305" y="17522"/>
                  </a:cubicBezTo>
                  <a:cubicBezTo>
                    <a:pt x="328" y="17530"/>
                    <a:pt x="350" y="17534"/>
                    <a:pt x="372" y="17534"/>
                  </a:cubicBezTo>
                  <a:cubicBezTo>
                    <a:pt x="438" y="17534"/>
                    <a:pt x="495" y="17499"/>
                    <a:pt x="518" y="17431"/>
                  </a:cubicBezTo>
                  <a:cubicBezTo>
                    <a:pt x="578"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791" y="8768"/>
                    <a:pt x="761" y="8039"/>
                    <a:pt x="730" y="7309"/>
                  </a:cubicBezTo>
                  <a:cubicBezTo>
                    <a:pt x="700" y="6914"/>
                    <a:pt x="700" y="6549"/>
                    <a:pt x="700" y="6154"/>
                  </a:cubicBezTo>
                  <a:cubicBezTo>
                    <a:pt x="670" y="5303"/>
                    <a:pt x="578" y="4482"/>
                    <a:pt x="609" y="3631"/>
                  </a:cubicBezTo>
                  <a:cubicBezTo>
                    <a:pt x="609" y="3327"/>
                    <a:pt x="578" y="3023"/>
                    <a:pt x="578" y="2689"/>
                  </a:cubicBezTo>
                  <a:cubicBezTo>
                    <a:pt x="548" y="2142"/>
                    <a:pt x="518" y="1564"/>
                    <a:pt x="487" y="987"/>
                  </a:cubicBezTo>
                  <a:cubicBezTo>
                    <a:pt x="487" y="713"/>
                    <a:pt x="457" y="440"/>
                    <a:pt x="426" y="136"/>
                  </a:cubicBezTo>
                  <a:cubicBezTo>
                    <a:pt x="396"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26"/>
            <p:cNvSpPr/>
            <p:nvPr/>
          </p:nvSpPr>
          <p:spPr>
            <a:xfrm>
              <a:off x="4326084" y="2826549"/>
              <a:ext cx="471341" cy="427785"/>
            </a:xfrm>
            <a:custGeom>
              <a:avLst/>
              <a:gdLst/>
              <a:ahLst/>
              <a:cxnLst/>
              <a:rect l="l" t="t" r="r" b="b"/>
              <a:pathLst>
                <a:path w="19576" h="17767" extrusionOk="0">
                  <a:moveTo>
                    <a:pt x="10699" y="1"/>
                  </a:moveTo>
                  <a:cubicBezTo>
                    <a:pt x="8832" y="1"/>
                    <a:pt x="6996" y="564"/>
                    <a:pt x="5442" y="1616"/>
                  </a:cubicBezTo>
                  <a:cubicBezTo>
                    <a:pt x="5168" y="1829"/>
                    <a:pt x="4895" y="2042"/>
                    <a:pt x="4652" y="2254"/>
                  </a:cubicBezTo>
                  <a:cubicBezTo>
                    <a:pt x="3405" y="3379"/>
                    <a:pt x="2524" y="4777"/>
                    <a:pt x="2037" y="6358"/>
                  </a:cubicBezTo>
                  <a:cubicBezTo>
                    <a:pt x="609" y="11100"/>
                    <a:pt x="3344" y="16084"/>
                    <a:pt x="8117" y="17422"/>
                  </a:cubicBezTo>
                  <a:cubicBezTo>
                    <a:pt x="8911" y="17652"/>
                    <a:pt x="9734" y="17767"/>
                    <a:pt x="10565" y="17767"/>
                  </a:cubicBezTo>
                  <a:cubicBezTo>
                    <a:pt x="10943" y="17767"/>
                    <a:pt x="11323" y="17743"/>
                    <a:pt x="11703" y="17695"/>
                  </a:cubicBezTo>
                  <a:cubicBezTo>
                    <a:pt x="13801" y="17391"/>
                    <a:pt x="15746" y="16388"/>
                    <a:pt x="17205" y="14838"/>
                  </a:cubicBezTo>
                  <a:cubicBezTo>
                    <a:pt x="17296" y="14777"/>
                    <a:pt x="17357" y="14686"/>
                    <a:pt x="17448" y="14595"/>
                  </a:cubicBezTo>
                  <a:lnTo>
                    <a:pt x="17630" y="14352"/>
                  </a:lnTo>
                  <a:cubicBezTo>
                    <a:pt x="17782" y="14170"/>
                    <a:pt x="17934" y="14018"/>
                    <a:pt x="18056" y="13866"/>
                  </a:cubicBezTo>
                  <a:cubicBezTo>
                    <a:pt x="19059" y="12711"/>
                    <a:pt x="19576" y="11221"/>
                    <a:pt x="19515" y="9701"/>
                  </a:cubicBezTo>
                  <a:lnTo>
                    <a:pt x="19515" y="9549"/>
                  </a:lnTo>
                  <a:cubicBezTo>
                    <a:pt x="19485" y="9245"/>
                    <a:pt x="19454" y="8972"/>
                    <a:pt x="19333" y="8911"/>
                  </a:cubicBezTo>
                  <a:cubicBezTo>
                    <a:pt x="19312" y="8901"/>
                    <a:pt x="19292" y="8896"/>
                    <a:pt x="19273" y="8896"/>
                  </a:cubicBezTo>
                  <a:cubicBezTo>
                    <a:pt x="19180" y="8896"/>
                    <a:pt x="19104" y="9018"/>
                    <a:pt x="19029" y="9245"/>
                  </a:cubicBezTo>
                  <a:cubicBezTo>
                    <a:pt x="18998" y="9397"/>
                    <a:pt x="18968" y="9580"/>
                    <a:pt x="18907" y="9762"/>
                  </a:cubicBezTo>
                  <a:cubicBezTo>
                    <a:pt x="18846" y="9945"/>
                    <a:pt x="18786" y="10127"/>
                    <a:pt x="18725" y="10309"/>
                  </a:cubicBezTo>
                  <a:cubicBezTo>
                    <a:pt x="18360" y="11525"/>
                    <a:pt x="17782" y="12680"/>
                    <a:pt x="17023" y="13714"/>
                  </a:cubicBezTo>
                  <a:cubicBezTo>
                    <a:pt x="16323" y="14595"/>
                    <a:pt x="15442" y="15355"/>
                    <a:pt x="14469" y="15932"/>
                  </a:cubicBezTo>
                  <a:cubicBezTo>
                    <a:pt x="13251" y="16635"/>
                    <a:pt x="11878" y="17000"/>
                    <a:pt x="10494" y="17000"/>
                  </a:cubicBezTo>
                  <a:cubicBezTo>
                    <a:pt x="9841" y="17000"/>
                    <a:pt x="9185" y="16919"/>
                    <a:pt x="8542" y="16753"/>
                  </a:cubicBezTo>
                  <a:cubicBezTo>
                    <a:pt x="1794" y="15112"/>
                    <a:pt x="1" y="6358"/>
                    <a:pt x="5533" y="2194"/>
                  </a:cubicBezTo>
                  <a:cubicBezTo>
                    <a:pt x="6536" y="1403"/>
                    <a:pt x="7691" y="856"/>
                    <a:pt x="8937" y="583"/>
                  </a:cubicBezTo>
                  <a:cubicBezTo>
                    <a:pt x="9468" y="466"/>
                    <a:pt x="10009" y="410"/>
                    <a:pt x="10552" y="410"/>
                  </a:cubicBezTo>
                  <a:cubicBezTo>
                    <a:pt x="11285" y="410"/>
                    <a:pt x="12021" y="512"/>
                    <a:pt x="12737" y="704"/>
                  </a:cubicBezTo>
                  <a:cubicBezTo>
                    <a:pt x="13649" y="947"/>
                    <a:pt x="14530" y="1343"/>
                    <a:pt x="15351" y="1829"/>
                  </a:cubicBezTo>
                  <a:cubicBezTo>
                    <a:pt x="17570" y="3318"/>
                    <a:pt x="18998" y="5720"/>
                    <a:pt x="19241" y="8394"/>
                  </a:cubicBezTo>
                  <a:cubicBezTo>
                    <a:pt x="19272" y="8546"/>
                    <a:pt x="19302" y="8698"/>
                    <a:pt x="19333" y="8820"/>
                  </a:cubicBezTo>
                  <a:cubicBezTo>
                    <a:pt x="19333" y="8850"/>
                    <a:pt x="19363" y="8881"/>
                    <a:pt x="19363" y="8881"/>
                  </a:cubicBezTo>
                  <a:cubicBezTo>
                    <a:pt x="19393" y="8850"/>
                    <a:pt x="19424" y="8820"/>
                    <a:pt x="19454" y="8789"/>
                  </a:cubicBezTo>
                  <a:lnTo>
                    <a:pt x="19454" y="8151"/>
                  </a:lnTo>
                  <a:cubicBezTo>
                    <a:pt x="19424" y="7786"/>
                    <a:pt x="19363" y="7452"/>
                    <a:pt x="19302" y="7118"/>
                  </a:cubicBezTo>
                  <a:cubicBezTo>
                    <a:pt x="19211" y="6783"/>
                    <a:pt x="19120" y="6449"/>
                    <a:pt x="19029" y="6115"/>
                  </a:cubicBezTo>
                  <a:cubicBezTo>
                    <a:pt x="18360" y="4169"/>
                    <a:pt x="17083" y="2498"/>
                    <a:pt x="15351" y="1373"/>
                  </a:cubicBezTo>
                  <a:cubicBezTo>
                    <a:pt x="14409" y="765"/>
                    <a:pt x="13345" y="339"/>
                    <a:pt x="12220" y="127"/>
                  </a:cubicBezTo>
                  <a:cubicBezTo>
                    <a:pt x="11714" y="42"/>
                    <a:pt x="11206" y="1"/>
                    <a:pt x="106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0" name="Google Shape;1030;p26"/>
            <p:cNvGrpSpPr/>
            <p:nvPr/>
          </p:nvGrpSpPr>
          <p:grpSpPr>
            <a:xfrm>
              <a:off x="4456070" y="2935098"/>
              <a:ext cx="247269" cy="208377"/>
              <a:chOff x="4436600" y="2915757"/>
              <a:chExt cx="278143" cy="234394"/>
            </a:xfrm>
          </p:grpSpPr>
          <p:sp>
            <p:nvSpPr>
              <p:cNvPr id="1031" name="Google Shape;1031;p26"/>
              <p:cNvSpPr/>
              <p:nvPr/>
            </p:nvSpPr>
            <p:spPr>
              <a:xfrm>
                <a:off x="4436600" y="2915757"/>
                <a:ext cx="278143" cy="234394"/>
              </a:xfrm>
              <a:custGeom>
                <a:avLst/>
                <a:gdLst/>
                <a:ahLst/>
                <a:cxnLst/>
                <a:rect l="l" t="t" r="r" b="b"/>
                <a:pathLst>
                  <a:path w="11552" h="9735" extrusionOk="0">
                    <a:moveTo>
                      <a:pt x="366" y="0"/>
                    </a:moveTo>
                    <a:cubicBezTo>
                      <a:pt x="324" y="0"/>
                      <a:pt x="299" y="55"/>
                      <a:pt x="274" y="130"/>
                    </a:cubicBezTo>
                    <a:cubicBezTo>
                      <a:pt x="213" y="282"/>
                      <a:pt x="183" y="404"/>
                      <a:pt x="153" y="556"/>
                    </a:cubicBezTo>
                    <a:cubicBezTo>
                      <a:pt x="92" y="1072"/>
                      <a:pt x="31" y="1589"/>
                      <a:pt x="62" y="2106"/>
                    </a:cubicBezTo>
                    <a:cubicBezTo>
                      <a:pt x="62" y="2531"/>
                      <a:pt x="1" y="3018"/>
                      <a:pt x="31" y="3473"/>
                    </a:cubicBezTo>
                    <a:cubicBezTo>
                      <a:pt x="62" y="4294"/>
                      <a:pt x="62" y="5145"/>
                      <a:pt x="62" y="5966"/>
                    </a:cubicBezTo>
                    <a:lnTo>
                      <a:pt x="62" y="6847"/>
                    </a:lnTo>
                    <a:cubicBezTo>
                      <a:pt x="62" y="7790"/>
                      <a:pt x="92" y="8732"/>
                      <a:pt x="92" y="9705"/>
                    </a:cubicBezTo>
                    <a:lnTo>
                      <a:pt x="92" y="9735"/>
                    </a:lnTo>
                    <a:lnTo>
                      <a:pt x="943" y="9735"/>
                    </a:lnTo>
                    <a:lnTo>
                      <a:pt x="1581" y="9705"/>
                    </a:lnTo>
                    <a:lnTo>
                      <a:pt x="2858" y="9674"/>
                    </a:lnTo>
                    <a:lnTo>
                      <a:pt x="4226" y="9674"/>
                    </a:lnTo>
                    <a:cubicBezTo>
                      <a:pt x="5229" y="9674"/>
                      <a:pt x="6201" y="9613"/>
                      <a:pt x="7204" y="9613"/>
                    </a:cubicBezTo>
                    <a:cubicBezTo>
                      <a:pt x="7600" y="9613"/>
                      <a:pt x="7934" y="9583"/>
                      <a:pt x="8329" y="9583"/>
                    </a:cubicBezTo>
                    <a:lnTo>
                      <a:pt x="10335" y="9553"/>
                    </a:lnTo>
                    <a:cubicBezTo>
                      <a:pt x="10700" y="9522"/>
                      <a:pt x="11034" y="9522"/>
                      <a:pt x="11369" y="9492"/>
                    </a:cubicBezTo>
                    <a:cubicBezTo>
                      <a:pt x="11430" y="9492"/>
                      <a:pt x="11490" y="9461"/>
                      <a:pt x="11521" y="9461"/>
                    </a:cubicBezTo>
                    <a:lnTo>
                      <a:pt x="11551" y="9461"/>
                    </a:lnTo>
                    <a:cubicBezTo>
                      <a:pt x="11551" y="9461"/>
                      <a:pt x="11521" y="9431"/>
                      <a:pt x="11521" y="9431"/>
                    </a:cubicBezTo>
                    <a:lnTo>
                      <a:pt x="6992" y="9431"/>
                    </a:lnTo>
                    <a:cubicBezTo>
                      <a:pt x="6080" y="9461"/>
                      <a:pt x="5229" y="9461"/>
                      <a:pt x="4317" y="9461"/>
                    </a:cubicBezTo>
                    <a:lnTo>
                      <a:pt x="426" y="9461"/>
                    </a:lnTo>
                    <a:lnTo>
                      <a:pt x="426" y="6118"/>
                    </a:lnTo>
                    <a:lnTo>
                      <a:pt x="426" y="4781"/>
                    </a:lnTo>
                    <a:cubicBezTo>
                      <a:pt x="396" y="3990"/>
                      <a:pt x="426" y="3200"/>
                      <a:pt x="457" y="2410"/>
                    </a:cubicBezTo>
                    <a:cubicBezTo>
                      <a:pt x="457" y="2258"/>
                      <a:pt x="487" y="2075"/>
                      <a:pt x="487" y="1923"/>
                    </a:cubicBezTo>
                    <a:cubicBezTo>
                      <a:pt x="609" y="1376"/>
                      <a:pt x="609" y="829"/>
                      <a:pt x="487" y="282"/>
                    </a:cubicBezTo>
                    <a:lnTo>
                      <a:pt x="487" y="252"/>
                    </a:lnTo>
                    <a:cubicBezTo>
                      <a:pt x="487" y="130"/>
                      <a:pt x="457" y="39"/>
                      <a:pt x="396" y="8"/>
                    </a:cubicBezTo>
                    <a:cubicBezTo>
                      <a:pt x="385" y="3"/>
                      <a:pt x="375" y="0"/>
                      <a:pt x="3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26"/>
              <p:cNvSpPr/>
              <p:nvPr/>
            </p:nvSpPr>
            <p:spPr>
              <a:xfrm>
                <a:off x="4635673" y="2933502"/>
                <a:ext cx="78324" cy="142755"/>
              </a:xfrm>
              <a:custGeom>
                <a:avLst/>
                <a:gdLst/>
                <a:ahLst/>
                <a:cxnLst/>
                <a:rect l="l" t="t" r="r" b="b"/>
                <a:pathLst>
                  <a:path w="3253" h="5929" extrusionOk="0">
                    <a:moveTo>
                      <a:pt x="3222" y="1"/>
                    </a:moveTo>
                    <a:cubicBezTo>
                      <a:pt x="3222" y="31"/>
                      <a:pt x="3192" y="62"/>
                      <a:pt x="3192" y="92"/>
                    </a:cubicBezTo>
                    <a:lnTo>
                      <a:pt x="3070" y="426"/>
                    </a:lnTo>
                    <a:lnTo>
                      <a:pt x="2766" y="1399"/>
                    </a:lnTo>
                    <a:cubicBezTo>
                      <a:pt x="2706" y="1551"/>
                      <a:pt x="2645" y="1733"/>
                      <a:pt x="2584" y="1916"/>
                    </a:cubicBezTo>
                    <a:cubicBezTo>
                      <a:pt x="2462" y="2281"/>
                      <a:pt x="2341" y="2645"/>
                      <a:pt x="2189" y="3040"/>
                    </a:cubicBezTo>
                    <a:lnTo>
                      <a:pt x="2158" y="3192"/>
                    </a:lnTo>
                    <a:lnTo>
                      <a:pt x="1885" y="3952"/>
                    </a:lnTo>
                    <a:lnTo>
                      <a:pt x="1520" y="5107"/>
                    </a:lnTo>
                    <a:lnTo>
                      <a:pt x="1338" y="5624"/>
                    </a:lnTo>
                    <a:cubicBezTo>
                      <a:pt x="1307" y="5700"/>
                      <a:pt x="1239" y="5738"/>
                      <a:pt x="1171" y="5738"/>
                    </a:cubicBezTo>
                    <a:cubicBezTo>
                      <a:pt x="1102" y="5738"/>
                      <a:pt x="1034" y="5700"/>
                      <a:pt x="1003" y="5624"/>
                    </a:cubicBezTo>
                    <a:cubicBezTo>
                      <a:pt x="943" y="5442"/>
                      <a:pt x="882" y="5229"/>
                      <a:pt x="791" y="5047"/>
                    </a:cubicBezTo>
                    <a:cubicBezTo>
                      <a:pt x="669" y="4712"/>
                      <a:pt x="578" y="4378"/>
                      <a:pt x="456" y="4044"/>
                    </a:cubicBezTo>
                    <a:cubicBezTo>
                      <a:pt x="426" y="3983"/>
                      <a:pt x="395" y="3922"/>
                      <a:pt x="395" y="3861"/>
                    </a:cubicBezTo>
                    <a:cubicBezTo>
                      <a:pt x="365" y="3618"/>
                      <a:pt x="274" y="3375"/>
                      <a:pt x="152" y="3162"/>
                    </a:cubicBezTo>
                    <a:cubicBezTo>
                      <a:pt x="122" y="3101"/>
                      <a:pt x="92" y="3071"/>
                      <a:pt x="61" y="3071"/>
                    </a:cubicBezTo>
                    <a:cubicBezTo>
                      <a:pt x="31" y="3071"/>
                      <a:pt x="0" y="3101"/>
                      <a:pt x="0" y="3162"/>
                    </a:cubicBezTo>
                    <a:cubicBezTo>
                      <a:pt x="0" y="3223"/>
                      <a:pt x="31" y="3284"/>
                      <a:pt x="31" y="3344"/>
                    </a:cubicBezTo>
                    <a:cubicBezTo>
                      <a:pt x="61" y="3557"/>
                      <a:pt x="122" y="3800"/>
                      <a:pt x="213" y="4013"/>
                    </a:cubicBezTo>
                    <a:cubicBezTo>
                      <a:pt x="274" y="4195"/>
                      <a:pt x="335" y="4378"/>
                      <a:pt x="456" y="4621"/>
                    </a:cubicBezTo>
                    <a:cubicBezTo>
                      <a:pt x="578" y="4955"/>
                      <a:pt x="730" y="5290"/>
                      <a:pt x="851" y="5654"/>
                    </a:cubicBezTo>
                    <a:cubicBezTo>
                      <a:pt x="882" y="5746"/>
                      <a:pt x="912" y="5806"/>
                      <a:pt x="1003" y="5867"/>
                    </a:cubicBezTo>
                    <a:cubicBezTo>
                      <a:pt x="1064" y="5928"/>
                      <a:pt x="1186" y="5928"/>
                      <a:pt x="1277" y="5928"/>
                    </a:cubicBezTo>
                    <a:cubicBezTo>
                      <a:pt x="1338" y="5898"/>
                      <a:pt x="1429" y="5867"/>
                      <a:pt x="1459" y="5806"/>
                    </a:cubicBezTo>
                    <a:cubicBezTo>
                      <a:pt x="1520" y="5776"/>
                      <a:pt x="1520" y="5715"/>
                      <a:pt x="1551" y="5654"/>
                    </a:cubicBezTo>
                    <a:lnTo>
                      <a:pt x="1642" y="5351"/>
                    </a:lnTo>
                    <a:lnTo>
                      <a:pt x="1824" y="4803"/>
                    </a:lnTo>
                    <a:cubicBezTo>
                      <a:pt x="1946" y="4439"/>
                      <a:pt x="2037" y="4074"/>
                      <a:pt x="2158" y="3679"/>
                    </a:cubicBezTo>
                    <a:lnTo>
                      <a:pt x="2341" y="3132"/>
                    </a:lnTo>
                    <a:cubicBezTo>
                      <a:pt x="2462" y="2706"/>
                      <a:pt x="2584" y="2281"/>
                      <a:pt x="2736" y="1855"/>
                    </a:cubicBezTo>
                    <a:cubicBezTo>
                      <a:pt x="2766" y="1703"/>
                      <a:pt x="2827" y="1551"/>
                      <a:pt x="2858" y="1369"/>
                    </a:cubicBezTo>
                    <a:cubicBezTo>
                      <a:pt x="2949" y="1095"/>
                      <a:pt x="3040" y="822"/>
                      <a:pt x="3131" y="518"/>
                    </a:cubicBezTo>
                    <a:cubicBezTo>
                      <a:pt x="3162" y="396"/>
                      <a:pt x="3222" y="244"/>
                      <a:pt x="3253" y="92"/>
                    </a:cubicBezTo>
                    <a:cubicBezTo>
                      <a:pt x="3253" y="62"/>
                      <a:pt x="3253" y="31"/>
                      <a:pt x="32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26"/>
              <p:cNvSpPr/>
              <p:nvPr/>
            </p:nvSpPr>
            <p:spPr>
              <a:xfrm>
                <a:off x="4562477" y="3005975"/>
                <a:ext cx="53452" cy="79721"/>
              </a:xfrm>
              <a:custGeom>
                <a:avLst/>
                <a:gdLst/>
                <a:ahLst/>
                <a:cxnLst/>
                <a:rect l="l" t="t" r="r" b="b"/>
                <a:pathLst>
                  <a:path w="2220" h="3311" extrusionOk="0">
                    <a:moveTo>
                      <a:pt x="2189" y="0"/>
                    </a:moveTo>
                    <a:cubicBezTo>
                      <a:pt x="2189" y="0"/>
                      <a:pt x="2189" y="30"/>
                      <a:pt x="2159" y="30"/>
                    </a:cubicBezTo>
                    <a:lnTo>
                      <a:pt x="2098" y="213"/>
                    </a:lnTo>
                    <a:lnTo>
                      <a:pt x="1916" y="699"/>
                    </a:lnTo>
                    <a:cubicBezTo>
                      <a:pt x="1885" y="790"/>
                      <a:pt x="1855" y="882"/>
                      <a:pt x="1825" y="973"/>
                    </a:cubicBezTo>
                    <a:cubicBezTo>
                      <a:pt x="1764" y="1155"/>
                      <a:pt x="1673" y="1368"/>
                      <a:pt x="1612" y="1550"/>
                    </a:cubicBezTo>
                    <a:lnTo>
                      <a:pt x="1581" y="1641"/>
                    </a:lnTo>
                    <a:lnTo>
                      <a:pt x="1429" y="2006"/>
                    </a:lnTo>
                    <a:lnTo>
                      <a:pt x="1186" y="2614"/>
                    </a:lnTo>
                    <a:lnTo>
                      <a:pt x="1095" y="2888"/>
                    </a:lnTo>
                    <a:lnTo>
                      <a:pt x="1034" y="3009"/>
                    </a:lnTo>
                    <a:cubicBezTo>
                      <a:pt x="999" y="3080"/>
                      <a:pt x="942" y="3110"/>
                      <a:pt x="883" y="3110"/>
                    </a:cubicBezTo>
                    <a:cubicBezTo>
                      <a:pt x="841" y="3110"/>
                      <a:pt x="798" y="3095"/>
                      <a:pt x="761" y="3070"/>
                    </a:cubicBezTo>
                    <a:cubicBezTo>
                      <a:pt x="639" y="2918"/>
                      <a:pt x="518" y="2766"/>
                      <a:pt x="426" y="2614"/>
                    </a:cubicBezTo>
                    <a:cubicBezTo>
                      <a:pt x="396" y="2584"/>
                      <a:pt x="366" y="2553"/>
                      <a:pt x="366" y="2523"/>
                    </a:cubicBezTo>
                    <a:cubicBezTo>
                      <a:pt x="305" y="2401"/>
                      <a:pt x="244" y="2310"/>
                      <a:pt x="122" y="2249"/>
                    </a:cubicBezTo>
                    <a:lnTo>
                      <a:pt x="31" y="2249"/>
                    </a:lnTo>
                    <a:cubicBezTo>
                      <a:pt x="1" y="2249"/>
                      <a:pt x="1" y="2280"/>
                      <a:pt x="1" y="2310"/>
                    </a:cubicBezTo>
                    <a:cubicBezTo>
                      <a:pt x="1" y="2341"/>
                      <a:pt x="31" y="2371"/>
                      <a:pt x="31" y="2432"/>
                    </a:cubicBezTo>
                    <a:cubicBezTo>
                      <a:pt x="62" y="2523"/>
                      <a:pt x="153" y="2644"/>
                      <a:pt x="214" y="2736"/>
                    </a:cubicBezTo>
                    <a:cubicBezTo>
                      <a:pt x="305" y="2796"/>
                      <a:pt x="335" y="2918"/>
                      <a:pt x="396" y="2979"/>
                    </a:cubicBezTo>
                    <a:cubicBezTo>
                      <a:pt x="487" y="3040"/>
                      <a:pt x="548" y="3131"/>
                      <a:pt x="609" y="3192"/>
                    </a:cubicBezTo>
                    <a:cubicBezTo>
                      <a:pt x="679" y="3274"/>
                      <a:pt x="773" y="3311"/>
                      <a:pt x="866" y="3311"/>
                    </a:cubicBezTo>
                    <a:cubicBezTo>
                      <a:pt x="1014" y="3311"/>
                      <a:pt x="1161" y="3219"/>
                      <a:pt x="1217" y="3070"/>
                    </a:cubicBezTo>
                    <a:lnTo>
                      <a:pt x="1429" y="2493"/>
                    </a:lnTo>
                    <a:lnTo>
                      <a:pt x="1612" y="1915"/>
                    </a:lnTo>
                    <a:lnTo>
                      <a:pt x="1703" y="1611"/>
                    </a:lnTo>
                    <a:cubicBezTo>
                      <a:pt x="1794" y="1398"/>
                      <a:pt x="1825" y="1155"/>
                      <a:pt x="1916" y="942"/>
                    </a:cubicBezTo>
                    <a:cubicBezTo>
                      <a:pt x="1946" y="882"/>
                      <a:pt x="1976" y="790"/>
                      <a:pt x="2007" y="699"/>
                    </a:cubicBezTo>
                    <a:lnTo>
                      <a:pt x="2159" y="243"/>
                    </a:lnTo>
                    <a:cubicBezTo>
                      <a:pt x="2189" y="182"/>
                      <a:pt x="2189" y="91"/>
                      <a:pt x="2220" y="30"/>
                    </a:cubicBezTo>
                    <a:lnTo>
                      <a:pt x="222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26"/>
              <p:cNvSpPr/>
              <p:nvPr/>
            </p:nvSpPr>
            <p:spPr>
              <a:xfrm>
                <a:off x="4442451" y="3060848"/>
                <a:ext cx="92987" cy="84921"/>
              </a:xfrm>
              <a:custGeom>
                <a:avLst/>
                <a:gdLst/>
                <a:ahLst/>
                <a:cxnLst/>
                <a:rect l="l" t="t" r="r" b="b"/>
                <a:pathLst>
                  <a:path w="3862" h="3527" extrusionOk="0">
                    <a:moveTo>
                      <a:pt x="3861" y="1"/>
                    </a:moveTo>
                    <a:cubicBezTo>
                      <a:pt x="3831" y="1"/>
                      <a:pt x="3831" y="31"/>
                      <a:pt x="3800" y="62"/>
                    </a:cubicBezTo>
                    <a:lnTo>
                      <a:pt x="3679" y="274"/>
                    </a:lnTo>
                    <a:lnTo>
                      <a:pt x="3314" y="913"/>
                    </a:lnTo>
                    <a:cubicBezTo>
                      <a:pt x="3223" y="1034"/>
                      <a:pt x="3162" y="1156"/>
                      <a:pt x="3101" y="1277"/>
                    </a:cubicBezTo>
                    <a:cubicBezTo>
                      <a:pt x="2980" y="1551"/>
                      <a:pt x="2828" y="1794"/>
                      <a:pt x="2676" y="2037"/>
                    </a:cubicBezTo>
                    <a:cubicBezTo>
                      <a:pt x="2676" y="2068"/>
                      <a:pt x="2645" y="2098"/>
                      <a:pt x="2615" y="2098"/>
                    </a:cubicBezTo>
                    <a:cubicBezTo>
                      <a:pt x="2597" y="2107"/>
                      <a:pt x="2577" y="2111"/>
                      <a:pt x="2556" y="2111"/>
                    </a:cubicBezTo>
                    <a:cubicBezTo>
                      <a:pt x="2506" y="2111"/>
                      <a:pt x="2454" y="2089"/>
                      <a:pt x="2433" y="2068"/>
                    </a:cubicBezTo>
                    <a:lnTo>
                      <a:pt x="2220" y="1855"/>
                    </a:lnTo>
                    <a:lnTo>
                      <a:pt x="1885" y="1521"/>
                    </a:lnTo>
                    <a:lnTo>
                      <a:pt x="1733" y="1369"/>
                    </a:lnTo>
                    <a:cubicBezTo>
                      <a:pt x="1673" y="1308"/>
                      <a:pt x="1612" y="1247"/>
                      <a:pt x="1551" y="1217"/>
                    </a:cubicBezTo>
                    <a:cubicBezTo>
                      <a:pt x="1505" y="1186"/>
                      <a:pt x="1460" y="1171"/>
                      <a:pt x="1414" y="1171"/>
                    </a:cubicBezTo>
                    <a:cubicBezTo>
                      <a:pt x="1369" y="1171"/>
                      <a:pt x="1323" y="1186"/>
                      <a:pt x="1278" y="1217"/>
                    </a:cubicBezTo>
                    <a:cubicBezTo>
                      <a:pt x="1217" y="1247"/>
                      <a:pt x="1156" y="1308"/>
                      <a:pt x="1126" y="1399"/>
                    </a:cubicBezTo>
                    <a:lnTo>
                      <a:pt x="943" y="1764"/>
                    </a:lnTo>
                    <a:cubicBezTo>
                      <a:pt x="882" y="1885"/>
                      <a:pt x="791" y="2007"/>
                      <a:pt x="730" y="2159"/>
                    </a:cubicBezTo>
                    <a:cubicBezTo>
                      <a:pt x="609" y="2372"/>
                      <a:pt x="487" y="2615"/>
                      <a:pt x="366" y="2828"/>
                    </a:cubicBezTo>
                    <a:cubicBezTo>
                      <a:pt x="335" y="2858"/>
                      <a:pt x="305" y="2919"/>
                      <a:pt x="274" y="2949"/>
                    </a:cubicBezTo>
                    <a:cubicBezTo>
                      <a:pt x="153" y="3071"/>
                      <a:pt x="62" y="3253"/>
                      <a:pt x="1" y="3435"/>
                    </a:cubicBezTo>
                    <a:cubicBezTo>
                      <a:pt x="1" y="3466"/>
                      <a:pt x="1" y="3527"/>
                      <a:pt x="1" y="3527"/>
                    </a:cubicBezTo>
                    <a:lnTo>
                      <a:pt x="92" y="3527"/>
                    </a:lnTo>
                    <a:cubicBezTo>
                      <a:pt x="153" y="3496"/>
                      <a:pt x="183" y="3466"/>
                      <a:pt x="214" y="3435"/>
                    </a:cubicBezTo>
                    <a:cubicBezTo>
                      <a:pt x="335" y="3283"/>
                      <a:pt x="426" y="3162"/>
                      <a:pt x="487" y="3010"/>
                    </a:cubicBezTo>
                    <a:cubicBezTo>
                      <a:pt x="548" y="2888"/>
                      <a:pt x="639" y="2736"/>
                      <a:pt x="700" y="2615"/>
                    </a:cubicBezTo>
                    <a:cubicBezTo>
                      <a:pt x="822" y="2372"/>
                      <a:pt x="943" y="2128"/>
                      <a:pt x="1065" y="1885"/>
                    </a:cubicBezTo>
                    <a:lnTo>
                      <a:pt x="1217" y="1612"/>
                    </a:lnTo>
                    <a:lnTo>
                      <a:pt x="1308" y="1429"/>
                    </a:lnTo>
                    <a:cubicBezTo>
                      <a:pt x="1327" y="1372"/>
                      <a:pt x="1371" y="1350"/>
                      <a:pt x="1416" y="1350"/>
                    </a:cubicBezTo>
                    <a:cubicBezTo>
                      <a:pt x="1442" y="1350"/>
                      <a:pt x="1468" y="1357"/>
                      <a:pt x="1490" y="1369"/>
                    </a:cubicBezTo>
                    <a:lnTo>
                      <a:pt x="1642" y="1521"/>
                    </a:lnTo>
                    <a:lnTo>
                      <a:pt x="2281" y="2098"/>
                    </a:lnTo>
                    <a:cubicBezTo>
                      <a:pt x="2341" y="2189"/>
                      <a:pt x="2402" y="2220"/>
                      <a:pt x="2493" y="2250"/>
                    </a:cubicBezTo>
                    <a:cubicBezTo>
                      <a:pt x="2585" y="2250"/>
                      <a:pt x="2676" y="2220"/>
                      <a:pt x="2767" y="2159"/>
                    </a:cubicBezTo>
                    <a:cubicBezTo>
                      <a:pt x="2919" y="1855"/>
                      <a:pt x="3040" y="1551"/>
                      <a:pt x="3223" y="1277"/>
                    </a:cubicBezTo>
                    <a:cubicBezTo>
                      <a:pt x="3284" y="1156"/>
                      <a:pt x="3344" y="1065"/>
                      <a:pt x="3405" y="943"/>
                    </a:cubicBezTo>
                    <a:lnTo>
                      <a:pt x="3740" y="365"/>
                    </a:lnTo>
                    <a:lnTo>
                      <a:pt x="3861" y="62"/>
                    </a:lnTo>
                    <a:cubicBezTo>
                      <a:pt x="3861" y="31"/>
                      <a:pt x="3861" y="1"/>
                      <a:pt x="38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26"/>
              <p:cNvSpPr/>
              <p:nvPr/>
            </p:nvSpPr>
            <p:spPr>
              <a:xfrm>
                <a:off x="4529539" y="3032773"/>
                <a:ext cx="39559" cy="35731"/>
              </a:xfrm>
              <a:custGeom>
                <a:avLst/>
                <a:gdLst/>
                <a:ahLst/>
                <a:cxnLst/>
                <a:rect l="l" t="t" r="r" b="b"/>
                <a:pathLst>
                  <a:path w="1643" h="1484" extrusionOk="0">
                    <a:moveTo>
                      <a:pt x="828" y="1"/>
                    </a:moveTo>
                    <a:cubicBezTo>
                      <a:pt x="675" y="1"/>
                      <a:pt x="535" y="40"/>
                      <a:pt x="396" y="133"/>
                    </a:cubicBezTo>
                    <a:cubicBezTo>
                      <a:pt x="366" y="164"/>
                      <a:pt x="366" y="164"/>
                      <a:pt x="335" y="194"/>
                    </a:cubicBezTo>
                    <a:cubicBezTo>
                      <a:pt x="244" y="285"/>
                      <a:pt x="153" y="407"/>
                      <a:pt x="123" y="528"/>
                    </a:cubicBezTo>
                    <a:cubicBezTo>
                      <a:pt x="1" y="924"/>
                      <a:pt x="244" y="1349"/>
                      <a:pt x="639" y="1440"/>
                    </a:cubicBezTo>
                    <a:cubicBezTo>
                      <a:pt x="704" y="1462"/>
                      <a:pt x="768" y="1483"/>
                      <a:pt x="833" y="1483"/>
                    </a:cubicBezTo>
                    <a:cubicBezTo>
                      <a:pt x="859" y="1483"/>
                      <a:pt x="886" y="1480"/>
                      <a:pt x="913" y="1471"/>
                    </a:cubicBezTo>
                    <a:cubicBezTo>
                      <a:pt x="1095" y="1440"/>
                      <a:pt x="1247" y="1349"/>
                      <a:pt x="1399" y="1258"/>
                    </a:cubicBezTo>
                    <a:cubicBezTo>
                      <a:pt x="1430" y="1228"/>
                      <a:pt x="1430" y="1197"/>
                      <a:pt x="1460" y="1167"/>
                    </a:cubicBezTo>
                    <a:cubicBezTo>
                      <a:pt x="1582" y="1076"/>
                      <a:pt x="1642" y="954"/>
                      <a:pt x="1612" y="802"/>
                    </a:cubicBezTo>
                    <a:cubicBezTo>
                      <a:pt x="1582" y="772"/>
                      <a:pt x="1582" y="772"/>
                      <a:pt x="1551" y="772"/>
                    </a:cubicBezTo>
                    <a:cubicBezTo>
                      <a:pt x="1541" y="761"/>
                      <a:pt x="1531" y="758"/>
                      <a:pt x="1522" y="758"/>
                    </a:cubicBezTo>
                    <a:cubicBezTo>
                      <a:pt x="1504" y="758"/>
                      <a:pt x="1490" y="772"/>
                      <a:pt x="1490" y="772"/>
                    </a:cubicBezTo>
                    <a:lnTo>
                      <a:pt x="1430" y="863"/>
                    </a:lnTo>
                    <a:cubicBezTo>
                      <a:pt x="1369" y="924"/>
                      <a:pt x="1338" y="1015"/>
                      <a:pt x="1278" y="1076"/>
                    </a:cubicBezTo>
                    <a:cubicBezTo>
                      <a:pt x="1217" y="1136"/>
                      <a:pt x="1186" y="1167"/>
                      <a:pt x="1126" y="1197"/>
                    </a:cubicBezTo>
                    <a:cubicBezTo>
                      <a:pt x="1047" y="1256"/>
                      <a:pt x="956" y="1290"/>
                      <a:pt x="868" y="1290"/>
                    </a:cubicBezTo>
                    <a:cubicBezTo>
                      <a:pt x="820" y="1290"/>
                      <a:pt x="774" y="1279"/>
                      <a:pt x="730" y="1258"/>
                    </a:cubicBezTo>
                    <a:cubicBezTo>
                      <a:pt x="670" y="1258"/>
                      <a:pt x="639" y="1258"/>
                      <a:pt x="578" y="1228"/>
                    </a:cubicBezTo>
                    <a:cubicBezTo>
                      <a:pt x="457" y="1167"/>
                      <a:pt x="366" y="1045"/>
                      <a:pt x="305" y="893"/>
                    </a:cubicBezTo>
                    <a:cubicBezTo>
                      <a:pt x="244" y="741"/>
                      <a:pt x="275" y="589"/>
                      <a:pt x="335" y="437"/>
                    </a:cubicBezTo>
                    <a:cubicBezTo>
                      <a:pt x="366" y="376"/>
                      <a:pt x="427" y="285"/>
                      <a:pt x="487" y="255"/>
                    </a:cubicBezTo>
                    <a:cubicBezTo>
                      <a:pt x="605" y="137"/>
                      <a:pt x="759" y="92"/>
                      <a:pt x="908" y="92"/>
                    </a:cubicBezTo>
                    <a:cubicBezTo>
                      <a:pt x="951" y="92"/>
                      <a:pt x="993" y="96"/>
                      <a:pt x="1034" y="103"/>
                    </a:cubicBezTo>
                    <a:cubicBezTo>
                      <a:pt x="1095" y="133"/>
                      <a:pt x="1156" y="164"/>
                      <a:pt x="1217" y="194"/>
                    </a:cubicBezTo>
                    <a:cubicBezTo>
                      <a:pt x="1399" y="316"/>
                      <a:pt x="1521" y="498"/>
                      <a:pt x="1551" y="711"/>
                    </a:cubicBezTo>
                    <a:cubicBezTo>
                      <a:pt x="1582" y="711"/>
                      <a:pt x="1582" y="711"/>
                      <a:pt x="1582" y="741"/>
                    </a:cubicBezTo>
                    <a:cubicBezTo>
                      <a:pt x="1582" y="711"/>
                      <a:pt x="1582" y="711"/>
                      <a:pt x="1582" y="680"/>
                    </a:cubicBezTo>
                    <a:cubicBezTo>
                      <a:pt x="1582" y="620"/>
                      <a:pt x="1551" y="559"/>
                      <a:pt x="1551" y="498"/>
                    </a:cubicBezTo>
                    <a:cubicBezTo>
                      <a:pt x="1490" y="346"/>
                      <a:pt x="1369" y="194"/>
                      <a:pt x="1247" y="103"/>
                    </a:cubicBezTo>
                    <a:cubicBezTo>
                      <a:pt x="1156" y="42"/>
                      <a:pt x="1065" y="12"/>
                      <a:pt x="974" y="12"/>
                    </a:cubicBezTo>
                    <a:cubicBezTo>
                      <a:pt x="923" y="5"/>
                      <a:pt x="875" y="1"/>
                      <a:pt x="8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26"/>
              <p:cNvSpPr/>
              <p:nvPr/>
            </p:nvSpPr>
            <p:spPr>
              <a:xfrm>
                <a:off x="4532477" y="3035229"/>
                <a:ext cx="24174" cy="16854"/>
              </a:xfrm>
              <a:custGeom>
                <a:avLst/>
                <a:gdLst/>
                <a:ahLst/>
                <a:cxnLst/>
                <a:rect l="l" t="t" r="r" b="b"/>
                <a:pathLst>
                  <a:path w="1004" h="700" extrusionOk="0">
                    <a:moveTo>
                      <a:pt x="973" y="1"/>
                    </a:moveTo>
                    <a:lnTo>
                      <a:pt x="852" y="62"/>
                    </a:lnTo>
                    <a:cubicBezTo>
                      <a:pt x="821" y="92"/>
                      <a:pt x="821" y="92"/>
                      <a:pt x="791" y="122"/>
                    </a:cubicBezTo>
                    <a:cubicBezTo>
                      <a:pt x="760" y="153"/>
                      <a:pt x="730" y="183"/>
                      <a:pt x="669" y="214"/>
                    </a:cubicBezTo>
                    <a:lnTo>
                      <a:pt x="639" y="214"/>
                    </a:lnTo>
                    <a:lnTo>
                      <a:pt x="548" y="274"/>
                    </a:lnTo>
                    <a:lnTo>
                      <a:pt x="426" y="366"/>
                    </a:lnTo>
                    <a:lnTo>
                      <a:pt x="305" y="426"/>
                    </a:lnTo>
                    <a:cubicBezTo>
                      <a:pt x="274" y="426"/>
                      <a:pt x="274" y="426"/>
                      <a:pt x="244" y="457"/>
                    </a:cubicBezTo>
                    <a:cubicBezTo>
                      <a:pt x="213" y="487"/>
                      <a:pt x="153" y="487"/>
                      <a:pt x="122" y="518"/>
                    </a:cubicBezTo>
                    <a:lnTo>
                      <a:pt x="92" y="518"/>
                    </a:lnTo>
                    <a:cubicBezTo>
                      <a:pt x="67" y="505"/>
                      <a:pt x="47" y="498"/>
                      <a:pt x="32" y="498"/>
                    </a:cubicBezTo>
                    <a:cubicBezTo>
                      <a:pt x="11" y="498"/>
                      <a:pt x="1" y="512"/>
                      <a:pt x="1" y="548"/>
                    </a:cubicBezTo>
                    <a:cubicBezTo>
                      <a:pt x="1" y="548"/>
                      <a:pt x="1" y="578"/>
                      <a:pt x="1" y="609"/>
                    </a:cubicBezTo>
                    <a:cubicBezTo>
                      <a:pt x="31" y="609"/>
                      <a:pt x="31" y="639"/>
                      <a:pt x="61" y="670"/>
                    </a:cubicBezTo>
                    <a:lnTo>
                      <a:pt x="92" y="700"/>
                    </a:lnTo>
                    <a:lnTo>
                      <a:pt x="213" y="700"/>
                    </a:lnTo>
                    <a:cubicBezTo>
                      <a:pt x="213" y="670"/>
                      <a:pt x="244" y="670"/>
                      <a:pt x="274" y="609"/>
                    </a:cubicBezTo>
                    <a:cubicBezTo>
                      <a:pt x="305" y="578"/>
                      <a:pt x="335" y="548"/>
                      <a:pt x="365" y="518"/>
                    </a:cubicBezTo>
                    <a:lnTo>
                      <a:pt x="426" y="487"/>
                    </a:lnTo>
                    <a:cubicBezTo>
                      <a:pt x="456" y="457"/>
                      <a:pt x="487" y="426"/>
                      <a:pt x="517" y="396"/>
                    </a:cubicBezTo>
                    <a:cubicBezTo>
                      <a:pt x="578" y="366"/>
                      <a:pt x="608" y="335"/>
                      <a:pt x="639" y="305"/>
                    </a:cubicBezTo>
                    <a:lnTo>
                      <a:pt x="700" y="274"/>
                    </a:lnTo>
                    <a:cubicBezTo>
                      <a:pt x="730" y="244"/>
                      <a:pt x="791" y="183"/>
                      <a:pt x="821" y="153"/>
                    </a:cubicBezTo>
                    <a:cubicBezTo>
                      <a:pt x="852" y="153"/>
                      <a:pt x="852" y="122"/>
                      <a:pt x="882" y="122"/>
                    </a:cubicBezTo>
                    <a:lnTo>
                      <a:pt x="973" y="31"/>
                    </a:lnTo>
                    <a:cubicBezTo>
                      <a:pt x="973" y="31"/>
                      <a:pt x="1004" y="1"/>
                      <a:pt x="10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26"/>
              <p:cNvSpPr/>
              <p:nvPr/>
            </p:nvSpPr>
            <p:spPr>
              <a:xfrm>
                <a:off x="4534668" y="3041826"/>
                <a:ext cx="27834" cy="18323"/>
              </a:xfrm>
              <a:custGeom>
                <a:avLst/>
                <a:gdLst/>
                <a:ahLst/>
                <a:cxnLst/>
                <a:rect l="l" t="t" r="r" b="b"/>
                <a:pathLst>
                  <a:path w="1156" h="761" extrusionOk="0">
                    <a:moveTo>
                      <a:pt x="1156" y="0"/>
                    </a:moveTo>
                    <a:lnTo>
                      <a:pt x="1125" y="31"/>
                    </a:lnTo>
                    <a:lnTo>
                      <a:pt x="973" y="92"/>
                    </a:lnTo>
                    <a:cubicBezTo>
                      <a:pt x="973" y="92"/>
                      <a:pt x="943" y="122"/>
                      <a:pt x="913" y="152"/>
                    </a:cubicBezTo>
                    <a:cubicBezTo>
                      <a:pt x="882" y="183"/>
                      <a:pt x="821" y="213"/>
                      <a:pt x="761" y="244"/>
                    </a:cubicBezTo>
                    <a:lnTo>
                      <a:pt x="639" y="304"/>
                    </a:lnTo>
                    <a:lnTo>
                      <a:pt x="487" y="396"/>
                    </a:lnTo>
                    <a:lnTo>
                      <a:pt x="335" y="456"/>
                    </a:lnTo>
                    <a:cubicBezTo>
                      <a:pt x="335" y="456"/>
                      <a:pt x="305" y="487"/>
                      <a:pt x="274" y="487"/>
                    </a:cubicBezTo>
                    <a:cubicBezTo>
                      <a:pt x="214" y="517"/>
                      <a:pt x="183" y="548"/>
                      <a:pt x="122" y="548"/>
                    </a:cubicBezTo>
                    <a:lnTo>
                      <a:pt x="92" y="548"/>
                    </a:lnTo>
                    <a:cubicBezTo>
                      <a:pt x="76" y="539"/>
                      <a:pt x="62" y="536"/>
                      <a:pt x="50" y="536"/>
                    </a:cubicBezTo>
                    <a:cubicBezTo>
                      <a:pt x="17" y="536"/>
                      <a:pt x="1" y="564"/>
                      <a:pt x="1" y="608"/>
                    </a:cubicBezTo>
                    <a:lnTo>
                      <a:pt x="1" y="669"/>
                    </a:lnTo>
                    <a:cubicBezTo>
                      <a:pt x="1" y="669"/>
                      <a:pt x="31" y="700"/>
                      <a:pt x="31" y="730"/>
                    </a:cubicBezTo>
                    <a:lnTo>
                      <a:pt x="92" y="760"/>
                    </a:lnTo>
                    <a:lnTo>
                      <a:pt x="214" y="760"/>
                    </a:lnTo>
                    <a:cubicBezTo>
                      <a:pt x="244" y="730"/>
                      <a:pt x="274" y="730"/>
                      <a:pt x="274" y="700"/>
                    </a:cubicBezTo>
                    <a:cubicBezTo>
                      <a:pt x="305" y="669"/>
                      <a:pt x="365" y="639"/>
                      <a:pt x="396" y="608"/>
                    </a:cubicBezTo>
                    <a:lnTo>
                      <a:pt x="457" y="578"/>
                    </a:lnTo>
                    <a:cubicBezTo>
                      <a:pt x="487" y="548"/>
                      <a:pt x="548" y="517"/>
                      <a:pt x="609" y="487"/>
                    </a:cubicBezTo>
                    <a:cubicBezTo>
                      <a:pt x="639" y="456"/>
                      <a:pt x="669" y="426"/>
                      <a:pt x="730" y="396"/>
                    </a:cubicBezTo>
                    <a:lnTo>
                      <a:pt x="791" y="335"/>
                    </a:lnTo>
                    <a:cubicBezTo>
                      <a:pt x="852" y="304"/>
                      <a:pt x="943" y="213"/>
                      <a:pt x="943" y="213"/>
                    </a:cubicBezTo>
                    <a:cubicBezTo>
                      <a:pt x="973" y="213"/>
                      <a:pt x="1004" y="183"/>
                      <a:pt x="1004" y="183"/>
                    </a:cubicBezTo>
                    <a:lnTo>
                      <a:pt x="1125" y="92"/>
                    </a:lnTo>
                    <a:cubicBezTo>
                      <a:pt x="1125" y="61"/>
                      <a:pt x="1156" y="61"/>
                      <a:pt x="1156" y="31"/>
                    </a:cubicBezTo>
                    <a:lnTo>
                      <a:pt x="115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26"/>
              <p:cNvSpPr/>
              <p:nvPr/>
            </p:nvSpPr>
            <p:spPr>
              <a:xfrm>
                <a:off x="4541265" y="3051337"/>
                <a:ext cx="23427" cy="15386"/>
              </a:xfrm>
              <a:custGeom>
                <a:avLst/>
                <a:gdLst/>
                <a:ahLst/>
                <a:cxnLst/>
                <a:rect l="l" t="t" r="r" b="b"/>
                <a:pathLst>
                  <a:path w="973" h="639" extrusionOk="0">
                    <a:moveTo>
                      <a:pt x="973" y="1"/>
                    </a:moveTo>
                    <a:cubicBezTo>
                      <a:pt x="943" y="31"/>
                      <a:pt x="943" y="31"/>
                      <a:pt x="943" y="31"/>
                    </a:cubicBezTo>
                    <a:lnTo>
                      <a:pt x="821" y="61"/>
                    </a:lnTo>
                    <a:cubicBezTo>
                      <a:pt x="791" y="92"/>
                      <a:pt x="791" y="92"/>
                      <a:pt x="760" y="122"/>
                    </a:cubicBezTo>
                    <a:cubicBezTo>
                      <a:pt x="730" y="153"/>
                      <a:pt x="669" y="183"/>
                      <a:pt x="639" y="183"/>
                    </a:cubicBezTo>
                    <a:lnTo>
                      <a:pt x="547" y="244"/>
                    </a:lnTo>
                    <a:lnTo>
                      <a:pt x="426" y="305"/>
                    </a:lnTo>
                    <a:lnTo>
                      <a:pt x="304" y="365"/>
                    </a:lnTo>
                    <a:cubicBezTo>
                      <a:pt x="274" y="396"/>
                      <a:pt x="243" y="396"/>
                      <a:pt x="243" y="426"/>
                    </a:cubicBezTo>
                    <a:cubicBezTo>
                      <a:pt x="213" y="426"/>
                      <a:pt x="152" y="457"/>
                      <a:pt x="122" y="457"/>
                    </a:cubicBezTo>
                    <a:lnTo>
                      <a:pt x="91" y="457"/>
                    </a:lnTo>
                    <a:cubicBezTo>
                      <a:pt x="74" y="448"/>
                      <a:pt x="58" y="444"/>
                      <a:pt x="46" y="444"/>
                    </a:cubicBezTo>
                    <a:cubicBezTo>
                      <a:pt x="16" y="444"/>
                      <a:pt x="0" y="465"/>
                      <a:pt x="0" y="487"/>
                    </a:cubicBezTo>
                    <a:cubicBezTo>
                      <a:pt x="0" y="517"/>
                      <a:pt x="0" y="517"/>
                      <a:pt x="0" y="548"/>
                    </a:cubicBezTo>
                    <a:cubicBezTo>
                      <a:pt x="0" y="578"/>
                      <a:pt x="31" y="578"/>
                      <a:pt x="31" y="609"/>
                    </a:cubicBezTo>
                    <a:lnTo>
                      <a:pt x="91" y="639"/>
                    </a:lnTo>
                    <a:lnTo>
                      <a:pt x="183" y="639"/>
                    </a:lnTo>
                    <a:cubicBezTo>
                      <a:pt x="213" y="639"/>
                      <a:pt x="243" y="639"/>
                      <a:pt x="243" y="609"/>
                    </a:cubicBezTo>
                    <a:cubicBezTo>
                      <a:pt x="274" y="578"/>
                      <a:pt x="304" y="548"/>
                      <a:pt x="335" y="548"/>
                    </a:cubicBezTo>
                    <a:lnTo>
                      <a:pt x="395" y="517"/>
                    </a:lnTo>
                    <a:lnTo>
                      <a:pt x="487" y="426"/>
                    </a:lnTo>
                    <a:cubicBezTo>
                      <a:pt x="547" y="396"/>
                      <a:pt x="578" y="365"/>
                      <a:pt x="608" y="335"/>
                    </a:cubicBezTo>
                    <a:cubicBezTo>
                      <a:pt x="639" y="305"/>
                      <a:pt x="639" y="305"/>
                      <a:pt x="669" y="305"/>
                    </a:cubicBezTo>
                    <a:cubicBezTo>
                      <a:pt x="699" y="274"/>
                      <a:pt x="760" y="183"/>
                      <a:pt x="791" y="183"/>
                    </a:cubicBezTo>
                    <a:cubicBezTo>
                      <a:pt x="821" y="183"/>
                      <a:pt x="851" y="153"/>
                      <a:pt x="851" y="153"/>
                    </a:cubicBezTo>
                    <a:lnTo>
                      <a:pt x="912" y="61"/>
                    </a:lnTo>
                    <a:lnTo>
                      <a:pt x="973" y="31"/>
                    </a:lnTo>
                    <a:lnTo>
                      <a:pt x="97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26"/>
              <p:cNvSpPr/>
              <p:nvPr/>
            </p:nvSpPr>
            <p:spPr>
              <a:xfrm>
                <a:off x="4609332" y="2975035"/>
                <a:ext cx="38067" cy="35900"/>
              </a:xfrm>
              <a:custGeom>
                <a:avLst/>
                <a:gdLst/>
                <a:ahLst/>
                <a:cxnLst/>
                <a:rect l="l" t="t" r="r" b="b"/>
                <a:pathLst>
                  <a:path w="1581" h="1491" extrusionOk="0">
                    <a:moveTo>
                      <a:pt x="813" y="1"/>
                    </a:moveTo>
                    <a:cubicBezTo>
                      <a:pt x="656" y="1"/>
                      <a:pt x="490" y="55"/>
                      <a:pt x="365" y="130"/>
                    </a:cubicBezTo>
                    <a:cubicBezTo>
                      <a:pt x="334" y="160"/>
                      <a:pt x="304" y="160"/>
                      <a:pt x="274" y="191"/>
                    </a:cubicBezTo>
                    <a:cubicBezTo>
                      <a:pt x="182" y="282"/>
                      <a:pt x="91" y="404"/>
                      <a:pt x="61" y="525"/>
                    </a:cubicBezTo>
                    <a:cubicBezTo>
                      <a:pt x="0" y="738"/>
                      <a:pt x="30" y="951"/>
                      <a:pt x="152" y="1133"/>
                    </a:cubicBezTo>
                    <a:cubicBezTo>
                      <a:pt x="243" y="1285"/>
                      <a:pt x="395" y="1407"/>
                      <a:pt x="578" y="1467"/>
                    </a:cubicBezTo>
                    <a:cubicBezTo>
                      <a:pt x="623" y="1483"/>
                      <a:pt x="669" y="1490"/>
                      <a:pt x="718" y="1490"/>
                    </a:cubicBezTo>
                    <a:cubicBezTo>
                      <a:pt x="768" y="1490"/>
                      <a:pt x="821" y="1483"/>
                      <a:pt x="882" y="1467"/>
                    </a:cubicBezTo>
                    <a:cubicBezTo>
                      <a:pt x="1034" y="1437"/>
                      <a:pt x="1216" y="1376"/>
                      <a:pt x="1338" y="1255"/>
                    </a:cubicBezTo>
                    <a:cubicBezTo>
                      <a:pt x="1368" y="1224"/>
                      <a:pt x="1398" y="1194"/>
                      <a:pt x="1429" y="1163"/>
                    </a:cubicBezTo>
                    <a:cubicBezTo>
                      <a:pt x="1550" y="1103"/>
                      <a:pt x="1581" y="951"/>
                      <a:pt x="1550" y="829"/>
                    </a:cubicBezTo>
                    <a:cubicBezTo>
                      <a:pt x="1550" y="799"/>
                      <a:pt x="1520" y="768"/>
                      <a:pt x="1489" y="768"/>
                    </a:cubicBezTo>
                    <a:cubicBezTo>
                      <a:pt x="1459" y="768"/>
                      <a:pt x="1429" y="768"/>
                      <a:pt x="1429" y="799"/>
                    </a:cubicBezTo>
                    <a:lnTo>
                      <a:pt x="1368" y="860"/>
                    </a:lnTo>
                    <a:cubicBezTo>
                      <a:pt x="1307" y="951"/>
                      <a:pt x="1277" y="1011"/>
                      <a:pt x="1216" y="1103"/>
                    </a:cubicBezTo>
                    <a:cubicBezTo>
                      <a:pt x="1155" y="1133"/>
                      <a:pt x="1094" y="1194"/>
                      <a:pt x="1064" y="1224"/>
                    </a:cubicBezTo>
                    <a:cubicBezTo>
                      <a:pt x="975" y="1269"/>
                      <a:pt x="870" y="1297"/>
                      <a:pt x="760" y="1297"/>
                    </a:cubicBezTo>
                    <a:cubicBezTo>
                      <a:pt x="720" y="1297"/>
                      <a:pt x="679" y="1293"/>
                      <a:pt x="638" y="1285"/>
                    </a:cubicBezTo>
                    <a:cubicBezTo>
                      <a:pt x="608" y="1255"/>
                      <a:pt x="547" y="1255"/>
                      <a:pt x="517" y="1224"/>
                    </a:cubicBezTo>
                    <a:cubicBezTo>
                      <a:pt x="365" y="1163"/>
                      <a:pt x="274" y="1042"/>
                      <a:pt x="243" y="890"/>
                    </a:cubicBezTo>
                    <a:cubicBezTo>
                      <a:pt x="182" y="738"/>
                      <a:pt x="182" y="586"/>
                      <a:pt x="274" y="434"/>
                    </a:cubicBezTo>
                    <a:cubicBezTo>
                      <a:pt x="374" y="233"/>
                      <a:pt x="579" y="115"/>
                      <a:pt x="802" y="115"/>
                    </a:cubicBezTo>
                    <a:cubicBezTo>
                      <a:pt x="848" y="115"/>
                      <a:pt x="895" y="120"/>
                      <a:pt x="942" y="130"/>
                    </a:cubicBezTo>
                    <a:cubicBezTo>
                      <a:pt x="1034" y="130"/>
                      <a:pt x="1094" y="160"/>
                      <a:pt x="1155" y="191"/>
                    </a:cubicBezTo>
                    <a:cubicBezTo>
                      <a:pt x="1277" y="282"/>
                      <a:pt x="1368" y="373"/>
                      <a:pt x="1429" y="495"/>
                    </a:cubicBezTo>
                    <a:cubicBezTo>
                      <a:pt x="1459" y="556"/>
                      <a:pt x="1459" y="647"/>
                      <a:pt x="1489" y="708"/>
                    </a:cubicBezTo>
                    <a:cubicBezTo>
                      <a:pt x="1489" y="708"/>
                      <a:pt x="1489" y="738"/>
                      <a:pt x="1520" y="738"/>
                    </a:cubicBezTo>
                    <a:cubicBezTo>
                      <a:pt x="1520" y="738"/>
                      <a:pt x="1520" y="708"/>
                      <a:pt x="1520" y="677"/>
                    </a:cubicBezTo>
                    <a:cubicBezTo>
                      <a:pt x="1520" y="616"/>
                      <a:pt x="1520" y="586"/>
                      <a:pt x="1489" y="525"/>
                    </a:cubicBezTo>
                    <a:cubicBezTo>
                      <a:pt x="1429" y="343"/>
                      <a:pt x="1338" y="221"/>
                      <a:pt x="1186" y="100"/>
                    </a:cubicBezTo>
                    <a:cubicBezTo>
                      <a:pt x="1094" y="69"/>
                      <a:pt x="1003" y="8"/>
                      <a:pt x="912" y="8"/>
                    </a:cubicBezTo>
                    <a:cubicBezTo>
                      <a:pt x="880" y="3"/>
                      <a:pt x="846" y="1"/>
                      <a:pt x="8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26"/>
              <p:cNvSpPr/>
              <p:nvPr/>
            </p:nvSpPr>
            <p:spPr>
              <a:xfrm>
                <a:off x="4610777" y="2978165"/>
                <a:ext cx="23451" cy="16662"/>
              </a:xfrm>
              <a:custGeom>
                <a:avLst/>
                <a:gdLst/>
                <a:ahLst/>
                <a:cxnLst/>
                <a:rect l="l" t="t" r="r" b="b"/>
                <a:pathLst>
                  <a:path w="974" h="692" extrusionOk="0">
                    <a:moveTo>
                      <a:pt x="974" y="0"/>
                    </a:moveTo>
                    <a:cubicBezTo>
                      <a:pt x="974" y="0"/>
                      <a:pt x="943" y="30"/>
                      <a:pt x="943" y="30"/>
                    </a:cubicBezTo>
                    <a:lnTo>
                      <a:pt x="822" y="91"/>
                    </a:lnTo>
                    <a:cubicBezTo>
                      <a:pt x="822" y="91"/>
                      <a:pt x="791" y="91"/>
                      <a:pt x="761" y="122"/>
                    </a:cubicBezTo>
                    <a:cubicBezTo>
                      <a:pt x="730" y="152"/>
                      <a:pt x="700" y="182"/>
                      <a:pt x="639" y="213"/>
                    </a:cubicBezTo>
                    <a:lnTo>
                      <a:pt x="578" y="274"/>
                    </a:lnTo>
                    <a:lnTo>
                      <a:pt x="426" y="334"/>
                    </a:lnTo>
                    <a:lnTo>
                      <a:pt x="305" y="395"/>
                    </a:lnTo>
                    <a:cubicBezTo>
                      <a:pt x="274" y="426"/>
                      <a:pt x="274" y="426"/>
                      <a:pt x="244" y="456"/>
                    </a:cubicBezTo>
                    <a:cubicBezTo>
                      <a:pt x="214" y="456"/>
                      <a:pt x="153" y="486"/>
                      <a:pt x="122" y="486"/>
                    </a:cubicBezTo>
                    <a:lnTo>
                      <a:pt x="92" y="486"/>
                    </a:lnTo>
                    <a:cubicBezTo>
                      <a:pt x="76" y="478"/>
                      <a:pt x="62" y="474"/>
                      <a:pt x="50" y="474"/>
                    </a:cubicBezTo>
                    <a:cubicBezTo>
                      <a:pt x="17" y="474"/>
                      <a:pt x="1" y="503"/>
                      <a:pt x="1" y="547"/>
                    </a:cubicBezTo>
                    <a:cubicBezTo>
                      <a:pt x="1" y="547"/>
                      <a:pt x="1" y="578"/>
                      <a:pt x="1" y="578"/>
                    </a:cubicBezTo>
                    <a:cubicBezTo>
                      <a:pt x="31" y="608"/>
                      <a:pt x="31" y="608"/>
                      <a:pt x="62" y="638"/>
                    </a:cubicBezTo>
                    <a:lnTo>
                      <a:pt x="92" y="669"/>
                    </a:lnTo>
                    <a:cubicBezTo>
                      <a:pt x="107" y="684"/>
                      <a:pt x="122" y="692"/>
                      <a:pt x="141" y="692"/>
                    </a:cubicBezTo>
                    <a:cubicBezTo>
                      <a:pt x="160" y="692"/>
                      <a:pt x="183" y="684"/>
                      <a:pt x="214" y="669"/>
                    </a:cubicBezTo>
                    <a:cubicBezTo>
                      <a:pt x="214" y="669"/>
                      <a:pt x="244" y="669"/>
                      <a:pt x="244" y="638"/>
                    </a:cubicBezTo>
                    <a:cubicBezTo>
                      <a:pt x="274" y="608"/>
                      <a:pt x="305" y="578"/>
                      <a:pt x="335" y="547"/>
                    </a:cubicBezTo>
                    <a:lnTo>
                      <a:pt x="396" y="517"/>
                    </a:lnTo>
                    <a:cubicBezTo>
                      <a:pt x="426" y="517"/>
                      <a:pt x="457" y="486"/>
                      <a:pt x="518" y="456"/>
                    </a:cubicBezTo>
                    <a:cubicBezTo>
                      <a:pt x="548" y="426"/>
                      <a:pt x="578" y="365"/>
                      <a:pt x="609" y="334"/>
                    </a:cubicBezTo>
                    <a:cubicBezTo>
                      <a:pt x="639" y="334"/>
                      <a:pt x="639" y="304"/>
                      <a:pt x="670" y="304"/>
                    </a:cubicBezTo>
                    <a:cubicBezTo>
                      <a:pt x="730" y="274"/>
                      <a:pt x="791" y="182"/>
                      <a:pt x="791" y="182"/>
                    </a:cubicBezTo>
                    <a:cubicBezTo>
                      <a:pt x="822" y="182"/>
                      <a:pt x="852" y="152"/>
                      <a:pt x="852" y="152"/>
                    </a:cubicBezTo>
                    <a:lnTo>
                      <a:pt x="943" y="61"/>
                    </a:lnTo>
                    <a:cubicBezTo>
                      <a:pt x="943" y="61"/>
                      <a:pt x="974" y="30"/>
                      <a:pt x="974" y="30"/>
                    </a:cubicBezTo>
                    <a:lnTo>
                      <a:pt x="9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26"/>
              <p:cNvSpPr/>
              <p:nvPr/>
            </p:nvSpPr>
            <p:spPr>
              <a:xfrm>
                <a:off x="4612992" y="2984739"/>
                <a:ext cx="28556" cy="18130"/>
              </a:xfrm>
              <a:custGeom>
                <a:avLst/>
                <a:gdLst/>
                <a:ahLst/>
                <a:cxnLst/>
                <a:rect l="l" t="t" r="r" b="b"/>
                <a:pathLst>
                  <a:path w="1186" h="753" extrusionOk="0">
                    <a:moveTo>
                      <a:pt x="1155" y="1"/>
                    </a:moveTo>
                    <a:lnTo>
                      <a:pt x="1125" y="31"/>
                    </a:lnTo>
                    <a:lnTo>
                      <a:pt x="1003" y="92"/>
                    </a:lnTo>
                    <a:cubicBezTo>
                      <a:pt x="973" y="92"/>
                      <a:pt x="942" y="122"/>
                      <a:pt x="912" y="122"/>
                    </a:cubicBezTo>
                    <a:cubicBezTo>
                      <a:pt x="882" y="183"/>
                      <a:pt x="821" y="213"/>
                      <a:pt x="790" y="213"/>
                    </a:cubicBezTo>
                    <a:lnTo>
                      <a:pt x="760" y="213"/>
                    </a:lnTo>
                    <a:lnTo>
                      <a:pt x="669" y="274"/>
                    </a:lnTo>
                    <a:lnTo>
                      <a:pt x="486" y="365"/>
                    </a:lnTo>
                    <a:lnTo>
                      <a:pt x="365" y="457"/>
                    </a:lnTo>
                    <a:cubicBezTo>
                      <a:pt x="334" y="457"/>
                      <a:pt x="304" y="487"/>
                      <a:pt x="274" y="487"/>
                    </a:cubicBezTo>
                    <a:cubicBezTo>
                      <a:pt x="243" y="517"/>
                      <a:pt x="182" y="548"/>
                      <a:pt x="122" y="548"/>
                    </a:cubicBezTo>
                    <a:lnTo>
                      <a:pt x="91" y="548"/>
                    </a:lnTo>
                    <a:cubicBezTo>
                      <a:pt x="75" y="540"/>
                      <a:pt x="61" y="536"/>
                      <a:pt x="49" y="536"/>
                    </a:cubicBezTo>
                    <a:cubicBezTo>
                      <a:pt x="16" y="536"/>
                      <a:pt x="0" y="564"/>
                      <a:pt x="0" y="608"/>
                    </a:cubicBezTo>
                    <a:lnTo>
                      <a:pt x="0" y="639"/>
                    </a:lnTo>
                    <a:cubicBezTo>
                      <a:pt x="30" y="700"/>
                      <a:pt x="61" y="730"/>
                      <a:pt x="91" y="730"/>
                    </a:cubicBezTo>
                    <a:cubicBezTo>
                      <a:pt x="106" y="745"/>
                      <a:pt x="129" y="753"/>
                      <a:pt x="152" y="753"/>
                    </a:cubicBezTo>
                    <a:cubicBezTo>
                      <a:pt x="175" y="753"/>
                      <a:pt x="198" y="745"/>
                      <a:pt x="213" y="730"/>
                    </a:cubicBezTo>
                    <a:cubicBezTo>
                      <a:pt x="243" y="730"/>
                      <a:pt x="274" y="730"/>
                      <a:pt x="304" y="700"/>
                    </a:cubicBezTo>
                    <a:cubicBezTo>
                      <a:pt x="334" y="669"/>
                      <a:pt x="365" y="639"/>
                      <a:pt x="426" y="608"/>
                    </a:cubicBezTo>
                    <a:lnTo>
                      <a:pt x="486" y="578"/>
                    </a:lnTo>
                    <a:lnTo>
                      <a:pt x="608" y="487"/>
                    </a:lnTo>
                    <a:cubicBezTo>
                      <a:pt x="669" y="457"/>
                      <a:pt x="699" y="396"/>
                      <a:pt x="760" y="365"/>
                    </a:cubicBezTo>
                    <a:lnTo>
                      <a:pt x="821" y="335"/>
                    </a:lnTo>
                    <a:cubicBezTo>
                      <a:pt x="882" y="274"/>
                      <a:pt x="942" y="213"/>
                      <a:pt x="973" y="213"/>
                    </a:cubicBezTo>
                    <a:cubicBezTo>
                      <a:pt x="1003" y="183"/>
                      <a:pt x="1003" y="153"/>
                      <a:pt x="1034" y="153"/>
                    </a:cubicBezTo>
                    <a:lnTo>
                      <a:pt x="1155" y="61"/>
                    </a:lnTo>
                    <a:lnTo>
                      <a:pt x="1186" y="31"/>
                    </a:lnTo>
                    <a:lnTo>
                      <a:pt x="118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26"/>
              <p:cNvSpPr/>
              <p:nvPr/>
            </p:nvSpPr>
            <p:spPr>
              <a:xfrm>
                <a:off x="4620312" y="2994249"/>
                <a:ext cx="23427" cy="15410"/>
              </a:xfrm>
              <a:custGeom>
                <a:avLst/>
                <a:gdLst/>
                <a:ahLst/>
                <a:cxnLst/>
                <a:rect l="l" t="t" r="r" b="b"/>
                <a:pathLst>
                  <a:path w="973" h="640" extrusionOk="0">
                    <a:moveTo>
                      <a:pt x="942" y="1"/>
                    </a:moveTo>
                    <a:lnTo>
                      <a:pt x="821" y="62"/>
                    </a:lnTo>
                    <a:cubicBezTo>
                      <a:pt x="790" y="62"/>
                      <a:pt x="790" y="92"/>
                      <a:pt x="760" y="92"/>
                    </a:cubicBezTo>
                    <a:cubicBezTo>
                      <a:pt x="730" y="122"/>
                      <a:pt x="699" y="153"/>
                      <a:pt x="638" y="183"/>
                    </a:cubicBezTo>
                    <a:lnTo>
                      <a:pt x="547" y="244"/>
                    </a:lnTo>
                    <a:lnTo>
                      <a:pt x="426" y="305"/>
                    </a:lnTo>
                    <a:lnTo>
                      <a:pt x="304" y="365"/>
                    </a:lnTo>
                    <a:cubicBezTo>
                      <a:pt x="274" y="365"/>
                      <a:pt x="243" y="396"/>
                      <a:pt x="213" y="396"/>
                    </a:cubicBezTo>
                    <a:cubicBezTo>
                      <a:pt x="182" y="426"/>
                      <a:pt x="152" y="457"/>
                      <a:pt x="91" y="457"/>
                    </a:cubicBezTo>
                    <a:lnTo>
                      <a:pt x="61" y="457"/>
                    </a:lnTo>
                    <a:cubicBezTo>
                      <a:pt x="48" y="444"/>
                      <a:pt x="36" y="437"/>
                      <a:pt x="25" y="437"/>
                    </a:cubicBezTo>
                    <a:cubicBezTo>
                      <a:pt x="10" y="437"/>
                      <a:pt x="0" y="451"/>
                      <a:pt x="0" y="487"/>
                    </a:cubicBezTo>
                    <a:lnTo>
                      <a:pt x="0" y="548"/>
                    </a:lnTo>
                    <a:cubicBezTo>
                      <a:pt x="0" y="548"/>
                      <a:pt x="30" y="578"/>
                      <a:pt x="30" y="609"/>
                    </a:cubicBezTo>
                    <a:cubicBezTo>
                      <a:pt x="61" y="609"/>
                      <a:pt x="61" y="609"/>
                      <a:pt x="91" y="639"/>
                    </a:cubicBezTo>
                    <a:lnTo>
                      <a:pt x="182" y="639"/>
                    </a:lnTo>
                    <a:cubicBezTo>
                      <a:pt x="182" y="609"/>
                      <a:pt x="213" y="609"/>
                      <a:pt x="243" y="578"/>
                    </a:cubicBezTo>
                    <a:cubicBezTo>
                      <a:pt x="274" y="548"/>
                      <a:pt x="304" y="548"/>
                      <a:pt x="365" y="517"/>
                    </a:cubicBezTo>
                    <a:lnTo>
                      <a:pt x="395" y="487"/>
                    </a:lnTo>
                    <a:cubicBezTo>
                      <a:pt x="426" y="457"/>
                      <a:pt x="486" y="457"/>
                      <a:pt x="517" y="426"/>
                    </a:cubicBezTo>
                    <a:lnTo>
                      <a:pt x="608" y="305"/>
                    </a:lnTo>
                    <a:lnTo>
                      <a:pt x="669" y="274"/>
                    </a:lnTo>
                    <a:cubicBezTo>
                      <a:pt x="730" y="244"/>
                      <a:pt x="760" y="183"/>
                      <a:pt x="790" y="183"/>
                    </a:cubicBezTo>
                    <a:cubicBezTo>
                      <a:pt x="821" y="153"/>
                      <a:pt x="821" y="153"/>
                      <a:pt x="851" y="122"/>
                    </a:cubicBezTo>
                    <a:lnTo>
                      <a:pt x="942" y="62"/>
                    </a:lnTo>
                    <a:cubicBezTo>
                      <a:pt x="942" y="31"/>
                      <a:pt x="973" y="3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4" name="Google Shape;1044;p26"/>
            <p:cNvSpPr txBox="1"/>
            <p:nvPr/>
          </p:nvSpPr>
          <p:spPr>
            <a:xfrm>
              <a:off x="3941100"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Sitka Banner" pitchFamily="2" charset="0"/>
                  <a:ea typeface="+mn-ea"/>
                  <a:cs typeface="Arial"/>
                  <a:sym typeface="Fira Sans Extra Condensed Medium"/>
                </a:rPr>
                <a:t>Văn hóa</a:t>
              </a:r>
              <a:endParaRPr kumimoji="0" sz="2800" b="0" i="0" u="none" strike="noStrike" kern="0" cap="none" spc="0" normalizeH="0" baseline="0" noProof="0" dirty="0">
                <a:ln>
                  <a:noFill/>
                </a:ln>
                <a:solidFill>
                  <a:srgbClr val="000000"/>
                </a:solidFill>
                <a:effectLst/>
                <a:uLnTx/>
                <a:uFillTx/>
                <a:latin typeface="Sitka Banner" pitchFamily="2" charset="0"/>
                <a:ea typeface="+mn-ea"/>
                <a:cs typeface="Arial"/>
                <a:sym typeface="Arial"/>
              </a:endParaRPr>
            </a:p>
          </p:txBody>
        </p:sp>
      </p:grpSp>
      <p:sp>
        <p:nvSpPr>
          <p:cNvPr id="5" name="TextBox 4">
            <a:extLst>
              <a:ext uri="{FF2B5EF4-FFF2-40B4-BE49-F238E27FC236}">
                <a16:creationId xmlns:a16="http://schemas.microsoft.com/office/drawing/2014/main" id="{9E350C25-5270-E375-FDBA-94F52F4324B8}"/>
              </a:ext>
            </a:extLst>
          </p:cNvPr>
          <p:cNvSpPr txBox="1"/>
          <p:nvPr/>
        </p:nvSpPr>
        <p:spPr>
          <a:xfrm>
            <a:off x="659965" y="4331790"/>
            <a:ext cx="3272757"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“chia </a:t>
            </a: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66406B4-C8EE-D0C1-E17B-5E507C4D9792}"/>
              </a:ext>
            </a:extLst>
          </p:cNvPr>
          <p:cNvSpPr txBox="1"/>
          <p:nvPr/>
        </p:nvSpPr>
        <p:spPr>
          <a:xfrm>
            <a:off x="4541703" y="1627626"/>
            <a:ext cx="3272757"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Thuộc</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dân</a:t>
            </a:r>
            <a:endPar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8CD8A4-0E8E-D449-2EA9-79D6B8F9AEDA}"/>
              </a:ext>
            </a:extLst>
          </p:cNvPr>
          <p:cNvSpPr txBox="1"/>
          <p:nvPr/>
        </p:nvSpPr>
        <p:spPr>
          <a:xfrm>
            <a:off x="8380082" y="4421598"/>
            <a:ext cx="3493093"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sách</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nô</a:t>
            </a:r>
            <a:r>
              <a:rPr kumimoji="0" lang="en-US" sz="2800" b="0" i="0" u="none" strike="noStrike" kern="1200" cap="none" spc="0" normalizeH="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dịch</a:t>
            </a:r>
            <a:endParaRPr kumimoji="0" lang="en-US" sz="2800" b="0" i="0" u="none" strike="noStrike" kern="1200" cap="none" spc="0" normalizeH="0" baseline="0" noProof="0" dirty="0">
              <a:ln>
                <a:noFill/>
              </a:ln>
              <a:solidFill>
                <a:schemeClr val="bg2">
                  <a:lumMod val="50000"/>
                </a:schemeClr>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92D2883-4309-BC1F-E23B-AD0E514BE443}"/>
              </a:ext>
            </a:extLst>
          </p:cNvPr>
          <p:cNvSpPr txBox="1"/>
          <p:nvPr/>
        </p:nvSpPr>
        <p:spPr>
          <a:xfrm>
            <a:off x="4532217" y="2467152"/>
            <a:ext cx="3272757" cy="86177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Kinh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tế</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nghiệp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lạc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hậu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phụ</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thuộc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3" name="Arrow: Down 2">
            <a:extLst>
              <a:ext uri="{FF2B5EF4-FFF2-40B4-BE49-F238E27FC236}">
                <a16:creationId xmlns:a16="http://schemas.microsoft.com/office/drawing/2014/main" id="{39171CAD-D3E1-CD6C-F6C9-687F72B266CB}"/>
              </a:ext>
            </a:extLst>
          </p:cNvPr>
          <p:cNvSpPr/>
          <p:nvPr/>
        </p:nvSpPr>
        <p:spPr>
          <a:xfrm>
            <a:off x="6042959" y="2127132"/>
            <a:ext cx="283068" cy="2747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5BA8DE-2D68-E667-5280-747003E1FF96}"/>
              </a:ext>
            </a:extLst>
          </p:cNvPr>
          <p:cNvSpPr txBox="1"/>
          <p:nvPr/>
        </p:nvSpPr>
        <p:spPr>
          <a:xfrm>
            <a:off x="500767" y="5236131"/>
            <a:ext cx="3506328"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srgbClr val="002060"/>
                </a:solidFill>
                <a:latin typeface="Sitka Banner" pitchFamily="2" charset="0"/>
                <a:ea typeface="Times New Roman" panose="02020603050405020304" pitchFamily="18" charset="0"/>
                <a:cs typeface="Times New Roman" panose="02020603050405020304" pitchFamily="18" charset="0"/>
              </a:rPr>
              <a:t>Hậu</a:t>
            </a:r>
            <a:r>
              <a:rPr lang="en-US" sz="2800" noProof="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noProof="0" dirty="0" err="1">
                <a:solidFill>
                  <a:srgbClr val="002060"/>
                </a:solidFill>
                <a:latin typeface="Sitka Banner" pitchFamily="2" charset="0"/>
                <a:ea typeface="Times New Roman" panose="02020603050405020304" pitchFamily="18" charset="0"/>
                <a:cs typeface="Times New Roman" panose="02020603050405020304" pitchFamily="18" charset="0"/>
              </a:rPr>
              <a:t>quả</a:t>
            </a:r>
            <a:r>
              <a:rPr lang="en-US" sz="2800" noProof="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noProof="0" dirty="0" err="1">
                <a:solidFill>
                  <a:srgbClr val="002060"/>
                </a:solidFill>
                <a:latin typeface="Sitka Banner" pitchFamily="2" charset="0"/>
                <a:ea typeface="Times New Roman" panose="02020603050405020304" pitchFamily="18" charset="0"/>
                <a:cs typeface="Times New Roman" panose="02020603050405020304" pitchFamily="18" charset="0"/>
              </a:rPr>
              <a:t>nặng</a:t>
            </a:r>
            <a:r>
              <a:rPr lang="en-US" sz="2800" noProof="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noProof="0" dirty="0" err="1">
                <a:solidFill>
                  <a:srgbClr val="002060"/>
                </a:solidFill>
                <a:latin typeface="Sitka Banner" pitchFamily="2" charset="0"/>
                <a:ea typeface="Times New Roman" panose="02020603050405020304" pitchFamily="18" charset="0"/>
                <a:cs typeface="Times New Roman" panose="02020603050405020304" pitchFamily="18" charset="0"/>
              </a:rPr>
              <a:t>nề</a:t>
            </a:r>
            <a:r>
              <a:rPr lang="en-US" sz="2800" noProof="0" dirty="0">
                <a:solidFill>
                  <a:srgbClr val="002060"/>
                </a:solidFill>
                <a:latin typeface="Sitka Banner" pitchFamily="2" charset="0"/>
                <a:ea typeface="Times New Roman" panose="02020603050405020304" pitchFamily="18" charset="0"/>
                <a:cs typeface="Times New Roman" panose="02020603050405020304" pitchFamily="18" charset="0"/>
              </a:rPr>
              <a:t>: chia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rẽ</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tộc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tôn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p>
        </p:txBody>
      </p:sp>
      <p:sp>
        <p:nvSpPr>
          <p:cNvPr id="9" name="Arrow: Down 8">
            <a:extLst>
              <a:ext uri="{FF2B5EF4-FFF2-40B4-BE49-F238E27FC236}">
                <a16:creationId xmlns:a16="http://schemas.microsoft.com/office/drawing/2014/main" id="{6FB41956-D924-FDDF-1F73-9B838B88D950}"/>
              </a:ext>
            </a:extLst>
          </p:cNvPr>
          <p:cNvSpPr/>
          <p:nvPr/>
        </p:nvSpPr>
        <p:spPr>
          <a:xfrm>
            <a:off x="2154809" y="4923323"/>
            <a:ext cx="283068" cy="2747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BD5035-8A92-0353-ABEC-65CBED3764D1}"/>
              </a:ext>
            </a:extLst>
          </p:cNvPr>
          <p:cNvSpPr txBox="1"/>
          <p:nvPr/>
        </p:nvSpPr>
        <p:spPr>
          <a:xfrm>
            <a:off x="8380082" y="5269290"/>
            <a:ext cx="3493093" cy="86177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Làm</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mai</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giá</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hóa</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11" name="Arrow: Down 10">
            <a:extLst>
              <a:ext uri="{FF2B5EF4-FFF2-40B4-BE49-F238E27FC236}">
                <a16:creationId xmlns:a16="http://schemas.microsoft.com/office/drawing/2014/main" id="{2C961951-CE9B-D6C3-392C-0EBDA902BA81}"/>
              </a:ext>
            </a:extLst>
          </p:cNvPr>
          <p:cNvSpPr/>
          <p:nvPr/>
        </p:nvSpPr>
        <p:spPr>
          <a:xfrm>
            <a:off x="10095042" y="4945780"/>
            <a:ext cx="283068" cy="2747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B3BEBC5-3CD1-85DA-1247-8522E365C714}"/>
              </a:ext>
            </a:extLst>
          </p:cNvPr>
          <p:cNvPicPr>
            <a:picLocks noChangeAspect="1"/>
          </p:cNvPicPr>
          <p:nvPr/>
        </p:nvPicPr>
        <p:blipFill>
          <a:blip r:embed="rId3"/>
          <a:stretch>
            <a:fillRect/>
          </a:stretch>
        </p:blipFill>
        <p:spPr>
          <a:xfrm>
            <a:off x="-157633" y="97647"/>
            <a:ext cx="9147397" cy="784027"/>
          </a:xfrm>
          <a:prstGeom prst="rect">
            <a:avLst/>
          </a:prstGeom>
        </p:spPr>
      </p:pic>
      <p:sp>
        <p:nvSpPr>
          <p:cNvPr id="13" name="TextBox 12">
            <a:extLst>
              <a:ext uri="{FF2B5EF4-FFF2-40B4-BE49-F238E27FC236}">
                <a16:creationId xmlns:a16="http://schemas.microsoft.com/office/drawing/2014/main" id="{BEA6E7A5-F23F-665E-5EA0-7D51056D6C6C}"/>
              </a:ext>
            </a:extLst>
          </p:cNvPr>
          <p:cNvSpPr txBox="1"/>
          <p:nvPr/>
        </p:nvSpPr>
        <p:spPr>
          <a:xfrm>
            <a:off x="196693" y="253931"/>
            <a:ext cx="790622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ảnh</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cực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dân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4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FC148-59DA-8989-E40C-6DBFDBC13178}"/>
              </a:ext>
            </a:extLst>
          </p:cNvPr>
          <p:cNvPicPr>
            <a:picLocks noChangeAspect="1"/>
          </p:cNvPicPr>
          <p:nvPr/>
        </p:nvPicPr>
        <p:blipFill>
          <a:blip r:embed="rId3"/>
          <a:stretch>
            <a:fillRect/>
          </a:stretch>
        </p:blipFill>
        <p:spPr>
          <a:xfrm>
            <a:off x="0" y="0"/>
            <a:ext cx="12192000" cy="6857999"/>
          </a:xfrm>
          <a:prstGeom prst="rect">
            <a:avLst/>
          </a:prstGeom>
        </p:spPr>
      </p:pic>
      <p:pic>
        <p:nvPicPr>
          <p:cNvPr id="15" name="Picture 14">
            <a:extLst>
              <a:ext uri="{FF2B5EF4-FFF2-40B4-BE49-F238E27FC236}">
                <a16:creationId xmlns:a16="http://schemas.microsoft.com/office/drawing/2014/main" id="{59E8EB7C-9D7C-7638-8B27-F6AF59490103}"/>
              </a:ext>
            </a:extLst>
          </p:cNvPr>
          <p:cNvPicPr>
            <a:picLocks noChangeAspect="1"/>
          </p:cNvPicPr>
          <p:nvPr/>
        </p:nvPicPr>
        <p:blipFill>
          <a:blip r:embed="rId4"/>
          <a:stretch>
            <a:fillRect/>
          </a:stretch>
        </p:blipFill>
        <p:spPr>
          <a:xfrm>
            <a:off x="7784772" y="4029536"/>
            <a:ext cx="4184431" cy="2690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CC569A9-2A87-E026-B99C-02DDC9D1D8ED}"/>
              </a:ext>
            </a:extLst>
          </p:cNvPr>
          <p:cNvPicPr>
            <a:picLocks noChangeAspect="1"/>
          </p:cNvPicPr>
          <p:nvPr/>
        </p:nvPicPr>
        <p:blipFill>
          <a:blip r:embed="rId5"/>
          <a:stretch>
            <a:fillRect/>
          </a:stretch>
        </p:blipFill>
        <p:spPr>
          <a:xfrm>
            <a:off x="6617858" y="896483"/>
            <a:ext cx="4663414" cy="28524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97D3A370-7D80-BAE5-0A30-C86FFEBCF755}"/>
              </a:ext>
            </a:extLst>
          </p:cNvPr>
          <p:cNvPicPr>
            <a:picLocks noChangeAspect="1"/>
          </p:cNvPicPr>
          <p:nvPr/>
        </p:nvPicPr>
        <p:blipFill>
          <a:blip r:embed="rId6"/>
          <a:stretch>
            <a:fillRect/>
          </a:stretch>
        </p:blipFill>
        <p:spPr>
          <a:xfrm>
            <a:off x="-616890" y="43188"/>
            <a:ext cx="9147397" cy="784027"/>
          </a:xfrm>
          <a:prstGeom prst="rect">
            <a:avLst/>
          </a:prstGeom>
        </p:spPr>
      </p:pic>
      <p:sp>
        <p:nvSpPr>
          <p:cNvPr id="3" name="TextBox 2">
            <a:extLst>
              <a:ext uri="{FF2B5EF4-FFF2-40B4-BE49-F238E27FC236}">
                <a16:creationId xmlns:a16="http://schemas.microsoft.com/office/drawing/2014/main" id="{9BC46A06-1275-5E22-41F7-4311DB60FA29}"/>
              </a:ext>
            </a:extLst>
          </p:cNvPr>
          <p:cNvSpPr txBox="1"/>
          <p:nvPr/>
        </p:nvSpPr>
        <p:spPr>
          <a:xfrm>
            <a:off x="104225" y="271609"/>
            <a:ext cx="7906226"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Những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ảnh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hưởng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tích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cực</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chế</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độ</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thực</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B5DFD91-8128-E8FF-5264-22FADE841703}"/>
              </a:ext>
            </a:extLst>
          </p:cNvPr>
          <p:cNvGrpSpPr/>
          <p:nvPr/>
        </p:nvGrpSpPr>
        <p:grpSpPr>
          <a:xfrm>
            <a:off x="332868" y="1055636"/>
            <a:ext cx="5625328" cy="1469696"/>
            <a:chOff x="6819630" y="1081874"/>
            <a:chExt cx="5253940" cy="2190861"/>
          </a:xfrm>
        </p:grpSpPr>
        <p:grpSp>
          <p:nvGrpSpPr>
            <p:cNvPr id="7" name="Group 11">
              <a:extLst>
                <a:ext uri="{FF2B5EF4-FFF2-40B4-BE49-F238E27FC236}">
                  <a16:creationId xmlns:a16="http://schemas.microsoft.com/office/drawing/2014/main" id="{5C812325-9A0D-9093-54F5-2CC30D468C5F}"/>
                </a:ext>
              </a:extLst>
            </p:cNvPr>
            <p:cNvGrpSpPr>
              <a:grpSpLocks noChangeAspect="1"/>
            </p:cNvGrpSpPr>
            <p:nvPr/>
          </p:nvGrpSpPr>
          <p:grpSpPr>
            <a:xfrm>
              <a:off x="6819630" y="1081874"/>
              <a:ext cx="5253940" cy="2190861"/>
              <a:chOff x="1" y="-7621"/>
              <a:chExt cx="4833620" cy="4726940"/>
            </a:xfrm>
          </p:grpSpPr>
          <p:sp>
            <p:nvSpPr>
              <p:cNvPr id="16" name="Freeform 12">
                <a:extLst>
                  <a:ext uri="{FF2B5EF4-FFF2-40B4-BE49-F238E27FC236}">
                    <a16:creationId xmlns:a16="http://schemas.microsoft.com/office/drawing/2014/main" id="{E26F49FE-719C-4D61-A296-AE064B0810DB}"/>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4" name="TextBox 48">
              <a:extLst>
                <a:ext uri="{FF2B5EF4-FFF2-40B4-BE49-F238E27FC236}">
                  <a16:creationId xmlns:a16="http://schemas.microsoft.com/office/drawing/2014/main" id="{E4FA6116-5E71-8D60-386F-D9B6AF12C6A6}"/>
                </a:ext>
              </a:extLst>
            </p:cNvPr>
            <p:cNvSpPr txBox="1"/>
            <p:nvPr/>
          </p:nvSpPr>
          <p:spPr>
            <a:xfrm>
              <a:off x="7012926" y="1534986"/>
              <a:ext cx="4644089" cy="128463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Phát</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triển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hệ</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thống</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hạ</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tầng</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cơ</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sở</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giao</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thông</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vận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tải</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cầu</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cảng</a:t>
              </a:r>
              <a:r>
                <a:rPr lang="en-US" sz="2800" dirty="0">
                  <a:solidFill>
                    <a:srgbClr val="002060"/>
                  </a:solidFill>
                  <a:latin typeface="Sitka Banner" pitchFamily="2"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9" name="Group 18">
            <a:extLst>
              <a:ext uri="{FF2B5EF4-FFF2-40B4-BE49-F238E27FC236}">
                <a16:creationId xmlns:a16="http://schemas.microsoft.com/office/drawing/2014/main" id="{4A937DE0-B456-74E2-65DB-AF9AD29056C6}"/>
              </a:ext>
            </a:extLst>
          </p:cNvPr>
          <p:cNvGrpSpPr/>
          <p:nvPr/>
        </p:nvGrpSpPr>
        <p:grpSpPr>
          <a:xfrm>
            <a:off x="992530" y="3038546"/>
            <a:ext cx="5625328" cy="1469696"/>
            <a:chOff x="6819630" y="1081874"/>
            <a:chExt cx="5253940" cy="2190861"/>
          </a:xfrm>
        </p:grpSpPr>
        <p:grpSp>
          <p:nvGrpSpPr>
            <p:cNvPr id="20" name="Group 11">
              <a:extLst>
                <a:ext uri="{FF2B5EF4-FFF2-40B4-BE49-F238E27FC236}">
                  <a16:creationId xmlns:a16="http://schemas.microsoft.com/office/drawing/2014/main" id="{FD62EFBA-97C6-B377-A78D-290546369147}"/>
                </a:ext>
              </a:extLst>
            </p:cNvPr>
            <p:cNvGrpSpPr>
              <a:grpSpLocks noChangeAspect="1"/>
            </p:cNvGrpSpPr>
            <p:nvPr/>
          </p:nvGrpSpPr>
          <p:grpSpPr>
            <a:xfrm>
              <a:off x="6819630" y="1081874"/>
              <a:ext cx="5253940" cy="2190861"/>
              <a:chOff x="1" y="-7621"/>
              <a:chExt cx="4833620" cy="4726940"/>
            </a:xfrm>
          </p:grpSpPr>
          <p:sp>
            <p:nvSpPr>
              <p:cNvPr id="22" name="Freeform 12">
                <a:extLst>
                  <a:ext uri="{FF2B5EF4-FFF2-40B4-BE49-F238E27FC236}">
                    <a16:creationId xmlns:a16="http://schemas.microsoft.com/office/drawing/2014/main" id="{C3F24DB2-FCE6-AE0E-48F3-EFF063E49F3E}"/>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21" name="TextBox 48">
              <a:extLst>
                <a:ext uri="{FF2B5EF4-FFF2-40B4-BE49-F238E27FC236}">
                  <a16:creationId xmlns:a16="http://schemas.microsoft.com/office/drawing/2014/main" id="{63A93314-E56D-5A1B-AE2A-226A8B2E5F87}"/>
                </a:ext>
              </a:extLst>
            </p:cNvPr>
            <p:cNvSpPr txBox="1"/>
            <p:nvPr/>
          </p:nvSpPr>
          <p:spPr>
            <a:xfrm>
              <a:off x="7012926" y="1534986"/>
              <a:ext cx="4644089" cy="128463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Du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nhập</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phương</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thức</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sản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xuất</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tư</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chủ</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nghĩa</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vào</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Đông</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Nam Á.</a:t>
              </a:r>
            </a:p>
          </p:txBody>
        </p:sp>
      </p:grpSp>
      <p:grpSp>
        <p:nvGrpSpPr>
          <p:cNvPr id="23" name="Group 22">
            <a:extLst>
              <a:ext uri="{FF2B5EF4-FFF2-40B4-BE49-F238E27FC236}">
                <a16:creationId xmlns:a16="http://schemas.microsoft.com/office/drawing/2014/main" id="{C2539A1C-A64C-4AF9-E730-9E4CB51B4FDD}"/>
              </a:ext>
            </a:extLst>
          </p:cNvPr>
          <p:cNvGrpSpPr/>
          <p:nvPr/>
        </p:nvGrpSpPr>
        <p:grpSpPr>
          <a:xfrm>
            <a:off x="2445745" y="5249877"/>
            <a:ext cx="4898740" cy="1469696"/>
            <a:chOff x="6819630" y="1081874"/>
            <a:chExt cx="5253940" cy="2190861"/>
          </a:xfrm>
        </p:grpSpPr>
        <p:grpSp>
          <p:nvGrpSpPr>
            <p:cNvPr id="24" name="Group 11">
              <a:extLst>
                <a:ext uri="{FF2B5EF4-FFF2-40B4-BE49-F238E27FC236}">
                  <a16:creationId xmlns:a16="http://schemas.microsoft.com/office/drawing/2014/main" id="{5B6B0176-19C5-0002-99F1-5DE2641A0554}"/>
                </a:ext>
              </a:extLst>
            </p:cNvPr>
            <p:cNvGrpSpPr>
              <a:grpSpLocks noChangeAspect="1"/>
            </p:cNvGrpSpPr>
            <p:nvPr/>
          </p:nvGrpSpPr>
          <p:grpSpPr>
            <a:xfrm>
              <a:off x="6819630" y="1081874"/>
              <a:ext cx="5253940" cy="2190861"/>
              <a:chOff x="1" y="-7621"/>
              <a:chExt cx="4833620" cy="4726940"/>
            </a:xfrm>
          </p:grpSpPr>
          <p:sp>
            <p:nvSpPr>
              <p:cNvPr id="26" name="Freeform 12">
                <a:extLst>
                  <a:ext uri="{FF2B5EF4-FFF2-40B4-BE49-F238E27FC236}">
                    <a16:creationId xmlns:a16="http://schemas.microsoft.com/office/drawing/2014/main" id="{BE4B29E6-DE8D-373F-4789-B12DF36EC6C7}"/>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25" name="TextBox 48">
              <a:extLst>
                <a:ext uri="{FF2B5EF4-FFF2-40B4-BE49-F238E27FC236}">
                  <a16:creationId xmlns:a16="http://schemas.microsoft.com/office/drawing/2014/main" id="{4388A2E5-B6AC-B970-F3E7-FAD9323A7C5D}"/>
                </a:ext>
              </a:extLst>
            </p:cNvPr>
            <p:cNvSpPr txBox="1"/>
            <p:nvPr/>
          </p:nvSpPr>
          <p:spPr>
            <a:xfrm>
              <a:off x="7487958" y="1534986"/>
              <a:ext cx="3714520" cy="128463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Thúc</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đẩy</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văn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hóa</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giáo</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dục</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phát</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mn-ea"/>
                  <a:cs typeface="+mn-cs"/>
                </a:rPr>
                <a:t>triển</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spTree>
    <p:extLst>
      <p:ext uri="{BB962C8B-B14F-4D97-AF65-F5344CB8AC3E}">
        <p14:creationId xmlns:p14="http://schemas.microsoft.com/office/powerpoint/2010/main" val="195419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11049-4B19-46E5-35D4-6C2C4D22F25A}"/>
              </a:ext>
            </a:extLst>
          </p:cNvPr>
          <p:cNvPicPr>
            <a:picLocks noChangeAspect="1"/>
          </p:cNvPicPr>
          <p:nvPr/>
        </p:nvPicPr>
        <p:blipFill>
          <a:blip r:embed="rId2"/>
          <a:stretch>
            <a:fillRect/>
          </a:stretch>
        </p:blipFill>
        <p:spPr>
          <a:xfrm>
            <a:off x="0" y="64477"/>
            <a:ext cx="12192000" cy="707803"/>
          </a:xfrm>
          <a:prstGeom prst="rect">
            <a:avLst/>
          </a:prstGeom>
        </p:spPr>
      </p:pic>
      <p:sp>
        <p:nvSpPr>
          <p:cNvPr id="3" name="TextBox 2">
            <a:extLst>
              <a:ext uri="{FF2B5EF4-FFF2-40B4-BE49-F238E27FC236}">
                <a16:creationId xmlns:a16="http://schemas.microsoft.com/office/drawing/2014/main" id="{F68408E5-FC79-48E4-BDC2-4BF546955737}"/>
              </a:ext>
            </a:extLst>
          </p:cNvPr>
          <p:cNvSpPr txBox="1"/>
          <p:nvPr/>
        </p:nvSpPr>
        <p:spPr>
          <a:xfrm>
            <a:off x="3124200" y="117115"/>
            <a:ext cx="5943600" cy="615553"/>
          </a:xfrm>
          <a:prstGeom prst="rect">
            <a:avLst/>
          </a:prstGeom>
          <a:noFill/>
        </p:spPr>
        <p:txBody>
          <a:bodyPr wrap="square" lIns="0" tIns="0" rIns="0" bIns="0"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KHỞI ĐỘNG</a:t>
            </a:r>
          </a:p>
        </p:txBody>
      </p:sp>
      <p:sp>
        <p:nvSpPr>
          <p:cNvPr id="4" name="TextBox 3">
            <a:extLst>
              <a:ext uri="{FF2B5EF4-FFF2-40B4-BE49-F238E27FC236}">
                <a16:creationId xmlns:a16="http://schemas.microsoft.com/office/drawing/2014/main" id="{9F8AE21C-CAE8-853C-009C-82105D3AF01D}"/>
              </a:ext>
            </a:extLst>
          </p:cNvPr>
          <p:cNvSpPr txBox="1"/>
          <p:nvPr/>
        </p:nvSpPr>
        <p:spPr>
          <a:xfrm>
            <a:off x="274848" y="1188585"/>
            <a:ext cx="3944611" cy="2009061"/>
          </a:xfrm>
          <a:prstGeom prst="wedgeRoundRectCallout">
            <a:avLst>
              <a:gd name="adj1" fmla="val -898"/>
              <a:gd name="adj2" fmla="val 7728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002060"/>
                </a:solidFill>
                <a:latin typeface="Sitka Banner" pitchFamily="2" charset="0"/>
                <a:cs typeface="Times New Roman" panose="02020603050405020304" pitchFamily="18" charset="0"/>
              </a:rPr>
              <a:t>Đây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quốc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kì</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quốc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nào</a:t>
            </a:r>
            <a:r>
              <a:rPr lang="en-US" sz="2800" dirty="0">
                <a:solidFill>
                  <a:srgbClr val="002060"/>
                </a:solidFill>
                <a:latin typeface="Sitka Banner" pitchFamily="2" charset="0"/>
                <a:cs typeface="Times New Roman" panose="02020603050405020304" pitchFamily="18" charset="0"/>
              </a:rPr>
              <a:t>? Em </a:t>
            </a:r>
            <a:r>
              <a:rPr lang="en-US" sz="2800" dirty="0" err="1">
                <a:solidFill>
                  <a:srgbClr val="002060"/>
                </a:solidFill>
                <a:latin typeface="Sitka Banner" pitchFamily="2" charset="0"/>
                <a:cs typeface="Times New Roman" panose="02020603050405020304" pitchFamily="18" charset="0"/>
              </a:rPr>
              <a:t>biết</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gì</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về</a:t>
            </a:r>
            <a:r>
              <a:rPr lang="en-US" sz="2800" dirty="0">
                <a:solidFill>
                  <a:srgbClr val="002060"/>
                </a:solidFill>
                <a:latin typeface="Sitka Banner" pitchFamily="2" charset="0"/>
                <a:cs typeface="Times New Roman" panose="02020603050405020304" pitchFamily="18" charset="0"/>
              </a:rPr>
              <a:t> ý </a:t>
            </a:r>
            <a:r>
              <a:rPr lang="en-US" sz="2800" dirty="0" err="1">
                <a:solidFill>
                  <a:srgbClr val="002060"/>
                </a:solidFill>
                <a:latin typeface="Sitka Banner" pitchFamily="2" charset="0"/>
                <a:cs typeface="Times New Roman" panose="02020603050405020304" pitchFamily="18" charset="0"/>
              </a:rPr>
              <a:t>nghĩa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biểu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tượng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lá</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cờ</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này</a:t>
            </a:r>
            <a:r>
              <a:rPr lang="en-US" sz="2800" dirty="0">
                <a:solidFill>
                  <a:srgbClr val="002060"/>
                </a:solidFill>
                <a:latin typeface="Sitka Banner" pitchFamily="2" charset="0"/>
                <a:cs typeface="Times New Roman" panose="02020603050405020304" pitchFamily="18" charset="0"/>
              </a:rPr>
              <a:t>?</a:t>
            </a:r>
          </a:p>
        </p:txBody>
      </p:sp>
      <p:pic>
        <p:nvPicPr>
          <p:cNvPr id="9" name="Picture 2" descr="Start-up-with-us GIFs - Get the best GIF on GIPHY">
            <a:extLst>
              <a:ext uri="{FF2B5EF4-FFF2-40B4-BE49-F238E27FC236}">
                <a16:creationId xmlns:a16="http://schemas.microsoft.com/office/drawing/2014/main" id="{16326BB8-521C-79EF-0EB4-419B3CE4A3D2}"/>
              </a:ext>
            </a:extLst>
          </p:cNvPr>
          <p:cNvPicPr>
            <a:picLocks noChangeAspect="1" noChangeArrowheads="1"/>
          </p:cNvPicPr>
          <p:nvPr/>
        </p:nvPicPr>
        <p:blipFill>
          <a:blip r:embed="rId3">
            <a:clrChange>
              <a:clrFrom>
                <a:srgbClr val="E1E0E3"/>
              </a:clrFrom>
              <a:clrTo>
                <a:srgbClr val="E1E0E3">
                  <a:alpha val="0"/>
                </a:srgbClr>
              </a:clrTo>
            </a:clrChange>
            <a:extLst>
              <a:ext uri="{28A0092B-C50C-407E-A947-70E740481C1C}">
                <a14:useLocalDpi xmlns:a14="http://schemas.microsoft.com/office/drawing/2010/main" val="0"/>
              </a:ext>
            </a:extLst>
          </a:blip>
          <a:srcRect/>
          <a:stretch>
            <a:fillRect/>
          </a:stretch>
        </p:blipFill>
        <p:spPr bwMode="auto">
          <a:xfrm>
            <a:off x="0" y="15715"/>
            <a:ext cx="1182255" cy="756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693AE5-48C2-2B34-DE61-6C9FEF34F7F3}"/>
              </a:ext>
            </a:extLst>
          </p:cNvPr>
          <p:cNvPicPr>
            <a:picLocks noChangeAspect="1"/>
          </p:cNvPicPr>
          <p:nvPr/>
        </p:nvPicPr>
        <p:blipFill>
          <a:blip r:embed="rId4"/>
          <a:stretch>
            <a:fillRect/>
          </a:stretch>
        </p:blipFill>
        <p:spPr>
          <a:xfrm>
            <a:off x="4638100" y="1019175"/>
            <a:ext cx="7279051" cy="5348574"/>
          </a:xfrm>
          <a:prstGeom prst="rect">
            <a:avLst/>
          </a:prstGeom>
        </p:spPr>
      </p:pic>
      <p:pic>
        <p:nvPicPr>
          <p:cNvPr id="6" name="Picture 5">
            <a:extLst>
              <a:ext uri="{FF2B5EF4-FFF2-40B4-BE49-F238E27FC236}">
                <a16:creationId xmlns:a16="http://schemas.microsoft.com/office/drawing/2014/main" id="{1040CAE4-7DA7-D21A-9BD1-7700331D7E19}"/>
              </a:ext>
            </a:extLst>
          </p:cNvPr>
          <p:cNvPicPr>
            <a:picLocks noChangeAspect="1"/>
          </p:cNvPicPr>
          <p:nvPr/>
        </p:nvPicPr>
        <p:blipFill>
          <a:blip r:embed="rId5"/>
          <a:stretch>
            <a:fillRect/>
          </a:stretch>
        </p:blipFill>
        <p:spPr>
          <a:xfrm>
            <a:off x="846490" y="3828687"/>
            <a:ext cx="2943312" cy="2846096"/>
          </a:xfrm>
          <a:prstGeom prst="rect">
            <a:avLst/>
          </a:prstGeom>
        </p:spPr>
      </p:pic>
    </p:spTree>
    <p:extLst>
      <p:ext uri="{BB962C8B-B14F-4D97-AF65-F5344CB8AC3E}">
        <p14:creationId xmlns:p14="http://schemas.microsoft.com/office/powerpoint/2010/main" val="27548970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F1644A-373F-CDD2-0B6B-6775D414814F}"/>
              </a:ext>
            </a:extLst>
          </p:cNvPr>
          <p:cNvPicPr>
            <a:picLocks noGrp="1" noChangeAspect="1"/>
          </p:cNvPicPr>
          <p:nvPr>
            <p:ph idx="1"/>
          </p:nvPr>
        </p:nvPicPr>
        <p:blipFill>
          <a:blip r:embed="rId2"/>
          <a:stretch>
            <a:fillRect/>
          </a:stretch>
        </p:blipFill>
        <p:spPr>
          <a:xfrm>
            <a:off x="5239820" y="2821629"/>
            <a:ext cx="3242103" cy="2716141"/>
          </a:xfrm>
          <a:prstGeom prst="ellipse">
            <a:avLst/>
          </a:prstGeom>
          <a:ln>
            <a:noFill/>
          </a:ln>
          <a:effectLst>
            <a:softEdge rad="112500"/>
          </a:effectLst>
        </p:spPr>
      </p:pic>
      <p:pic>
        <p:nvPicPr>
          <p:cNvPr id="6" name="Picture 5">
            <a:extLst>
              <a:ext uri="{FF2B5EF4-FFF2-40B4-BE49-F238E27FC236}">
                <a16:creationId xmlns:a16="http://schemas.microsoft.com/office/drawing/2014/main" id="{D674BDC1-B22F-3ECA-E470-22B4642A1FA9}"/>
              </a:ext>
            </a:extLst>
          </p:cNvPr>
          <p:cNvPicPr>
            <a:picLocks noChangeAspect="1"/>
          </p:cNvPicPr>
          <p:nvPr/>
        </p:nvPicPr>
        <p:blipFill>
          <a:blip r:embed="rId3"/>
          <a:stretch>
            <a:fillRect/>
          </a:stretch>
        </p:blipFill>
        <p:spPr>
          <a:xfrm>
            <a:off x="5218408" y="64129"/>
            <a:ext cx="3640730" cy="2938409"/>
          </a:xfrm>
          <a:prstGeom prst="ellipse">
            <a:avLst/>
          </a:prstGeom>
          <a:ln>
            <a:noFill/>
          </a:ln>
          <a:effectLst>
            <a:softEdge rad="112500"/>
          </a:effectLst>
        </p:spPr>
      </p:pic>
      <p:pic>
        <p:nvPicPr>
          <p:cNvPr id="7" name="Picture 6">
            <a:extLst>
              <a:ext uri="{FF2B5EF4-FFF2-40B4-BE49-F238E27FC236}">
                <a16:creationId xmlns:a16="http://schemas.microsoft.com/office/drawing/2014/main" id="{11A8AAF4-1AB0-8C56-3880-A19B57E646CB}"/>
              </a:ext>
            </a:extLst>
          </p:cNvPr>
          <p:cNvPicPr>
            <a:picLocks noChangeAspect="1"/>
          </p:cNvPicPr>
          <p:nvPr/>
        </p:nvPicPr>
        <p:blipFill>
          <a:blip r:embed="rId4"/>
          <a:stretch>
            <a:fillRect/>
          </a:stretch>
        </p:blipFill>
        <p:spPr>
          <a:xfrm>
            <a:off x="8615390" y="57041"/>
            <a:ext cx="3492358" cy="2790209"/>
          </a:xfrm>
          <a:prstGeom prst="ellipse">
            <a:avLst/>
          </a:prstGeom>
          <a:ln>
            <a:noFill/>
          </a:ln>
          <a:effectLst>
            <a:softEdge rad="112500"/>
          </a:effectLst>
        </p:spPr>
      </p:pic>
      <p:pic>
        <p:nvPicPr>
          <p:cNvPr id="8" name="Picture 7">
            <a:extLst>
              <a:ext uri="{FF2B5EF4-FFF2-40B4-BE49-F238E27FC236}">
                <a16:creationId xmlns:a16="http://schemas.microsoft.com/office/drawing/2014/main" id="{AE36284D-6182-1302-9620-1DBDDC0F023A}"/>
              </a:ext>
            </a:extLst>
          </p:cNvPr>
          <p:cNvPicPr>
            <a:picLocks noChangeAspect="1"/>
          </p:cNvPicPr>
          <p:nvPr/>
        </p:nvPicPr>
        <p:blipFill>
          <a:blip r:embed="rId5"/>
          <a:stretch>
            <a:fillRect/>
          </a:stretch>
        </p:blipFill>
        <p:spPr>
          <a:xfrm>
            <a:off x="8615390" y="2784594"/>
            <a:ext cx="3496986" cy="2790209"/>
          </a:xfrm>
          <a:prstGeom prst="ellipse">
            <a:avLst/>
          </a:prstGeom>
          <a:ln>
            <a:noFill/>
          </a:ln>
          <a:effectLst>
            <a:softEdge rad="112500"/>
          </a:effectLst>
        </p:spPr>
      </p:pic>
      <p:sp>
        <p:nvSpPr>
          <p:cNvPr id="10" name="Title 1">
            <a:extLst>
              <a:ext uri="{FF2B5EF4-FFF2-40B4-BE49-F238E27FC236}">
                <a16:creationId xmlns:a16="http://schemas.microsoft.com/office/drawing/2014/main" id="{0D417E0F-97EE-FFF1-C6DB-79652D776D80}"/>
              </a:ext>
            </a:extLst>
          </p:cNvPr>
          <p:cNvSpPr txBox="1">
            <a:spLocks/>
          </p:cNvSpPr>
          <p:nvPr/>
        </p:nvSpPr>
        <p:spPr>
          <a:xfrm>
            <a:off x="750014" y="5456582"/>
            <a:ext cx="11146057" cy="121422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dirty="0">
                <a:solidFill>
                  <a:srgbClr val="C00000"/>
                </a:solidFill>
                <a:latin typeface="Sitka Banner" pitchFamily="2" charset="0"/>
                <a:cs typeface="Times New Roman" panose="02020603050405020304" pitchFamily="18" charset="0"/>
              </a:rPr>
              <a:t>Ở </a:t>
            </a:r>
            <a:r>
              <a:rPr lang="en-US" sz="3200" dirty="0" err="1">
                <a:solidFill>
                  <a:srgbClr val="C00000"/>
                </a:solidFill>
                <a:latin typeface="Sitka Banner" pitchFamily="2" charset="0"/>
                <a:cs typeface="Times New Roman" panose="02020603050405020304" pitchFamily="18" charset="0"/>
              </a:rPr>
              <a:t>Việt</a:t>
            </a:r>
            <a:r>
              <a:rPr lang="en-US" sz="3200" dirty="0">
                <a:solidFill>
                  <a:srgbClr val="C00000"/>
                </a:solidFill>
                <a:latin typeface="Sitka Banner" pitchFamily="2" charset="0"/>
                <a:cs typeface="Times New Roman" panose="02020603050405020304" pitchFamily="18" charset="0"/>
              </a:rPr>
              <a:t> Nam, </a:t>
            </a:r>
            <a:r>
              <a:rPr lang="en-US" sz="3200" dirty="0" err="1">
                <a:solidFill>
                  <a:srgbClr val="C00000"/>
                </a:solidFill>
                <a:latin typeface="Sitka Banner" pitchFamily="2" charset="0"/>
                <a:cs typeface="Times New Roman" panose="02020603050405020304" pitchFamily="18" charset="0"/>
              </a:rPr>
              <a:t>hơn</a:t>
            </a:r>
            <a:r>
              <a:rPr lang="en-US" sz="3200" dirty="0">
                <a:solidFill>
                  <a:srgbClr val="C00000"/>
                </a:solidFill>
                <a:latin typeface="Sitka Banner" pitchFamily="2" charset="0"/>
                <a:cs typeface="Times New Roman" panose="02020603050405020304" pitchFamily="18" charset="0"/>
              </a:rPr>
              <a:t> 80 </a:t>
            </a:r>
            <a:r>
              <a:rPr lang="en-US" sz="3200" dirty="0" err="1">
                <a:solidFill>
                  <a:srgbClr val="C00000"/>
                </a:solidFill>
                <a:latin typeface="Sitka Banner" pitchFamily="2" charset="0"/>
                <a:cs typeface="Times New Roman" panose="02020603050405020304" pitchFamily="18" charset="0"/>
              </a:rPr>
              <a:t>năm</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cai</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trị</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của</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thực</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dân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Pháp</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đã</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để</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lại</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những</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hậu</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quả</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nặng</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nề</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trên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mọi</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lĩnh</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vực</a:t>
            </a:r>
            <a:r>
              <a:rPr lang="en-US" sz="3200" dirty="0">
                <a:solidFill>
                  <a:srgbClr val="C00000"/>
                </a:solidFill>
                <a:latin typeface="Sitka Banner" pitchFamily="2" charset="0"/>
                <a:cs typeface="Times New Roman" panose="02020603050405020304" pitchFamily="18" charset="0"/>
              </a:rPr>
              <a:t>.</a:t>
            </a:r>
            <a:endPar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BE9D30BE-F322-BA47-6DB9-A88FF17C2108}"/>
              </a:ext>
            </a:extLst>
          </p:cNvPr>
          <p:cNvPicPr>
            <a:picLocks noChangeAspect="1"/>
          </p:cNvPicPr>
          <p:nvPr/>
        </p:nvPicPr>
        <p:blipFill>
          <a:blip r:embed="rId6"/>
          <a:stretch>
            <a:fillRect/>
          </a:stretch>
        </p:blipFill>
        <p:spPr>
          <a:xfrm>
            <a:off x="501768" y="187191"/>
            <a:ext cx="4345075" cy="5161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50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3831322"/>
              </p:ext>
            </p:extLst>
          </p:nvPr>
        </p:nvGraphicFramePr>
        <p:xfrm>
          <a:off x="1510145" y="623455"/>
          <a:ext cx="9892146" cy="6435298"/>
        </p:xfrm>
        <a:graphic>
          <a:graphicData uri="http://schemas.openxmlformats.org/drawingml/2006/table">
            <a:tbl>
              <a:tblPr firstRow="1" firstCol="1" bandRow="1">
                <a:tableStyleId>{5C22544A-7EE6-4342-B048-85BDC9FD1C3A}</a:tableStyleId>
              </a:tblPr>
              <a:tblGrid>
                <a:gridCol w="6067291">
                  <a:extLst>
                    <a:ext uri="{9D8B030D-6E8A-4147-A177-3AD203B41FA5}">
                      <a16:colId xmlns:a16="http://schemas.microsoft.com/office/drawing/2014/main" val="2041155506"/>
                    </a:ext>
                  </a:extLst>
                </a:gridCol>
                <a:gridCol w="3824855">
                  <a:extLst>
                    <a:ext uri="{9D8B030D-6E8A-4147-A177-3AD203B41FA5}">
                      <a16:colId xmlns:a16="http://schemas.microsoft.com/office/drawing/2014/main" val="1544389676"/>
                    </a:ext>
                  </a:extLst>
                </a:gridCol>
              </a:tblGrid>
              <a:tr h="802594">
                <a:tc>
                  <a:txBody>
                    <a:bodyPr/>
                    <a:lstStyle/>
                    <a:p>
                      <a:pPr algn="ctr">
                        <a:lnSpc>
                          <a:spcPct val="110000"/>
                        </a:lnSpc>
                        <a:spcAft>
                          <a:spcPts val="0"/>
                        </a:spcAft>
                        <a:tabLst>
                          <a:tab pos="897890" algn="l"/>
                        </a:tabLst>
                      </a:pPr>
                      <a:r>
                        <a:rPr lang="en-US" sz="2400" kern="100">
                          <a:effectLst/>
                        </a:rPr>
                        <a:t>Ảnh hưởng tiêu cực</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7054" marR="57054" marT="0" marB="0"/>
                </a:tc>
                <a:tc>
                  <a:txBody>
                    <a:bodyPr/>
                    <a:lstStyle/>
                    <a:p>
                      <a:pPr algn="ctr">
                        <a:lnSpc>
                          <a:spcPct val="110000"/>
                        </a:lnSpc>
                        <a:spcAft>
                          <a:spcPts val="0"/>
                        </a:spcAft>
                        <a:tabLst>
                          <a:tab pos="897890" algn="l"/>
                        </a:tabLst>
                      </a:pPr>
                      <a:r>
                        <a:rPr lang="en-US" sz="2400" kern="100">
                          <a:effectLst/>
                        </a:rPr>
                        <a:t>Ảnh hưởng tích cực</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7054" marR="57054" marT="0" marB="0"/>
                </a:tc>
                <a:extLst>
                  <a:ext uri="{0D108BD9-81ED-4DB2-BD59-A6C34878D82A}">
                    <a16:rowId xmlns:a16="http://schemas.microsoft.com/office/drawing/2014/main" val="824307430"/>
                  </a:ext>
                </a:extLst>
              </a:tr>
              <a:tr h="4713735">
                <a:tc>
                  <a:txBody>
                    <a:bodyPr/>
                    <a:lstStyle/>
                    <a:p>
                      <a:pPr>
                        <a:lnSpc>
                          <a:spcPct val="110000"/>
                        </a:lnSpc>
                        <a:spcAft>
                          <a:spcPts val="0"/>
                        </a:spcAft>
                      </a:pPr>
                      <a:r>
                        <a:rPr lang="en-US" sz="2400" kern="100">
                          <a:effectLst/>
                        </a:rPr>
                        <a:t>- Kinh tế: </a:t>
                      </a:r>
                    </a:p>
                    <a:p>
                      <a:pPr>
                        <a:lnSpc>
                          <a:spcPct val="110000"/>
                        </a:lnSpc>
                        <a:spcAft>
                          <a:spcPts val="0"/>
                        </a:spcAft>
                      </a:pPr>
                      <a:r>
                        <a:rPr lang="en-US" sz="2400" kern="100">
                          <a:effectLst/>
                        </a:rPr>
                        <a:t>+ Nông nghiệp nghèo nàn lạc hậu, lệ thuộc nặng nền vào nước ngoài.</a:t>
                      </a:r>
                    </a:p>
                    <a:p>
                      <a:pPr>
                        <a:lnSpc>
                          <a:spcPct val="110000"/>
                        </a:lnSpc>
                        <a:spcAft>
                          <a:spcPts val="0"/>
                        </a:spcAft>
                      </a:pPr>
                      <a:r>
                        <a:rPr lang="en-US" sz="2400" kern="100">
                          <a:effectLst/>
                        </a:rPr>
                        <a:t>+ Bị biến thành nơi cung cấp nguyên liệu và thị trường tiêu thụ hàng hóa của phương Tây.</a:t>
                      </a:r>
                    </a:p>
                    <a:p>
                      <a:pPr>
                        <a:lnSpc>
                          <a:spcPct val="110000"/>
                        </a:lnSpc>
                        <a:spcAft>
                          <a:spcPts val="0"/>
                        </a:spcAft>
                      </a:pPr>
                      <a:r>
                        <a:rPr lang="en-US" sz="2400" kern="100">
                          <a:effectLst/>
                        </a:rPr>
                        <a:t>- Chính trị:</a:t>
                      </a:r>
                    </a:p>
                    <a:p>
                      <a:pPr algn="just">
                        <a:lnSpc>
                          <a:spcPct val="110000"/>
                        </a:lnSpc>
                        <a:spcAft>
                          <a:spcPts val="0"/>
                        </a:spcAft>
                      </a:pPr>
                      <a:r>
                        <a:rPr lang="en-US" sz="2400" kern="100">
                          <a:effectLst/>
                        </a:rPr>
                        <a:t>Chính sách “chia để trị: dẫn đến xung đột sắc tộc, tôn giáo, </a:t>
                      </a:r>
                      <a:r>
                        <a:rPr lang="en-US" sz="2400" kern="100" smtClean="0">
                          <a:effectLst/>
                        </a:rPr>
                        <a:t>tranh </a:t>
                      </a:r>
                      <a:r>
                        <a:rPr lang="en-US" sz="2400" kern="100">
                          <a:effectLst/>
                        </a:rPr>
                        <a:t>chấp biên giới, lãnh thổ giữa các quốc gia trong khu vực</a:t>
                      </a:r>
                    </a:p>
                    <a:p>
                      <a:pPr>
                        <a:lnSpc>
                          <a:spcPct val="110000"/>
                        </a:lnSpc>
                        <a:spcAft>
                          <a:spcPts val="0"/>
                        </a:spcAft>
                      </a:pPr>
                      <a:r>
                        <a:rPr lang="en-US" sz="2400" kern="100">
                          <a:effectLst/>
                        </a:rPr>
                        <a:t>- Văn hóa: </a:t>
                      </a:r>
                    </a:p>
                    <a:p>
                      <a:pPr algn="just">
                        <a:lnSpc>
                          <a:spcPct val="110000"/>
                        </a:lnSpc>
                        <a:spcAft>
                          <a:spcPts val="0"/>
                        </a:spcAft>
                        <a:tabLst>
                          <a:tab pos="897890" algn="l"/>
                        </a:tabLst>
                      </a:pPr>
                      <a:r>
                        <a:rPr lang="en-US" sz="2400" kern="100">
                          <a:effectLst/>
                        </a:rPr>
                        <a:t>Chính sách “nô dịch”, “ngu dân”, áp đặt văn hóa ngoại lai làm ảnh hưởng tiêu cực đến việc bảo vệ, phát huy giá trị truyền thống của văn hóa Đông Nam Á.</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7054" marR="57054" marT="0" marB="0"/>
                </a:tc>
                <a:tc>
                  <a:txBody>
                    <a:bodyPr/>
                    <a:lstStyle/>
                    <a:p>
                      <a:pPr algn="just">
                        <a:lnSpc>
                          <a:spcPct val="110000"/>
                        </a:lnSpc>
                        <a:spcAft>
                          <a:spcPts val="0"/>
                        </a:spcAft>
                      </a:pPr>
                      <a:r>
                        <a:rPr lang="en-US" sz="2400" kern="100">
                          <a:effectLst/>
                        </a:rPr>
                        <a:t>- Phát triển hệ thống hạ tầng cơ sở: giao thông vận tải, cầu cảng…</a:t>
                      </a:r>
                    </a:p>
                    <a:p>
                      <a:pPr algn="just">
                        <a:lnSpc>
                          <a:spcPct val="110000"/>
                        </a:lnSpc>
                        <a:spcAft>
                          <a:spcPts val="0"/>
                        </a:spcAft>
                      </a:pPr>
                      <a:r>
                        <a:rPr lang="en-US" sz="2400" kern="100">
                          <a:effectLst/>
                        </a:rPr>
                        <a:t>- Du nhập phương thức sản xuất tư bản chủ nghĩa vào Đông Nam Á.</a:t>
                      </a:r>
                    </a:p>
                    <a:p>
                      <a:pPr algn="just">
                        <a:lnSpc>
                          <a:spcPct val="110000"/>
                        </a:lnSpc>
                        <a:spcAft>
                          <a:spcPts val="0"/>
                        </a:spcAft>
                      </a:pPr>
                      <a:r>
                        <a:rPr lang="en-US" sz="2400" kern="100">
                          <a:effectLst/>
                        </a:rPr>
                        <a:t>- Thúc đẩy văn hóa phát triển: chữ viết, tôn giáo, giáo dục</a:t>
                      </a:r>
                    </a:p>
                    <a:p>
                      <a:pPr algn="just">
                        <a:lnSpc>
                          <a:spcPct val="110000"/>
                        </a:lnSpc>
                        <a:spcAft>
                          <a:spcPts val="0"/>
                        </a:spcAft>
                        <a:tabLst>
                          <a:tab pos="897890" algn="l"/>
                        </a:tabLst>
                      </a:pPr>
                      <a:r>
                        <a:rPr lang="en-US" sz="2400" kern="100">
                          <a:effectLst/>
                        </a:rPr>
                        <a:t>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7054" marR="57054" marT="0" marB="0"/>
                </a:tc>
                <a:extLst>
                  <a:ext uri="{0D108BD9-81ED-4DB2-BD59-A6C34878D82A}">
                    <a16:rowId xmlns:a16="http://schemas.microsoft.com/office/drawing/2014/main" val="503310268"/>
                  </a:ext>
                </a:extLst>
              </a:tr>
            </a:tbl>
          </a:graphicData>
        </a:graphic>
      </p:graphicFrame>
    </p:spTree>
    <p:extLst>
      <p:ext uri="{BB962C8B-B14F-4D97-AF65-F5344CB8AC3E}">
        <p14:creationId xmlns:p14="http://schemas.microsoft.com/office/powerpoint/2010/main" val="784684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113411" y="1878830"/>
            <a:ext cx="5298499" cy="2741176"/>
          </a:xfrm>
          <a:prstGeom prst="wedgeRoundRectCallout">
            <a:avLst>
              <a:gd name="adj1" fmla="val 59353"/>
              <a:gd name="adj2" fmla="val 6989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100" b="1" dirty="0" err="1">
                <a:latin typeface="Sitka Banner" pitchFamily="2" charset="0"/>
                <a:cs typeface="Times New Roman" panose="02020603050405020304" pitchFamily="18" charset="0"/>
              </a:rPr>
              <a:t>Hoạt</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động</a:t>
            </a:r>
            <a:r>
              <a:rPr lang="en-US" sz="3100" b="1" dirty="0">
                <a:latin typeface="Sitka Banner" pitchFamily="2" charset="0"/>
                <a:cs typeface="Times New Roman" panose="02020603050405020304" pitchFamily="18" charset="0"/>
              </a:rPr>
              <a:t> </a:t>
            </a:r>
            <a:r>
              <a:rPr lang="en-US" sz="3100" b="1" dirty="0" err="1">
                <a:latin typeface="Sitka Banner" pitchFamily="2" charset="0"/>
                <a:cs typeface="Times New Roman" panose="02020603050405020304" pitchFamily="18" charset="0"/>
              </a:rPr>
              <a:t>nhóm</a:t>
            </a:r>
            <a:endParaRPr lang="en-US" sz="3100" b="1" dirty="0">
              <a:latin typeface="Sitka Banner" pitchFamily="2" charset="0"/>
              <a:cs typeface="Times New Roman" panose="02020603050405020304" pitchFamily="18" charset="0"/>
            </a:endParaRPr>
          </a:p>
          <a:p>
            <a:pPr algn="ctr"/>
            <a:r>
              <a:rPr lang="en-US" sz="3100" dirty="0" err="1">
                <a:latin typeface="Sitka Banner" pitchFamily="2" charset="0"/>
                <a:cs typeface="Times New Roman" panose="02020603050405020304" pitchFamily="18" charset="0"/>
              </a:rPr>
              <a:t>Lớp</a:t>
            </a:r>
            <a:r>
              <a:rPr lang="en-US" sz="3100" dirty="0">
                <a:latin typeface="Sitka Banner" pitchFamily="2" charset="0"/>
                <a:cs typeface="Times New Roman" panose="02020603050405020304" pitchFamily="18" charset="0"/>
              </a:rPr>
              <a:t> chia </a:t>
            </a:r>
            <a:r>
              <a:rPr lang="en-US" sz="3100" dirty="0" err="1">
                <a:latin typeface="Sitka Banner" pitchFamily="2" charset="0"/>
                <a:cs typeface="Times New Roman" panose="02020603050405020304" pitchFamily="18" charset="0"/>
              </a:rPr>
              <a:t>thành</a:t>
            </a:r>
            <a:r>
              <a:rPr lang="en-US" sz="3100" dirty="0">
                <a:latin typeface="Sitka Banner" pitchFamily="2" charset="0"/>
                <a:cs typeface="Times New Roman" panose="02020603050405020304" pitchFamily="18" charset="0"/>
              </a:rPr>
              <a:t> 3 </a:t>
            </a:r>
            <a:r>
              <a:rPr lang="en-US" sz="3100" dirty="0" err="1">
                <a:latin typeface="Sitka Banner" pitchFamily="2" charset="0"/>
                <a:cs typeface="Times New Roman" panose="02020603050405020304" pitchFamily="18" charset="0"/>
              </a:rPr>
              <a:t>nhóm</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thiết</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kế</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sản</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phẩm</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học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tập</a:t>
            </a:r>
            <a:r>
              <a:rPr lang="en-US" sz="3100" dirty="0">
                <a:latin typeface="Sitka Banner" pitchFamily="2" charset="0"/>
                <a:cs typeface="Times New Roman" panose="02020603050405020304" pitchFamily="18" charset="0"/>
              </a:rPr>
              <a:t> (ppt) </a:t>
            </a:r>
            <a:r>
              <a:rPr lang="en-US" sz="3100" dirty="0" err="1">
                <a:latin typeface="Sitka Banner" pitchFamily="2" charset="0"/>
                <a:cs typeface="Times New Roman" panose="02020603050405020304" pitchFamily="18" charset="0"/>
              </a:rPr>
              <a:t>tìm</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hiểu</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quá</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trình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tái</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thiết</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và</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phát</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triển</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của</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các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nước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Đông</a:t>
            </a:r>
            <a:r>
              <a:rPr lang="en-US" sz="3100" dirty="0">
                <a:latin typeface="Sitka Banner" pitchFamily="2" charset="0"/>
                <a:cs typeface="Times New Roman" panose="02020603050405020304" pitchFamily="18" charset="0"/>
              </a:rPr>
              <a:t> Nam Á?</a:t>
            </a:r>
          </a:p>
        </p:txBody>
      </p:sp>
      <p:sp>
        <p:nvSpPr>
          <p:cNvPr id="2" name="TextBox 1">
            <a:extLst>
              <a:ext uri="{FF2B5EF4-FFF2-40B4-BE49-F238E27FC236}">
                <a16:creationId xmlns:a16="http://schemas.microsoft.com/office/drawing/2014/main" id="{8A2B2E1D-1F65-71DE-2B02-9E243587D065}"/>
              </a:ext>
            </a:extLst>
          </p:cNvPr>
          <p:cNvSpPr txBox="1"/>
          <p:nvPr/>
        </p:nvSpPr>
        <p:spPr>
          <a:xfrm>
            <a:off x="826265" y="235098"/>
            <a:ext cx="11038901"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3.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Thời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kì</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tái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thiết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phát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triển</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sau</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khi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giành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được</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139529" y="1000743"/>
            <a:ext cx="6664961"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b.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Quá</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trình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tái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thiết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phát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triển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73EA831F-A481-CFA3-42E2-451A297323A1}"/>
              </a:ext>
            </a:extLst>
          </p:cNvPr>
          <p:cNvSpPr/>
          <p:nvPr/>
        </p:nvSpPr>
        <p:spPr>
          <a:xfrm>
            <a:off x="7592605" y="1727749"/>
            <a:ext cx="4037740" cy="14851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4F42473-4387-CA38-FF29-362FC88C4CDA}"/>
              </a:ext>
            </a:extLst>
          </p:cNvPr>
          <p:cNvSpPr/>
          <p:nvPr/>
        </p:nvSpPr>
        <p:spPr>
          <a:xfrm>
            <a:off x="7592604" y="3491942"/>
            <a:ext cx="4037741" cy="14851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4875C4-6E21-31EE-83BC-13F155B80C3A}"/>
              </a:ext>
            </a:extLst>
          </p:cNvPr>
          <p:cNvSpPr txBox="1"/>
          <p:nvPr/>
        </p:nvSpPr>
        <p:spPr>
          <a:xfrm>
            <a:off x="8221893" y="1898620"/>
            <a:ext cx="3018892"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Nhóm</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các</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nước</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sáng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lập</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ASEAN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9FB40EA-A040-CC67-5834-E0A2B70A3B90}"/>
              </a:ext>
            </a:extLst>
          </p:cNvPr>
          <p:cNvSpPr txBox="1"/>
          <p:nvPr/>
        </p:nvSpPr>
        <p:spPr>
          <a:xfrm>
            <a:off x="8221893" y="3787766"/>
            <a:ext cx="3005193"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Nhóm</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các</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nước</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Đông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Dương</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6" name="Diamond 15">
            <a:extLst>
              <a:ext uri="{FF2B5EF4-FFF2-40B4-BE49-F238E27FC236}">
                <a16:creationId xmlns:a16="http://schemas.microsoft.com/office/drawing/2014/main" id="{7DCB3F13-3B56-B145-AA7D-32384D3C0990}"/>
              </a:ext>
            </a:extLst>
          </p:cNvPr>
          <p:cNvSpPr/>
          <p:nvPr/>
        </p:nvSpPr>
        <p:spPr>
          <a:xfrm>
            <a:off x="6041198" y="1824943"/>
            <a:ext cx="1416981" cy="1256743"/>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en-US" b="1" dirty="0"/>
          </a:p>
        </p:txBody>
      </p:sp>
      <p:sp>
        <p:nvSpPr>
          <p:cNvPr id="17" name="Diamond 16">
            <a:extLst>
              <a:ext uri="{FF2B5EF4-FFF2-40B4-BE49-F238E27FC236}">
                <a16:creationId xmlns:a16="http://schemas.microsoft.com/office/drawing/2014/main" id="{42A5FF5E-7958-1E3E-EE22-05DDC0C4A3F3}"/>
              </a:ext>
            </a:extLst>
          </p:cNvPr>
          <p:cNvSpPr/>
          <p:nvPr/>
        </p:nvSpPr>
        <p:spPr>
          <a:xfrm>
            <a:off x="6096000" y="3564938"/>
            <a:ext cx="1416981" cy="1256743"/>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en-US" b="1" dirty="0"/>
          </a:p>
        </p:txBody>
      </p:sp>
      <p:sp>
        <p:nvSpPr>
          <p:cNvPr id="18" name="Rectangle: Rounded Corners 17">
            <a:extLst>
              <a:ext uri="{FF2B5EF4-FFF2-40B4-BE49-F238E27FC236}">
                <a16:creationId xmlns:a16="http://schemas.microsoft.com/office/drawing/2014/main" id="{5009E252-07E3-6BD3-7C01-4CB3CE1F543B}"/>
              </a:ext>
            </a:extLst>
          </p:cNvPr>
          <p:cNvSpPr/>
          <p:nvPr/>
        </p:nvSpPr>
        <p:spPr>
          <a:xfrm>
            <a:off x="7592602" y="5237860"/>
            <a:ext cx="4037743" cy="14851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67D83C62-608A-2E32-B835-EE2C7808EDC7}"/>
              </a:ext>
            </a:extLst>
          </p:cNvPr>
          <p:cNvSpPr/>
          <p:nvPr/>
        </p:nvSpPr>
        <p:spPr>
          <a:xfrm>
            <a:off x="6174769" y="5341562"/>
            <a:ext cx="1416981" cy="1256743"/>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en-US" b="1" dirty="0"/>
          </a:p>
        </p:txBody>
      </p:sp>
      <p:sp>
        <p:nvSpPr>
          <p:cNvPr id="22" name="TextBox 21">
            <a:extLst>
              <a:ext uri="{FF2B5EF4-FFF2-40B4-BE49-F238E27FC236}">
                <a16:creationId xmlns:a16="http://schemas.microsoft.com/office/drawing/2014/main" id="{B86B3CB1-5D3F-DE02-AF2F-46C2E1F5A298}"/>
              </a:ext>
            </a:extLst>
          </p:cNvPr>
          <p:cNvSpPr txBox="1"/>
          <p:nvPr/>
        </p:nvSpPr>
        <p:spPr>
          <a:xfrm>
            <a:off x="7947917" y="5487996"/>
            <a:ext cx="3553146"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khác</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Nam Á</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7CD0E7C1-3F6B-432E-0808-0E7217C634B4}"/>
              </a:ext>
            </a:extLst>
          </p:cNvPr>
          <p:cNvPicPr>
            <a:picLocks noChangeAspect="1"/>
          </p:cNvPicPr>
          <p:nvPr/>
        </p:nvPicPr>
        <p:blipFill>
          <a:blip r:embed="rId2"/>
          <a:stretch>
            <a:fillRect/>
          </a:stretch>
        </p:blipFill>
        <p:spPr>
          <a:xfrm>
            <a:off x="283313" y="3905039"/>
            <a:ext cx="3087849" cy="2717863"/>
          </a:xfrm>
          <a:prstGeom prst="rect">
            <a:avLst/>
          </a:prstGeom>
        </p:spPr>
      </p:pic>
      <p:sp>
        <p:nvSpPr>
          <p:cNvPr id="3" name="Rectangle 2">
            <a:extLst>
              <a:ext uri="{FF2B5EF4-FFF2-40B4-BE49-F238E27FC236}">
                <a16:creationId xmlns:a16="http://schemas.microsoft.com/office/drawing/2014/main" id="{A3DE3E9F-6AC9-D8C7-446C-2143ABA7CBB4}"/>
              </a:ext>
            </a:extLst>
          </p:cNvPr>
          <p:cNvSpPr/>
          <p:nvPr/>
        </p:nvSpPr>
        <p:spPr>
          <a:xfrm>
            <a:off x="0" y="-12395"/>
            <a:ext cx="12192000" cy="824862"/>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34">
            <a:extLst>
              <a:ext uri="{FF2B5EF4-FFF2-40B4-BE49-F238E27FC236}">
                <a16:creationId xmlns:a16="http://schemas.microsoft.com/office/drawing/2014/main" id="{7688FD97-E6E4-DA95-F32D-3700E07B0E34}"/>
              </a:ext>
            </a:extLst>
          </p:cNvPr>
          <p:cNvSpPr/>
          <p:nvPr/>
        </p:nvSpPr>
        <p:spPr>
          <a:xfrm>
            <a:off x="-271011" y="78045"/>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3A00EB0-CA6A-EF1F-985D-481AF17908FF}"/>
              </a:ext>
            </a:extLst>
          </p:cNvPr>
          <p:cNvSpPr txBox="1"/>
          <p:nvPr/>
        </p:nvSpPr>
        <p:spPr>
          <a:xfrm>
            <a:off x="576549" y="143838"/>
            <a:ext cx="11038901"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3.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Thời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kì</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tái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thiết</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và</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phát</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triển</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sau</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khi</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giành</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được</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độc</a:t>
            </a:r>
            <a:r>
              <a:rPr lang="en-US" sz="32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chemeClr val="bg1"/>
                </a:solidFill>
                <a:latin typeface="Sitka Banner" pitchFamily="2" charset="0"/>
                <a:ea typeface="Times New Roman" panose="02020603050405020304" pitchFamily="18" charset="0"/>
                <a:cs typeface="Times New Roman" panose="02020603050405020304" pitchFamily="18" charset="0"/>
              </a:rPr>
              <a:t>lập</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2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1F862882-4868-494E-8A89-5ADA20DE10DE}"/>
              </a:ext>
            </a:extLst>
          </p:cNvPr>
          <p:cNvGrpSpPr/>
          <p:nvPr/>
        </p:nvGrpSpPr>
        <p:grpSpPr>
          <a:xfrm>
            <a:off x="442626" y="1224297"/>
            <a:ext cx="3763995" cy="4071632"/>
            <a:chOff x="1340829" y="2013807"/>
            <a:chExt cx="1818981" cy="4130918"/>
          </a:xfrm>
        </p:grpSpPr>
        <p:sp>
          <p:nvSpPr>
            <p:cNvPr id="76" name="Freeform: Shape 75">
              <a:extLst>
                <a:ext uri="{FF2B5EF4-FFF2-40B4-BE49-F238E27FC236}">
                  <a16:creationId xmlns:a16="http://schemas.microsoft.com/office/drawing/2014/main" id="{D8288774-027A-4EEF-9E71-9A19160EF511}"/>
                </a:ext>
              </a:extLst>
            </p:cNvPr>
            <p:cNvSpPr/>
            <p:nvPr/>
          </p:nvSpPr>
          <p:spPr>
            <a:xfrm flipH="1">
              <a:off x="2163544" y="2413746"/>
              <a:ext cx="96425" cy="306062"/>
            </a:xfrm>
            <a:custGeom>
              <a:avLst/>
              <a:gdLst>
                <a:gd name="connsiteX0" fmla="*/ 0 w 95428"/>
                <a:gd name="connsiteY0" fmla="*/ 342900 h 342900"/>
                <a:gd name="connsiteX1" fmla="*/ 95250 w 95428"/>
                <a:gd name="connsiteY1" fmla="*/ 114300 h 342900"/>
                <a:gd name="connsiteX2" fmla="*/ 19050 w 95428"/>
                <a:gd name="connsiteY2" fmla="*/ 0 h 342900"/>
              </a:gdLst>
              <a:ahLst/>
              <a:cxnLst>
                <a:cxn ang="0">
                  <a:pos x="connsiteX0" y="connsiteY0"/>
                </a:cxn>
                <a:cxn ang="0">
                  <a:pos x="connsiteX1" y="connsiteY1"/>
                </a:cxn>
                <a:cxn ang="0">
                  <a:pos x="connsiteX2" y="connsiteY2"/>
                </a:cxn>
              </a:cxnLst>
              <a:rect l="l" t="t" r="r" b="b"/>
              <a:pathLst>
                <a:path w="95428" h="342900">
                  <a:moveTo>
                    <a:pt x="0" y="342900"/>
                  </a:moveTo>
                  <a:cubicBezTo>
                    <a:pt x="46037" y="257175"/>
                    <a:pt x="92075" y="171450"/>
                    <a:pt x="95250" y="114300"/>
                  </a:cubicBezTo>
                  <a:cubicBezTo>
                    <a:pt x="98425" y="57150"/>
                    <a:pt x="58737" y="28575"/>
                    <a:pt x="19050" y="0"/>
                  </a:cubicBezTo>
                </a:path>
              </a:pathLst>
            </a:custGeom>
            <a:noFill/>
            <a:ln w="28575">
              <a:solidFill>
                <a:srgbClr val="93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4F0B613-0780-47F0-86BC-31968CB4A97A}"/>
                </a:ext>
              </a:extLst>
            </p:cNvPr>
            <p:cNvGrpSpPr/>
            <p:nvPr/>
          </p:nvGrpSpPr>
          <p:grpSpPr>
            <a:xfrm>
              <a:off x="1340829" y="2013807"/>
              <a:ext cx="1818981" cy="4130918"/>
              <a:chOff x="5080289" y="1529267"/>
              <a:chExt cx="2103157" cy="4776285"/>
            </a:xfrm>
          </p:grpSpPr>
          <p:sp>
            <p:nvSpPr>
              <p:cNvPr id="9" name="Rectangle: Rounded Corners 8">
                <a:extLst>
                  <a:ext uri="{FF2B5EF4-FFF2-40B4-BE49-F238E27FC236}">
                    <a16:creationId xmlns:a16="http://schemas.microsoft.com/office/drawing/2014/main" id="{885EFC83-55BF-446D-A8E2-434A5B53C650}"/>
                  </a:ext>
                </a:extLst>
              </p:cNvPr>
              <p:cNvSpPr/>
              <p:nvPr/>
            </p:nvSpPr>
            <p:spPr>
              <a:xfrm>
                <a:off x="5097487" y="1608042"/>
                <a:ext cx="2085959" cy="4697510"/>
              </a:xfrm>
              <a:prstGeom prst="roundRect">
                <a:avLst/>
              </a:prstGeom>
              <a:solidFill>
                <a:srgbClr val="00E3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89754A-6ECC-4C07-8699-CEB8DA1C1001}"/>
                  </a:ext>
                </a:extLst>
              </p:cNvPr>
              <p:cNvSpPr/>
              <p:nvPr/>
            </p:nvSpPr>
            <p:spPr>
              <a:xfrm flipV="1">
                <a:off x="5145964" y="2129816"/>
                <a:ext cx="1997026" cy="799828"/>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560786-BFA8-4791-8A30-948C9541B26C}"/>
                  </a:ext>
                </a:extLst>
              </p:cNvPr>
              <p:cNvSpPr/>
              <p:nvPr/>
            </p:nvSpPr>
            <p:spPr>
              <a:xfrm flipV="1">
                <a:off x="5080289" y="1529267"/>
                <a:ext cx="2085959" cy="1335733"/>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93DA9FFF-F223-4C2F-985A-4F0C58A8D44A}"/>
                </a:ext>
              </a:extLst>
            </p:cNvPr>
            <p:cNvSpPr txBox="1"/>
            <p:nvPr/>
          </p:nvSpPr>
          <p:spPr>
            <a:xfrm>
              <a:off x="1388247" y="3226274"/>
              <a:ext cx="1727191" cy="1405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smtClean="0">
                  <a:ln>
                    <a:noFill/>
                  </a:ln>
                  <a:solidFill>
                    <a:prstClr val="black"/>
                  </a:solidFill>
                  <a:effectLst/>
                  <a:uLnTx/>
                  <a:uFillTx/>
                  <a:latin typeface="Sitka Banner" pitchFamily="2" charset="0"/>
                  <a:ea typeface="+mn-ea"/>
                  <a:cs typeface="Times New Roman" panose="02020603050405020304" pitchFamily="18" charset="0"/>
                </a:rPr>
                <a:t>50-60s </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XX</a:t>
              </a:r>
              <a:r>
                <a:rPr kumimoji="0" lang="en-US" sz="2800" b="0" i="0" u="none" strike="noStrike" kern="1200" cap="none" spc="0" normalizeH="0" baseline="0" noProof="0">
                  <a:ln>
                    <a:noFill/>
                  </a:ln>
                  <a:solidFill>
                    <a:prstClr val="black"/>
                  </a:solidFill>
                  <a:effectLst/>
                  <a:uLnTx/>
                  <a:uFillTx/>
                  <a:latin typeface="Sitka Banner" pitchFamily="2" charset="0"/>
                  <a:ea typeface="+mn-ea"/>
                  <a:cs typeface="Times New Roman" panose="02020603050405020304" pitchFamily="18" charset="0"/>
                </a:rPr>
                <a:t>: </a:t>
              </a:r>
              <a:r>
                <a:rPr lang="en-US" sz="2800" smtClean="0">
                  <a:solidFill>
                    <a:prstClr val="black"/>
                  </a:solidFill>
                  <a:latin typeface="Sitka Banner" pitchFamily="2" charset="0"/>
                  <a:cs typeface="Times New Roman" panose="02020603050405020304" pitchFamily="18" charset="0"/>
                </a:rPr>
                <a:t>chiến lược</a:t>
              </a:r>
              <a:r>
                <a:rPr kumimoji="0" lang="en-US" sz="2800" b="0" i="0" u="none" strike="noStrike" kern="1200" cap="none" spc="0" normalizeH="0" baseline="0" noProof="0" smtClean="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nghiệp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nhập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khẩu</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grpSp>
      <p:grpSp>
        <p:nvGrpSpPr>
          <p:cNvPr id="129" name="Group 128">
            <a:extLst>
              <a:ext uri="{FF2B5EF4-FFF2-40B4-BE49-F238E27FC236}">
                <a16:creationId xmlns:a16="http://schemas.microsoft.com/office/drawing/2014/main" id="{DB759E43-DDCC-42E8-9AAE-F9907987AF23}"/>
              </a:ext>
            </a:extLst>
          </p:cNvPr>
          <p:cNvGrpSpPr/>
          <p:nvPr/>
        </p:nvGrpSpPr>
        <p:grpSpPr>
          <a:xfrm>
            <a:off x="4452641" y="1212385"/>
            <a:ext cx="3649298" cy="4004479"/>
            <a:chOff x="7341358" y="2021450"/>
            <a:chExt cx="1747032" cy="3791035"/>
          </a:xfrm>
        </p:grpSpPr>
        <p:sp>
          <p:nvSpPr>
            <p:cNvPr id="100" name="Freeform: Shape 99">
              <a:extLst>
                <a:ext uri="{FF2B5EF4-FFF2-40B4-BE49-F238E27FC236}">
                  <a16:creationId xmlns:a16="http://schemas.microsoft.com/office/drawing/2014/main" id="{376A25EA-7A19-48F8-8BA1-47E9C1BA5ACE}"/>
                </a:ext>
              </a:extLst>
            </p:cNvPr>
            <p:cNvSpPr/>
            <p:nvPr/>
          </p:nvSpPr>
          <p:spPr>
            <a:xfrm flipH="1">
              <a:off x="8195262" y="2427098"/>
              <a:ext cx="96425" cy="306062"/>
            </a:xfrm>
            <a:custGeom>
              <a:avLst/>
              <a:gdLst>
                <a:gd name="connsiteX0" fmla="*/ 0 w 95428"/>
                <a:gd name="connsiteY0" fmla="*/ 342900 h 342900"/>
                <a:gd name="connsiteX1" fmla="*/ 95250 w 95428"/>
                <a:gd name="connsiteY1" fmla="*/ 114300 h 342900"/>
                <a:gd name="connsiteX2" fmla="*/ 19050 w 95428"/>
                <a:gd name="connsiteY2" fmla="*/ 0 h 342900"/>
              </a:gdLst>
              <a:ahLst/>
              <a:cxnLst>
                <a:cxn ang="0">
                  <a:pos x="connsiteX0" y="connsiteY0"/>
                </a:cxn>
                <a:cxn ang="0">
                  <a:pos x="connsiteX1" y="connsiteY1"/>
                </a:cxn>
                <a:cxn ang="0">
                  <a:pos x="connsiteX2" y="connsiteY2"/>
                </a:cxn>
              </a:cxnLst>
              <a:rect l="l" t="t" r="r" b="b"/>
              <a:pathLst>
                <a:path w="95428" h="342900">
                  <a:moveTo>
                    <a:pt x="0" y="342900"/>
                  </a:moveTo>
                  <a:cubicBezTo>
                    <a:pt x="46037" y="257175"/>
                    <a:pt x="92075" y="171450"/>
                    <a:pt x="95250" y="114300"/>
                  </a:cubicBezTo>
                  <a:cubicBezTo>
                    <a:pt x="98425" y="57150"/>
                    <a:pt x="58737" y="28575"/>
                    <a:pt x="19050" y="0"/>
                  </a:cubicBezTo>
                </a:path>
              </a:pathLst>
            </a:custGeom>
            <a:noFill/>
            <a:ln w="28575">
              <a:solidFill>
                <a:srgbClr val="93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1A68FEEC-07FB-4760-8683-DD8CCF6D2159}"/>
                </a:ext>
              </a:extLst>
            </p:cNvPr>
            <p:cNvGrpSpPr/>
            <p:nvPr/>
          </p:nvGrpSpPr>
          <p:grpSpPr>
            <a:xfrm>
              <a:off x="7341358" y="2021450"/>
              <a:ext cx="1747032" cy="3791035"/>
              <a:chOff x="5074545" y="1538102"/>
              <a:chExt cx="2019967" cy="4383301"/>
            </a:xfrm>
          </p:grpSpPr>
          <p:sp>
            <p:nvSpPr>
              <p:cNvPr id="29" name="Rectangle: Rounded Corners 28">
                <a:extLst>
                  <a:ext uri="{FF2B5EF4-FFF2-40B4-BE49-F238E27FC236}">
                    <a16:creationId xmlns:a16="http://schemas.microsoft.com/office/drawing/2014/main" id="{0E828B27-64E8-4924-B4F3-0F0490654DE5}"/>
                  </a:ext>
                </a:extLst>
              </p:cNvPr>
              <p:cNvSpPr/>
              <p:nvPr/>
            </p:nvSpPr>
            <p:spPr>
              <a:xfrm>
                <a:off x="5097486" y="2186956"/>
                <a:ext cx="1997026" cy="3734447"/>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5D4EB1E-361C-4766-9B81-D3118FB2498C}"/>
                  </a:ext>
                </a:extLst>
              </p:cNvPr>
              <p:cNvSpPr/>
              <p:nvPr/>
            </p:nvSpPr>
            <p:spPr>
              <a:xfrm flipV="1">
                <a:off x="5090702" y="1966681"/>
                <a:ext cx="1997026" cy="993153"/>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F046AE7-BCA1-4925-8B20-B1C82CADA77E}"/>
                  </a:ext>
                </a:extLst>
              </p:cNvPr>
              <p:cNvSpPr/>
              <p:nvPr/>
            </p:nvSpPr>
            <p:spPr>
              <a:xfrm flipV="1">
                <a:off x="5074545" y="1538102"/>
                <a:ext cx="1997026" cy="1311594"/>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73F3518B-1616-42F6-8138-4ED2CCCDEE6E}"/>
                </a:ext>
              </a:extLst>
            </p:cNvPr>
            <p:cNvSpPr txBox="1"/>
            <p:nvPr/>
          </p:nvSpPr>
          <p:spPr>
            <a:xfrm>
              <a:off x="7354386" y="3251079"/>
              <a:ext cx="1705563" cy="2088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Cuối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thập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kỉ</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80 - 90 XX,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lối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sang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kinh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thị</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tiế</a:t>
              </a:r>
              <a:r>
                <a:rPr lang="en-US" sz="2800" dirty="0">
                  <a:solidFill>
                    <a:prstClr val="black"/>
                  </a:solidFill>
                  <a:latin typeface="Sitka Banner" pitchFamily="2" charset="0"/>
                  <a:cs typeface="Times New Roman" panose="02020603050405020304" pitchFamily="18" charset="0"/>
                </a:rPr>
                <a:t>n </a:t>
              </a:r>
              <a:r>
                <a:rPr lang="en-US" sz="2800" dirty="0" err="1">
                  <a:solidFill>
                    <a:prstClr val="black"/>
                  </a:solidFill>
                  <a:latin typeface="Sitka Banner" pitchFamily="2" charset="0"/>
                  <a:cs typeface="Times New Roman" panose="02020603050405020304" pitchFamily="18" charset="0"/>
                </a:rPr>
                <a:t>hành</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công</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nghiệp</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hóa</a:t>
              </a:r>
              <a:endPar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grpSp>
      <p:grpSp>
        <p:nvGrpSpPr>
          <p:cNvPr id="130" name="Group 129">
            <a:extLst>
              <a:ext uri="{FF2B5EF4-FFF2-40B4-BE49-F238E27FC236}">
                <a16:creationId xmlns:a16="http://schemas.microsoft.com/office/drawing/2014/main" id="{D4B7A7BF-1379-4E03-9749-2F3EC6264EEC}"/>
              </a:ext>
            </a:extLst>
          </p:cNvPr>
          <p:cNvGrpSpPr/>
          <p:nvPr/>
        </p:nvGrpSpPr>
        <p:grpSpPr>
          <a:xfrm>
            <a:off x="8373553" y="1286704"/>
            <a:ext cx="3888223" cy="3897914"/>
            <a:chOff x="9326942" y="1813614"/>
            <a:chExt cx="1763279" cy="3922738"/>
          </a:xfrm>
        </p:grpSpPr>
        <p:sp>
          <p:nvSpPr>
            <p:cNvPr id="101" name="Freeform: Shape 100">
              <a:extLst>
                <a:ext uri="{FF2B5EF4-FFF2-40B4-BE49-F238E27FC236}">
                  <a16:creationId xmlns:a16="http://schemas.microsoft.com/office/drawing/2014/main" id="{4C01C000-3539-4C9B-BD75-84E82E1A32B7}"/>
                </a:ext>
              </a:extLst>
            </p:cNvPr>
            <p:cNvSpPr/>
            <p:nvPr/>
          </p:nvSpPr>
          <p:spPr>
            <a:xfrm flipH="1">
              <a:off x="10126216" y="2418728"/>
              <a:ext cx="96425" cy="306062"/>
            </a:xfrm>
            <a:custGeom>
              <a:avLst/>
              <a:gdLst>
                <a:gd name="connsiteX0" fmla="*/ 0 w 95428"/>
                <a:gd name="connsiteY0" fmla="*/ 342900 h 342900"/>
                <a:gd name="connsiteX1" fmla="*/ 95250 w 95428"/>
                <a:gd name="connsiteY1" fmla="*/ 114300 h 342900"/>
                <a:gd name="connsiteX2" fmla="*/ 19050 w 95428"/>
                <a:gd name="connsiteY2" fmla="*/ 0 h 342900"/>
              </a:gdLst>
              <a:ahLst/>
              <a:cxnLst>
                <a:cxn ang="0">
                  <a:pos x="connsiteX0" y="connsiteY0"/>
                </a:cxn>
                <a:cxn ang="0">
                  <a:pos x="connsiteX1" y="connsiteY1"/>
                </a:cxn>
                <a:cxn ang="0">
                  <a:pos x="connsiteX2" y="connsiteY2"/>
                </a:cxn>
              </a:cxnLst>
              <a:rect l="l" t="t" r="r" b="b"/>
              <a:pathLst>
                <a:path w="95428" h="342900">
                  <a:moveTo>
                    <a:pt x="0" y="342900"/>
                  </a:moveTo>
                  <a:cubicBezTo>
                    <a:pt x="46037" y="257175"/>
                    <a:pt x="92075" y="171450"/>
                    <a:pt x="95250" y="114300"/>
                  </a:cubicBezTo>
                  <a:cubicBezTo>
                    <a:pt x="98425" y="57150"/>
                    <a:pt x="58737" y="28575"/>
                    <a:pt x="19050" y="0"/>
                  </a:cubicBezTo>
                </a:path>
              </a:pathLst>
            </a:custGeom>
            <a:noFill/>
            <a:ln w="28575">
              <a:solidFill>
                <a:srgbClr val="93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A9A48CF7-C04F-4A84-995B-E8CB195371FD}"/>
                </a:ext>
              </a:extLst>
            </p:cNvPr>
            <p:cNvGrpSpPr/>
            <p:nvPr/>
          </p:nvGrpSpPr>
          <p:grpSpPr>
            <a:xfrm>
              <a:off x="9346604" y="1813614"/>
              <a:ext cx="1743617" cy="3922738"/>
              <a:chOff x="5078494" y="1297797"/>
              <a:chExt cx="2016019" cy="4535581"/>
            </a:xfrm>
          </p:grpSpPr>
          <p:sp>
            <p:nvSpPr>
              <p:cNvPr id="35" name="Rectangle: Rounded Corners 34">
                <a:extLst>
                  <a:ext uri="{FF2B5EF4-FFF2-40B4-BE49-F238E27FC236}">
                    <a16:creationId xmlns:a16="http://schemas.microsoft.com/office/drawing/2014/main" id="{B2F919F9-00F6-463A-A6AE-D7CD2C52B25C}"/>
                  </a:ext>
                </a:extLst>
              </p:cNvPr>
              <p:cNvSpPr/>
              <p:nvPr/>
            </p:nvSpPr>
            <p:spPr>
              <a:xfrm>
                <a:off x="5097487" y="1809233"/>
                <a:ext cx="1997026" cy="4024145"/>
              </a:xfrm>
              <a:prstGeom prst="round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CE6981BF-4B4D-459A-A251-BEA264F3AA0C}"/>
                  </a:ext>
                </a:extLst>
              </p:cNvPr>
              <p:cNvSpPr/>
              <p:nvPr/>
            </p:nvSpPr>
            <p:spPr>
              <a:xfrm flipV="1">
                <a:off x="5078494" y="1630535"/>
                <a:ext cx="1997026" cy="1216622"/>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BD88D1D8-3FA1-481E-A304-5BC98C06CE5B}"/>
                  </a:ext>
                </a:extLst>
              </p:cNvPr>
              <p:cNvSpPr/>
              <p:nvPr/>
            </p:nvSpPr>
            <p:spPr>
              <a:xfrm flipV="1">
                <a:off x="5080048" y="1297797"/>
                <a:ext cx="1997026" cy="1434038"/>
              </a:xfrm>
              <a:custGeom>
                <a:avLst/>
                <a:gdLst>
                  <a:gd name="connsiteX0" fmla="*/ 271981 w 1631852"/>
                  <a:gd name="connsiteY0" fmla="*/ 2484707 h 2484707"/>
                  <a:gd name="connsiteX1" fmla="*/ 1359871 w 1631852"/>
                  <a:gd name="connsiteY1" fmla="*/ 2484707 h 2484707"/>
                  <a:gd name="connsiteX2" fmla="*/ 1631852 w 1631852"/>
                  <a:gd name="connsiteY2" fmla="*/ 2212726 h 2484707"/>
                  <a:gd name="connsiteX3" fmla="*/ 1631852 w 1631852"/>
                  <a:gd name="connsiteY3" fmla="*/ 716873 h 2484707"/>
                  <a:gd name="connsiteX4" fmla="*/ 1359871 w 1631852"/>
                  <a:gd name="connsiteY4" fmla="*/ 444892 h 2484707"/>
                  <a:gd name="connsiteX5" fmla="*/ 1062007 w 1631852"/>
                  <a:gd name="connsiteY5" fmla="*/ 444892 h 2484707"/>
                  <a:gd name="connsiteX6" fmla="*/ 815926 w 1631852"/>
                  <a:gd name="connsiteY6" fmla="*/ 0 h 2484707"/>
                  <a:gd name="connsiteX7" fmla="*/ 569845 w 1631852"/>
                  <a:gd name="connsiteY7" fmla="*/ 444892 h 2484707"/>
                  <a:gd name="connsiteX8" fmla="*/ 271981 w 1631852"/>
                  <a:gd name="connsiteY8" fmla="*/ 444892 h 2484707"/>
                  <a:gd name="connsiteX9" fmla="*/ 0 w 1631852"/>
                  <a:gd name="connsiteY9" fmla="*/ 716873 h 2484707"/>
                  <a:gd name="connsiteX10" fmla="*/ 0 w 1631852"/>
                  <a:gd name="connsiteY10" fmla="*/ 2212726 h 2484707"/>
                  <a:gd name="connsiteX11" fmla="*/ 271981 w 1631852"/>
                  <a:gd name="connsiteY11" fmla="*/ 2484707 h 24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852" h="2484707">
                    <a:moveTo>
                      <a:pt x="271981" y="2484707"/>
                    </a:moveTo>
                    <a:lnTo>
                      <a:pt x="1359871" y="2484707"/>
                    </a:lnTo>
                    <a:cubicBezTo>
                      <a:pt x="1510082" y="2484707"/>
                      <a:pt x="1631852" y="2362937"/>
                      <a:pt x="1631852" y="2212726"/>
                    </a:cubicBezTo>
                    <a:lnTo>
                      <a:pt x="1631852" y="716873"/>
                    </a:lnTo>
                    <a:cubicBezTo>
                      <a:pt x="1631852" y="566662"/>
                      <a:pt x="1510082" y="444892"/>
                      <a:pt x="1359871" y="444892"/>
                    </a:cubicBezTo>
                    <a:lnTo>
                      <a:pt x="1062007" y="444892"/>
                    </a:lnTo>
                    <a:lnTo>
                      <a:pt x="815926" y="0"/>
                    </a:lnTo>
                    <a:lnTo>
                      <a:pt x="569845" y="444892"/>
                    </a:lnTo>
                    <a:lnTo>
                      <a:pt x="271981" y="444892"/>
                    </a:lnTo>
                    <a:cubicBezTo>
                      <a:pt x="121770" y="444892"/>
                      <a:pt x="0" y="566662"/>
                      <a:pt x="0" y="716873"/>
                    </a:cubicBezTo>
                    <a:lnTo>
                      <a:pt x="0" y="2212726"/>
                    </a:lnTo>
                    <a:cubicBezTo>
                      <a:pt x="0" y="2362937"/>
                      <a:pt x="121770" y="2484707"/>
                      <a:pt x="271981" y="24847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8DD605EF-305D-4311-8682-BFDA5FDA2CB8}"/>
                </a:ext>
              </a:extLst>
            </p:cNvPr>
            <p:cNvSpPr txBox="1"/>
            <p:nvPr/>
          </p:nvSpPr>
          <p:spPr>
            <a:xfrm>
              <a:off x="9326942" y="4298121"/>
              <a:ext cx="1699976" cy="9601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Mi-an-ma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Cuối</a:t>
              </a:r>
              <a:r>
                <a:rPr lang="en-US" sz="2800" dirty="0">
                  <a:solidFill>
                    <a:prstClr val="black"/>
                  </a:solidFill>
                  <a:latin typeface="Sitka Banner" pitchFamily="2" charset="0"/>
                  <a:cs typeface="Times New Roman" panose="02020603050405020304" pitchFamily="18" charset="0"/>
                </a:rPr>
                <a:t> 1998 </a:t>
              </a:r>
              <a:r>
                <a:rPr lang="en-US" sz="2800" dirty="0" err="1">
                  <a:solidFill>
                    <a:prstClr val="black"/>
                  </a:solidFill>
                  <a:latin typeface="Sitka Banner" pitchFamily="2" charset="0"/>
                  <a:cs typeface="Times New Roman" panose="02020603050405020304" pitchFamily="18" charset="0"/>
                </a:rPr>
                <a:t>bắt</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đầu</a:t>
              </a:r>
              <a:r>
                <a:rPr lang="en-US" sz="2800" dirty="0">
                  <a:solidFill>
                    <a:prstClr val="black"/>
                  </a:solidFill>
                  <a:latin typeface="Sitka Banner"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cải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kinh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p>
          </p:txBody>
        </p:sp>
      </p:grpSp>
      <p:sp>
        <p:nvSpPr>
          <p:cNvPr id="132" name="Oval 131">
            <a:extLst>
              <a:ext uri="{FF2B5EF4-FFF2-40B4-BE49-F238E27FC236}">
                <a16:creationId xmlns:a16="http://schemas.microsoft.com/office/drawing/2014/main" id="{8B1F201E-BDFF-4304-8B7B-28964920D7DD}"/>
              </a:ext>
            </a:extLst>
          </p:cNvPr>
          <p:cNvSpPr/>
          <p:nvPr/>
        </p:nvSpPr>
        <p:spPr>
          <a:xfrm>
            <a:off x="3110272" y="6943559"/>
            <a:ext cx="2009063" cy="234125"/>
          </a:xfrm>
          <a:prstGeom prst="ellipse">
            <a:avLst/>
          </a:prstGeom>
          <a:gradFill flip="none" rotWithShape="1">
            <a:gsLst>
              <a:gs pos="0">
                <a:schemeClr val="bg1">
                  <a:lumMod val="50000"/>
                </a:schemeClr>
              </a:gs>
              <a:gs pos="100000">
                <a:srgbClr val="E6E6E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2311F8E6-3BC4-4B0C-8855-CDB6B3EB53B9}"/>
              </a:ext>
            </a:extLst>
          </p:cNvPr>
          <p:cNvSpPr/>
          <p:nvPr/>
        </p:nvSpPr>
        <p:spPr>
          <a:xfrm>
            <a:off x="1088442" y="6943559"/>
            <a:ext cx="2009063" cy="234125"/>
          </a:xfrm>
          <a:prstGeom prst="ellipse">
            <a:avLst/>
          </a:prstGeom>
          <a:gradFill flip="none" rotWithShape="1">
            <a:gsLst>
              <a:gs pos="0">
                <a:schemeClr val="bg1">
                  <a:lumMod val="50000"/>
                </a:schemeClr>
              </a:gs>
              <a:gs pos="100000">
                <a:srgbClr val="E6E6E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4D8E3B15-C926-4E4E-B7BD-061C07740EE2}"/>
              </a:ext>
            </a:extLst>
          </p:cNvPr>
          <p:cNvSpPr/>
          <p:nvPr/>
        </p:nvSpPr>
        <p:spPr>
          <a:xfrm>
            <a:off x="5044181" y="6943559"/>
            <a:ext cx="2009063" cy="234125"/>
          </a:xfrm>
          <a:prstGeom prst="ellipse">
            <a:avLst/>
          </a:prstGeom>
          <a:gradFill flip="none" rotWithShape="1">
            <a:gsLst>
              <a:gs pos="0">
                <a:schemeClr val="bg1">
                  <a:lumMod val="50000"/>
                </a:schemeClr>
              </a:gs>
              <a:gs pos="100000">
                <a:srgbClr val="E6E6E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CE6A98F9-9584-4202-8688-4866B75FBF94}"/>
              </a:ext>
            </a:extLst>
          </p:cNvPr>
          <p:cNvSpPr/>
          <p:nvPr/>
        </p:nvSpPr>
        <p:spPr>
          <a:xfrm>
            <a:off x="6978063" y="6962017"/>
            <a:ext cx="2009063" cy="234125"/>
          </a:xfrm>
          <a:prstGeom prst="ellipse">
            <a:avLst/>
          </a:prstGeom>
          <a:gradFill flip="none" rotWithShape="1">
            <a:gsLst>
              <a:gs pos="0">
                <a:schemeClr val="bg1">
                  <a:lumMod val="50000"/>
                </a:schemeClr>
              </a:gs>
              <a:gs pos="100000">
                <a:srgbClr val="E6E6E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0FD7BCB4-9B1A-4B41-AAB5-DFF3E7C78970}"/>
              </a:ext>
            </a:extLst>
          </p:cNvPr>
          <p:cNvSpPr/>
          <p:nvPr/>
        </p:nvSpPr>
        <p:spPr>
          <a:xfrm>
            <a:off x="9063570" y="6952914"/>
            <a:ext cx="2009063" cy="234125"/>
          </a:xfrm>
          <a:prstGeom prst="ellipse">
            <a:avLst/>
          </a:prstGeom>
          <a:gradFill flip="none" rotWithShape="1">
            <a:gsLst>
              <a:gs pos="0">
                <a:schemeClr val="bg1">
                  <a:lumMod val="50000"/>
                </a:schemeClr>
              </a:gs>
              <a:gs pos="100000">
                <a:srgbClr val="E6E6E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8F8461-7103-6DC0-C8AC-587C04F873B5}"/>
              </a:ext>
            </a:extLst>
          </p:cNvPr>
          <p:cNvSpPr txBox="1"/>
          <p:nvPr/>
        </p:nvSpPr>
        <p:spPr>
          <a:xfrm>
            <a:off x="924985" y="1327311"/>
            <a:ext cx="2844411"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sáng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lập</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ASEAN</a:t>
            </a:r>
          </a:p>
        </p:txBody>
      </p:sp>
      <p:sp>
        <p:nvSpPr>
          <p:cNvPr id="18" name="TextBox 17">
            <a:extLst>
              <a:ext uri="{FF2B5EF4-FFF2-40B4-BE49-F238E27FC236}">
                <a16:creationId xmlns:a16="http://schemas.microsoft.com/office/drawing/2014/main" id="{B937A8CE-0F30-5BDB-7D7F-8745C8184058}"/>
              </a:ext>
            </a:extLst>
          </p:cNvPr>
          <p:cNvSpPr txBox="1"/>
          <p:nvPr/>
        </p:nvSpPr>
        <p:spPr>
          <a:xfrm>
            <a:off x="4501999" y="1445876"/>
            <a:ext cx="3491617"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Dương</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3C2139-751D-8D11-D148-5B11969F16E0}"/>
              </a:ext>
            </a:extLst>
          </p:cNvPr>
          <p:cNvSpPr txBox="1"/>
          <p:nvPr/>
        </p:nvSpPr>
        <p:spPr>
          <a:xfrm>
            <a:off x="9160928" y="1572662"/>
            <a:ext cx="2557667"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còn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lại</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DD353E3-0DAE-F62C-DFBA-C8B9B8E76804}"/>
              </a:ext>
            </a:extLst>
          </p:cNvPr>
          <p:cNvSpPr txBox="1"/>
          <p:nvPr/>
        </p:nvSpPr>
        <p:spPr>
          <a:xfrm>
            <a:off x="552985" y="3799623"/>
            <a:ext cx="357405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- 70s XX: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lược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nghiệp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hướng</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tới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khẩu</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sp>
        <p:nvSpPr>
          <p:cNvPr id="21" name="TextBox 20">
            <a:extLst>
              <a:ext uri="{FF2B5EF4-FFF2-40B4-BE49-F238E27FC236}">
                <a16:creationId xmlns:a16="http://schemas.microsoft.com/office/drawing/2014/main" id="{AAE699B8-6743-A17C-3526-6724A71CBB67}"/>
              </a:ext>
            </a:extLst>
          </p:cNvPr>
          <p:cNvSpPr txBox="1"/>
          <p:nvPr/>
        </p:nvSpPr>
        <p:spPr>
          <a:xfrm>
            <a:off x="8445495" y="2507884"/>
            <a:ext cx="371940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Bru-</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nây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1984, </a:t>
            </a:r>
            <a:r>
              <a:rPr lang="en-US" sz="2800" dirty="0" err="1">
                <a:solidFill>
                  <a:prstClr val="black"/>
                </a:solidFill>
                <a:latin typeface="Sitka Banner" pitchFamily="2" charset="0"/>
                <a:cs typeface="Times New Roman" panose="02020603050405020304" pitchFamily="18" charset="0"/>
              </a:rPr>
              <a:t>điều</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chỉnh</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đa</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dạng</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hóa</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nền</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kinh</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tế</a:t>
            </a:r>
            <a:endPar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683D5D5-EB01-2AF2-92F9-7D3364F0D650}"/>
              </a:ext>
            </a:extLst>
          </p:cNvPr>
          <p:cNvPicPr>
            <a:picLocks noChangeAspect="1"/>
          </p:cNvPicPr>
          <p:nvPr/>
        </p:nvPicPr>
        <p:blipFill>
          <a:blip r:embed="rId2"/>
          <a:stretch>
            <a:fillRect/>
          </a:stretch>
        </p:blipFill>
        <p:spPr>
          <a:xfrm>
            <a:off x="1687494" y="147633"/>
            <a:ext cx="9147397" cy="784027"/>
          </a:xfrm>
          <a:prstGeom prst="rect">
            <a:avLst/>
          </a:prstGeom>
        </p:spPr>
      </p:pic>
      <p:sp>
        <p:nvSpPr>
          <p:cNvPr id="6" name="TextBox 5">
            <a:extLst>
              <a:ext uri="{FF2B5EF4-FFF2-40B4-BE49-F238E27FC236}">
                <a16:creationId xmlns:a16="http://schemas.microsoft.com/office/drawing/2014/main" id="{DDB7814D-404A-2E57-6D23-A2993B5DA362}"/>
              </a:ext>
            </a:extLst>
          </p:cNvPr>
          <p:cNvSpPr txBox="1"/>
          <p:nvPr/>
        </p:nvSpPr>
        <p:spPr>
          <a:xfrm>
            <a:off x="2928711" y="212679"/>
            <a:ext cx="666496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Quá</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tái</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thiết</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triển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7640DBDA-57B6-AD89-5778-2D3899A9AD44}"/>
              </a:ext>
            </a:extLst>
          </p:cNvPr>
          <p:cNvGrpSpPr/>
          <p:nvPr/>
        </p:nvGrpSpPr>
        <p:grpSpPr>
          <a:xfrm>
            <a:off x="284840" y="5529420"/>
            <a:ext cx="11837345" cy="1206060"/>
            <a:chOff x="6819630" y="1081874"/>
            <a:chExt cx="5253940" cy="2190861"/>
          </a:xfrm>
          <a:solidFill>
            <a:srgbClr val="F7AFEB"/>
          </a:solidFill>
        </p:grpSpPr>
        <p:grpSp>
          <p:nvGrpSpPr>
            <p:cNvPr id="17" name="Group 11">
              <a:extLst>
                <a:ext uri="{FF2B5EF4-FFF2-40B4-BE49-F238E27FC236}">
                  <a16:creationId xmlns:a16="http://schemas.microsoft.com/office/drawing/2014/main" id="{77AD822B-3602-2030-8B21-D5FC32347C70}"/>
                </a:ext>
              </a:extLst>
            </p:cNvPr>
            <p:cNvGrpSpPr>
              <a:grpSpLocks noChangeAspect="1"/>
            </p:cNvGrpSpPr>
            <p:nvPr/>
          </p:nvGrpSpPr>
          <p:grpSpPr>
            <a:xfrm>
              <a:off x="6819630" y="1081874"/>
              <a:ext cx="5253940" cy="2190861"/>
              <a:chOff x="1" y="-7621"/>
              <a:chExt cx="4833620" cy="4726940"/>
            </a:xfrm>
            <a:grpFill/>
          </p:grpSpPr>
          <p:sp>
            <p:nvSpPr>
              <p:cNvPr id="24" name="Freeform 12">
                <a:extLst>
                  <a:ext uri="{FF2B5EF4-FFF2-40B4-BE49-F238E27FC236}">
                    <a16:creationId xmlns:a16="http://schemas.microsoft.com/office/drawing/2014/main" id="{BC0D6007-5ED9-49F6-A4C9-E61E692E3D25}"/>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23" name="TextBox 48">
              <a:extLst>
                <a:ext uri="{FF2B5EF4-FFF2-40B4-BE49-F238E27FC236}">
                  <a16:creationId xmlns:a16="http://schemas.microsoft.com/office/drawing/2014/main" id="{231058EB-7DD5-AE35-0861-3A0662475B98}"/>
                </a:ext>
              </a:extLst>
            </p:cNvPr>
            <p:cNvSpPr txBox="1"/>
            <p:nvPr/>
          </p:nvSpPr>
          <p:spPr>
            <a:xfrm>
              <a:off x="7076837" y="1344644"/>
              <a:ext cx="4644089" cy="1284638"/>
            </a:xfrm>
            <a:prstGeom prst="rect">
              <a:avLst/>
            </a:prstGeom>
            <a:grpFill/>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002060"/>
                  </a:solidFill>
                  <a:latin typeface="Sitka Banner" pitchFamily="2" charset="0"/>
                </a:rPr>
                <a:t>Các</a:t>
              </a:r>
              <a:r>
                <a:rPr lang="en-US" sz="2800" dirty="0">
                  <a:solidFill>
                    <a:srgbClr val="002060"/>
                  </a:solidFill>
                  <a:latin typeface="Sitka Banner" pitchFamily="2" charset="0"/>
                </a:rPr>
                <a:t> </a:t>
              </a:r>
              <a:r>
                <a:rPr lang="en-US" sz="2800" dirty="0" err="1">
                  <a:solidFill>
                    <a:srgbClr val="002060"/>
                  </a:solidFill>
                  <a:latin typeface="Sitka Banner" pitchFamily="2" charset="0"/>
                </a:rPr>
                <a:t>nước</a:t>
              </a:r>
              <a:r>
                <a:rPr lang="en-US" sz="2800" dirty="0">
                  <a:solidFill>
                    <a:srgbClr val="002060"/>
                  </a:solidFill>
                  <a:latin typeface="Sitka Banner" pitchFamily="2" charset="0"/>
                </a:rPr>
                <a:t> </a:t>
              </a:r>
              <a:r>
                <a:rPr lang="en-US" sz="2800" dirty="0" err="1">
                  <a:solidFill>
                    <a:srgbClr val="002060"/>
                  </a:solidFill>
                  <a:latin typeface="Sitka Banner" pitchFamily="2" charset="0"/>
                </a:rPr>
                <a:t>Đông</a:t>
              </a:r>
              <a:r>
                <a:rPr lang="en-US" sz="2800" dirty="0">
                  <a:solidFill>
                    <a:srgbClr val="002060"/>
                  </a:solidFill>
                  <a:latin typeface="Sitka Banner" pitchFamily="2" charset="0"/>
                </a:rPr>
                <a:t> Nam Á </a:t>
              </a:r>
              <a:r>
                <a:rPr lang="en-US" sz="2800" dirty="0" err="1">
                  <a:solidFill>
                    <a:srgbClr val="002060"/>
                  </a:solidFill>
                  <a:latin typeface="Sitka Banner" pitchFamily="2" charset="0"/>
                </a:rPr>
                <a:t>đạt</a:t>
              </a:r>
              <a:r>
                <a:rPr lang="en-US" sz="2800" dirty="0">
                  <a:solidFill>
                    <a:srgbClr val="002060"/>
                  </a:solidFill>
                  <a:latin typeface="Sitka Banner" pitchFamily="2" charset="0"/>
                </a:rPr>
                <a:t> </a:t>
              </a:r>
              <a:r>
                <a:rPr lang="en-US" sz="2800" dirty="0" err="1">
                  <a:solidFill>
                    <a:srgbClr val="002060"/>
                  </a:solidFill>
                  <a:latin typeface="Sitka Banner" pitchFamily="2" charset="0"/>
                </a:rPr>
                <a:t>được</a:t>
              </a:r>
              <a:r>
                <a:rPr lang="en-US" sz="2800" dirty="0">
                  <a:solidFill>
                    <a:srgbClr val="002060"/>
                  </a:solidFill>
                  <a:latin typeface="Sitka Banner" pitchFamily="2" charset="0"/>
                </a:rPr>
                <a:t> </a:t>
              </a:r>
              <a:r>
                <a:rPr lang="en-US" sz="2800" dirty="0" err="1">
                  <a:solidFill>
                    <a:srgbClr val="002060"/>
                  </a:solidFill>
                  <a:latin typeface="Sitka Banner" pitchFamily="2" charset="0"/>
                </a:rPr>
                <a:t>những</a:t>
              </a:r>
              <a:r>
                <a:rPr lang="en-US" sz="2800" dirty="0">
                  <a:solidFill>
                    <a:srgbClr val="002060"/>
                  </a:solidFill>
                  <a:latin typeface="Sitka Banner" pitchFamily="2" charset="0"/>
                </a:rPr>
                <a:t> </a:t>
              </a:r>
              <a:r>
                <a:rPr lang="en-US" sz="2800" dirty="0" err="1">
                  <a:solidFill>
                    <a:srgbClr val="002060"/>
                  </a:solidFill>
                  <a:latin typeface="Sitka Banner" pitchFamily="2" charset="0"/>
                </a:rPr>
                <a:t>thành</a:t>
              </a:r>
              <a:r>
                <a:rPr lang="en-US" sz="2800" dirty="0">
                  <a:solidFill>
                    <a:srgbClr val="002060"/>
                  </a:solidFill>
                  <a:latin typeface="Sitka Banner" pitchFamily="2" charset="0"/>
                </a:rPr>
                <a:t> </a:t>
              </a:r>
              <a:r>
                <a:rPr lang="en-US" sz="2800" dirty="0" err="1">
                  <a:solidFill>
                    <a:srgbClr val="002060"/>
                  </a:solidFill>
                  <a:latin typeface="Sitka Banner" pitchFamily="2" charset="0"/>
                </a:rPr>
                <a:t>tựu</a:t>
              </a:r>
              <a:r>
                <a:rPr lang="en-US" sz="2800" dirty="0">
                  <a:solidFill>
                    <a:srgbClr val="002060"/>
                  </a:solidFill>
                  <a:latin typeface="Sitka Banner" pitchFamily="2" charset="0"/>
                </a:rPr>
                <a:t> to </a:t>
              </a:r>
              <a:r>
                <a:rPr lang="en-US" sz="2800" dirty="0" err="1">
                  <a:solidFill>
                    <a:srgbClr val="002060"/>
                  </a:solidFill>
                  <a:latin typeface="Sitka Banner" pitchFamily="2" charset="0"/>
                </a:rPr>
                <a:t>lớn</a:t>
              </a:r>
              <a:r>
                <a:rPr lang="en-US" sz="2800" dirty="0">
                  <a:solidFill>
                    <a:srgbClr val="002060"/>
                  </a:solidFill>
                  <a:latin typeface="Sitka Banner" pitchFamily="2" charset="0"/>
                </a:rPr>
                <a:t> </a:t>
              </a:r>
              <a:r>
                <a:rPr lang="en-US" sz="2800" dirty="0" err="1">
                  <a:solidFill>
                    <a:srgbClr val="002060"/>
                  </a:solidFill>
                  <a:latin typeface="Sitka Banner" pitchFamily="2" charset="0"/>
                </a:rPr>
                <a:t>trong</a:t>
              </a:r>
              <a:r>
                <a:rPr lang="en-US" sz="2800" dirty="0">
                  <a:solidFill>
                    <a:srgbClr val="002060"/>
                  </a:solidFill>
                  <a:latin typeface="Sitka Banner" pitchFamily="2" charset="0"/>
                </a:rPr>
                <a:t> </a:t>
              </a:r>
              <a:r>
                <a:rPr lang="en-US" sz="2800" dirty="0" err="1">
                  <a:solidFill>
                    <a:srgbClr val="002060"/>
                  </a:solidFill>
                  <a:latin typeface="Sitka Banner" pitchFamily="2" charset="0"/>
                </a:rPr>
                <a:t>phát</a:t>
              </a:r>
              <a:r>
                <a:rPr lang="en-US" sz="2800" dirty="0">
                  <a:solidFill>
                    <a:srgbClr val="002060"/>
                  </a:solidFill>
                  <a:latin typeface="Sitka Banner" pitchFamily="2" charset="0"/>
                </a:rPr>
                <a:t> </a:t>
              </a:r>
              <a:r>
                <a:rPr lang="en-US" sz="2800" dirty="0" err="1">
                  <a:solidFill>
                    <a:srgbClr val="002060"/>
                  </a:solidFill>
                  <a:latin typeface="Sitka Banner" pitchFamily="2" charset="0"/>
                </a:rPr>
                <a:t>triển</a:t>
              </a:r>
              <a:r>
                <a:rPr lang="en-US" sz="2800" dirty="0">
                  <a:solidFill>
                    <a:srgbClr val="002060"/>
                  </a:solidFill>
                  <a:latin typeface="Sitka Banner" pitchFamily="2" charset="0"/>
                </a:rPr>
                <a:t> </a:t>
              </a:r>
              <a:r>
                <a:rPr lang="en-US" sz="2800" dirty="0" err="1">
                  <a:solidFill>
                    <a:srgbClr val="002060"/>
                  </a:solidFill>
                  <a:latin typeface="Sitka Banner" pitchFamily="2" charset="0"/>
                </a:rPr>
                <a:t>kinh</a:t>
              </a:r>
              <a:r>
                <a:rPr lang="en-US" sz="2800" dirty="0">
                  <a:solidFill>
                    <a:srgbClr val="002060"/>
                  </a:solidFill>
                  <a:latin typeface="Sitka Banner" pitchFamily="2" charset="0"/>
                </a:rPr>
                <a:t> </a:t>
              </a:r>
              <a:r>
                <a:rPr lang="en-US" sz="2800" dirty="0" err="1">
                  <a:solidFill>
                    <a:srgbClr val="002060"/>
                  </a:solidFill>
                  <a:latin typeface="Sitka Banner" pitchFamily="2" charset="0"/>
                </a:rPr>
                <a:t>tế</a:t>
              </a:r>
              <a:r>
                <a:rPr lang="en-US" sz="2800" dirty="0">
                  <a:solidFill>
                    <a:srgbClr val="002060"/>
                  </a:solidFill>
                  <a:latin typeface="Sitka Banner" pitchFamily="2" charset="0"/>
                </a:rPr>
                <a:t>: </a:t>
              </a:r>
              <a:r>
                <a:rPr lang="en-US" sz="2800" dirty="0" err="1">
                  <a:solidFill>
                    <a:srgbClr val="002060"/>
                  </a:solidFill>
                  <a:latin typeface="Sitka Banner" pitchFamily="2" charset="0"/>
                </a:rPr>
                <a:t>tốc</a:t>
              </a:r>
              <a:r>
                <a:rPr lang="en-US" sz="2800" dirty="0">
                  <a:solidFill>
                    <a:srgbClr val="002060"/>
                  </a:solidFill>
                  <a:latin typeface="Sitka Banner" pitchFamily="2" charset="0"/>
                </a:rPr>
                <a:t> </a:t>
              </a:r>
              <a:r>
                <a:rPr lang="en-US" sz="2800" dirty="0" err="1">
                  <a:solidFill>
                    <a:srgbClr val="002060"/>
                  </a:solidFill>
                  <a:latin typeface="Sitka Banner" pitchFamily="2" charset="0"/>
                </a:rPr>
                <a:t>độ</a:t>
              </a:r>
              <a:r>
                <a:rPr lang="en-US" sz="2800" dirty="0">
                  <a:solidFill>
                    <a:srgbClr val="002060"/>
                  </a:solidFill>
                  <a:latin typeface="Sitka Banner" pitchFamily="2" charset="0"/>
                </a:rPr>
                <a:t> tang </a:t>
              </a:r>
              <a:r>
                <a:rPr lang="en-US" sz="2800" dirty="0" err="1">
                  <a:solidFill>
                    <a:srgbClr val="002060"/>
                  </a:solidFill>
                  <a:latin typeface="Sitka Banner" pitchFamily="2" charset="0"/>
                </a:rPr>
                <a:t>trưởng</a:t>
              </a:r>
              <a:r>
                <a:rPr lang="en-US" sz="2800" dirty="0">
                  <a:solidFill>
                    <a:srgbClr val="002060"/>
                  </a:solidFill>
                  <a:latin typeface="Sitka Banner" pitchFamily="2" charset="0"/>
                </a:rPr>
                <a:t> </a:t>
              </a:r>
              <a:r>
                <a:rPr lang="en-US" sz="2800" dirty="0" err="1">
                  <a:solidFill>
                    <a:srgbClr val="002060"/>
                  </a:solidFill>
                  <a:latin typeface="Sitka Banner" pitchFamily="2" charset="0"/>
                </a:rPr>
                <a:t>cao</a:t>
              </a:r>
              <a:r>
                <a:rPr lang="en-US" sz="2800" dirty="0">
                  <a:solidFill>
                    <a:srgbClr val="002060"/>
                  </a:solidFill>
                  <a:latin typeface="Sitka Banner" pitchFamily="2" charset="0"/>
                </a:rPr>
                <a:t>, </a:t>
              </a:r>
              <a:r>
                <a:rPr lang="en-US" sz="2800" dirty="0" err="1">
                  <a:solidFill>
                    <a:srgbClr val="002060"/>
                  </a:solidFill>
                  <a:latin typeface="Sitka Banner" pitchFamily="2" charset="0"/>
                </a:rPr>
                <a:t>đời</a:t>
              </a:r>
              <a:r>
                <a:rPr lang="en-US" sz="2800" dirty="0">
                  <a:solidFill>
                    <a:srgbClr val="002060"/>
                  </a:solidFill>
                  <a:latin typeface="Sitka Banner" pitchFamily="2" charset="0"/>
                </a:rPr>
                <a:t> </a:t>
              </a:r>
              <a:r>
                <a:rPr lang="en-US" sz="2800" dirty="0" err="1">
                  <a:solidFill>
                    <a:srgbClr val="002060"/>
                  </a:solidFill>
                  <a:latin typeface="Sitka Banner" pitchFamily="2" charset="0"/>
                </a:rPr>
                <a:t>sống</a:t>
              </a:r>
              <a:r>
                <a:rPr lang="en-US" sz="2800" dirty="0">
                  <a:solidFill>
                    <a:srgbClr val="002060"/>
                  </a:solidFill>
                  <a:latin typeface="Sitka Banner" pitchFamily="2" charset="0"/>
                </a:rPr>
                <a:t> </a:t>
              </a:r>
              <a:r>
                <a:rPr lang="en-US" sz="2800" dirty="0" err="1">
                  <a:solidFill>
                    <a:srgbClr val="002060"/>
                  </a:solidFill>
                  <a:latin typeface="Sitka Banner" pitchFamily="2" charset="0"/>
                </a:rPr>
                <a:t>xã</a:t>
              </a:r>
              <a:r>
                <a:rPr lang="en-US" sz="2800" dirty="0">
                  <a:solidFill>
                    <a:srgbClr val="002060"/>
                  </a:solidFill>
                  <a:latin typeface="Sitka Banner" pitchFamily="2" charset="0"/>
                </a:rPr>
                <a:t> </a:t>
              </a:r>
              <a:r>
                <a:rPr lang="en-US" sz="2800" dirty="0" err="1">
                  <a:solidFill>
                    <a:srgbClr val="002060"/>
                  </a:solidFill>
                  <a:latin typeface="Sitka Banner" pitchFamily="2" charset="0"/>
                </a:rPr>
                <a:t>hội</a:t>
              </a:r>
              <a:r>
                <a:rPr lang="en-US" sz="2800" dirty="0">
                  <a:solidFill>
                    <a:srgbClr val="002060"/>
                  </a:solidFill>
                  <a:latin typeface="Sitka Banner" pitchFamily="2" charset="0"/>
                </a:rPr>
                <a:t> </a:t>
              </a:r>
              <a:r>
                <a:rPr lang="en-US" sz="2800" dirty="0" err="1">
                  <a:solidFill>
                    <a:srgbClr val="002060"/>
                  </a:solidFill>
                  <a:latin typeface="Sitka Banner" pitchFamily="2" charset="0"/>
                </a:rPr>
                <a:t>chuyển</a:t>
              </a:r>
              <a:r>
                <a:rPr lang="en-US" sz="2800" dirty="0">
                  <a:solidFill>
                    <a:srgbClr val="002060"/>
                  </a:solidFill>
                  <a:latin typeface="Sitka Banner" pitchFamily="2" charset="0"/>
                </a:rPr>
                <a:t> </a:t>
              </a:r>
              <a:r>
                <a:rPr lang="en-US" sz="2800" dirty="0" err="1">
                  <a:solidFill>
                    <a:srgbClr val="002060"/>
                  </a:solidFill>
                  <a:latin typeface="Sitka Banner" pitchFamily="2" charset="0"/>
                </a:rPr>
                <a:t>biến</a:t>
              </a:r>
              <a:r>
                <a:rPr lang="en-US" sz="2800" dirty="0">
                  <a:solidFill>
                    <a:srgbClr val="002060"/>
                  </a:solidFill>
                  <a:latin typeface="Sitka Banner" pitchFamily="2" charset="0"/>
                </a:rPr>
                <a:t> </a:t>
              </a:r>
              <a:r>
                <a:rPr lang="en-US" sz="2800" dirty="0" err="1">
                  <a:solidFill>
                    <a:srgbClr val="002060"/>
                  </a:solidFill>
                  <a:latin typeface="Sitka Banner" pitchFamily="2" charset="0"/>
                </a:rPr>
                <a:t>căn</a:t>
              </a:r>
              <a:r>
                <a:rPr lang="en-US" sz="2800" dirty="0">
                  <a:solidFill>
                    <a:srgbClr val="002060"/>
                  </a:solidFill>
                  <a:latin typeface="Sitka Banner" pitchFamily="2" charset="0"/>
                </a:rPr>
                <a:t> </a:t>
              </a:r>
              <a:r>
                <a:rPr lang="en-US" sz="2800" dirty="0" err="1">
                  <a:solidFill>
                    <a:srgbClr val="002060"/>
                  </a:solidFill>
                  <a:latin typeface="Sitka Banner" pitchFamily="2" charset="0"/>
                </a:rPr>
                <a:t>bản</a:t>
              </a:r>
              <a:r>
                <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rPr>
                <a:t>.</a:t>
              </a:r>
            </a:p>
          </p:txBody>
        </p:sp>
      </p:grpSp>
    </p:spTree>
    <p:extLst>
      <p:ext uri="{BB962C8B-B14F-4D97-AF65-F5344CB8AC3E}">
        <p14:creationId xmlns:p14="http://schemas.microsoft.com/office/powerpoint/2010/main" val="19967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FE7E65-A8CD-C46A-6206-8D68ECDCF871}"/>
              </a:ext>
            </a:extLst>
          </p:cNvPr>
          <p:cNvPicPr>
            <a:picLocks noGrp="1" noChangeAspect="1"/>
          </p:cNvPicPr>
          <p:nvPr>
            <p:ph idx="1"/>
          </p:nvPr>
        </p:nvPicPr>
        <p:blipFill>
          <a:blip r:embed="rId2"/>
          <a:stretch>
            <a:fillRect/>
          </a:stretch>
        </p:blipFill>
        <p:spPr>
          <a:xfrm>
            <a:off x="145123" y="190500"/>
            <a:ext cx="4603148" cy="3004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5DF9DF7-8843-D737-B230-5E2453967F82}"/>
              </a:ext>
            </a:extLst>
          </p:cNvPr>
          <p:cNvPicPr>
            <a:picLocks noChangeAspect="1"/>
          </p:cNvPicPr>
          <p:nvPr/>
        </p:nvPicPr>
        <p:blipFill>
          <a:blip r:embed="rId3"/>
          <a:stretch>
            <a:fillRect/>
          </a:stretch>
        </p:blipFill>
        <p:spPr>
          <a:xfrm>
            <a:off x="145123" y="3429000"/>
            <a:ext cx="4503996" cy="323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7212A9DA-C7C3-B35F-4DA6-10229B47947D}"/>
              </a:ext>
            </a:extLst>
          </p:cNvPr>
          <p:cNvSpPr txBox="1"/>
          <p:nvPr/>
        </p:nvSpPr>
        <p:spPr>
          <a:xfrm>
            <a:off x="5105701" y="5937379"/>
            <a:ext cx="6664961"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Xin-ga-po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trở</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thành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“con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rồng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châu</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Á</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8BFF642-60E2-C2D0-B27C-825463F8E537}"/>
              </a:ext>
            </a:extLst>
          </p:cNvPr>
          <p:cNvSpPr txBox="1"/>
          <p:nvPr/>
        </p:nvSpPr>
        <p:spPr>
          <a:xfrm>
            <a:off x="5284294" y="428178"/>
            <a:ext cx="6664960" cy="5262979"/>
          </a:xfrm>
          <a:prstGeom prst="rect">
            <a:avLst/>
          </a:prstGeom>
          <a:solidFill>
            <a:schemeClr val="accent2">
              <a:lumMod val="20000"/>
              <a:lumOff val="80000"/>
            </a:schemeClr>
          </a:solidFill>
        </p:spPr>
        <p:txBody>
          <a:bodyPr wrap="square">
            <a:spAutoFit/>
          </a:bodyPr>
          <a:lstStyle/>
          <a:p>
            <a:pPr algn="just"/>
            <a:r>
              <a:rPr lang="vi-VN" sz="2400" dirty="0">
                <a:latin typeface="Sitka Banner" pitchFamily="2" charset="0"/>
              </a:rPr>
              <a:t>Đến cuối thập kỉ 60 của thế kỉ XX, chính sách công nghiệp hoá đã giúp các nước sáng lập ASEAN đáp ứng được vẽ cơ bản nhu cầu tiêu dùng của nhân dân, giải quyết nạn thất nghiệp, phát triển các ngành chế biến. Trong giai đoạn 1961 – 1966, thu nhập quốc dân của Thái Lan tăng 7,6 %, dự trữ ngoại tệ tăng 15 %. Một số vấn đề tôn giáo, sắc tộc từng bước được giải quyết.</a:t>
            </a:r>
          </a:p>
          <a:p>
            <a:pPr algn="just"/>
            <a:r>
              <a:rPr lang="vi-VN" sz="2400" dirty="0">
                <a:latin typeface="Sitka Banner" pitchFamily="2" charset="0"/>
              </a:rPr>
              <a:t>Năm 1980, tổng kim ngạch xuất khẩu của Thái Lan, Ma-lai-xi-a, Xin-ga-po, In-đô-nê-xi-a và Phi-lip-pin đạt 130 tỉ USD, chiếm 14% tổng kim ngạch ngoại thương của các quốc gia đang phát triển. Trong những năm 70 của thế kiXX, tốc độ tăng trưởng GDP của In-đô-nê-xi-a</a:t>
            </a:r>
            <a:r>
              <a:rPr lang="en-US" sz="2400" dirty="0">
                <a:latin typeface="Sitka Banner" pitchFamily="2" charset="0"/>
              </a:rPr>
              <a:t> </a:t>
            </a:r>
            <a:r>
              <a:rPr lang="en-US" sz="2400" dirty="0" err="1">
                <a:latin typeface="Sitka Banner" pitchFamily="2" charset="0"/>
              </a:rPr>
              <a:t>là</a:t>
            </a:r>
            <a:r>
              <a:rPr lang="en-US" sz="2400" dirty="0">
                <a:latin typeface="Sitka Banner" pitchFamily="2" charset="0"/>
              </a:rPr>
              <a:t> </a:t>
            </a:r>
            <a:r>
              <a:rPr lang="vi-VN" sz="2400" dirty="0">
                <a:latin typeface="Sitka Banner" pitchFamily="2" charset="0"/>
              </a:rPr>
              <a:t>7–7,5%, của Ma-lai-xi-a là 7,8 %, Xin-ga-po trở thành một trong bốn con rồng kinh tế của châu Á.</a:t>
            </a:r>
            <a:endParaRPr lang="en-US" sz="2400" dirty="0">
              <a:latin typeface="Sitka Banner" pitchFamily="2" charset="0"/>
            </a:endParaRPr>
          </a:p>
        </p:txBody>
      </p:sp>
    </p:spTree>
    <p:extLst>
      <p:ext uri="{BB962C8B-B14F-4D97-AF65-F5344CB8AC3E}">
        <p14:creationId xmlns:p14="http://schemas.microsoft.com/office/powerpoint/2010/main" val="1042683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AEA6-7245-4CF9-2EBE-51770CAB3A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BD6C417-0CE5-E272-E79E-A5FA263A2AEC}"/>
              </a:ext>
            </a:extLst>
          </p:cNvPr>
          <p:cNvPicPr>
            <a:picLocks noChangeAspect="1"/>
          </p:cNvPicPr>
          <p:nvPr/>
        </p:nvPicPr>
        <p:blipFill>
          <a:blip r:embed="rId2"/>
          <a:stretch>
            <a:fillRect/>
          </a:stretch>
        </p:blipFill>
        <p:spPr>
          <a:xfrm>
            <a:off x="6096000" y="103873"/>
            <a:ext cx="5911488" cy="4868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5A2A5A8-6F86-67C4-4FDE-1DD47A6D5ABC}"/>
              </a:ext>
            </a:extLst>
          </p:cNvPr>
          <p:cNvPicPr>
            <a:picLocks noChangeAspect="1"/>
          </p:cNvPicPr>
          <p:nvPr/>
        </p:nvPicPr>
        <p:blipFill>
          <a:blip r:embed="rId3"/>
          <a:stretch>
            <a:fillRect/>
          </a:stretch>
        </p:blipFill>
        <p:spPr>
          <a:xfrm>
            <a:off x="184512" y="0"/>
            <a:ext cx="5511208" cy="2985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66D4D5AC-4B6C-73C2-635C-6F495BE53583}"/>
              </a:ext>
            </a:extLst>
          </p:cNvPr>
          <p:cNvSpPr txBox="1"/>
          <p:nvPr/>
        </p:nvSpPr>
        <p:spPr>
          <a:xfrm>
            <a:off x="5972675" y="5507990"/>
            <a:ext cx="6034813"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Việt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Nam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đạt</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nhiều</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thành</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tựu</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trên</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con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đường</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đổi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002060"/>
                </a:solidFill>
                <a:latin typeface="Sitka Banner" pitchFamily="2" charset="0"/>
                <a:ea typeface="Times New Roman" panose="02020603050405020304" pitchFamily="18" charset="0"/>
                <a:cs typeface="Times New Roman" panose="02020603050405020304" pitchFamily="18" charset="0"/>
              </a:rPr>
              <a:t>mới</a:t>
            </a: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02991B8-63DF-DD50-EEAB-3E47892EC2D4}"/>
              </a:ext>
            </a:extLst>
          </p:cNvPr>
          <p:cNvPicPr>
            <a:picLocks noChangeAspect="1"/>
          </p:cNvPicPr>
          <p:nvPr/>
        </p:nvPicPr>
        <p:blipFill>
          <a:blip r:embed="rId4"/>
          <a:stretch>
            <a:fillRect/>
          </a:stretch>
        </p:blipFill>
        <p:spPr>
          <a:xfrm>
            <a:off x="300220" y="3246823"/>
            <a:ext cx="5395500" cy="3208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2275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084E3B-46E8-4EB6-8E8C-EC20178AB7D9}"/>
              </a:ext>
            </a:extLst>
          </p:cNvPr>
          <p:cNvSpPr txBox="1"/>
          <p:nvPr/>
        </p:nvSpPr>
        <p:spPr>
          <a:xfrm>
            <a:off x="528810" y="5558571"/>
            <a:ext cx="10961783"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latin typeface="Sitka Banner" pitchFamily="2" charset="0"/>
                <a:ea typeface="Times New Roman" panose="02020603050405020304" pitchFamily="18" charset="0"/>
                <a:cs typeface="Times New Roman" panose="02020603050405020304" pitchFamily="18" charset="0"/>
              </a:rPr>
              <a:t>Bru-</a:t>
            </a:r>
            <a:r>
              <a:rPr lang="en-US" sz="3200" dirty="0" err="1">
                <a:latin typeface="Sitka Banner" pitchFamily="2" charset="0"/>
                <a:ea typeface="Times New Roman" panose="02020603050405020304" pitchFamily="18" charset="0"/>
                <a:cs typeface="Times New Roman" panose="02020603050405020304" pitchFamily="18" charset="0"/>
              </a:rPr>
              <a:t>nây</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là</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một</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trong</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những</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nước</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có</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thu</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nhập</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đầu</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người</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vào</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hàng</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cao</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nhất</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thế</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giới</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nhờ</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có</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trữ</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lượng</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đáng</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kể</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về</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dầu</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mỏ</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và</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khí</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tự</a:t>
            </a:r>
            <a:r>
              <a:rPr lang="en-US" sz="3200" dirty="0">
                <a:latin typeface="Sitka Banner" pitchFamily="2" charset="0"/>
                <a:ea typeface="Times New Roman" panose="02020603050405020304" pitchFamily="18" charset="0"/>
                <a:cs typeface="Times New Roman" panose="02020603050405020304" pitchFamily="18" charset="0"/>
              </a:rPr>
              <a:t> </a:t>
            </a:r>
            <a:r>
              <a:rPr lang="en-US" sz="3200" dirty="0" err="1">
                <a:latin typeface="Sitka Banner" pitchFamily="2" charset="0"/>
                <a:ea typeface="Times New Roman" panose="02020603050405020304" pitchFamily="18" charset="0"/>
                <a:cs typeface="Times New Roman" panose="02020603050405020304" pitchFamily="18" charset="0"/>
              </a:rPr>
              <a:t>nhiên</a:t>
            </a:r>
            <a:endParaRPr kumimoji="0" lang="en-US" sz="32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6FD778F-7AE6-FEE6-3BD5-2D9EE26757B0}"/>
              </a:ext>
            </a:extLst>
          </p:cNvPr>
          <p:cNvPicPr>
            <a:picLocks noChangeAspect="1"/>
          </p:cNvPicPr>
          <p:nvPr/>
        </p:nvPicPr>
        <p:blipFill>
          <a:blip r:embed="rId2"/>
          <a:stretch>
            <a:fillRect/>
          </a:stretch>
        </p:blipFill>
        <p:spPr>
          <a:xfrm>
            <a:off x="1839816" y="314544"/>
            <a:ext cx="8835527" cy="5071994"/>
          </a:xfrm>
          <a:prstGeom prst="rect">
            <a:avLst/>
          </a:prstGeom>
        </p:spPr>
      </p:pic>
    </p:spTree>
    <p:extLst>
      <p:ext uri="{BB962C8B-B14F-4D97-AF65-F5344CB8AC3E}">
        <p14:creationId xmlns:p14="http://schemas.microsoft.com/office/powerpoint/2010/main" val="3074864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B37321E3-2B5E-DF1F-B86B-D80FD6797462}"/>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
        <p:nvSpPr>
          <p:cNvPr id="2" name="TextBox 1">
            <a:extLst>
              <a:ext uri="{FF2B5EF4-FFF2-40B4-BE49-F238E27FC236}">
                <a16:creationId xmlns:a16="http://schemas.microsoft.com/office/drawing/2014/main" id="{301BE2BE-1A9A-781D-FD23-DB07828A4111}"/>
              </a:ext>
            </a:extLst>
          </p:cNvPr>
          <p:cNvSpPr txBox="1"/>
          <p:nvPr/>
        </p:nvSpPr>
        <p:spPr>
          <a:xfrm>
            <a:off x="189859" y="1099808"/>
            <a:ext cx="4417887" cy="2485787"/>
          </a:xfrm>
          <a:prstGeom prst="wedgeRoundRectCallout">
            <a:avLst>
              <a:gd name="adj1" fmla="val 5324"/>
              <a:gd name="adj2" fmla="val 7721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a:latin typeface="Sitka Banner" pitchFamily="2" charset="0"/>
                <a:cs typeface="Times New Roman" panose="02020603050405020304" pitchFamily="18" charset="0"/>
              </a:rPr>
              <a:t>Hoàn </a:t>
            </a:r>
            <a:r>
              <a:rPr lang="en-US" sz="2800" dirty="0" err="1">
                <a:latin typeface="Sitka Banner" pitchFamily="2" charset="0"/>
                <a:cs typeface="Times New Roman" panose="02020603050405020304" pitchFamily="18" charset="0"/>
              </a:rPr>
              <a:t>thành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bảng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thống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kê</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về</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cuộc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đấu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tranh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giải</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phóng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dân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tộc</a:t>
            </a:r>
            <a:r>
              <a:rPr lang="en-US" sz="2800" dirty="0">
                <a:latin typeface="Sitka Banner" pitchFamily="2" charset="0"/>
                <a:cs typeface="Times New Roman" panose="02020603050405020304" pitchFamily="18" charset="0"/>
              </a:rPr>
              <a:t> ở </a:t>
            </a:r>
            <a:r>
              <a:rPr lang="en-US" sz="2800" dirty="0" err="1">
                <a:latin typeface="Sitka Banner" pitchFamily="2" charset="0"/>
                <a:cs typeface="Times New Roman" panose="02020603050405020304" pitchFamily="18" charset="0"/>
              </a:rPr>
              <a:t>Đông</a:t>
            </a:r>
            <a:r>
              <a:rPr lang="en-US" sz="2800" dirty="0">
                <a:latin typeface="Sitka Banner" pitchFamily="2" charset="0"/>
                <a:cs typeface="Times New Roman" panose="02020603050405020304" pitchFamily="18" charset="0"/>
              </a:rPr>
              <a:t> Nam Á </a:t>
            </a:r>
            <a:r>
              <a:rPr lang="en-US" sz="2800" dirty="0" err="1">
                <a:latin typeface="Sitka Banner" pitchFamily="2" charset="0"/>
                <a:cs typeface="Times New Roman" panose="02020603050405020304" pitchFamily="18" charset="0"/>
              </a:rPr>
              <a:t>từ</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cuối</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thế</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kỉ</a:t>
            </a:r>
            <a:r>
              <a:rPr lang="en-US" sz="2800" dirty="0">
                <a:latin typeface="Sitka Banner" pitchFamily="2" charset="0"/>
                <a:cs typeface="Times New Roman" panose="02020603050405020304" pitchFamily="18" charset="0"/>
              </a:rPr>
              <a:t> XIX </a:t>
            </a:r>
            <a:r>
              <a:rPr lang="en-US" sz="2800" dirty="0" err="1">
                <a:latin typeface="Sitka Banner" pitchFamily="2" charset="0"/>
                <a:cs typeface="Times New Roman" panose="02020603050405020304" pitchFamily="18" charset="0"/>
              </a:rPr>
              <a:t>đến</a:t>
            </a:r>
            <a:r>
              <a:rPr lang="en-US" sz="2800" dirty="0">
                <a:latin typeface="Sitka Banner" pitchFamily="2" charset="0"/>
                <a:cs typeface="Times New Roman" panose="02020603050405020304" pitchFamily="18" charset="0"/>
              </a:rPr>
              <a:t> 1975 </a:t>
            </a:r>
            <a:r>
              <a:rPr lang="en-US" sz="2800" dirty="0" err="1">
                <a:latin typeface="Sitka Banner" pitchFamily="2" charset="0"/>
                <a:cs typeface="Times New Roman" panose="02020603050405020304" pitchFamily="18" charset="0"/>
              </a:rPr>
              <a:t>theo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các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nội</a:t>
            </a:r>
            <a:r>
              <a:rPr lang="en-US" sz="2800" dirty="0">
                <a:latin typeface="Sitka Banner" pitchFamily="2" charset="0"/>
                <a:cs typeface="Times New Roman" panose="02020603050405020304" pitchFamily="18" charset="0"/>
              </a:rPr>
              <a:t> dung </a:t>
            </a:r>
            <a:r>
              <a:rPr lang="en-US" sz="2800" dirty="0" err="1">
                <a:latin typeface="Sitka Banner" pitchFamily="2" charset="0"/>
                <a:cs typeface="Times New Roman" panose="02020603050405020304" pitchFamily="18" charset="0"/>
              </a:rPr>
              <a:t>sau</a:t>
            </a:r>
            <a:r>
              <a:rPr lang="en-US" sz="2800" dirty="0">
                <a:latin typeface="Sitka Banner" pitchFamily="2" charset="0"/>
                <a:cs typeface="Times New Roman" panose="02020603050405020304" pitchFamily="18" charset="0"/>
              </a:rPr>
              <a:t>:</a:t>
            </a:r>
          </a:p>
        </p:txBody>
      </p:sp>
      <p:graphicFrame>
        <p:nvGraphicFramePr>
          <p:cNvPr id="6" name="Table 6">
            <a:extLst>
              <a:ext uri="{FF2B5EF4-FFF2-40B4-BE49-F238E27FC236}">
                <a16:creationId xmlns:a16="http://schemas.microsoft.com/office/drawing/2014/main" id="{46DA7690-0D97-E946-B1A9-C2A01B5318A5}"/>
              </a:ext>
            </a:extLst>
          </p:cNvPr>
          <p:cNvGraphicFramePr>
            <a:graphicFrameLocks noGrp="1"/>
          </p:cNvGraphicFramePr>
          <p:nvPr>
            <p:extLst>
              <p:ext uri="{D42A27DB-BD31-4B8C-83A1-F6EECF244321}">
                <p14:modId xmlns:p14="http://schemas.microsoft.com/office/powerpoint/2010/main" val="388027168"/>
              </p:ext>
            </p:extLst>
          </p:nvPr>
        </p:nvGraphicFramePr>
        <p:xfrm>
          <a:off x="4972692" y="1099808"/>
          <a:ext cx="7066908" cy="5608508"/>
        </p:xfrm>
        <a:graphic>
          <a:graphicData uri="http://schemas.openxmlformats.org/drawingml/2006/table">
            <a:tbl>
              <a:tblPr firstRow="1" bandRow="1">
                <a:tableStyleId>{5C22544A-7EE6-4342-B048-85BDC9FD1C3A}</a:tableStyleId>
              </a:tblPr>
              <a:tblGrid>
                <a:gridCol w="1766727">
                  <a:extLst>
                    <a:ext uri="{9D8B030D-6E8A-4147-A177-3AD203B41FA5}">
                      <a16:colId xmlns:a16="http://schemas.microsoft.com/office/drawing/2014/main" val="1816441388"/>
                    </a:ext>
                  </a:extLst>
                </a:gridCol>
                <a:gridCol w="1766727">
                  <a:extLst>
                    <a:ext uri="{9D8B030D-6E8A-4147-A177-3AD203B41FA5}">
                      <a16:colId xmlns:a16="http://schemas.microsoft.com/office/drawing/2014/main" val="843075716"/>
                    </a:ext>
                  </a:extLst>
                </a:gridCol>
                <a:gridCol w="1766727">
                  <a:extLst>
                    <a:ext uri="{9D8B030D-6E8A-4147-A177-3AD203B41FA5}">
                      <a16:colId xmlns:a16="http://schemas.microsoft.com/office/drawing/2014/main" val="822543980"/>
                    </a:ext>
                  </a:extLst>
                </a:gridCol>
                <a:gridCol w="1766727">
                  <a:extLst>
                    <a:ext uri="{9D8B030D-6E8A-4147-A177-3AD203B41FA5}">
                      <a16:colId xmlns:a16="http://schemas.microsoft.com/office/drawing/2014/main" val="1431011886"/>
                    </a:ext>
                  </a:extLst>
                </a:gridCol>
              </a:tblGrid>
              <a:tr h="11287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263234275"/>
                  </a:ext>
                </a:extLst>
              </a:tr>
              <a:tr h="14932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3585585"/>
                  </a:ext>
                </a:extLst>
              </a:tr>
              <a:tr h="14932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2880857"/>
                  </a:ext>
                </a:extLst>
              </a:tr>
              <a:tr h="14932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50202501"/>
                  </a:ext>
                </a:extLst>
              </a:tr>
            </a:tbl>
          </a:graphicData>
        </a:graphic>
      </p:graphicFrame>
      <p:sp>
        <p:nvSpPr>
          <p:cNvPr id="7" name="TextBox 6">
            <a:extLst>
              <a:ext uri="{FF2B5EF4-FFF2-40B4-BE49-F238E27FC236}">
                <a16:creationId xmlns:a16="http://schemas.microsoft.com/office/drawing/2014/main" id="{92F7B834-B4EF-399A-3E53-A49A549283D6}"/>
              </a:ext>
            </a:extLst>
          </p:cNvPr>
          <p:cNvSpPr txBox="1"/>
          <p:nvPr/>
        </p:nvSpPr>
        <p:spPr>
          <a:xfrm>
            <a:off x="4890499" y="1398327"/>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Giai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đoạn</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F7ACA5C-863A-866B-28BD-F194CBD84679}"/>
              </a:ext>
            </a:extLst>
          </p:cNvPr>
          <p:cNvSpPr txBox="1"/>
          <p:nvPr/>
        </p:nvSpPr>
        <p:spPr>
          <a:xfrm>
            <a:off x="6667072" y="1398327"/>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Lực</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lượng</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81C6D8-D778-A66B-C272-29DC44C7AC44}"/>
              </a:ext>
            </a:extLst>
          </p:cNvPr>
          <p:cNvSpPr txBox="1"/>
          <p:nvPr/>
        </p:nvSpPr>
        <p:spPr>
          <a:xfrm>
            <a:off x="8433799" y="1440151"/>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Hình</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thức</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6BAFC7-24A8-6DD9-7431-F34D36D281E7}"/>
              </a:ext>
            </a:extLst>
          </p:cNvPr>
          <p:cNvSpPr txBox="1"/>
          <p:nvPr/>
        </p:nvSpPr>
        <p:spPr>
          <a:xfrm>
            <a:off x="10282719" y="1224707"/>
            <a:ext cx="1549397"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Kết</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quả</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tính</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chất</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E7A997B-394D-17E6-5D3C-AF7EE0DB7E1F}"/>
              </a:ext>
            </a:extLst>
          </p:cNvPr>
          <p:cNvSpPr txBox="1"/>
          <p:nvPr/>
        </p:nvSpPr>
        <p:spPr>
          <a:xfrm>
            <a:off x="4972692" y="2567226"/>
            <a:ext cx="1839074"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Cuối</a:t>
            </a: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XIX  -1920</a:t>
            </a:r>
          </a:p>
        </p:txBody>
      </p:sp>
      <p:sp>
        <p:nvSpPr>
          <p:cNvPr id="14" name="TextBox 13">
            <a:extLst>
              <a:ext uri="{FF2B5EF4-FFF2-40B4-BE49-F238E27FC236}">
                <a16:creationId xmlns:a16="http://schemas.microsoft.com/office/drawing/2014/main" id="{093B0635-208E-149C-ACE6-6371327BEF4B}"/>
              </a:ext>
            </a:extLst>
          </p:cNvPr>
          <p:cNvSpPr txBox="1"/>
          <p:nvPr/>
        </p:nvSpPr>
        <p:spPr>
          <a:xfrm>
            <a:off x="4972692" y="4065541"/>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1920 -1945</a:t>
            </a:r>
          </a:p>
        </p:txBody>
      </p:sp>
      <p:sp>
        <p:nvSpPr>
          <p:cNvPr id="15" name="TextBox 14">
            <a:extLst>
              <a:ext uri="{FF2B5EF4-FFF2-40B4-BE49-F238E27FC236}">
                <a16:creationId xmlns:a16="http://schemas.microsoft.com/office/drawing/2014/main" id="{E70C8A72-2516-7D19-8B15-64137A4A8CFA}"/>
              </a:ext>
            </a:extLst>
          </p:cNvPr>
          <p:cNvSpPr txBox="1"/>
          <p:nvPr/>
        </p:nvSpPr>
        <p:spPr>
          <a:xfrm>
            <a:off x="4972692" y="5515143"/>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1945- 1975</a:t>
            </a:r>
          </a:p>
        </p:txBody>
      </p:sp>
      <p:pic>
        <p:nvPicPr>
          <p:cNvPr id="16" name="Picture 15">
            <a:extLst>
              <a:ext uri="{FF2B5EF4-FFF2-40B4-BE49-F238E27FC236}">
                <a16:creationId xmlns:a16="http://schemas.microsoft.com/office/drawing/2014/main" id="{0B10758C-57F5-4D3F-3726-E64234D0FC1F}"/>
              </a:ext>
            </a:extLst>
          </p:cNvPr>
          <p:cNvPicPr>
            <a:picLocks noChangeAspect="1"/>
          </p:cNvPicPr>
          <p:nvPr/>
        </p:nvPicPr>
        <p:blipFill>
          <a:blip r:embed="rId3"/>
          <a:stretch>
            <a:fillRect/>
          </a:stretch>
        </p:blipFill>
        <p:spPr>
          <a:xfrm>
            <a:off x="-1" y="4365808"/>
            <a:ext cx="4417887" cy="2342508"/>
          </a:xfrm>
          <a:prstGeom prst="rect">
            <a:avLst/>
          </a:prstGeom>
        </p:spPr>
      </p:pic>
      <p:sp>
        <p:nvSpPr>
          <p:cNvPr id="8" name="Rectangle 7">
            <a:extLst>
              <a:ext uri="{FF2B5EF4-FFF2-40B4-BE49-F238E27FC236}">
                <a16:creationId xmlns:a16="http://schemas.microsoft.com/office/drawing/2014/main" id="{629D1F93-19CC-7085-5169-CFF9E3F1D219}"/>
              </a:ext>
            </a:extLst>
          </p:cNvPr>
          <p:cNvSpPr/>
          <p:nvPr/>
        </p:nvSpPr>
        <p:spPr>
          <a:xfrm>
            <a:off x="0" y="0"/>
            <a:ext cx="12192000" cy="824862"/>
          </a:xfrm>
          <a:prstGeom prst="rect">
            <a:avLst/>
          </a:prstGeom>
          <a:solidFill>
            <a:srgbClr val="60A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4BB5179-58EB-7CB0-90E9-6216384B9309}"/>
              </a:ext>
            </a:extLst>
          </p:cNvPr>
          <p:cNvSpPr/>
          <p:nvPr/>
        </p:nvSpPr>
        <p:spPr>
          <a:xfrm>
            <a:off x="4880765" y="131570"/>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cs typeface="Times New Roman" panose="02020603050405020304" pitchFamily="18" charset="0"/>
              </a:rPr>
              <a:t>LUYỆN TẬP</a:t>
            </a:r>
          </a:p>
        </p:txBody>
      </p:sp>
      <p:pic>
        <p:nvPicPr>
          <p:cNvPr id="17" name="Picture 16">
            <a:extLst>
              <a:ext uri="{FF2B5EF4-FFF2-40B4-BE49-F238E27FC236}">
                <a16:creationId xmlns:a16="http://schemas.microsoft.com/office/drawing/2014/main" id="{EFEE27D5-2748-F823-34CD-DBA9949102F9}"/>
              </a:ext>
            </a:extLst>
          </p:cNvPr>
          <p:cNvPicPr>
            <a:picLocks noChangeAspect="1"/>
          </p:cNvPicPr>
          <p:nvPr/>
        </p:nvPicPr>
        <p:blipFill>
          <a:blip r:embed="rId4"/>
          <a:stretch>
            <a:fillRect/>
          </a:stretch>
        </p:blipFill>
        <p:spPr>
          <a:xfrm>
            <a:off x="-171667" y="-140737"/>
            <a:ext cx="1408298" cy="1018120"/>
          </a:xfrm>
          <a:prstGeom prst="rect">
            <a:avLst/>
          </a:prstGeom>
        </p:spPr>
      </p:pic>
    </p:spTree>
    <p:extLst>
      <p:ext uri="{BB962C8B-B14F-4D97-AF65-F5344CB8AC3E}">
        <p14:creationId xmlns:p14="http://schemas.microsoft.com/office/powerpoint/2010/main" val="4144036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B37321E3-2B5E-DF1F-B86B-D80FD6797462}"/>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graphicFrame>
        <p:nvGraphicFramePr>
          <p:cNvPr id="6" name="Table 6">
            <a:extLst>
              <a:ext uri="{FF2B5EF4-FFF2-40B4-BE49-F238E27FC236}">
                <a16:creationId xmlns:a16="http://schemas.microsoft.com/office/drawing/2014/main" id="{46DA7690-0D97-E946-B1A9-C2A01B5318A5}"/>
              </a:ext>
            </a:extLst>
          </p:cNvPr>
          <p:cNvGraphicFramePr>
            <a:graphicFrameLocks noGrp="1"/>
          </p:cNvGraphicFramePr>
          <p:nvPr>
            <p:extLst>
              <p:ext uri="{D42A27DB-BD31-4B8C-83A1-F6EECF244321}">
                <p14:modId xmlns:p14="http://schemas.microsoft.com/office/powerpoint/2010/main" val="1805729859"/>
              </p:ext>
            </p:extLst>
          </p:nvPr>
        </p:nvGraphicFramePr>
        <p:xfrm>
          <a:off x="198304" y="991518"/>
          <a:ext cx="11841296" cy="5716798"/>
        </p:xfrm>
        <a:graphic>
          <a:graphicData uri="http://schemas.openxmlformats.org/drawingml/2006/table">
            <a:tbl>
              <a:tblPr firstRow="1" bandRow="1">
                <a:tableStyleId>{5C22544A-7EE6-4342-B048-85BDC9FD1C3A}</a:tableStyleId>
              </a:tblPr>
              <a:tblGrid>
                <a:gridCol w="1949985">
                  <a:extLst>
                    <a:ext uri="{9D8B030D-6E8A-4147-A177-3AD203B41FA5}">
                      <a16:colId xmlns:a16="http://schemas.microsoft.com/office/drawing/2014/main" val="1816441388"/>
                    </a:ext>
                  </a:extLst>
                </a:gridCol>
                <a:gridCol w="3558448">
                  <a:extLst>
                    <a:ext uri="{9D8B030D-6E8A-4147-A177-3AD203B41FA5}">
                      <a16:colId xmlns:a16="http://schemas.microsoft.com/office/drawing/2014/main" val="843075716"/>
                    </a:ext>
                  </a:extLst>
                </a:gridCol>
                <a:gridCol w="2666082">
                  <a:extLst>
                    <a:ext uri="{9D8B030D-6E8A-4147-A177-3AD203B41FA5}">
                      <a16:colId xmlns:a16="http://schemas.microsoft.com/office/drawing/2014/main" val="822543980"/>
                    </a:ext>
                  </a:extLst>
                </a:gridCol>
                <a:gridCol w="3666781">
                  <a:extLst>
                    <a:ext uri="{9D8B030D-6E8A-4147-A177-3AD203B41FA5}">
                      <a16:colId xmlns:a16="http://schemas.microsoft.com/office/drawing/2014/main" val="1431011886"/>
                    </a:ext>
                  </a:extLst>
                </a:gridCol>
              </a:tblGrid>
              <a:tr h="905434">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263234275"/>
                  </a:ext>
                </a:extLst>
              </a:tr>
              <a:tr h="160378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3585585"/>
                  </a:ext>
                </a:extLst>
              </a:tr>
              <a:tr h="160378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2880857"/>
                  </a:ext>
                </a:extLst>
              </a:tr>
              <a:tr h="160378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50202501"/>
                  </a:ext>
                </a:extLst>
              </a:tr>
            </a:tbl>
          </a:graphicData>
        </a:graphic>
      </p:graphicFrame>
      <p:sp>
        <p:nvSpPr>
          <p:cNvPr id="7" name="TextBox 6">
            <a:extLst>
              <a:ext uri="{FF2B5EF4-FFF2-40B4-BE49-F238E27FC236}">
                <a16:creationId xmlns:a16="http://schemas.microsoft.com/office/drawing/2014/main" id="{92F7B834-B4EF-399A-3E53-A49A549283D6}"/>
              </a:ext>
            </a:extLst>
          </p:cNvPr>
          <p:cNvSpPr txBox="1"/>
          <p:nvPr/>
        </p:nvSpPr>
        <p:spPr>
          <a:xfrm>
            <a:off x="318499" y="1224707"/>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Giai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đoạn</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F7ACA5C-863A-866B-28BD-F194CBD84679}"/>
              </a:ext>
            </a:extLst>
          </p:cNvPr>
          <p:cNvSpPr txBox="1"/>
          <p:nvPr/>
        </p:nvSpPr>
        <p:spPr>
          <a:xfrm>
            <a:off x="2259084" y="1216752"/>
            <a:ext cx="280522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Lực</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lượng</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lãnh</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đạo</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81C6D8-D778-A66B-C272-29DC44C7AC44}"/>
              </a:ext>
            </a:extLst>
          </p:cNvPr>
          <p:cNvSpPr txBox="1"/>
          <p:nvPr/>
        </p:nvSpPr>
        <p:spPr>
          <a:xfrm>
            <a:off x="6019188" y="1193947"/>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Hình</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thức</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6BAFC7-24A8-6DD9-7431-F34D36D281E7}"/>
              </a:ext>
            </a:extLst>
          </p:cNvPr>
          <p:cNvSpPr txBox="1"/>
          <p:nvPr/>
        </p:nvSpPr>
        <p:spPr>
          <a:xfrm>
            <a:off x="8663420" y="1224706"/>
            <a:ext cx="2823557"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Kết</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quả</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tính</a:t>
            </a:r>
            <a:r>
              <a:rPr lang="en-US" sz="28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bg1"/>
                </a:solidFill>
                <a:latin typeface="Sitka Banner" pitchFamily="2" charset="0"/>
                <a:ea typeface="Times New Roman" panose="02020603050405020304" pitchFamily="18" charset="0"/>
                <a:cs typeface="Times New Roman" panose="02020603050405020304" pitchFamily="18" charset="0"/>
              </a:rPr>
              <a:t>chất</a:t>
            </a:r>
            <a:endParaRPr kumimoji="0" lang="en-US" sz="28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E7A997B-394D-17E6-5D3C-AF7EE0DB7E1F}"/>
              </a:ext>
            </a:extLst>
          </p:cNvPr>
          <p:cNvSpPr txBox="1"/>
          <p:nvPr/>
        </p:nvSpPr>
        <p:spPr>
          <a:xfrm>
            <a:off x="318499" y="2412990"/>
            <a:ext cx="1839074"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Cuối</a:t>
            </a: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XIX  -1920</a:t>
            </a:r>
          </a:p>
        </p:txBody>
      </p:sp>
      <p:sp>
        <p:nvSpPr>
          <p:cNvPr id="14" name="TextBox 13">
            <a:extLst>
              <a:ext uri="{FF2B5EF4-FFF2-40B4-BE49-F238E27FC236}">
                <a16:creationId xmlns:a16="http://schemas.microsoft.com/office/drawing/2014/main" id="{093B0635-208E-149C-ACE6-6371327BEF4B}"/>
              </a:ext>
            </a:extLst>
          </p:cNvPr>
          <p:cNvSpPr txBox="1"/>
          <p:nvPr/>
        </p:nvSpPr>
        <p:spPr>
          <a:xfrm>
            <a:off x="318499" y="4032160"/>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1920 -1945</a:t>
            </a:r>
          </a:p>
        </p:txBody>
      </p:sp>
      <p:sp>
        <p:nvSpPr>
          <p:cNvPr id="15" name="TextBox 14">
            <a:extLst>
              <a:ext uri="{FF2B5EF4-FFF2-40B4-BE49-F238E27FC236}">
                <a16:creationId xmlns:a16="http://schemas.microsoft.com/office/drawing/2014/main" id="{E70C8A72-2516-7D19-8B15-64137A4A8CFA}"/>
              </a:ext>
            </a:extLst>
          </p:cNvPr>
          <p:cNvSpPr txBox="1"/>
          <p:nvPr/>
        </p:nvSpPr>
        <p:spPr>
          <a:xfrm>
            <a:off x="318499" y="5633293"/>
            <a:ext cx="1839074"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1945- 1975</a:t>
            </a:r>
          </a:p>
        </p:txBody>
      </p:sp>
      <p:sp>
        <p:nvSpPr>
          <p:cNvPr id="5" name="TextBox 4">
            <a:extLst>
              <a:ext uri="{FF2B5EF4-FFF2-40B4-BE49-F238E27FC236}">
                <a16:creationId xmlns:a16="http://schemas.microsoft.com/office/drawing/2014/main" id="{E3D46B14-4F39-4AED-DBE3-D3837AD7DD64}"/>
              </a:ext>
            </a:extLst>
          </p:cNvPr>
          <p:cNvSpPr txBox="1"/>
          <p:nvPr/>
        </p:nvSpPr>
        <p:spPr>
          <a:xfrm>
            <a:off x="2111031" y="2087099"/>
            <a:ext cx="3225494"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sĩ</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phong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trí</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thức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cấp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tiến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BD1B3BE-805B-358B-B7BF-D869B8622D49}"/>
              </a:ext>
            </a:extLst>
          </p:cNvPr>
          <p:cNvSpPr txBox="1"/>
          <p:nvPr/>
        </p:nvSpPr>
        <p:spPr>
          <a:xfrm>
            <a:off x="5855196" y="2079270"/>
            <a:ext cx="2547722"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Vũ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trang</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1505DB4-4AB7-B465-3880-12B7347724A1}"/>
              </a:ext>
            </a:extLst>
          </p:cNvPr>
          <p:cNvSpPr txBox="1"/>
          <p:nvPr/>
        </p:nvSpPr>
        <p:spPr>
          <a:xfrm>
            <a:off x="7858262" y="2022203"/>
            <a:ext cx="2547722"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Thất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bại</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79A3817-AED2-A07F-1090-03EDB29FA877}"/>
              </a:ext>
            </a:extLst>
          </p:cNvPr>
          <p:cNvSpPr txBox="1"/>
          <p:nvPr/>
        </p:nvSpPr>
        <p:spPr>
          <a:xfrm>
            <a:off x="8460781" y="2510158"/>
            <a:ext cx="3459487"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Khuynh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hướng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phong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xu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hướng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tư</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86ED158-D10B-E484-8A17-B9722EF7DF49}"/>
              </a:ext>
            </a:extLst>
          </p:cNvPr>
          <p:cNvSpPr txBox="1"/>
          <p:nvPr/>
        </p:nvSpPr>
        <p:spPr>
          <a:xfrm>
            <a:off x="2159117" y="3544965"/>
            <a:ext cx="3459487"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Tư</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Việt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Nam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Quốc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Dân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5C11CBB-E1BE-943E-9924-7DF02112E9E9}"/>
              </a:ext>
            </a:extLst>
          </p:cNvPr>
          <p:cNvSpPr txBox="1"/>
          <p:nvPr/>
        </p:nvSpPr>
        <p:spPr>
          <a:xfrm>
            <a:off x="2104032" y="4524380"/>
            <a:ext cx="3613723"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Cộng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BE34DCA-86D2-9C3F-5154-F71F8664DC09}"/>
              </a:ext>
            </a:extLst>
          </p:cNvPr>
          <p:cNvSpPr txBox="1"/>
          <p:nvPr/>
        </p:nvSpPr>
        <p:spPr>
          <a:xfrm>
            <a:off x="5855196" y="2791830"/>
            <a:ext cx="2547722"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Cải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cách</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D43F931-83F9-4429-0FE0-3FEFC3CBB282}"/>
              </a:ext>
            </a:extLst>
          </p:cNvPr>
          <p:cNvSpPr txBox="1"/>
          <p:nvPr/>
        </p:nvSpPr>
        <p:spPr>
          <a:xfrm>
            <a:off x="5745683" y="3849917"/>
            <a:ext cx="2547722"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Phương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pháp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hòa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bình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vũ</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trang</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3C90480-D2A2-1240-EE22-53132F9D0782}"/>
              </a:ext>
            </a:extLst>
          </p:cNvPr>
          <p:cNvSpPr txBox="1"/>
          <p:nvPr/>
        </p:nvSpPr>
        <p:spPr>
          <a:xfrm>
            <a:off x="8500362" y="3662605"/>
            <a:ext cx="3459487"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Một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số</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giành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được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(In-</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nê</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-xi-a,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Việt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Nam,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Lào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1945</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883CB3C-18B4-7F81-9953-5439F4B9648F}"/>
              </a:ext>
            </a:extLst>
          </p:cNvPr>
          <p:cNvSpPr txBox="1"/>
          <p:nvPr/>
        </p:nvSpPr>
        <p:spPr>
          <a:xfrm>
            <a:off x="2277768" y="5400904"/>
            <a:ext cx="2547722"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Tư</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0B110BF-61EC-7CEF-0AD1-6E4787AD512E}"/>
              </a:ext>
            </a:extLst>
          </p:cNvPr>
          <p:cNvSpPr txBox="1"/>
          <p:nvPr/>
        </p:nvSpPr>
        <p:spPr>
          <a:xfrm>
            <a:off x="2259084" y="6051428"/>
            <a:ext cx="2547722" cy="43088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sản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3C87DF5-347F-19BC-7EE9-E67A0A7830F1}"/>
              </a:ext>
            </a:extLst>
          </p:cNvPr>
          <p:cNvSpPr txBox="1"/>
          <p:nvPr/>
        </p:nvSpPr>
        <p:spPr>
          <a:xfrm>
            <a:off x="5717755" y="5486733"/>
            <a:ext cx="2547722"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Hòa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bình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vũ</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trang</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53CFA81-3AFF-C38B-475E-7323A883DE0D}"/>
              </a:ext>
            </a:extLst>
          </p:cNvPr>
          <p:cNvSpPr txBox="1"/>
          <p:nvPr/>
        </p:nvSpPr>
        <p:spPr>
          <a:xfrm>
            <a:off x="8480572" y="5408500"/>
            <a:ext cx="3320534"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Các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Nam Á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được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trao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trả</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A31A4A2-70CF-C716-F8B9-5238B5CA3450}"/>
              </a:ext>
            </a:extLst>
          </p:cNvPr>
          <p:cNvSpPr/>
          <p:nvPr/>
        </p:nvSpPr>
        <p:spPr>
          <a:xfrm>
            <a:off x="-36476" y="42702"/>
            <a:ext cx="12192000" cy="824862"/>
          </a:xfrm>
          <a:prstGeom prst="rect">
            <a:avLst/>
          </a:prstGeom>
          <a:solidFill>
            <a:srgbClr val="60A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701E2DD-16B3-F5C2-17B7-DCC4EAC62E8D}"/>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cs typeface="Times New Roman" panose="02020603050405020304" pitchFamily="18" charset="0"/>
              </a:rPr>
              <a:t>LUYỆN TẬP</a:t>
            </a:r>
          </a:p>
        </p:txBody>
      </p:sp>
      <p:pic>
        <p:nvPicPr>
          <p:cNvPr id="27" name="Picture 26">
            <a:extLst>
              <a:ext uri="{FF2B5EF4-FFF2-40B4-BE49-F238E27FC236}">
                <a16:creationId xmlns:a16="http://schemas.microsoft.com/office/drawing/2014/main" id="{4253A39A-9642-DD8D-E450-82FE801C8F9F}"/>
              </a:ext>
            </a:extLst>
          </p:cNvPr>
          <p:cNvPicPr>
            <a:picLocks noChangeAspect="1"/>
          </p:cNvPicPr>
          <p:nvPr/>
        </p:nvPicPr>
        <p:blipFill>
          <a:blip r:embed="rId3"/>
          <a:stretch>
            <a:fillRect/>
          </a:stretch>
        </p:blipFill>
        <p:spPr>
          <a:xfrm>
            <a:off x="-36476" y="-102665"/>
            <a:ext cx="1408298" cy="1018120"/>
          </a:xfrm>
          <a:prstGeom prst="rect">
            <a:avLst/>
          </a:prstGeom>
        </p:spPr>
      </p:pic>
    </p:spTree>
    <p:extLst>
      <p:ext uri="{BB962C8B-B14F-4D97-AF65-F5344CB8AC3E}">
        <p14:creationId xmlns:p14="http://schemas.microsoft.com/office/powerpoint/2010/main" val="726915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71" y="4673314"/>
            <a:ext cx="3238959" cy="207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2635BA6-2A75-EC6F-F42D-99CC8C6851B4}"/>
              </a:ext>
            </a:extLst>
          </p:cNvPr>
          <p:cNvSpPr txBox="1"/>
          <p:nvPr/>
        </p:nvSpPr>
        <p:spPr>
          <a:xfrm>
            <a:off x="346005" y="1097527"/>
            <a:ext cx="4501417" cy="3166824"/>
          </a:xfrm>
          <a:prstGeom prst="wedgeRoundRectCallout">
            <a:avLst>
              <a:gd name="adj1" fmla="val 1396"/>
              <a:gd name="adj2" fmla="val 60318"/>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000" dirty="0" err="1">
                <a:latin typeface="Sitka Banner" pitchFamily="2" charset="0"/>
                <a:cs typeface="Times New Roman" panose="02020603050405020304" pitchFamily="18" charset="0"/>
              </a:rPr>
              <a:t>Nêu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những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hiểu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biết</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về</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tổ</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chức</a:t>
            </a:r>
            <a:r>
              <a:rPr lang="en-US" sz="3000" dirty="0">
                <a:latin typeface="Sitka Banner" pitchFamily="2" charset="0"/>
                <a:cs typeface="Times New Roman" panose="02020603050405020304" pitchFamily="18" charset="0"/>
              </a:rPr>
              <a:t> ASEAN. </a:t>
            </a:r>
            <a:r>
              <a:rPr lang="en-US" sz="3000" dirty="0" err="1">
                <a:latin typeface="Sitka Banner" pitchFamily="2" charset="0"/>
                <a:cs typeface="Times New Roman" panose="02020603050405020304" pitchFamily="18" charset="0"/>
              </a:rPr>
              <a:t>Việc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các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lãnh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đạo</a:t>
            </a:r>
            <a:r>
              <a:rPr lang="en-US" sz="3000" dirty="0">
                <a:latin typeface="Sitka Banner" pitchFamily="2" charset="0"/>
                <a:cs typeface="Times New Roman" panose="02020603050405020304" pitchFamily="18" charset="0"/>
              </a:rPr>
              <a:t> ASEAN </a:t>
            </a:r>
            <a:r>
              <a:rPr lang="en-US" sz="3000" dirty="0" err="1">
                <a:latin typeface="Sitka Banner" pitchFamily="2" charset="0"/>
                <a:cs typeface="Times New Roman" panose="02020603050405020304" pitchFamily="18" charset="0"/>
              </a:rPr>
              <a:t>nhất</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trí</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phát</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triển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thành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Cộng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đồng</a:t>
            </a:r>
            <a:r>
              <a:rPr lang="en-US" sz="3000" dirty="0">
                <a:latin typeface="Sitka Banner" pitchFamily="2" charset="0"/>
                <a:cs typeface="Times New Roman" panose="02020603050405020304" pitchFamily="18" charset="0"/>
              </a:rPr>
              <a:t> ASEAN </a:t>
            </a:r>
            <a:r>
              <a:rPr lang="en-US" sz="3000" dirty="0" err="1">
                <a:latin typeface="Sitka Banner" pitchFamily="2" charset="0"/>
                <a:cs typeface="Times New Roman" panose="02020603050405020304" pitchFamily="18" charset="0"/>
              </a:rPr>
              <a:t>có</a:t>
            </a:r>
            <a:r>
              <a:rPr lang="en-US" sz="3000" dirty="0">
                <a:latin typeface="Sitka Banner" pitchFamily="2" charset="0"/>
                <a:cs typeface="Times New Roman" panose="02020603050405020304" pitchFamily="18" charset="0"/>
              </a:rPr>
              <a:t> ý </a:t>
            </a:r>
            <a:r>
              <a:rPr lang="en-US" sz="3000" dirty="0" err="1">
                <a:latin typeface="Sitka Banner" pitchFamily="2" charset="0"/>
                <a:cs typeface="Times New Roman" panose="02020603050405020304" pitchFamily="18" charset="0"/>
              </a:rPr>
              <a:t>nghĩa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như</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thế</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nào</a:t>
            </a:r>
            <a:r>
              <a:rPr lang="en-US" sz="3000" dirty="0">
                <a:latin typeface="Sitka Banner" pitchFamily="2" charset="0"/>
                <a:cs typeface="Times New Roman" panose="02020603050405020304" pitchFamily="18" charset="0"/>
              </a:rPr>
              <a:t>? </a:t>
            </a:r>
          </a:p>
        </p:txBody>
      </p:sp>
      <p:sp>
        <p:nvSpPr>
          <p:cNvPr id="6" name="Rectangle 5">
            <a:extLst>
              <a:ext uri="{FF2B5EF4-FFF2-40B4-BE49-F238E27FC236}">
                <a16:creationId xmlns:a16="http://schemas.microsoft.com/office/drawing/2014/main" id="{1BC26921-06C3-6891-4352-59030D259940}"/>
              </a:ext>
            </a:extLst>
          </p:cNvPr>
          <p:cNvSpPr/>
          <p:nvPr/>
        </p:nvSpPr>
        <p:spPr>
          <a:xfrm>
            <a:off x="1" y="10734"/>
            <a:ext cx="12192000" cy="82486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inch Zoom Out outline">
            <a:extLst>
              <a:ext uri="{FF2B5EF4-FFF2-40B4-BE49-F238E27FC236}">
                <a16:creationId xmlns:a16="http://schemas.microsoft.com/office/drawing/2014/main" id="{6A78B10E-3931-428E-015A-A1D5FA9602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1269" y="-114507"/>
            <a:ext cx="1311940" cy="1311940"/>
          </a:xfrm>
          <a:prstGeom prst="rect">
            <a:avLst/>
          </a:prstGeom>
        </p:spPr>
      </p:pic>
      <p:sp>
        <p:nvSpPr>
          <p:cNvPr id="9" name="Rectangle 8">
            <a:extLst>
              <a:ext uri="{FF2B5EF4-FFF2-40B4-BE49-F238E27FC236}">
                <a16:creationId xmlns:a16="http://schemas.microsoft.com/office/drawing/2014/main" id="{E3742A2E-88F6-FEEC-261F-5C91BD5FDDEC}"/>
              </a:ext>
            </a:extLst>
          </p:cNvPr>
          <p:cNvSpPr/>
          <p:nvPr/>
        </p:nvSpPr>
        <p:spPr>
          <a:xfrm>
            <a:off x="4936870" y="131570"/>
            <a:ext cx="23182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kern="1200" cap="none" spc="0" normalizeH="0" baseline="0" noProof="0" dirty="0">
                <a:ln w="0"/>
                <a:solidFill>
                  <a:srgbClr val="002060"/>
                </a:solidFill>
                <a:uLnTx/>
                <a:uFillTx/>
                <a:latin typeface="Sitka Banner" pitchFamily="2" charset="0"/>
                <a:cs typeface="Times New Roman" panose="02020603050405020304" pitchFamily="18" charset="0"/>
              </a:rPr>
              <a:t>VẬN DỤNG</a:t>
            </a:r>
          </a:p>
        </p:txBody>
      </p:sp>
      <p:pic>
        <p:nvPicPr>
          <p:cNvPr id="4" name="Picture 3">
            <a:extLst>
              <a:ext uri="{FF2B5EF4-FFF2-40B4-BE49-F238E27FC236}">
                <a16:creationId xmlns:a16="http://schemas.microsoft.com/office/drawing/2014/main" id="{5897E073-B16F-3E9C-B103-E7A5A75F530C}"/>
              </a:ext>
            </a:extLst>
          </p:cNvPr>
          <p:cNvPicPr>
            <a:picLocks noChangeAspect="1"/>
          </p:cNvPicPr>
          <p:nvPr/>
        </p:nvPicPr>
        <p:blipFill>
          <a:blip r:embed="rId5"/>
          <a:stretch>
            <a:fillRect/>
          </a:stretch>
        </p:blipFill>
        <p:spPr>
          <a:xfrm>
            <a:off x="5092158" y="1097527"/>
            <a:ext cx="6753838" cy="5380391"/>
          </a:xfrm>
          <a:prstGeom prst="rect">
            <a:avLst/>
          </a:prstGeom>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65A98-E499-E44F-1DD0-AD1B28884CB1}"/>
              </a:ext>
            </a:extLst>
          </p:cNvPr>
          <p:cNvPicPr>
            <a:picLocks noChangeAspect="1"/>
          </p:cNvPicPr>
          <p:nvPr/>
        </p:nvPicPr>
        <p:blipFill>
          <a:blip r:embed="rId2"/>
          <a:stretch>
            <a:fillRect/>
          </a:stretch>
        </p:blipFill>
        <p:spPr>
          <a:xfrm>
            <a:off x="0" y="1046602"/>
            <a:ext cx="4241105" cy="4008911"/>
          </a:xfrm>
          <a:prstGeom prst="rect">
            <a:avLst/>
          </a:prstGeom>
        </p:spPr>
      </p:pic>
      <p:sp>
        <p:nvSpPr>
          <p:cNvPr id="3" name="TextBox 2">
            <a:extLst>
              <a:ext uri="{FF2B5EF4-FFF2-40B4-BE49-F238E27FC236}">
                <a16:creationId xmlns:a16="http://schemas.microsoft.com/office/drawing/2014/main" id="{FC09D462-99AF-9740-CA8C-6ADB7673D3D5}"/>
              </a:ext>
            </a:extLst>
          </p:cNvPr>
          <p:cNvSpPr txBox="1"/>
          <p:nvPr/>
        </p:nvSpPr>
        <p:spPr>
          <a:xfrm>
            <a:off x="758327" y="5347356"/>
            <a:ext cx="10675346" cy="1384995"/>
          </a:xfrm>
          <a:prstGeom prst="rect">
            <a:avLst/>
          </a:prstGeom>
        </p:spPr>
        <p:txBody>
          <a:bodyPr wrap="square" lIns="0" tIns="0" rIns="0" bIns="0" rtlCol="0" anchor="t">
            <a:spAutoFit/>
          </a:bodyPr>
          <a:lstStyle/>
          <a:p>
            <a:pPr algn="ct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quốc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kì</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quốc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 </a:t>
            </a:r>
            <a:r>
              <a:rPr lang="en-US" sz="3000" dirty="0" err="1">
                <a:solidFill>
                  <a:srgbClr val="002060"/>
                </a:solidFill>
                <a:latin typeface="Sitka Banner" pitchFamily="2" charset="0"/>
                <a:cs typeface="Times New Roman" panose="02020603050405020304" pitchFamily="18" charset="0"/>
              </a:rPr>
              <a:t>đều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biểu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trưng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cho</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nền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lập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mỗi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quốc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mà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phải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trải</a:t>
            </a:r>
            <a:r>
              <a:rPr lang="en-US" sz="3000" dirty="0">
                <a:solidFill>
                  <a:srgbClr val="002060"/>
                </a:solidFill>
                <a:latin typeface="Sitka Banner" pitchFamily="2" charset="0"/>
                <a:cs typeface="Times New Roman" panose="02020603050405020304" pitchFamily="18" charset="0"/>
              </a:rPr>
              <a:t> qua </a:t>
            </a:r>
            <a:r>
              <a:rPr lang="en-US" sz="3000" dirty="0" err="1">
                <a:solidFill>
                  <a:srgbClr val="002060"/>
                </a:solidFill>
                <a:latin typeface="Sitka Banner" pitchFamily="2" charset="0"/>
                <a:cs typeface="Times New Roman" panose="02020603050405020304" pitchFamily="18" charset="0"/>
              </a:rPr>
              <a:t>quá</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đấu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tranh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lâu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dài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gian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khổ</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để</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giành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a:t>
            </a:r>
          </a:p>
        </p:txBody>
      </p:sp>
      <p:pic>
        <p:nvPicPr>
          <p:cNvPr id="5" name="Picture 4">
            <a:extLst>
              <a:ext uri="{FF2B5EF4-FFF2-40B4-BE49-F238E27FC236}">
                <a16:creationId xmlns:a16="http://schemas.microsoft.com/office/drawing/2014/main" id="{E66CCFF7-D04A-EF8D-36BC-F9F1B5AA8FBF}"/>
              </a:ext>
            </a:extLst>
          </p:cNvPr>
          <p:cNvPicPr>
            <a:picLocks noChangeAspect="1"/>
          </p:cNvPicPr>
          <p:nvPr/>
        </p:nvPicPr>
        <p:blipFill>
          <a:blip r:embed="rId3"/>
          <a:stretch>
            <a:fillRect/>
          </a:stretch>
        </p:blipFill>
        <p:spPr>
          <a:xfrm>
            <a:off x="4593645" y="0"/>
            <a:ext cx="7279255" cy="5352752"/>
          </a:xfrm>
          <a:prstGeom prst="rect">
            <a:avLst/>
          </a:prstGeom>
        </p:spPr>
      </p:pic>
      <p:sp>
        <p:nvSpPr>
          <p:cNvPr id="6" name="TextBox 5">
            <a:extLst>
              <a:ext uri="{FF2B5EF4-FFF2-40B4-BE49-F238E27FC236}">
                <a16:creationId xmlns:a16="http://schemas.microsoft.com/office/drawing/2014/main" id="{33220F37-6040-695C-22C6-C87FDA7BE5C2}"/>
              </a:ext>
            </a:extLst>
          </p:cNvPr>
          <p:cNvSpPr txBox="1"/>
          <p:nvPr/>
        </p:nvSpPr>
        <p:spPr>
          <a:xfrm>
            <a:off x="7777334" y="274185"/>
            <a:ext cx="3944611" cy="1532334"/>
          </a:xfrm>
          <a:prstGeom prst="wedgeRoundRectCallout">
            <a:avLst>
              <a:gd name="adj1" fmla="val -75468"/>
              <a:gd name="adj2" fmla="val 3846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002060"/>
                </a:solidFill>
                <a:latin typeface="Sitka Banner" pitchFamily="2" charset="0"/>
                <a:cs typeface="Times New Roman" panose="02020603050405020304" pitchFamily="18" charset="0"/>
              </a:rPr>
              <a:t>Màu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đỏ</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tượng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trưng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cho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lòng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dũng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cảm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In-</a:t>
            </a:r>
            <a:r>
              <a:rPr lang="en-US" sz="2800" dirty="0" err="1">
                <a:solidFill>
                  <a:srgbClr val="002060"/>
                </a:solidFill>
                <a:latin typeface="Sitka Banner" pitchFamily="2" charset="0"/>
                <a:cs typeface="Times New Roman" panose="02020603050405020304" pitchFamily="18" charset="0"/>
              </a:rPr>
              <a:t>đô</a:t>
            </a:r>
            <a:r>
              <a:rPr lang="en-US" sz="2800" dirty="0">
                <a:solidFill>
                  <a:srgbClr val="002060"/>
                </a:solidFill>
                <a:latin typeface="Sitka Banner" pitchFamily="2" charset="0"/>
                <a:cs typeface="Times New Roman" panose="02020603050405020304" pitchFamily="18" charset="0"/>
              </a:rPr>
              <a:t>-</a:t>
            </a:r>
            <a:r>
              <a:rPr lang="en-US" sz="2800" dirty="0" err="1">
                <a:solidFill>
                  <a:srgbClr val="002060"/>
                </a:solidFill>
                <a:latin typeface="Sitka Banner" pitchFamily="2" charset="0"/>
                <a:cs typeface="Times New Roman" panose="02020603050405020304" pitchFamily="18" charset="0"/>
              </a:rPr>
              <a:t>nê-xia</a:t>
            </a:r>
            <a:endParaRPr lang="en-US" sz="2800" dirty="0">
              <a:solidFill>
                <a:srgbClr val="002060"/>
              </a:solidFill>
              <a:latin typeface="Sitka Banner"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D1487C40-17EC-DAB5-0744-095B1CC2630F}"/>
              </a:ext>
            </a:extLst>
          </p:cNvPr>
          <p:cNvSpPr txBox="1"/>
          <p:nvPr/>
        </p:nvSpPr>
        <p:spPr>
          <a:xfrm>
            <a:off x="7777334" y="3279954"/>
            <a:ext cx="3944611" cy="1055608"/>
          </a:xfrm>
          <a:prstGeom prst="wedgeRoundRectCallout">
            <a:avLst>
              <a:gd name="adj1" fmla="val -76027"/>
              <a:gd name="adj2" fmla="val -5212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002060"/>
                </a:solidFill>
                <a:latin typeface="Sitka Banner" pitchFamily="2" charset="0"/>
                <a:cs typeface="Times New Roman" panose="02020603050405020304" pitchFamily="18" charset="0"/>
              </a:rPr>
              <a:t>Màu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trắng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biểu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trưng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cho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tinh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thần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endParaRPr lang="en-US" sz="2800" dirty="0">
              <a:solidFill>
                <a:srgbClr val="00206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7238335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8EF"/>
        </a:solidFill>
        <a:effectLst/>
      </p:bgPr>
    </p:bg>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763425088"/>
              </p:ext>
            </p:extLst>
          </p:nvPr>
        </p:nvGraphicFramePr>
        <p:xfrm>
          <a:off x="91439" y="838046"/>
          <a:ext cx="1990749" cy="5961587"/>
        </p:xfrm>
        <a:graphic>
          <a:graphicData uri="http://schemas.openxmlformats.org/drawingml/2006/table">
            <a:tbl>
              <a:tblPr/>
              <a:tblGrid>
                <a:gridCol w="696056">
                  <a:extLst>
                    <a:ext uri="{9D8B030D-6E8A-4147-A177-3AD203B41FA5}">
                      <a16:colId xmlns:a16="http://schemas.microsoft.com/office/drawing/2014/main" val="20000"/>
                    </a:ext>
                  </a:extLst>
                </a:gridCol>
                <a:gridCol w="1294693">
                  <a:extLst>
                    <a:ext uri="{9D8B030D-6E8A-4147-A177-3AD203B41FA5}">
                      <a16:colId xmlns:a16="http://schemas.microsoft.com/office/drawing/2014/main" val="20001"/>
                    </a:ext>
                  </a:extLst>
                </a:gridCol>
              </a:tblGrid>
              <a:tr h="789455">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517213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602119" y="6078757"/>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3578958562"/>
              </p:ext>
            </p:extLst>
          </p:nvPr>
        </p:nvGraphicFramePr>
        <p:xfrm>
          <a:off x="2036469" y="853610"/>
          <a:ext cx="2461572" cy="5957888"/>
        </p:xfrm>
        <a:graphic>
          <a:graphicData uri="http://schemas.openxmlformats.org/drawingml/2006/table">
            <a:tbl>
              <a:tblPr/>
              <a:tblGrid>
                <a:gridCol w="860677">
                  <a:extLst>
                    <a:ext uri="{9D8B030D-6E8A-4147-A177-3AD203B41FA5}">
                      <a16:colId xmlns:a16="http://schemas.microsoft.com/office/drawing/2014/main" val="20000"/>
                    </a:ext>
                  </a:extLst>
                </a:gridCol>
                <a:gridCol w="1600895">
                  <a:extLst>
                    <a:ext uri="{9D8B030D-6E8A-4147-A177-3AD203B41FA5}">
                      <a16:colId xmlns:a16="http://schemas.microsoft.com/office/drawing/2014/main" val="20001"/>
                    </a:ext>
                  </a:extLst>
                </a:gridCol>
              </a:tblGrid>
              <a:tr h="77688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518100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3302778910"/>
              </p:ext>
            </p:extLst>
          </p:nvPr>
        </p:nvGraphicFramePr>
        <p:xfrm>
          <a:off x="4539105" y="858018"/>
          <a:ext cx="7595081" cy="5941615"/>
        </p:xfrm>
        <a:graphic>
          <a:graphicData uri="http://schemas.openxmlformats.org/drawingml/2006/table">
            <a:tbl>
              <a:tblPr/>
              <a:tblGrid>
                <a:gridCol w="2655581">
                  <a:extLst>
                    <a:ext uri="{9D8B030D-6E8A-4147-A177-3AD203B41FA5}">
                      <a16:colId xmlns:a16="http://schemas.microsoft.com/office/drawing/2014/main" val="20000"/>
                    </a:ext>
                  </a:extLst>
                </a:gridCol>
                <a:gridCol w="4939500">
                  <a:extLst>
                    <a:ext uri="{9D8B030D-6E8A-4147-A177-3AD203B41FA5}">
                      <a16:colId xmlns:a16="http://schemas.microsoft.com/office/drawing/2014/main" val="20001"/>
                    </a:ext>
                  </a:extLst>
                </a:gridCol>
              </a:tblGrid>
              <a:tr h="77923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516237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4479772" y="857744"/>
            <a:ext cx="45719" cy="592561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393216" y="1035063"/>
            <a:ext cx="2754704"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Quốc</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gia</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1249515" y="100428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Thực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dân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cai</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trị</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A866902-729E-EC57-312A-61C758573C12}"/>
              </a:ext>
            </a:extLst>
          </p:cNvPr>
          <p:cNvSpPr txBox="1"/>
          <p:nvPr/>
        </p:nvSpPr>
        <p:spPr>
          <a:xfrm>
            <a:off x="102369" y="1878395"/>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In-</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đô</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nê</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-xi-a</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12" name="TextBox 11">
            <a:extLst>
              <a:ext uri="{FF2B5EF4-FFF2-40B4-BE49-F238E27FC236}">
                <a16:creationId xmlns:a16="http://schemas.microsoft.com/office/drawing/2014/main" id="{7130EBBB-12A4-3C2A-36C7-17DAC224FCA4}"/>
              </a:ext>
            </a:extLst>
          </p:cNvPr>
          <p:cNvSpPr txBox="1"/>
          <p:nvPr/>
        </p:nvSpPr>
        <p:spPr>
          <a:xfrm>
            <a:off x="1984353" y="3964348"/>
            <a:ext cx="263549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Anh</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550A160-C312-3CA9-7CE7-6538445AEAA3}"/>
              </a:ext>
            </a:extLst>
          </p:cNvPr>
          <p:cNvSpPr txBox="1"/>
          <p:nvPr/>
        </p:nvSpPr>
        <p:spPr>
          <a:xfrm>
            <a:off x="670249" y="170019"/>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 Phong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trào</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đấu</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tranh</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ở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Nam Á</a:t>
            </a:r>
          </a:p>
        </p:txBody>
      </p:sp>
      <p:sp>
        <p:nvSpPr>
          <p:cNvPr id="10" name="TextBox 21">
            <a:extLst>
              <a:ext uri="{FF2B5EF4-FFF2-40B4-BE49-F238E27FC236}">
                <a16:creationId xmlns:a16="http://schemas.microsoft.com/office/drawing/2014/main" id="{050F799C-1BD8-C4B8-0274-ECF33100431D}"/>
              </a:ext>
            </a:extLst>
          </p:cNvPr>
          <p:cNvSpPr txBox="1"/>
          <p:nvPr/>
        </p:nvSpPr>
        <p:spPr>
          <a:xfrm>
            <a:off x="6151944" y="991300"/>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Các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phong</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trào</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AD848BE7-853B-AFC9-2E21-D032E8842DBA}"/>
              </a:ext>
            </a:extLst>
          </p:cNvPr>
          <p:cNvCxnSpPr/>
          <p:nvPr/>
        </p:nvCxnSpPr>
        <p:spPr>
          <a:xfrm>
            <a:off x="48650" y="2760808"/>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E5BDC4-A2F6-7D0A-CF8C-F221652F735C}"/>
              </a:ext>
            </a:extLst>
          </p:cNvPr>
          <p:cNvSpPr txBox="1"/>
          <p:nvPr/>
        </p:nvSpPr>
        <p:spPr>
          <a:xfrm>
            <a:off x="101621" y="2949541"/>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7030A0"/>
                </a:solidFill>
                <a:effectLst/>
                <a:uLnTx/>
                <a:uFillTx/>
                <a:latin typeface="Sitka Banner" pitchFamily="2" charset="0"/>
                <a:ea typeface="Calibri" panose="020F0502020204030204" pitchFamily="34" charset="0"/>
                <a:cs typeface="+mn-cs"/>
              </a:rPr>
              <a:t>Phi-lip-pin</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10981" y="3989050"/>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Mianma</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0" name="TextBox 39">
            <a:extLst>
              <a:ext uri="{FF2B5EF4-FFF2-40B4-BE49-F238E27FC236}">
                <a16:creationId xmlns:a16="http://schemas.microsoft.com/office/drawing/2014/main" id="{D15BA823-00FB-7394-4063-AC1AF685784F}"/>
              </a:ext>
            </a:extLst>
          </p:cNvPr>
          <p:cNvSpPr txBox="1"/>
          <p:nvPr/>
        </p:nvSpPr>
        <p:spPr>
          <a:xfrm>
            <a:off x="94660" y="4953550"/>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7030A0"/>
                </a:solidFill>
                <a:latin typeface="Sitka Banner" pitchFamily="2" charset="0"/>
                <a:ea typeface="Calibri" panose="020F0502020204030204" pitchFamily="34" charset="0"/>
              </a:rPr>
              <a:t>Việt</a:t>
            </a:r>
            <a:r>
              <a:rPr lang="en-US" sz="2800" dirty="0">
                <a:solidFill>
                  <a:srgbClr val="7030A0"/>
                </a:solidFill>
                <a:latin typeface="Sitka Banner" pitchFamily="2" charset="0"/>
                <a:ea typeface="Calibri" panose="020F0502020204030204" pitchFamily="34" charset="0"/>
              </a:rPr>
              <a:t> Nam</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84075" y="5987527"/>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030A0"/>
                </a:solidFill>
                <a:latin typeface="Sitka Banner" pitchFamily="2" charset="0"/>
                <a:ea typeface="Calibri" panose="020F0502020204030204" pitchFamily="34" charset="0"/>
              </a:rPr>
              <a:t>Cam-</a:t>
            </a:r>
            <a:r>
              <a:rPr lang="en-US" sz="2800" dirty="0" err="1">
                <a:solidFill>
                  <a:srgbClr val="7030A0"/>
                </a:solidFill>
                <a:latin typeface="Sitka Banner" pitchFamily="2" charset="0"/>
                <a:ea typeface="Calibri" panose="020F0502020204030204" pitchFamily="34" charset="0"/>
              </a:rPr>
              <a:t>pu</a:t>
            </a:r>
            <a:r>
              <a:rPr lang="en-US" sz="2800" dirty="0">
                <a:solidFill>
                  <a:srgbClr val="7030A0"/>
                </a:solidFill>
                <a:latin typeface="Sitka Banner" pitchFamily="2" charset="0"/>
                <a:ea typeface="Calibri" panose="020F0502020204030204" pitchFamily="34" charset="0"/>
              </a:rPr>
              <a:t>-chia</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2" y="3964348"/>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880474-32E8-9758-D3AC-7A6E7ABBBA11}"/>
              </a:ext>
            </a:extLst>
          </p:cNvPr>
          <p:cNvCxnSpPr/>
          <p:nvPr/>
        </p:nvCxnSpPr>
        <p:spPr>
          <a:xfrm>
            <a:off x="121735" y="4742172"/>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101621" y="5836327"/>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BD6FE9C-8363-3DA9-CBD7-EFA510A87466}"/>
              </a:ext>
            </a:extLst>
          </p:cNvPr>
          <p:cNvSpPr txBox="1"/>
          <p:nvPr/>
        </p:nvSpPr>
        <p:spPr>
          <a:xfrm>
            <a:off x="1983097" y="2970501"/>
            <a:ext cx="263549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Tây</a:t>
            </a:r>
            <a:r>
              <a:rPr kumimoji="0" lang="en-US" sz="2800" b="0" i="0" u="none" strike="noStrike" kern="100" cap="none" spc="0" normalizeH="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Ban </a:t>
            </a:r>
            <a:r>
              <a:rPr kumimoji="0" lang="en-US" sz="2800" b="0" i="0" u="none" strike="noStrike" kern="100" cap="none" spc="0" normalizeH="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Nha</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A38C4227-BFB0-7672-A887-33B1F0F4546B}"/>
              </a:ext>
            </a:extLst>
          </p:cNvPr>
          <p:cNvSpPr txBox="1"/>
          <p:nvPr/>
        </p:nvSpPr>
        <p:spPr>
          <a:xfrm>
            <a:off x="4511655" y="1657406"/>
            <a:ext cx="7316598" cy="982898"/>
          </a:xfrm>
          <a:prstGeom prst="rect">
            <a:avLst/>
          </a:prstGeom>
          <a:noFill/>
        </p:spPr>
        <p:txBody>
          <a:bodyPr wrap="square">
            <a:spAutoFit/>
          </a:bodyPr>
          <a:lstStyle/>
          <a:p>
            <a:pPr lvl="0" algn="ctr">
              <a:lnSpc>
                <a:spcPct val="107000"/>
              </a:lnSpc>
              <a:spcBef>
                <a:spcPts val="100"/>
              </a:spcBef>
              <a:spcAft>
                <a:spcPts val="100"/>
              </a:spcAf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Diễn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mạnh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mẽ</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từ</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thế</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kỉ</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XVI – XIX: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tiêu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biểu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KN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hoàng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tử</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Đi-pô-nê-gô-rô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trên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đảo</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Gia-</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va</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F402259A-E9E7-B726-A629-5F9CEEAEA24B}"/>
              </a:ext>
            </a:extLst>
          </p:cNvPr>
          <p:cNvSpPr txBox="1"/>
          <p:nvPr/>
        </p:nvSpPr>
        <p:spPr>
          <a:xfrm>
            <a:off x="1949509" y="4952473"/>
            <a:ext cx="263549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Pháp</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3EB757CB-26CE-8075-9AA6-3CF64915DF36}"/>
              </a:ext>
            </a:extLst>
          </p:cNvPr>
          <p:cNvSpPr txBox="1"/>
          <p:nvPr/>
        </p:nvSpPr>
        <p:spPr>
          <a:xfrm>
            <a:off x="1923374" y="1954239"/>
            <a:ext cx="263549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Hà</a:t>
            </a:r>
            <a:r>
              <a:rPr kumimoji="0" lang="en-US" sz="2800" b="0" i="0" u="none" strike="noStrike" kern="100" cap="none" spc="0" normalizeH="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Lan</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A14CD34E-693F-263F-C6DD-5E6526370D13}"/>
              </a:ext>
            </a:extLst>
          </p:cNvPr>
          <p:cNvSpPr txBox="1"/>
          <p:nvPr/>
        </p:nvSpPr>
        <p:spPr>
          <a:xfrm>
            <a:off x="4566644" y="2860840"/>
            <a:ext cx="7494457" cy="982898"/>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Bùng</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nổ</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từ</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1521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kéo</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dài</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hơn</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3 </a:t>
            </a:r>
            <a:r>
              <a:rPr lang="en-US" sz="2800" kern="100" dirty="0" err="1">
                <a:solidFill>
                  <a:srgbClr val="002060"/>
                </a:solidFill>
                <a:latin typeface="Sitka Banner" pitchFamily="2" charset="0"/>
                <a:ea typeface="Calibri" panose="020F0502020204030204" pitchFamily="34" charset="0"/>
                <a:cs typeface="Times New Roman" panose="02020603050405020304" pitchFamily="18" charset="0"/>
              </a:rPr>
              <a:t>thế</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rgbClr val="002060"/>
                </a:solidFill>
                <a:latin typeface="Sitka Banner" pitchFamily="2" charset="0"/>
                <a:ea typeface="Calibri" panose="020F0502020204030204" pitchFamily="34" charset="0"/>
                <a:cs typeface="Times New Roman" panose="02020603050405020304" pitchFamily="18" charset="0"/>
              </a:rPr>
              <a:t>kỉ</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rgbClr val="002060"/>
                </a:solidFill>
                <a:latin typeface="Sitka Banner" pitchFamily="2" charset="0"/>
                <a:ea typeface="Calibri" panose="020F0502020204030204" pitchFamily="34" charset="0"/>
                <a:cs typeface="Times New Roman" panose="02020603050405020304" pitchFamily="18" charset="0"/>
              </a:rPr>
              <a:t>tiêu</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rgbClr val="002060"/>
                </a:solidFill>
                <a:latin typeface="Sitka Banner" pitchFamily="2" charset="0"/>
                <a:ea typeface="Calibri" panose="020F0502020204030204" pitchFamily="34" charset="0"/>
                <a:cs typeface="Times New Roman" panose="02020603050405020304" pitchFamily="18" charset="0"/>
              </a:rPr>
              <a:t>biểu</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rgbClr val="002060"/>
                </a:solidFill>
                <a:latin typeface="Sitka Banner" pitchFamily="2" charset="0"/>
                <a:ea typeface="Calibri" panose="020F0502020204030204" pitchFamily="34" charset="0"/>
                <a:cs typeface="Times New Roman" panose="02020603050405020304" pitchFamily="18" charset="0"/>
              </a:rPr>
              <a:t>là</a:t>
            </a:r>
            <a:r>
              <a:rPr lang="en-US" sz="2800" kern="100" dirty="0">
                <a:solidFill>
                  <a:srgbClr val="002060"/>
                </a:solidFill>
                <a:latin typeface="Sitka Banner" pitchFamily="2" charset="0"/>
                <a:ea typeface="Calibri" panose="020F0502020204030204" pitchFamily="34" charset="0"/>
                <a:cs typeface="Times New Roman" panose="02020603050405020304" pitchFamily="18" charset="0"/>
              </a:rPr>
              <a:t> KN</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Đa</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-ga-</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hô</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ở </a:t>
            </a:r>
            <a:r>
              <a:rPr kumimoji="0" lang="en-US" sz="2800" b="0" i="0" u="none" strike="noStrike" kern="100" cap="none" spc="0" normalizeH="0" noProof="0" dirty="0" err="1">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Bô-hô</a:t>
            </a:r>
            <a:r>
              <a:rPr kumimoji="0" lang="en-US" sz="2800" b="0" i="0" u="none" strike="noStrike" kern="100" cap="none" spc="0" normalizeH="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rPr>
              <a:t> (1744 – 1829)</a:t>
            </a:r>
            <a:endParaRPr kumimoji="0" lang="en-US" sz="2800" b="0" i="0" u="none" strike="noStrike" kern="1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20E19E9D-6715-9132-3180-DE36CB7F06CE}"/>
              </a:ext>
            </a:extLst>
          </p:cNvPr>
          <p:cNvSpPr txBox="1"/>
          <p:nvPr/>
        </p:nvSpPr>
        <p:spPr>
          <a:xfrm>
            <a:off x="2036469" y="5967097"/>
            <a:ext cx="263549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Pháp</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8" name="TextBox 57">
            <a:extLst>
              <a:ext uri="{FF2B5EF4-FFF2-40B4-BE49-F238E27FC236}">
                <a16:creationId xmlns:a16="http://schemas.microsoft.com/office/drawing/2014/main" id="{109B28F8-5DD3-6EB2-F01F-7E5A37AE3E51}"/>
              </a:ext>
            </a:extLst>
          </p:cNvPr>
          <p:cNvSpPr txBox="1"/>
          <p:nvPr/>
        </p:nvSpPr>
        <p:spPr>
          <a:xfrm>
            <a:off x="4585001" y="4096584"/>
            <a:ext cx="6699990" cy="553357"/>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kern="100" noProof="0" dirty="0" err="1">
                <a:solidFill>
                  <a:srgbClr val="002060"/>
                </a:solidFill>
                <a:latin typeface="Sitka Banner" pitchFamily="2" charset="0"/>
                <a:ea typeface="Calibri" panose="020F0502020204030204" pitchFamily="34" charset="0"/>
                <a:cs typeface="Times New Roman" panose="02020603050405020304" pitchFamily="18" charset="0"/>
              </a:rPr>
              <a:t>Kéo</a:t>
            </a:r>
            <a:r>
              <a:rPr lang="en-US" sz="28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noProof="0" dirty="0" err="1">
                <a:solidFill>
                  <a:srgbClr val="002060"/>
                </a:solidFill>
                <a:latin typeface="Sitka Banner" pitchFamily="2" charset="0"/>
                <a:ea typeface="Calibri" panose="020F0502020204030204" pitchFamily="34" charset="0"/>
                <a:cs typeface="Times New Roman" panose="02020603050405020304" pitchFamily="18" charset="0"/>
              </a:rPr>
              <a:t>dài</a:t>
            </a:r>
            <a:r>
              <a:rPr lang="en-US" sz="28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noProof="0" dirty="0" err="1">
                <a:solidFill>
                  <a:srgbClr val="002060"/>
                </a:solidFill>
                <a:latin typeface="Sitka Banner" pitchFamily="2" charset="0"/>
                <a:ea typeface="Calibri" panose="020F0502020204030204" pitchFamily="34" charset="0"/>
                <a:cs typeface="Times New Roman" panose="02020603050405020304" pitchFamily="18" charset="0"/>
              </a:rPr>
              <a:t>hơn</a:t>
            </a:r>
            <a:r>
              <a:rPr lang="en-US" sz="2800" kern="100" noProof="0" dirty="0">
                <a:solidFill>
                  <a:srgbClr val="002060"/>
                </a:solidFill>
                <a:latin typeface="Sitka Banner" pitchFamily="2" charset="0"/>
                <a:ea typeface="Calibri" panose="020F0502020204030204" pitchFamily="34" charset="0"/>
                <a:cs typeface="Times New Roman" panose="02020603050405020304" pitchFamily="18" charset="0"/>
              </a:rPr>
              <a:t> 60 </a:t>
            </a:r>
            <a:r>
              <a:rPr lang="en-US" sz="2800" kern="100" noProof="0" dirty="0" err="1">
                <a:solidFill>
                  <a:srgbClr val="002060"/>
                </a:solidFill>
                <a:latin typeface="Sitka Banner" pitchFamily="2" charset="0"/>
                <a:ea typeface="Calibri" panose="020F0502020204030204" pitchFamily="34" charset="0"/>
                <a:cs typeface="Times New Roman" panose="02020603050405020304" pitchFamily="18" charset="0"/>
              </a:rPr>
              <a:t>năm</a:t>
            </a:r>
            <a:r>
              <a:rPr lang="en-US" sz="28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800" kern="100" noProof="0">
                <a:solidFill>
                  <a:srgbClr val="002060"/>
                </a:solidFill>
                <a:latin typeface="Sitka Banner" pitchFamily="2" charset="0"/>
                <a:ea typeface="Calibri" panose="020F0502020204030204" pitchFamily="34" charset="0"/>
                <a:cs typeface="Times New Roman" panose="02020603050405020304" pitchFamily="18" charset="0"/>
              </a:rPr>
              <a:t>(</a:t>
            </a:r>
            <a:r>
              <a:rPr lang="en-US" sz="2800" kern="100" noProof="0" smtClean="0">
                <a:solidFill>
                  <a:srgbClr val="002060"/>
                </a:solidFill>
                <a:latin typeface="Sitka Banner" pitchFamily="2" charset="0"/>
                <a:ea typeface="Calibri" panose="020F0502020204030204" pitchFamily="34" charset="0"/>
                <a:cs typeface="Times New Roman" panose="02020603050405020304" pitchFamily="18" charset="0"/>
              </a:rPr>
              <a:t>1824 </a:t>
            </a:r>
            <a:r>
              <a:rPr lang="en-US" sz="2800" kern="100" noProof="0" dirty="0">
                <a:solidFill>
                  <a:srgbClr val="002060"/>
                </a:solidFill>
                <a:latin typeface="Sitka Banner" pitchFamily="2" charset="0"/>
                <a:ea typeface="Calibri" panose="020F0502020204030204" pitchFamily="34" charset="0"/>
                <a:cs typeface="Times New Roman" panose="02020603050405020304" pitchFamily="18" charset="0"/>
              </a:rPr>
              <a:t>– 1885)</a:t>
            </a:r>
            <a:endParaRPr kumimoji="0" lang="en-US" sz="2800" b="0" i="0" u="none" strike="noStrike" kern="1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8289D004-4519-14BB-F85E-D9948B5687F3}"/>
              </a:ext>
            </a:extLst>
          </p:cNvPr>
          <p:cNvSpPr txBox="1"/>
          <p:nvPr/>
        </p:nvSpPr>
        <p:spPr>
          <a:xfrm>
            <a:off x="4607974" y="4786323"/>
            <a:ext cx="7335333" cy="951222"/>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Phong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trào</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bùng</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nổ</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từ</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1858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và</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lan</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rộng</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khắp</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Nam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Kì</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và</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Bắc</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noProof="0" dirty="0" err="1">
                <a:solidFill>
                  <a:srgbClr val="002060"/>
                </a:solidFill>
                <a:latin typeface="Sitka Banner" pitchFamily="2" charset="0"/>
                <a:ea typeface="Calibri" panose="020F0502020204030204" pitchFamily="34" charset="0"/>
                <a:cs typeface="Times New Roman" panose="02020603050405020304" pitchFamily="18" charset="0"/>
              </a:rPr>
              <a:t>Kì</a:t>
            </a:r>
            <a:r>
              <a:rPr lang="en-US" sz="2700" kern="100" noProof="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Đến</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1884,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Pháp</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mới</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đặt</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được</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ách</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đô</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hộ</a:t>
            </a:r>
            <a:endParaRPr kumimoji="0" lang="en-US" sz="2700" b="0" i="0" u="none" strike="noStrike" kern="1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C704FB7E-3AA1-5517-1A26-149FFA035F60}"/>
              </a:ext>
            </a:extLst>
          </p:cNvPr>
          <p:cNvSpPr txBox="1"/>
          <p:nvPr/>
        </p:nvSpPr>
        <p:spPr>
          <a:xfrm>
            <a:off x="4354257" y="6058447"/>
            <a:ext cx="7641416" cy="50661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Diễn</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ra</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sôi</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nổi</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KN Si-</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vô</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tha</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A-cha </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Xoa</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 Pu-</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côm</a:t>
            </a:r>
            <a:r>
              <a:rPr lang="en-US" sz="2700" kern="100" dirty="0">
                <a:solidFill>
                  <a:srgbClr val="002060"/>
                </a:solidFill>
                <a:latin typeface="Sitka Banner" pitchFamily="2" charset="0"/>
                <a:ea typeface="Calibri" panose="020F0502020204030204" pitchFamily="34" charset="0"/>
                <a:cs typeface="Times New Roman" panose="02020603050405020304" pitchFamily="18" charset="0"/>
              </a:rPr>
              <a:t>-</a:t>
            </a:r>
            <a:r>
              <a:rPr lang="en-US" sz="2700" kern="100" dirty="0" err="1">
                <a:solidFill>
                  <a:srgbClr val="002060"/>
                </a:solidFill>
                <a:latin typeface="Sitka Banner" pitchFamily="2" charset="0"/>
                <a:ea typeface="Calibri" panose="020F0502020204030204" pitchFamily="34" charset="0"/>
                <a:cs typeface="Times New Roman" panose="02020603050405020304" pitchFamily="18" charset="0"/>
              </a:rPr>
              <a:t>bô</a:t>
            </a:r>
            <a:endParaRPr kumimoji="0" lang="en-US" sz="2700" b="0" i="0" u="none" strike="noStrike" kern="1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6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down)">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down)">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down)">
                                      <p:cBhvr>
                                        <p:cTn id="5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9" grpId="0"/>
      <p:bldP spid="50" grpId="0"/>
      <p:bldP spid="51" grpId="0"/>
      <p:bldP spid="52" grpId="0"/>
      <p:bldP spid="54" grpId="0"/>
      <p:bldP spid="57" grpId="0"/>
      <p:bldP spid="58" grpId="0"/>
      <p:bldP spid="60" grpId="0"/>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209320" y="1433048"/>
            <a:ext cx="4619105" cy="3439239"/>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latin typeface="Sitka Banner" pitchFamily="2" charset="0"/>
                <a:cs typeface="Times New Roman" panose="02020603050405020304" pitchFamily="18" charset="0"/>
              </a:rPr>
              <a:t>Hoạt</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động</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cặp</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đôi</a:t>
            </a:r>
            <a:r>
              <a:rPr lang="en-US" sz="2800" b="1" dirty="0">
                <a:latin typeface="Sitka Banner" pitchFamily="2" charset="0"/>
                <a:cs typeface="Times New Roman" panose="02020603050405020304" pitchFamily="18" charset="0"/>
              </a:rPr>
              <a:t> </a:t>
            </a:r>
          </a:p>
          <a:p>
            <a:pPr algn="ctr"/>
            <a:r>
              <a:rPr lang="en-US" sz="2800" dirty="0" err="1">
                <a:latin typeface="Sitka Banner" pitchFamily="2" charset="0"/>
                <a:cs typeface="Times New Roman" panose="02020603050405020304" pitchFamily="18" charset="0"/>
              </a:rPr>
              <a:t>Dựa</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vào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tư</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liệu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sgk</a:t>
            </a:r>
            <a:r>
              <a:rPr lang="en-US" sz="2800" dirty="0">
                <a:latin typeface="Sitka Banner" pitchFamily="2" charset="0"/>
                <a:cs typeface="Times New Roman" panose="02020603050405020304" pitchFamily="18" charset="0"/>
              </a:rPr>
              <a:t> tr. 38-39, </a:t>
            </a:r>
            <a:r>
              <a:rPr lang="en-US" sz="2800" dirty="0" err="1">
                <a:latin typeface="Sitka Banner" pitchFamily="2" charset="0"/>
                <a:cs typeface="Times New Roman" panose="02020603050405020304" pitchFamily="18" charset="0"/>
              </a:rPr>
              <a:t>hoàn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thành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bảng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thống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kê</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phong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trào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đấu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tranh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chống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thực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dân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xâm</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lược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Đông</a:t>
            </a:r>
            <a:r>
              <a:rPr lang="en-US" sz="2800" dirty="0">
                <a:latin typeface="Sitka Banner" pitchFamily="2" charset="0"/>
                <a:cs typeface="Times New Roman" panose="02020603050405020304" pitchFamily="18" charset="0"/>
              </a:rPr>
              <a:t> Nam Á? Em </a:t>
            </a:r>
            <a:r>
              <a:rPr lang="en-US" sz="2800" dirty="0" err="1">
                <a:latin typeface="Sitka Banner" pitchFamily="2" charset="0"/>
                <a:cs typeface="Times New Roman" panose="02020603050405020304" pitchFamily="18" charset="0"/>
              </a:rPr>
              <a:t>có</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nhận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xét</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gì</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về</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những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phong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trào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này</a:t>
            </a:r>
            <a:endParaRPr lang="en-US" sz="2800" dirty="0">
              <a:latin typeface="Sitka Banner" pitchFamily="2" charset="0"/>
              <a:cs typeface="Times New Roman" panose="02020603050405020304" pitchFamily="18" charset="0"/>
            </a:endParaRPr>
          </a:p>
        </p:txBody>
      </p:sp>
      <p:pic>
        <p:nvPicPr>
          <p:cNvPr id="21" name="Picture 20">
            <a:extLst>
              <a:ext uri="{FF2B5EF4-FFF2-40B4-BE49-F238E27FC236}">
                <a16:creationId xmlns:a16="http://schemas.microsoft.com/office/drawing/2014/main" id="{1419FD0A-68BA-08BC-875D-72C286D148CC}"/>
              </a:ext>
            </a:extLst>
          </p:cNvPr>
          <p:cNvPicPr>
            <a:picLocks noChangeAspect="1"/>
          </p:cNvPicPr>
          <p:nvPr/>
        </p:nvPicPr>
        <p:blipFill>
          <a:blip r:embed="rId2"/>
          <a:stretch>
            <a:fillRect/>
          </a:stretch>
        </p:blipFill>
        <p:spPr>
          <a:xfrm>
            <a:off x="-215602" y="4829463"/>
            <a:ext cx="2734474" cy="2005374"/>
          </a:xfrm>
          <a:prstGeom prst="rect">
            <a:avLst/>
          </a:prstGeom>
        </p:spPr>
      </p:pic>
      <p:sp>
        <p:nvSpPr>
          <p:cNvPr id="9" name="Rectangle 8">
            <a:extLst>
              <a:ext uri="{FF2B5EF4-FFF2-40B4-BE49-F238E27FC236}">
                <a16:creationId xmlns:a16="http://schemas.microsoft.com/office/drawing/2014/main" id="{F88E547C-89E6-C506-31C1-4839F1EA4962}"/>
              </a:ext>
            </a:extLst>
          </p:cNvPr>
          <p:cNvSpPr/>
          <p:nvPr/>
        </p:nvSpPr>
        <p:spPr>
          <a:xfrm>
            <a:off x="0" y="23163"/>
            <a:ext cx="12192000" cy="824862"/>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4">
            <a:extLst>
              <a:ext uri="{FF2B5EF4-FFF2-40B4-BE49-F238E27FC236}">
                <a16:creationId xmlns:a16="http://schemas.microsoft.com/office/drawing/2014/main" id="{8DA3F454-F2BF-434E-D299-C94E1EC82028}"/>
              </a:ext>
            </a:extLst>
          </p:cNvPr>
          <p:cNvSpPr/>
          <p:nvPr/>
        </p:nvSpPr>
        <p:spPr>
          <a:xfrm>
            <a:off x="-387786" y="-1889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8D5A438-B6B9-C876-ACB7-5B6105131486}"/>
              </a:ext>
            </a:extLst>
          </p:cNvPr>
          <p:cNvSpPr txBox="1"/>
          <p:nvPr/>
        </p:nvSpPr>
        <p:spPr>
          <a:xfrm>
            <a:off x="826265" y="235098"/>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1. Phong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trào</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đấu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tranh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ở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Nam Á</a:t>
            </a:r>
          </a:p>
        </p:txBody>
      </p:sp>
      <p:pic>
        <p:nvPicPr>
          <p:cNvPr id="3" name="Picture 2">
            <a:extLst>
              <a:ext uri="{FF2B5EF4-FFF2-40B4-BE49-F238E27FC236}">
                <a16:creationId xmlns:a16="http://schemas.microsoft.com/office/drawing/2014/main" id="{86894FE3-2329-7B03-BD04-E0D76DDB21CD}"/>
              </a:ext>
            </a:extLst>
          </p:cNvPr>
          <p:cNvPicPr>
            <a:picLocks noChangeAspect="1"/>
          </p:cNvPicPr>
          <p:nvPr/>
        </p:nvPicPr>
        <p:blipFill>
          <a:blip r:embed="rId4"/>
          <a:stretch>
            <a:fillRect/>
          </a:stretch>
        </p:blipFill>
        <p:spPr>
          <a:xfrm>
            <a:off x="4990641" y="1059960"/>
            <a:ext cx="6874525" cy="5428975"/>
          </a:xfrm>
          <a:prstGeom prst="rect">
            <a:avLst/>
          </a:prstGeom>
        </p:spPr>
      </p:pic>
    </p:spTree>
    <p:extLst>
      <p:ext uri="{BB962C8B-B14F-4D97-AF65-F5344CB8AC3E}">
        <p14:creationId xmlns:p14="http://schemas.microsoft.com/office/powerpoint/2010/main" val="20643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3DB3F-4179-395E-229D-8034B296B78A}"/>
              </a:ext>
            </a:extLst>
          </p:cNvPr>
          <p:cNvPicPr>
            <a:picLocks noChangeAspect="1"/>
          </p:cNvPicPr>
          <p:nvPr/>
        </p:nvPicPr>
        <p:blipFill>
          <a:blip r:embed="rId2"/>
          <a:stretch>
            <a:fillRect/>
          </a:stretch>
        </p:blipFill>
        <p:spPr>
          <a:xfrm>
            <a:off x="150471" y="347240"/>
            <a:ext cx="11720924" cy="6384885"/>
          </a:xfrm>
          <a:prstGeom prst="rect">
            <a:avLst/>
          </a:prstGeom>
        </p:spPr>
      </p:pic>
      <p:pic>
        <p:nvPicPr>
          <p:cNvPr id="2" name="Picture 1">
            <a:extLst>
              <a:ext uri="{FF2B5EF4-FFF2-40B4-BE49-F238E27FC236}">
                <a16:creationId xmlns:a16="http://schemas.microsoft.com/office/drawing/2014/main" id="{6B009BA6-65F3-6ED9-C9CB-90C812EDA6B7}"/>
              </a:ext>
            </a:extLst>
          </p:cNvPr>
          <p:cNvPicPr>
            <a:picLocks noChangeAspect="1"/>
          </p:cNvPicPr>
          <p:nvPr/>
        </p:nvPicPr>
        <p:blipFill>
          <a:blip r:embed="rId3"/>
          <a:stretch>
            <a:fillRect/>
          </a:stretch>
        </p:blipFill>
        <p:spPr>
          <a:xfrm>
            <a:off x="150471" y="347240"/>
            <a:ext cx="7797460" cy="5505165"/>
          </a:xfrm>
          <a:prstGeom prst="rect">
            <a:avLst/>
          </a:prstGeom>
        </p:spPr>
      </p:pic>
    </p:spTree>
    <p:extLst>
      <p:ext uri="{BB962C8B-B14F-4D97-AF65-F5344CB8AC3E}">
        <p14:creationId xmlns:p14="http://schemas.microsoft.com/office/powerpoint/2010/main" val="377923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C7D7E5-2202-BFCC-7BDB-8E5A0B09D83F}"/>
              </a:ext>
            </a:extLst>
          </p:cNvPr>
          <p:cNvPicPr>
            <a:picLocks noChangeAspect="1"/>
          </p:cNvPicPr>
          <p:nvPr/>
        </p:nvPicPr>
        <p:blipFill>
          <a:blip r:embed="rId2"/>
          <a:stretch>
            <a:fillRect/>
          </a:stretch>
        </p:blipFill>
        <p:spPr>
          <a:xfrm>
            <a:off x="424953" y="243977"/>
            <a:ext cx="6526690" cy="6476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43C32F7E-AA29-054C-AA3C-D4703A398AFD}"/>
              </a:ext>
            </a:extLst>
          </p:cNvPr>
          <p:cNvPicPr>
            <a:picLocks noChangeAspect="1"/>
          </p:cNvPicPr>
          <p:nvPr/>
        </p:nvPicPr>
        <p:blipFill>
          <a:blip r:embed="rId3"/>
          <a:stretch>
            <a:fillRect/>
          </a:stretch>
        </p:blipFill>
        <p:spPr>
          <a:xfrm>
            <a:off x="7383355" y="246730"/>
            <a:ext cx="4310246" cy="5499069"/>
          </a:xfrm>
          <a:prstGeom prst="rect">
            <a:avLst/>
          </a:prstGeom>
        </p:spPr>
      </p:pic>
      <p:sp>
        <p:nvSpPr>
          <p:cNvPr id="7" name="Title 1">
            <a:extLst>
              <a:ext uri="{FF2B5EF4-FFF2-40B4-BE49-F238E27FC236}">
                <a16:creationId xmlns:a16="http://schemas.microsoft.com/office/drawing/2014/main" id="{17E7EF82-CB12-7F48-7BA0-2F94F9C6A650}"/>
              </a:ext>
            </a:extLst>
          </p:cNvPr>
          <p:cNvSpPr txBox="1">
            <a:spLocks/>
          </p:cNvSpPr>
          <p:nvPr/>
        </p:nvSpPr>
        <p:spPr>
          <a:xfrm>
            <a:off x="7274512" y="6101888"/>
            <a:ext cx="4748270" cy="618401"/>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K</a:t>
            </a:r>
            <a:r>
              <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hởi nghĩa Đi-pô-nê-gô-rô (1825 - 1830) </a:t>
            </a:r>
          </a:p>
        </p:txBody>
      </p:sp>
    </p:spTree>
    <p:extLst>
      <p:ext uri="{BB962C8B-B14F-4D97-AF65-F5344CB8AC3E}">
        <p14:creationId xmlns:p14="http://schemas.microsoft.com/office/powerpoint/2010/main" val="31306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AB9DD-180B-C87D-BDF3-8EFCF39211DF}"/>
              </a:ext>
            </a:extLst>
          </p:cNvPr>
          <p:cNvPicPr>
            <a:picLocks noChangeAspect="1"/>
          </p:cNvPicPr>
          <p:nvPr/>
        </p:nvPicPr>
        <p:blipFill>
          <a:blip r:embed="rId2"/>
          <a:stretch>
            <a:fillRect/>
          </a:stretch>
        </p:blipFill>
        <p:spPr>
          <a:xfrm>
            <a:off x="256572" y="190499"/>
            <a:ext cx="6005332" cy="5099131"/>
          </a:xfrm>
          <a:prstGeom prst="rect">
            <a:avLst/>
          </a:prstGeom>
        </p:spPr>
      </p:pic>
      <p:pic>
        <p:nvPicPr>
          <p:cNvPr id="3" name="Picture 2">
            <a:extLst>
              <a:ext uri="{FF2B5EF4-FFF2-40B4-BE49-F238E27FC236}">
                <a16:creationId xmlns:a16="http://schemas.microsoft.com/office/drawing/2014/main" id="{8E5C35F6-700D-E7E2-BFF9-D82C61DCFA3E}"/>
              </a:ext>
            </a:extLst>
          </p:cNvPr>
          <p:cNvPicPr>
            <a:picLocks noChangeAspect="1"/>
          </p:cNvPicPr>
          <p:nvPr/>
        </p:nvPicPr>
        <p:blipFill>
          <a:blip r:embed="rId3"/>
          <a:stretch>
            <a:fillRect/>
          </a:stretch>
        </p:blipFill>
        <p:spPr>
          <a:xfrm>
            <a:off x="6366076" y="190498"/>
            <a:ext cx="5388379" cy="5099131"/>
          </a:xfrm>
          <a:prstGeom prst="rect">
            <a:avLst/>
          </a:prstGeom>
        </p:spPr>
      </p:pic>
      <p:sp>
        <p:nvSpPr>
          <p:cNvPr id="4" name="TextBox 3">
            <a:extLst>
              <a:ext uri="{FF2B5EF4-FFF2-40B4-BE49-F238E27FC236}">
                <a16:creationId xmlns:a16="http://schemas.microsoft.com/office/drawing/2014/main" id="{B9CFE978-51C6-0976-5E2C-E3887E563B1B}"/>
              </a:ext>
            </a:extLst>
          </p:cNvPr>
          <p:cNvSpPr txBox="1"/>
          <p:nvPr/>
        </p:nvSpPr>
        <p:spPr>
          <a:xfrm>
            <a:off x="256572" y="6107064"/>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Phong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trào</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nhân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Việt</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Pháp</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(1859 – 1883)</a:t>
            </a:r>
          </a:p>
        </p:txBody>
      </p:sp>
      <p:sp>
        <p:nvSpPr>
          <p:cNvPr id="5" name="TextBox 4">
            <a:extLst>
              <a:ext uri="{FF2B5EF4-FFF2-40B4-BE49-F238E27FC236}">
                <a16:creationId xmlns:a16="http://schemas.microsoft.com/office/drawing/2014/main" id="{0B4A4023-1FAF-87F6-7986-248ED057E16E}"/>
              </a:ext>
            </a:extLst>
          </p:cNvPr>
          <p:cNvSpPr txBox="1"/>
          <p:nvPr/>
        </p:nvSpPr>
        <p:spPr>
          <a:xfrm>
            <a:off x="1571971" y="5448351"/>
            <a:ext cx="2699087" cy="461665"/>
          </a:xfrm>
          <a:prstGeom prst="rect">
            <a:avLst/>
          </a:prstGeom>
          <a:noFill/>
          <a:ln>
            <a:solidFill>
              <a:srgbClr val="0070C0"/>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Trương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Định</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B67BB35-A440-4C7F-ED52-D09A4338DC68}"/>
              </a:ext>
            </a:extLst>
          </p:cNvPr>
          <p:cNvSpPr txBox="1"/>
          <p:nvPr/>
        </p:nvSpPr>
        <p:spPr>
          <a:xfrm>
            <a:off x="7710721" y="5393079"/>
            <a:ext cx="3273654" cy="461665"/>
          </a:xfrm>
          <a:prstGeom prst="rect">
            <a:avLst/>
          </a:prstGeom>
          <a:noFill/>
          <a:ln>
            <a:solidFill>
              <a:srgbClr val="0070C0"/>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Nguyễn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Trực</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555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6540</TotalTime>
  <Words>2278</Words>
  <Application>Microsoft Office PowerPoint</Application>
  <PresentationFormat>Widescreen</PresentationFormat>
  <Paragraphs>207</Paragraphs>
  <Slides>39</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Arial</vt:lpstr>
      <vt:lpstr>Calibri</vt:lpstr>
      <vt:lpstr>Calibri Light</vt:lpstr>
      <vt:lpstr>Fira Sans Extra Condensed Medium</vt:lpstr>
      <vt:lpstr>Fira Sans Extra Condensed SemiBold</vt:lpstr>
      <vt:lpstr>Fira Sans SemiBold</vt:lpstr>
      <vt:lpstr>Muli Bold</vt:lpstr>
      <vt:lpstr>Roboto</vt:lpstr>
      <vt:lpstr>Sitka Banner</vt:lpstr>
      <vt:lpstr>Times New Roman</vt:lpstr>
      <vt:lpstr>Office Theme</vt:lpstr>
      <vt:lpstr>1_Office Theme</vt:lpstr>
      <vt:lpstr>Hand-drawn Timeline Infographics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131</cp:revision>
  <dcterms:created xsi:type="dcterms:W3CDTF">2023-04-06T06:08:28Z</dcterms:created>
  <dcterms:modified xsi:type="dcterms:W3CDTF">2023-10-27T04:38:25Z</dcterms:modified>
</cp:coreProperties>
</file>