
<file path=[Content_Types].xml><?xml version="1.0" encoding="utf-8"?>
<Types xmlns="http://schemas.openxmlformats.org/package/2006/content-types">
  <Default Extension="png" ContentType="image/png"/>
  <Default Extension="jfif" ContentType="image/jpeg"/>
  <Default Extension="mp3" ContentType="audio/mpeg"/>
  <Default Extension="jpeg" ContentType="image/jpeg"/>
  <Default Extension="webp" ContentType="image/webp"/>
  <Default Extension="m4a" ContentType="audio/mp4"/>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05" r:id="rId3"/>
    <p:sldMasterId id="2147483722" r:id="rId4"/>
    <p:sldMasterId id="2147483736" r:id="rId5"/>
    <p:sldMasterId id="2147483748" r:id="rId6"/>
  </p:sldMasterIdLst>
  <p:notesMasterIdLst>
    <p:notesMasterId r:id="rId42"/>
  </p:notesMasterIdLst>
  <p:sldIdLst>
    <p:sldId id="11088516" r:id="rId7"/>
    <p:sldId id="2007577331" r:id="rId8"/>
    <p:sldId id="257" r:id="rId9"/>
    <p:sldId id="260" r:id="rId10"/>
    <p:sldId id="2007577330" r:id="rId11"/>
    <p:sldId id="2007577311" r:id="rId12"/>
    <p:sldId id="2007577312" r:id="rId13"/>
    <p:sldId id="2007577322" r:id="rId14"/>
    <p:sldId id="2007577323" r:id="rId15"/>
    <p:sldId id="2007577324" r:id="rId16"/>
    <p:sldId id="2007577321" r:id="rId17"/>
    <p:sldId id="2007577313" r:id="rId18"/>
    <p:sldId id="2007577325" r:id="rId19"/>
    <p:sldId id="2007577314" r:id="rId20"/>
    <p:sldId id="2007577315" r:id="rId21"/>
    <p:sldId id="2007577287" r:id="rId22"/>
    <p:sldId id="2007577286" r:id="rId23"/>
    <p:sldId id="2007577316" r:id="rId24"/>
    <p:sldId id="2007577318" r:id="rId25"/>
    <p:sldId id="2007577317" r:id="rId26"/>
    <p:sldId id="2007577319" r:id="rId27"/>
    <p:sldId id="2007577329" r:id="rId28"/>
    <p:sldId id="2007577320" r:id="rId29"/>
    <p:sldId id="2007577326" r:id="rId30"/>
    <p:sldId id="2007577327" r:id="rId31"/>
    <p:sldId id="2007577328" r:id="rId32"/>
    <p:sldId id="325" r:id="rId33"/>
    <p:sldId id="332" r:id="rId34"/>
    <p:sldId id="333" r:id="rId35"/>
    <p:sldId id="334" r:id="rId36"/>
    <p:sldId id="335" r:id="rId37"/>
    <p:sldId id="336" r:id="rId38"/>
    <p:sldId id="338" r:id="rId39"/>
    <p:sldId id="327" r:id="rId40"/>
    <p:sldId id="32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3" d="100"/>
          <a:sy n="73" d="100"/>
        </p:scale>
        <p:origin x="618" y="96"/>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C6181-074C-41FF-B204-28608E8EABF8}" type="datetimeFigureOut">
              <a:rPr lang="en-US" smtClean="0"/>
              <a:t>17/8/2024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FCC34-BF81-4DBD-BC46-704547A16C65}" type="slidenum">
              <a:rPr lang="en-US" smtClean="0"/>
              <a:t>‹#›</a:t>
            </a:fld>
            <a:endParaRPr lang="en-US"/>
          </a:p>
        </p:txBody>
      </p:sp>
    </p:spTree>
    <p:extLst>
      <p:ext uri="{BB962C8B-B14F-4D97-AF65-F5344CB8AC3E}">
        <p14:creationId xmlns:p14="http://schemas.microsoft.com/office/powerpoint/2010/main" val="2372843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17367794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17367794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1715c32f3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1715c32f3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1913754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t="39" b="49"/>
          <a:stretch/>
        </p:blipFill>
        <p:spPr>
          <a:xfrm rot="10800000" flipH="1">
            <a:off x="5287" y="0"/>
            <a:ext cx="12181429" cy="6858003"/>
          </a:xfrm>
          <a:prstGeom prst="rect">
            <a:avLst/>
          </a:prstGeom>
          <a:noFill/>
          <a:ln>
            <a:noFill/>
          </a:ln>
        </p:spPr>
      </p:pic>
      <p:sp>
        <p:nvSpPr>
          <p:cNvPr id="24" name="Google Shape;24;p4"/>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a:buNone/>
              <a:defRPr>
                <a:solidFill>
                  <a:schemeClr val="dk1"/>
                </a:solidFill>
                <a:latin typeface="Lexend Mega"/>
                <a:ea typeface="Lexend Mega"/>
                <a:cs typeface="Lexend Mega"/>
                <a:sym typeface="Lexend Mega"/>
              </a:defRPr>
            </a:lvl1pPr>
            <a:lvl2pPr lvl="1" algn="r">
              <a:buNone/>
              <a:defRPr>
                <a:solidFill>
                  <a:schemeClr val="dk1"/>
                </a:solidFill>
                <a:latin typeface="Lexend Mega"/>
                <a:ea typeface="Lexend Mega"/>
                <a:cs typeface="Lexend Mega"/>
                <a:sym typeface="Lexend Mega"/>
              </a:defRPr>
            </a:lvl2pPr>
            <a:lvl3pPr lvl="2" algn="r">
              <a:buNone/>
              <a:defRPr>
                <a:solidFill>
                  <a:schemeClr val="dk1"/>
                </a:solidFill>
                <a:latin typeface="Lexend Mega"/>
                <a:ea typeface="Lexend Mega"/>
                <a:cs typeface="Lexend Mega"/>
                <a:sym typeface="Lexend Mega"/>
              </a:defRPr>
            </a:lvl3pPr>
            <a:lvl4pPr lvl="3" algn="r">
              <a:buNone/>
              <a:defRPr>
                <a:solidFill>
                  <a:schemeClr val="dk1"/>
                </a:solidFill>
                <a:latin typeface="Lexend Mega"/>
                <a:ea typeface="Lexend Mega"/>
                <a:cs typeface="Lexend Mega"/>
                <a:sym typeface="Lexend Mega"/>
              </a:defRPr>
            </a:lvl4pPr>
            <a:lvl5pPr lvl="4" algn="r">
              <a:buNone/>
              <a:defRPr>
                <a:solidFill>
                  <a:schemeClr val="dk1"/>
                </a:solidFill>
                <a:latin typeface="Lexend Mega"/>
                <a:ea typeface="Lexend Mega"/>
                <a:cs typeface="Lexend Mega"/>
                <a:sym typeface="Lexend Mega"/>
              </a:defRPr>
            </a:lvl5pPr>
            <a:lvl6pPr lvl="5" algn="r">
              <a:buNone/>
              <a:defRPr>
                <a:solidFill>
                  <a:schemeClr val="dk1"/>
                </a:solidFill>
                <a:latin typeface="Lexend Mega"/>
                <a:ea typeface="Lexend Mega"/>
                <a:cs typeface="Lexend Mega"/>
                <a:sym typeface="Lexend Mega"/>
              </a:defRPr>
            </a:lvl6pPr>
            <a:lvl7pPr lvl="6" algn="r">
              <a:buNone/>
              <a:defRPr>
                <a:solidFill>
                  <a:schemeClr val="dk1"/>
                </a:solidFill>
                <a:latin typeface="Lexend Mega"/>
                <a:ea typeface="Lexend Mega"/>
                <a:cs typeface="Lexend Mega"/>
                <a:sym typeface="Lexend Mega"/>
              </a:defRPr>
            </a:lvl7pPr>
            <a:lvl8pPr lvl="7" algn="r">
              <a:buNone/>
              <a:defRPr>
                <a:solidFill>
                  <a:schemeClr val="dk1"/>
                </a:solidFill>
                <a:latin typeface="Lexend Mega"/>
                <a:ea typeface="Lexend Mega"/>
                <a:cs typeface="Lexend Mega"/>
                <a:sym typeface="Lexend Mega"/>
              </a:defRPr>
            </a:lvl8pPr>
            <a:lvl9pPr lvl="8" algn="r">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25" name="Google Shape;25;p4"/>
          <p:cNvSpPr txBox="1">
            <a:spLocks noGrp="1"/>
          </p:cNvSpPr>
          <p:nvPr>
            <p:ph type="title"/>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 name="Google Shape;26;p4"/>
          <p:cNvSpPr txBox="1">
            <a:spLocks noGrp="1"/>
          </p:cNvSpPr>
          <p:nvPr>
            <p:ph type="body" idx="1"/>
          </p:nvPr>
        </p:nvSpPr>
        <p:spPr>
          <a:xfrm>
            <a:off x="960000" y="1732400"/>
            <a:ext cx="10272000" cy="4347200"/>
          </a:xfrm>
          <a:prstGeom prst="rect">
            <a:avLst/>
          </a:prstGeom>
        </p:spPr>
        <p:txBody>
          <a:bodyPr spcFirstLastPara="1" wrap="square" lIns="91425" tIns="91425" rIns="77775" bIns="91425" anchor="t" anchorCtr="0">
            <a:noAutofit/>
          </a:bodyPr>
          <a:lstStyle>
            <a:lvl1pPr marL="609585" lvl="0" indent="-397923" rtl="0">
              <a:spcBef>
                <a:spcPts val="0"/>
              </a:spcBef>
              <a:spcAft>
                <a:spcPts val="0"/>
              </a:spcAft>
              <a:buClr>
                <a:schemeClr val="dk2"/>
              </a:buClr>
              <a:buSzPts val="1100"/>
              <a:buAutoNum type="arabicPeriod"/>
              <a:defRPr sz="1467"/>
            </a:lvl1pPr>
            <a:lvl2pPr marL="1219170" lvl="1" indent="-423323" rtl="0">
              <a:lnSpc>
                <a:spcPct val="115000"/>
              </a:lnSpc>
              <a:spcBef>
                <a:spcPts val="0"/>
              </a:spcBef>
              <a:spcAft>
                <a:spcPts val="0"/>
              </a:spcAft>
              <a:buSzPts val="1400"/>
              <a:buAutoNum type="alphaLcPeriod"/>
              <a:defRPr/>
            </a:lvl2pPr>
            <a:lvl3pPr marL="1828754" lvl="2" indent="-423323" rtl="0">
              <a:lnSpc>
                <a:spcPct val="115000"/>
              </a:lnSpc>
              <a:spcBef>
                <a:spcPts val="0"/>
              </a:spcBef>
              <a:spcAft>
                <a:spcPts val="0"/>
              </a:spcAft>
              <a:buSzPts val="1400"/>
              <a:buAutoNum type="romanLcPeriod"/>
              <a:defRPr/>
            </a:lvl3pPr>
            <a:lvl4pPr marL="2438339" lvl="3" indent="-423323" rtl="0">
              <a:lnSpc>
                <a:spcPct val="115000"/>
              </a:lnSpc>
              <a:spcBef>
                <a:spcPts val="0"/>
              </a:spcBef>
              <a:spcAft>
                <a:spcPts val="0"/>
              </a:spcAft>
              <a:buSzPts val="1400"/>
              <a:buAutoNum type="arabicPeriod"/>
              <a:defRPr/>
            </a:lvl4pPr>
            <a:lvl5pPr marL="3047924" lvl="4" indent="-423323" rtl="0">
              <a:lnSpc>
                <a:spcPct val="115000"/>
              </a:lnSpc>
              <a:spcBef>
                <a:spcPts val="0"/>
              </a:spcBef>
              <a:spcAft>
                <a:spcPts val="0"/>
              </a:spcAft>
              <a:buSzPts val="1400"/>
              <a:buAutoNum type="alphaLcPeriod"/>
              <a:defRPr/>
            </a:lvl5pPr>
            <a:lvl6pPr marL="3657509" lvl="5" indent="-423323" rtl="0">
              <a:lnSpc>
                <a:spcPct val="115000"/>
              </a:lnSpc>
              <a:spcBef>
                <a:spcPts val="0"/>
              </a:spcBef>
              <a:spcAft>
                <a:spcPts val="0"/>
              </a:spcAft>
              <a:buSzPts val="1400"/>
              <a:buAutoNum type="romanLcPeriod"/>
              <a:defRPr/>
            </a:lvl6pPr>
            <a:lvl7pPr marL="4267093" lvl="6" indent="-423323" rtl="0">
              <a:lnSpc>
                <a:spcPct val="115000"/>
              </a:lnSpc>
              <a:spcBef>
                <a:spcPts val="0"/>
              </a:spcBef>
              <a:spcAft>
                <a:spcPts val="0"/>
              </a:spcAft>
              <a:buSzPts val="1400"/>
              <a:buAutoNum type="arabicPeriod"/>
              <a:defRPr/>
            </a:lvl7pPr>
            <a:lvl8pPr marL="4876678" lvl="7" indent="-423323" rtl="0">
              <a:lnSpc>
                <a:spcPct val="115000"/>
              </a:lnSpc>
              <a:spcBef>
                <a:spcPts val="0"/>
              </a:spcBef>
              <a:spcAft>
                <a:spcPts val="0"/>
              </a:spcAft>
              <a:buSzPts val="1400"/>
              <a:buAutoNum type="alphaLcPeriod"/>
              <a:defRPr/>
            </a:lvl8pPr>
            <a:lvl9pPr marL="5486263" lvl="8" indent="-423323" rtl="0">
              <a:lnSpc>
                <a:spcPct val="115000"/>
              </a:lnSpc>
              <a:spcBef>
                <a:spcPts val="0"/>
              </a:spcBef>
              <a:spcAft>
                <a:spcPts val="0"/>
              </a:spcAft>
              <a:buSzPts val="1400"/>
              <a:buAutoNum type="romanLcPeriod"/>
              <a:defRPr/>
            </a:lvl9pPr>
          </a:lstStyle>
          <a:p>
            <a:endParaRPr/>
          </a:p>
        </p:txBody>
      </p:sp>
      <p:cxnSp>
        <p:nvCxnSpPr>
          <p:cNvPr id="27" name="Google Shape;27;p4"/>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28" name="Google Shape;28;p4"/>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591710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369467" y="2044600"/>
            <a:ext cx="4563200" cy="4131600"/>
          </a:xfrm>
          <a:prstGeom prst="rect">
            <a:avLst/>
          </a:prstGeom>
        </p:spPr>
        <p:txBody>
          <a:bodyPr spcFirstLastPara="1" wrap="square" lIns="91425" tIns="91425" rIns="91425" bIns="91425" anchor="t" anchorCtr="0">
            <a:noAutofit/>
          </a:bodyPr>
          <a:lstStyle>
            <a:lvl1pPr marL="609570" lvl="0" indent="-423312" rtl="0">
              <a:lnSpc>
                <a:spcPct val="100000"/>
              </a:lnSpc>
              <a:spcBef>
                <a:spcPts val="0"/>
              </a:spcBef>
              <a:spcAft>
                <a:spcPts val="0"/>
              </a:spcAft>
              <a:buClr>
                <a:srgbClr val="434343"/>
              </a:buClr>
              <a:buSzPts val="1400"/>
              <a:buChar char="●"/>
              <a:defRPr>
                <a:solidFill>
                  <a:srgbClr val="434343"/>
                </a:solidFill>
              </a:defRPr>
            </a:lvl1pPr>
            <a:lvl2pPr marL="1219140" lvl="1" indent="-423312" rtl="0">
              <a:lnSpc>
                <a:spcPct val="115000"/>
              </a:lnSpc>
              <a:spcBef>
                <a:spcPts val="0"/>
              </a:spcBef>
              <a:spcAft>
                <a:spcPts val="0"/>
              </a:spcAft>
              <a:buClr>
                <a:srgbClr val="434343"/>
              </a:buClr>
              <a:buSzPts val="1400"/>
              <a:buChar char="○"/>
              <a:defRPr>
                <a:solidFill>
                  <a:srgbClr val="434343"/>
                </a:solidFill>
              </a:defRPr>
            </a:lvl2pPr>
            <a:lvl3pPr marL="1828709" lvl="2" indent="-423312" rtl="0">
              <a:lnSpc>
                <a:spcPct val="115000"/>
              </a:lnSpc>
              <a:spcBef>
                <a:spcPts val="2133"/>
              </a:spcBef>
              <a:spcAft>
                <a:spcPts val="0"/>
              </a:spcAft>
              <a:buClr>
                <a:srgbClr val="434343"/>
              </a:buClr>
              <a:buSzPts val="1400"/>
              <a:buChar char="■"/>
              <a:defRPr>
                <a:solidFill>
                  <a:srgbClr val="434343"/>
                </a:solidFill>
              </a:defRPr>
            </a:lvl3pPr>
            <a:lvl4pPr marL="2438278" lvl="3" indent="-423312" rtl="0">
              <a:lnSpc>
                <a:spcPct val="115000"/>
              </a:lnSpc>
              <a:spcBef>
                <a:spcPts val="2133"/>
              </a:spcBef>
              <a:spcAft>
                <a:spcPts val="0"/>
              </a:spcAft>
              <a:buClr>
                <a:srgbClr val="434343"/>
              </a:buClr>
              <a:buSzPts val="1400"/>
              <a:buChar char="●"/>
              <a:defRPr>
                <a:solidFill>
                  <a:srgbClr val="434343"/>
                </a:solidFill>
              </a:defRPr>
            </a:lvl4pPr>
            <a:lvl5pPr marL="3047848" lvl="4" indent="-423312" rtl="0">
              <a:lnSpc>
                <a:spcPct val="115000"/>
              </a:lnSpc>
              <a:spcBef>
                <a:spcPts val="2133"/>
              </a:spcBef>
              <a:spcAft>
                <a:spcPts val="0"/>
              </a:spcAft>
              <a:buClr>
                <a:srgbClr val="434343"/>
              </a:buClr>
              <a:buSzPts val="1400"/>
              <a:buChar char="○"/>
              <a:defRPr>
                <a:solidFill>
                  <a:srgbClr val="434343"/>
                </a:solidFill>
              </a:defRPr>
            </a:lvl5pPr>
            <a:lvl6pPr marL="3657418" lvl="5" indent="-423312" rtl="0">
              <a:lnSpc>
                <a:spcPct val="115000"/>
              </a:lnSpc>
              <a:spcBef>
                <a:spcPts val="2133"/>
              </a:spcBef>
              <a:spcAft>
                <a:spcPts val="0"/>
              </a:spcAft>
              <a:buClr>
                <a:srgbClr val="434343"/>
              </a:buClr>
              <a:buSzPts val="1400"/>
              <a:buChar char="■"/>
              <a:defRPr>
                <a:solidFill>
                  <a:srgbClr val="434343"/>
                </a:solidFill>
              </a:defRPr>
            </a:lvl6pPr>
            <a:lvl7pPr marL="4266987" lvl="6" indent="-423312" rtl="0">
              <a:lnSpc>
                <a:spcPct val="115000"/>
              </a:lnSpc>
              <a:spcBef>
                <a:spcPts val="2133"/>
              </a:spcBef>
              <a:spcAft>
                <a:spcPts val="0"/>
              </a:spcAft>
              <a:buClr>
                <a:srgbClr val="434343"/>
              </a:buClr>
              <a:buSzPts val="1400"/>
              <a:buChar char="●"/>
              <a:defRPr>
                <a:solidFill>
                  <a:srgbClr val="434343"/>
                </a:solidFill>
              </a:defRPr>
            </a:lvl7pPr>
            <a:lvl8pPr marL="4876557" lvl="7" indent="-423312" rtl="0">
              <a:lnSpc>
                <a:spcPct val="115000"/>
              </a:lnSpc>
              <a:spcBef>
                <a:spcPts val="2133"/>
              </a:spcBef>
              <a:spcAft>
                <a:spcPts val="0"/>
              </a:spcAft>
              <a:buClr>
                <a:srgbClr val="434343"/>
              </a:buClr>
              <a:buSzPts val="1400"/>
              <a:buChar char="○"/>
              <a:defRPr>
                <a:solidFill>
                  <a:srgbClr val="434343"/>
                </a:solidFill>
              </a:defRPr>
            </a:lvl8pPr>
            <a:lvl9pPr marL="5486126" lvl="8" indent="-423312"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6259333" y="2044600"/>
            <a:ext cx="4563200" cy="4131600"/>
          </a:xfrm>
          <a:prstGeom prst="rect">
            <a:avLst/>
          </a:prstGeom>
        </p:spPr>
        <p:txBody>
          <a:bodyPr spcFirstLastPara="1" wrap="square" lIns="91425" tIns="91425" rIns="91425" bIns="91425" anchor="t" anchorCtr="0">
            <a:noAutofit/>
          </a:bodyPr>
          <a:lstStyle>
            <a:lvl1pPr marL="609570" lvl="0" indent="-423312" rtl="0">
              <a:lnSpc>
                <a:spcPct val="100000"/>
              </a:lnSpc>
              <a:spcBef>
                <a:spcPts val="0"/>
              </a:spcBef>
              <a:spcAft>
                <a:spcPts val="0"/>
              </a:spcAft>
              <a:buClr>
                <a:srgbClr val="434343"/>
              </a:buClr>
              <a:buSzPts val="1400"/>
              <a:buChar char="●"/>
              <a:defRPr>
                <a:solidFill>
                  <a:schemeClr val="dk1"/>
                </a:solidFill>
              </a:defRPr>
            </a:lvl1pPr>
            <a:lvl2pPr marL="1219140" lvl="1" indent="-423312" rtl="0">
              <a:lnSpc>
                <a:spcPct val="115000"/>
              </a:lnSpc>
              <a:spcBef>
                <a:spcPts val="0"/>
              </a:spcBef>
              <a:spcAft>
                <a:spcPts val="0"/>
              </a:spcAft>
              <a:buClr>
                <a:srgbClr val="434343"/>
              </a:buClr>
              <a:buSzPts val="1400"/>
              <a:buChar char="○"/>
              <a:defRPr>
                <a:solidFill>
                  <a:srgbClr val="434343"/>
                </a:solidFill>
              </a:defRPr>
            </a:lvl2pPr>
            <a:lvl3pPr marL="1828709" lvl="2" indent="-423312" rtl="0">
              <a:lnSpc>
                <a:spcPct val="115000"/>
              </a:lnSpc>
              <a:spcBef>
                <a:spcPts val="2133"/>
              </a:spcBef>
              <a:spcAft>
                <a:spcPts val="0"/>
              </a:spcAft>
              <a:buClr>
                <a:srgbClr val="434343"/>
              </a:buClr>
              <a:buSzPts val="1400"/>
              <a:buChar char="■"/>
              <a:defRPr>
                <a:solidFill>
                  <a:srgbClr val="434343"/>
                </a:solidFill>
              </a:defRPr>
            </a:lvl3pPr>
            <a:lvl4pPr marL="2438278" lvl="3" indent="-423312" rtl="0">
              <a:lnSpc>
                <a:spcPct val="115000"/>
              </a:lnSpc>
              <a:spcBef>
                <a:spcPts val="2133"/>
              </a:spcBef>
              <a:spcAft>
                <a:spcPts val="0"/>
              </a:spcAft>
              <a:buClr>
                <a:srgbClr val="434343"/>
              </a:buClr>
              <a:buSzPts val="1400"/>
              <a:buChar char="●"/>
              <a:defRPr>
                <a:solidFill>
                  <a:srgbClr val="434343"/>
                </a:solidFill>
              </a:defRPr>
            </a:lvl4pPr>
            <a:lvl5pPr marL="3047848" lvl="4" indent="-423312" rtl="0">
              <a:lnSpc>
                <a:spcPct val="115000"/>
              </a:lnSpc>
              <a:spcBef>
                <a:spcPts val="2133"/>
              </a:spcBef>
              <a:spcAft>
                <a:spcPts val="0"/>
              </a:spcAft>
              <a:buClr>
                <a:srgbClr val="434343"/>
              </a:buClr>
              <a:buSzPts val="1400"/>
              <a:buChar char="○"/>
              <a:defRPr>
                <a:solidFill>
                  <a:srgbClr val="434343"/>
                </a:solidFill>
              </a:defRPr>
            </a:lvl5pPr>
            <a:lvl6pPr marL="3657418" lvl="5" indent="-423312" rtl="0">
              <a:lnSpc>
                <a:spcPct val="115000"/>
              </a:lnSpc>
              <a:spcBef>
                <a:spcPts val="2133"/>
              </a:spcBef>
              <a:spcAft>
                <a:spcPts val="0"/>
              </a:spcAft>
              <a:buClr>
                <a:srgbClr val="434343"/>
              </a:buClr>
              <a:buSzPts val="1400"/>
              <a:buChar char="■"/>
              <a:defRPr>
                <a:solidFill>
                  <a:srgbClr val="434343"/>
                </a:solidFill>
              </a:defRPr>
            </a:lvl6pPr>
            <a:lvl7pPr marL="4266987" lvl="6" indent="-423312" rtl="0">
              <a:lnSpc>
                <a:spcPct val="115000"/>
              </a:lnSpc>
              <a:spcBef>
                <a:spcPts val="2133"/>
              </a:spcBef>
              <a:spcAft>
                <a:spcPts val="0"/>
              </a:spcAft>
              <a:buClr>
                <a:srgbClr val="434343"/>
              </a:buClr>
              <a:buSzPts val="1400"/>
              <a:buChar char="●"/>
              <a:defRPr>
                <a:solidFill>
                  <a:srgbClr val="434343"/>
                </a:solidFill>
              </a:defRPr>
            </a:lvl7pPr>
            <a:lvl8pPr marL="4876557" lvl="7" indent="-423312" rtl="0">
              <a:lnSpc>
                <a:spcPct val="115000"/>
              </a:lnSpc>
              <a:spcBef>
                <a:spcPts val="2133"/>
              </a:spcBef>
              <a:spcAft>
                <a:spcPts val="0"/>
              </a:spcAft>
              <a:buClr>
                <a:srgbClr val="434343"/>
              </a:buClr>
              <a:buSzPts val="1400"/>
              <a:buChar char="○"/>
              <a:defRPr>
                <a:solidFill>
                  <a:srgbClr val="434343"/>
                </a:solidFill>
              </a:defRPr>
            </a:lvl8pPr>
            <a:lvl9pPr marL="5486126" lvl="8" indent="-423312"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484523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1106267" y="3484933"/>
            <a:ext cx="3188400" cy="46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88" name="Google Shape;1088;p19"/>
          <p:cNvSpPr txBox="1">
            <a:spLocks noGrp="1"/>
          </p:cNvSpPr>
          <p:nvPr>
            <p:ph type="subTitle" idx="1"/>
          </p:nvPr>
        </p:nvSpPr>
        <p:spPr>
          <a:xfrm>
            <a:off x="1106300" y="3946933"/>
            <a:ext cx="3188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4501900" y="3484933"/>
            <a:ext cx="3188400" cy="46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0" name="Google Shape;1090;p19"/>
          <p:cNvSpPr txBox="1">
            <a:spLocks noGrp="1"/>
          </p:cNvSpPr>
          <p:nvPr>
            <p:ph type="subTitle" idx="4"/>
          </p:nvPr>
        </p:nvSpPr>
        <p:spPr>
          <a:xfrm>
            <a:off x="4501900" y="3946933"/>
            <a:ext cx="3188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7897533" y="3484933"/>
            <a:ext cx="3188400" cy="46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2" name="Google Shape;1092;p19"/>
          <p:cNvSpPr txBox="1">
            <a:spLocks noGrp="1"/>
          </p:cNvSpPr>
          <p:nvPr>
            <p:ph type="subTitle" idx="6"/>
          </p:nvPr>
        </p:nvSpPr>
        <p:spPr>
          <a:xfrm>
            <a:off x="7897533" y="3946933"/>
            <a:ext cx="3188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365596" y="-8344"/>
            <a:ext cx="1545719" cy="145507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11" name="Google Shape;1111;p19"/>
          <p:cNvGrpSpPr/>
          <p:nvPr/>
        </p:nvGrpSpPr>
        <p:grpSpPr>
          <a:xfrm rot="-4503473">
            <a:off x="11430630" y="5037945"/>
            <a:ext cx="1058681" cy="99660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29" name="Google Shape;1129;p19"/>
          <p:cNvGrpSpPr/>
          <p:nvPr/>
        </p:nvGrpSpPr>
        <p:grpSpPr>
          <a:xfrm rot="-4503338">
            <a:off x="10988411" y="5656738"/>
            <a:ext cx="1466728" cy="138072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01817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5506267" y="2200600"/>
            <a:ext cx="2637600" cy="545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50" name="Google Shape;1150;p20"/>
          <p:cNvSpPr txBox="1">
            <a:spLocks noGrp="1"/>
          </p:cNvSpPr>
          <p:nvPr>
            <p:ph type="subTitle" idx="1"/>
          </p:nvPr>
        </p:nvSpPr>
        <p:spPr>
          <a:xfrm>
            <a:off x="5506267" y="2777100"/>
            <a:ext cx="26376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8594405" y="2200600"/>
            <a:ext cx="2637600" cy="545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52" name="Google Shape;1152;p20"/>
          <p:cNvSpPr txBox="1">
            <a:spLocks noGrp="1"/>
          </p:cNvSpPr>
          <p:nvPr>
            <p:ph type="subTitle" idx="4"/>
          </p:nvPr>
        </p:nvSpPr>
        <p:spPr>
          <a:xfrm>
            <a:off x="8594405" y="2777100"/>
            <a:ext cx="26376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5506267" y="4111800"/>
            <a:ext cx="2637600" cy="545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54" name="Google Shape;1154;p20"/>
          <p:cNvSpPr txBox="1">
            <a:spLocks noGrp="1"/>
          </p:cNvSpPr>
          <p:nvPr>
            <p:ph type="subTitle" idx="6"/>
          </p:nvPr>
        </p:nvSpPr>
        <p:spPr>
          <a:xfrm>
            <a:off x="5506267" y="4688300"/>
            <a:ext cx="26376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8594405" y="4111800"/>
            <a:ext cx="2637600" cy="545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56" name="Google Shape;1156;p20"/>
          <p:cNvSpPr txBox="1">
            <a:spLocks noGrp="1"/>
          </p:cNvSpPr>
          <p:nvPr>
            <p:ph type="subTitle" idx="8"/>
          </p:nvPr>
        </p:nvSpPr>
        <p:spPr>
          <a:xfrm>
            <a:off x="8594405" y="4688300"/>
            <a:ext cx="26376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10988411" y="5656738"/>
            <a:ext cx="1466728" cy="1380721"/>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75" name="Google Shape;1175;p20"/>
          <p:cNvGrpSpPr/>
          <p:nvPr/>
        </p:nvGrpSpPr>
        <p:grpSpPr>
          <a:xfrm>
            <a:off x="-365596" y="-8344"/>
            <a:ext cx="1545719" cy="1455079"/>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93" name="Google Shape;1193;p20"/>
          <p:cNvGrpSpPr/>
          <p:nvPr/>
        </p:nvGrpSpPr>
        <p:grpSpPr>
          <a:xfrm rot="-4503473">
            <a:off x="11430630" y="5037945"/>
            <a:ext cx="1058681" cy="996601"/>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20805346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468233" y="2584533"/>
            <a:ext cx="2648000" cy="49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4" name="Google Shape;1214;p21"/>
          <p:cNvSpPr txBox="1">
            <a:spLocks noGrp="1"/>
          </p:cNvSpPr>
          <p:nvPr>
            <p:ph type="subTitle" idx="1"/>
          </p:nvPr>
        </p:nvSpPr>
        <p:spPr>
          <a:xfrm>
            <a:off x="1468233" y="3118813"/>
            <a:ext cx="2648000" cy="63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4773880" y="2584533"/>
            <a:ext cx="2648000" cy="49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6" name="Google Shape;1216;p21"/>
          <p:cNvSpPr txBox="1">
            <a:spLocks noGrp="1"/>
          </p:cNvSpPr>
          <p:nvPr>
            <p:ph type="subTitle" idx="4"/>
          </p:nvPr>
        </p:nvSpPr>
        <p:spPr>
          <a:xfrm>
            <a:off x="4770013" y="3118813"/>
            <a:ext cx="2648000" cy="63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468233" y="4961433"/>
            <a:ext cx="2648000" cy="4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8" name="Google Shape;1218;p21"/>
          <p:cNvSpPr txBox="1">
            <a:spLocks noGrp="1"/>
          </p:cNvSpPr>
          <p:nvPr>
            <p:ph type="subTitle" idx="6"/>
          </p:nvPr>
        </p:nvSpPr>
        <p:spPr>
          <a:xfrm>
            <a:off x="1468233" y="5497884"/>
            <a:ext cx="26480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4769980" y="4968284"/>
            <a:ext cx="2648000" cy="49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0" name="Google Shape;1220;p21"/>
          <p:cNvSpPr txBox="1">
            <a:spLocks noGrp="1"/>
          </p:cNvSpPr>
          <p:nvPr>
            <p:ph type="subTitle" idx="8"/>
          </p:nvPr>
        </p:nvSpPr>
        <p:spPr>
          <a:xfrm>
            <a:off x="4770047" y="5501188"/>
            <a:ext cx="2648000" cy="6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8075633" y="2584533"/>
            <a:ext cx="2648000" cy="49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1"/>
          <p:cNvSpPr txBox="1">
            <a:spLocks noGrp="1"/>
          </p:cNvSpPr>
          <p:nvPr>
            <p:ph type="subTitle" idx="13"/>
          </p:nvPr>
        </p:nvSpPr>
        <p:spPr>
          <a:xfrm>
            <a:off x="8075636" y="3118813"/>
            <a:ext cx="2648000" cy="63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8071833" y="4970951"/>
            <a:ext cx="2648000" cy="5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1"/>
          <p:cNvSpPr txBox="1">
            <a:spLocks noGrp="1"/>
          </p:cNvSpPr>
          <p:nvPr>
            <p:ph type="subTitle" idx="15"/>
          </p:nvPr>
        </p:nvSpPr>
        <p:spPr>
          <a:xfrm>
            <a:off x="8071836" y="54913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326091" y="5506835"/>
            <a:ext cx="1466709" cy="1380703"/>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243" name="Google Shape;1243;p21"/>
          <p:cNvGrpSpPr/>
          <p:nvPr/>
        </p:nvGrpSpPr>
        <p:grpSpPr>
          <a:xfrm>
            <a:off x="-298625" y="6177794"/>
            <a:ext cx="1545719" cy="145507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261" name="Google Shape;1261;p21"/>
          <p:cNvGrpSpPr/>
          <p:nvPr/>
        </p:nvGrpSpPr>
        <p:grpSpPr>
          <a:xfrm rot="10381071">
            <a:off x="11366506" y="-296454"/>
            <a:ext cx="1263521" cy="2290129"/>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272" name="Google Shape;1272;p21"/>
          <p:cNvGrpSpPr/>
          <p:nvPr/>
        </p:nvGrpSpPr>
        <p:grpSpPr>
          <a:xfrm rot="9900035">
            <a:off x="-365437" y="-493327"/>
            <a:ext cx="1545695" cy="1455056"/>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290" name="Google Shape;1290;p21"/>
          <p:cNvGrpSpPr/>
          <p:nvPr/>
        </p:nvGrpSpPr>
        <p:grpSpPr>
          <a:xfrm rot="-4503580">
            <a:off x="11048879" y="4324245"/>
            <a:ext cx="1722469" cy="1621465"/>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08" name="Google Shape;1308;p21"/>
          <p:cNvGrpSpPr/>
          <p:nvPr/>
        </p:nvGrpSpPr>
        <p:grpSpPr>
          <a:xfrm rot="-4503338">
            <a:off x="10988411" y="5656738"/>
            <a:ext cx="1466728" cy="138072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5764429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964800" y="893633"/>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28" name="Google Shape;1328;p22"/>
          <p:cNvSpPr txBox="1">
            <a:spLocks noGrp="1"/>
          </p:cNvSpPr>
          <p:nvPr>
            <p:ph type="subTitle" idx="1"/>
          </p:nvPr>
        </p:nvSpPr>
        <p:spPr>
          <a:xfrm>
            <a:off x="2964800" y="1918833"/>
            <a:ext cx="6262400" cy="52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964800" y="2605748"/>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0" name="Google Shape;1330;p22"/>
          <p:cNvSpPr txBox="1">
            <a:spLocks noGrp="1"/>
          </p:cNvSpPr>
          <p:nvPr>
            <p:ph type="subTitle" idx="3"/>
          </p:nvPr>
        </p:nvSpPr>
        <p:spPr>
          <a:xfrm>
            <a:off x="2964800" y="3678597"/>
            <a:ext cx="6262400" cy="52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964800" y="4354184"/>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2" name="Google Shape;1332;p22"/>
          <p:cNvSpPr txBox="1">
            <a:spLocks noGrp="1"/>
          </p:cNvSpPr>
          <p:nvPr>
            <p:ph type="subTitle" idx="5"/>
          </p:nvPr>
        </p:nvSpPr>
        <p:spPr>
          <a:xfrm>
            <a:off x="2964800" y="5438360"/>
            <a:ext cx="6262400" cy="52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657753" y="2795704"/>
            <a:ext cx="2479217" cy="4493573"/>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44" name="Google Shape;1344;p22"/>
          <p:cNvGrpSpPr/>
          <p:nvPr/>
        </p:nvGrpSpPr>
        <p:grpSpPr>
          <a:xfrm rot="-2552483">
            <a:off x="396201" y="3096685"/>
            <a:ext cx="1643363" cy="2978591"/>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55" name="Google Shape;1355;p22"/>
          <p:cNvGrpSpPr/>
          <p:nvPr/>
        </p:nvGrpSpPr>
        <p:grpSpPr>
          <a:xfrm rot="-362166" flipH="1">
            <a:off x="10062596" y="-231565"/>
            <a:ext cx="1643317" cy="2978509"/>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66" name="Google Shape;1366;p22"/>
          <p:cNvGrpSpPr/>
          <p:nvPr/>
        </p:nvGrpSpPr>
        <p:grpSpPr>
          <a:xfrm rot="-2484274">
            <a:off x="10406754" y="-1165195"/>
            <a:ext cx="2479217" cy="4493573"/>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27757206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459300" y="1046217"/>
            <a:ext cx="4579600" cy="116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450100" y="2356451"/>
            <a:ext cx="4579600" cy="19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459300" y="4334917"/>
            <a:ext cx="4000000" cy="820800"/>
          </a:xfrm>
          <a:prstGeom prst="rect">
            <a:avLst/>
          </a:prstGeom>
          <a:noFill/>
          <a:ln>
            <a:noFill/>
          </a:ln>
        </p:spPr>
        <p:txBody>
          <a:bodyPr spcFirstLastPara="1" wrap="square" lIns="121900" tIns="121900" rIns="121900" bIns="121900" anchor="b" anchorCtr="0">
            <a:noAutofit/>
          </a:bodyPr>
          <a:lstStyle/>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 sz="1333" b="0" i="0" u="none" strike="noStrike" kern="120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333" b="1" i="0" u="none" strike="noStrike" kern="120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kumimoji="0" lang="en" sz="1333" b="0" i="0" u="none" strike="noStrike" kern="120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333" b="1" i="0" u="none" strike="noStrike" kern="120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kumimoji="0" lang="en" sz="1333" b="1" i="0" u="none" strike="noStrike" kern="1200" cap="none" spc="0" normalizeH="0" baseline="0" noProof="0">
                <a:ln>
                  <a:noFill/>
                </a:ln>
                <a:solidFill>
                  <a:srgbClr val="786C5D"/>
                </a:solidFill>
                <a:effectLst/>
                <a:uLnTx/>
                <a:uFillTx/>
                <a:latin typeface="Open Sans"/>
                <a:ea typeface="Open Sans"/>
                <a:cs typeface="Open Sans"/>
                <a:sym typeface="Open Sans"/>
              </a:rPr>
              <a:t> </a:t>
            </a:r>
            <a:r>
              <a:rPr kumimoji="0" lang="en" sz="1333" b="0" i="0" u="none" strike="noStrike" kern="120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333" b="1" i="0" u="none" strike="noStrike" kern="120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kumimoji="0" sz="1333" b="1" i="0" u="none" strike="noStrike" kern="120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326091" y="5506835"/>
            <a:ext cx="1466709" cy="1380703"/>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99" name="Google Shape;1399;p23"/>
          <p:cNvGrpSpPr/>
          <p:nvPr/>
        </p:nvGrpSpPr>
        <p:grpSpPr>
          <a:xfrm>
            <a:off x="-298625" y="6177794"/>
            <a:ext cx="1545719" cy="145507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17" name="Google Shape;1417;p23"/>
          <p:cNvGrpSpPr/>
          <p:nvPr/>
        </p:nvGrpSpPr>
        <p:grpSpPr>
          <a:xfrm rot="10381071">
            <a:off x="11366506" y="-296454"/>
            <a:ext cx="1263521" cy="2290129"/>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28" name="Google Shape;1428;p23"/>
          <p:cNvGrpSpPr/>
          <p:nvPr/>
        </p:nvGrpSpPr>
        <p:grpSpPr>
          <a:xfrm rot="9900035">
            <a:off x="-365437" y="-493327"/>
            <a:ext cx="1545695" cy="1455056"/>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46" name="Google Shape;1446;p23"/>
          <p:cNvGrpSpPr/>
          <p:nvPr/>
        </p:nvGrpSpPr>
        <p:grpSpPr>
          <a:xfrm rot="-4503580">
            <a:off x="11048879" y="4324245"/>
            <a:ext cx="1722469" cy="1621465"/>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64" name="Google Shape;1464;p23"/>
          <p:cNvGrpSpPr/>
          <p:nvPr/>
        </p:nvGrpSpPr>
        <p:grpSpPr>
          <a:xfrm rot="-4503338">
            <a:off x="10988411" y="5656738"/>
            <a:ext cx="1466728" cy="138072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5697089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37759895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657753" y="2795704"/>
            <a:ext cx="2479217" cy="4493573"/>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495" name="Google Shape;1495;p25"/>
          <p:cNvGrpSpPr/>
          <p:nvPr/>
        </p:nvGrpSpPr>
        <p:grpSpPr>
          <a:xfrm rot="-2552483">
            <a:off x="396201" y="3096685"/>
            <a:ext cx="1643363" cy="2978591"/>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506" name="Google Shape;1506;p25"/>
          <p:cNvGrpSpPr/>
          <p:nvPr/>
        </p:nvGrpSpPr>
        <p:grpSpPr>
          <a:xfrm rot="-362166" flipH="1">
            <a:off x="10062596" y="-231565"/>
            <a:ext cx="1643317" cy="2978509"/>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517" name="Google Shape;1517;p25"/>
          <p:cNvGrpSpPr/>
          <p:nvPr/>
        </p:nvGrpSpPr>
        <p:grpSpPr>
          <a:xfrm rot="-2484274">
            <a:off x="10406754" y="-1165195"/>
            <a:ext cx="2479217" cy="4493573"/>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2104494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t="39" b="49"/>
          <a:stretch/>
        </p:blipFill>
        <p:spPr>
          <a:xfrm rot="10800000" flipH="1">
            <a:off x="5287" y="0"/>
            <a:ext cx="12181429" cy="6858003"/>
          </a:xfrm>
          <a:prstGeom prst="rect">
            <a:avLst/>
          </a:prstGeom>
          <a:noFill/>
          <a:ln>
            <a:noFill/>
          </a:ln>
        </p:spPr>
      </p:pic>
      <p:sp>
        <p:nvSpPr>
          <p:cNvPr id="31" name="Google Shape;31;p5"/>
          <p:cNvSpPr txBox="1">
            <a:spLocks noGrp="1"/>
          </p:cNvSpPr>
          <p:nvPr>
            <p:ph type="subTitle" idx="1"/>
          </p:nvPr>
        </p:nvSpPr>
        <p:spPr>
          <a:xfrm>
            <a:off x="1592828" y="4001983"/>
            <a:ext cx="3435200" cy="957600"/>
          </a:xfrm>
          <a:prstGeom prst="rect">
            <a:avLst/>
          </a:prstGeom>
        </p:spPr>
        <p:txBody>
          <a:bodyPr spcFirstLastPara="1" wrap="square" lIns="91425" tIns="91425" rIns="77775" bIns="91425" anchor="t" anchorCtr="0">
            <a:noAutofit/>
          </a:bodyPr>
          <a:lstStyle>
            <a:lvl1pPr lvl="0" algn="ctr">
              <a:lnSpc>
                <a:spcPct val="100000"/>
              </a:lnSpc>
              <a:spcBef>
                <a:spcPts val="0"/>
              </a:spcBef>
              <a:spcAft>
                <a:spcPts val="0"/>
              </a:spcAft>
              <a:buSzPts val="2400"/>
              <a:buFont typeface="Bebas Neue"/>
              <a:buNone/>
              <a:defRPr sz="2533" b="1">
                <a:latin typeface="Lexend Mega"/>
                <a:ea typeface="Lexend Mega"/>
                <a:cs typeface="Lexend Mega"/>
                <a:sym typeface="Lexend Mega"/>
              </a:defRPr>
            </a:lvl1pPr>
            <a:lvl2pPr lvl="1" algn="ctr">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2" name="Google Shape;32;p5"/>
          <p:cNvSpPr txBox="1">
            <a:spLocks noGrp="1"/>
          </p:cNvSpPr>
          <p:nvPr>
            <p:ph type="subTitle" idx="2"/>
          </p:nvPr>
        </p:nvSpPr>
        <p:spPr>
          <a:xfrm>
            <a:off x="7163963" y="4001983"/>
            <a:ext cx="3435200" cy="9576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2400"/>
              <a:buFont typeface="Bebas Neue"/>
              <a:buNone/>
              <a:defRPr sz="2533" b="1">
                <a:latin typeface="Lexend Mega"/>
                <a:ea typeface="Lexend Mega"/>
                <a:cs typeface="Lexend Mega"/>
                <a:sym typeface="Lexend Meg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3" name="Google Shape;33;p5"/>
          <p:cNvSpPr txBox="1">
            <a:spLocks noGrp="1"/>
          </p:cNvSpPr>
          <p:nvPr>
            <p:ph type="subTitle" idx="3"/>
          </p:nvPr>
        </p:nvSpPr>
        <p:spPr>
          <a:xfrm>
            <a:off x="1592833" y="5022851"/>
            <a:ext cx="3435200" cy="8324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5"/>
          <p:cNvSpPr txBox="1">
            <a:spLocks noGrp="1"/>
          </p:cNvSpPr>
          <p:nvPr>
            <p:ph type="subTitle" idx="4"/>
          </p:nvPr>
        </p:nvSpPr>
        <p:spPr>
          <a:xfrm>
            <a:off x="7163972" y="5022851"/>
            <a:ext cx="3435200" cy="8324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36" name="Google Shape;36;p5"/>
          <p:cNvSpPr txBox="1">
            <a:spLocks noGrp="1"/>
          </p:cNvSpPr>
          <p:nvPr>
            <p:ph type="title"/>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cxnSp>
        <p:nvCxnSpPr>
          <p:cNvPr id="37" name="Google Shape;37;p5"/>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38" name="Google Shape;38;p5"/>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572601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pic>
        <p:nvPicPr>
          <p:cNvPr id="40" name="Google Shape;40;p6"/>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41" name="Google Shape;41;p6"/>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42" name="Google Shape;42;p6"/>
          <p:cNvSpPr txBox="1">
            <a:spLocks noGrp="1"/>
          </p:cNvSpPr>
          <p:nvPr>
            <p:ph type="title"/>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cxnSp>
        <p:nvCxnSpPr>
          <p:cNvPr id="43" name="Google Shape;43;p6"/>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44;p6"/>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449473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pic>
        <p:nvPicPr>
          <p:cNvPr id="46" name="Google Shape;46;p7"/>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47" name="Google Shape;47;p7"/>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48" name="Google Shape;48;p7"/>
          <p:cNvSpPr txBox="1">
            <a:spLocks noGrp="1"/>
          </p:cNvSpPr>
          <p:nvPr>
            <p:ph type="title"/>
          </p:nvPr>
        </p:nvSpPr>
        <p:spPr>
          <a:xfrm>
            <a:off x="953467" y="1287055"/>
            <a:ext cx="4869200" cy="24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9" name="Google Shape;49;p7"/>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50" name="Google Shape;50;p7"/>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
        <p:nvSpPr>
          <p:cNvPr id="51" name="Google Shape;51;p7"/>
          <p:cNvSpPr txBox="1">
            <a:spLocks noGrp="1"/>
          </p:cNvSpPr>
          <p:nvPr>
            <p:ph type="subTitle" idx="1"/>
          </p:nvPr>
        </p:nvSpPr>
        <p:spPr>
          <a:xfrm>
            <a:off x="1171867" y="3876145"/>
            <a:ext cx="4432400" cy="16948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97145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pic>
        <p:nvPicPr>
          <p:cNvPr id="53" name="Google Shape;53;p8"/>
          <p:cNvPicPr preferRelativeResize="0"/>
          <p:nvPr/>
        </p:nvPicPr>
        <p:blipFill rotWithShape="1">
          <a:blip r:embed="rId2">
            <a:alphaModFix/>
          </a:blip>
          <a:srcRect t="39" b="49"/>
          <a:stretch/>
        </p:blipFill>
        <p:spPr>
          <a:xfrm>
            <a:off x="5287" y="0"/>
            <a:ext cx="12181429" cy="6858003"/>
          </a:xfrm>
          <a:prstGeom prst="rect">
            <a:avLst/>
          </a:prstGeom>
          <a:noFill/>
          <a:ln>
            <a:noFill/>
          </a:ln>
        </p:spPr>
      </p:pic>
      <p:sp>
        <p:nvSpPr>
          <p:cNvPr id="54" name="Google Shape;54;p8"/>
          <p:cNvSpPr txBox="1">
            <a:spLocks noGrp="1"/>
          </p:cNvSpPr>
          <p:nvPr>
            <p:ph type="title"/>
          </p:nvPr>
        </p:nvSpPr>
        <p:spPr>
          <a:xfrm>
            <a:off x="953467" y="1734200"/>
            <a:ext cx="10278400" cy="3389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6000"/>
              <a:buNone/>
              <a:defRPr sz="11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55" name="Google Shape;55;p8"/>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56" name="Google Shape;56;p8"/>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cxnSp>
        <p:nvCxnSpPr>
          <p:cNvPr id="57" name="Google Shape;57;p8"/>
          <p:cNvCxnSpPr/>
          <p:nvPr/>
        </p:nvCxnSpPr>
        <p:spPr>
          <a:xfrm>
            <a:off x="2417633" y="521933"/>
            <a:ext cx="88124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092106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8"/>
        <p:cNvGrpSpPr/>
        <p:nvPr/>
      </p:nvGrpSpPr>
      <p:grpSpPr>
        <a:xfrm>
          <a:off x="0" y="0"/>
          <a:ext cx="0" cy="0"/>
          <a:chOff x="0" y="0"/>
          <a:chExt cx="0" cy="0"/>
        </a:xfrm>
      </p:grpSpPr>
      <p:pic>
        <p:nvPicPr>
          <p:cNvPr id="59" name="Google Shape;59;p9"/>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60" name="Google Shape;60;p9"/>
          <p:cNvSpPr txBox="1">
            <a:spLocks noGrp="1"/>
          </p:cNvSpPr>
          <p:nvPr>
            <p:ph type="title"/>
          </p:nvPr>
        </p:nvSpPr>
        <p:spPr>
          <a:xfrm>
            <a:off x="2019800" y="3157949"/>
            <a:ext cx="8152400" cy="92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1" name="Google Shape;61;p9"/>
          <p:cNvSpPr txBox="1">
            <a:spLocks noGrp="1"/>
          </p:cNvSpPr>
          <p:nvPr>
            <p:ph type="subTitle" idx="1"/>
          </p:nvPr>
        </p:nvSpPr>
        <p:spPr>
          <a:xfrm>
            <a:off x="2741200" y="4148549"/>
            <a:ext cx="6709600" cy="16052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 name="Google Shape;62;p9"/>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63" name="Google Shape;63;p9"/>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64" name="Google Shape;64;p9"/>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520103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5"/>
        <p:cNvGrpSpPr/>
        <p:nvPr/>
      </p:nvGrpSpPr>
      <p:grpSpPr>
        <a:xfrm>
          <a:off x="0" y="0"/>
          <a:ext cx="0" cy="0"/>
          <a:chOff x="0" y="0"/>
          <a:chExt cx="0" cy="0"/>
        </a:xfrm>
      </p:grpSpPr>
      <p:sp>
        <p:nvSpPr>
          <p:cNvPr id="66" name="Google Shape;66;p10"/>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67" name="Google Shape;67;p10"/>
          <p:cNvSpPr txBox="1">
            <a:spLocks noGrp="1"/>
          </p:cNvSpPr>
          <p:nvPr>
            <p:ph type="title"/>
          </p:nvPr>
        </p:nvSpPr>
        <p:spPr>
          <a:xfrm>
            <a:off x="960000" y="4786067"/>
            <a:ext cx="10272000" cy="13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82053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8"/>
        <p:cNvGrpSpPr/>
        <p:nvPr/>
      </p:nvGrpSpPr>
      <p:grpSpPr>
        <a:xfrm>
          <a:off x="0" y="0"/>
          <a:ext cx="0" cy="0"/>
          <a:chOff x="0" y="0"/>
          <a:chExt cx="0" cy="0"/>
        </a:xfrm>
      </p:grpSpPr>
      <p:pic>
        <p:nvPicPr>
          <p:cNvPr id="69" name="Google Shape;69;p11"/>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70" name="Google Shape;70;p11"/>
          <p:cNvSpPr txBox="1">
            <a:spLocks noGrp="1"/>
          </p:cNvSpPr>
          <p:nvPr>
            <p:ph type="title" hasCustomPrompt="1"/>
          </p:nvPr>
        </p:nvSpPr>
        <p:spPr>
          <a:xfrm>
            <a:off x="957700" y="1307543"/>
            <a:ext cx="10272400" cy="24880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4666">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1" name="Google Shape;71;p11"/>
          <p:cNvSpPr txBox="1">
            <a:spLocks noGrp="1"/>
          </p:cNvSpPr>
          <p:nvPr>
            <p:ph type="subTitle" idx="1"/>
          </p:nvPr>
        </p:nvSpPr>
        <p:spPr>
          <a:xfrm>
            <a:off x="959800" y="3818267"/>
            <a:ext cx="10272400" cy="5744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72" name="Google Shape;72;p11"/>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lt1"/>
                </a:solidFill>
                <a:latin typeface="Lexend Mega"/>
                <a:ea typeface="Lexend Mega"/>
                <a:cs typeface="Lexend Mega"/>
                <a:sym typeface="Lexend Mega"/>
              </a:defRPr>
            </a:lvl1pPr>
            <a:lvl2pPr lvl="1" algn="r" rtl="0">
              <a:buNone/>
              <a:defRPr>
                <a:solidFill>
                  <a:schemeClr val="lt1"/>
                </a:solidFill>
                <a:latin typeface="Lexend Mega"/>
                <a:ea typeface="Lexend Mega"/>
                <a:cs typeface="Lexend Mega"/>
                <a:sym typeface="Lexend Mega"/>
              </a:defRPr>
            </a:lvl2pPr>
            <a:lvl3pPr lvl="2" algn="r" rtl="0">
              <a:buNone/>
              <a:defRPr>
                <a:solidFill>
                  <a:schemeClr val="lt1"/>
                </a:solidFill>
                <a:latin typeface="Lexend Mega"/>
                <a:ea typeface="Lexend Mega"/>
                <a:cs typeface="Lexend Mega"/>
                <a:sym typeface="Lexend Mega"/>
              </a:defRPr>
            </a:lvl3pPr>
            <a:lvl4pPr lvl="3" algn="r" rtl="0">
              <a:buNone/>
              <a:defRPr>
                <a:solidFill>
                  <a:schemeClr val="lt1"/>
                </a:solidFill>
                <a:latin typeface="Lexend Mega"/>
                <a:ea typeface="Lexend Mega"/>
                <a:cs typeface="Lexend Mega"/>
                <a:sym typeface="Lexend Mega"/>
              </a:defRPr>
            </a:lvl4pPr>
            <a:lvl5pPr lvl="4" algn="r" rtl="0">
              <a:buNone/>
              <a:defRPr>
                <a:solidFill>
                  <a:schemeClr val="lt1"/>
                </a:solidFill>
                <a:latin typeface="Lexend Mega"/>
                <a:ea typeface="Lexend Mega"/>
                <a:cs typeface="Lexend Mega"/>
                <a:sym typeface="Lexend Mega"/>
              </a:defRPr>
            </a:lvl5pPr>
            <a:lvl6pPr lvl="5" algn="r" rtl="0">
              <a:buNone/>
              <a:defRPr>
                <a:solidFill>
                  <a:schemeClr val="lt1"/>
                </a:solidFill>
                <a:latin typeface="Lexend Mega"/>
                <a:ea typeface="Lexend Mega"/>
                <a:cs typeface="Lexend Mega"/>
                <a:sym typeface="Lexend Mega"/>
              </a:defRPr>
            </a:lvl6pPr>
            <a:lvl7pPr lvl="6" algn="r" rtl="0">
              <a:buNone/>
              <a:defRPr>
                <a:solidFill>
                  <a:schemeClr val="lt1"/>
                </a:solidFill>
                <a:latin typeface="Lexend Mega"/>
                <a:ea typeface="Lexend Mega"/>
                <a:cs typeface="Lexend Mega"/>
                <a:sym typeface="Lexend Mega"/>
              </a:defRPr>
            </a:lvl7pPr>
            <a:lvl8pPr lvl="7" algn="r" rtl="0">
              <a:buNone/>
              <a:defRPr>
                <a:solidFill>
                  <a:schemeClr val="lt1"/>
                </a:solidFill>
                <a:latin typeface="Lexend Mega"/>
                <a:ea typeface="Lexend Mega"/>
                <a:cs typeface="Lexend Mega"/>
                <a:sym typeface="Lexend Mega"/>
              </a:defRPr>
            </a:lvl8pPr>
            <a:lvl9pPr lvl="8" algn="r" rtl="0">
              <a:buNone/>
              <a:defRPr>
                <a:solidFill>
                  <a:schemeClr val="lt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73" name="Google Shape;73;p11"/>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cxnSp>
        <p:nvCxnSpPr>
          <p:cNvPr id="74" name="Google Shape;74;p11"/>
          <p:cNvCxnSpPr/>
          <p:nvPr/>
        </p:nvCxnSpPr>
        <p:spPr>
          <a:xfrm>
            <a:off x="2417633" y="521933"/>
            <a:ext cx="88124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920408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12"/>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lt1"/>
                </a:solidFill>
                <a:latin typeface="Lexend Mega"/>
                <a:ea typeface="Lexend Mega"/>
                <a:cs typeface="Lexend Mega"/>
                <a:sym typeface="Lexend Mega"/>
              </a:defRPr>
            </a:lvl1pPr>
            <a:lvl2pPr lvl="1" algn="r" rtl="0">
              <a:buNone/>
              <a:defRPr>
                <a:solidFill>
                  <a:schemeClr val="lt1"/>
                </a:solidFill>
                <a:latin typeface="Lexend Mega"/>
                <a:ea typeface="Lexend Mega"/>
                <a:cs typeface="Lexend Mega"/>
                <a:sym typeface="Lexend Mega"/>
              </a:defRPr>
            </a:lvl2pPr>
            <a:lvl3pPr lvl="2" algn="r" rtl="0">
              <a:buNone/>
              <a:defRPr>
                <a:solidFill>
                  <a:schemeClr val="lt1"/>
                </a:solidFill>
                <a:latin typeface="Lexend Mega"/>
                <a:ea typeface="Lexend Mega"/>
                <a:cs typeface="Lexend Mega"/>
                <a:sym typeface="Lexend Mega"/>
              </a:defRPr>
            </a:lvl3pPr>
            <a:lvl4pPr lvl="3" algn="r" rtl="0">
              <a:buNone/>
              <a:defRPr>
                <a:solidFill>
                  <a:schemeClr val="lt1"/>
                </a:solidFill>
                <a:latin typeface="Lexend Mega"/>
                <a:ea typeface="Lexend Mega"/>
                <a:cs typeface="Lexend Mega"/>
                <a:sym typeface="Lexend Mega"/>
              </a:defRPr>
            </a:lvl4pPr>
            <a:lvl5pPr lvl="4" algn="r" rtl="0">
              <a:buNone/>
              <a:defRPr>
                <a:solidFill>
                  <a:schemeClr val="lt1"/>
                </a:solidFill>
                <a:latin typeface="Lexend Mega"/>
                <a:ea typeface="Lexend Mega"/>
                <a:cs typeface="Lexend Mega"/>
                <a:sym typeface="Lexend Mega"/>
              </a:defRPr>
            </a:lvl5pPr>
            <a:lvl6pPr lvl="5" algn="r" rtl="0">
              <a:buNone/>
              <a:defRPr>
                <a:solidFill>
                  <a:schemeClr val="lt1"/>
                </a:solidFill>
                <a:latin typeface="Lexend Mega"/>
                <a:ea typeface="Lexend Mega"/>
                <a:cs typeface="Lexend Mega"/>
                <a:sym typeface="Lexend Mega"/>
              </a:defRPr>
            </a:lvl6pPr>
            <a:lvl7pPr lvl="6" algn="r" rtl="0">
              <a:buNone/>
              <a:defRPr>
                <a:solidFill>
                  <a:schemeClr val="lt1"/>
                </a:solidFill>
                <a:latin typeface="Lexend Mega"/>
                <a:ea typeface="Lexend Mega"/>
                <a:cs typeface="Lexend Mega"/>
                <a:sym typeface="Lexend Mega"/>
              </a:defRPr>
            </a:lvl7pPr>
            <a:lvl8pPr lvl="7" algn="r" rtl="0">
              <a:buNone/>
              <a:defRPr>
                <a:solidFill>
                  <a:schemeClr val="lt1"/>
                </a:solidFill>
                <a:latin typeface="Lexend Mega"/>
                <a:ea typeface="Lexend Mega"/>
                <a:cs typeface="Lexend Mega"/>
                <a:sym typeface="Lexend Mega"/>
              </a:defRPr>
            </a:lvl8pPr>
            <a:lvl9pPr lvl="8" algn="r" rtl="0">
              <a:buNone/>
              <a:defRPr>
                <a:solidFill>
                  <a:schemeClr val="lt1"/>
                </a:solidFill>
                <a:latin typeface="Lexend Mega"/>
                <a:ea typeface="Lexend Mega"/>
                <a:cs typeface="Lexend Mega"/>
                <a:sym typeface="Lexend Meg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1703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7"/>
        <p:cNvGrpSpPr/>
        <p:nvPr/>
      </p:nvGrpSpPr>
      <p:grpSpPr>
        <a:xfrm>
          <a:off x="0" y="0"/>
          <a:ext cx="0" cy="0"/>
          <a:chOff x="0" y="0"/>
          <a:chExt cx="0" cy="0"/>
        </a:xfrm>
      </p:grpSpPr>
      <p:pic>
        <p:nvPicPr>
          <p:cNvPr id="78" name="Google Shape;78;p13"/>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79" name="Google Shape;79;p13"/>
          <p:cNvSpPr txBox="1">
            <a:spLocks noGrp="1"/>
          </p:cNvSpPr>
          <p:nvPr>
            <p:ph type="title" hasCustomPrompt="1"/>
          </p:nvPr>
        </p:nvSpPr>
        <p:spPr>
          <a:xfrm>
            <a:off x="1776992" y="1744971"/>
            <a:ext cx="1719200" cy="8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067" b="1">
                <a:solidFill>
                  <a:schemeClr val="dk2"/>
                </a:solidFill>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r>
              <a:t>xx%</a:t>
            </a:r>
          </a:p>
        </p:txBody>
      </p:sp>
      <p:sp>
        <p:nvSpPr>
          <p:cNvPr id="80" name="Google Shape;80;p13"/>
          <p:cNvSpPr txBox="1">
            <a:spLocks noGrp="1"/>
          </p:cNvSpPr>
          <p:nvPr>
            <p:ph type="subTitle" idx="1"/>
          </p:nvPr>
        </p:nvSpPr>
        <p:spPr>
          <a:xfrm>
            <a:off x="956792" y="2949283"/>
            <a:ext cx="3359600" cy="744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2" hasCustomPrompt="1"/>
          </p:nvPr>
        </p:nvSpPr>
        <p:spPr>
          <a:xfrm>
            <a:off x="5233859" y="1744971"/>
            <a:ext cx="1724400" cy="8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067" b="1">
                <a:solidFill>
                  <a:schemeClr val="dk2"/>
                </a:solidFill>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r>
              <a:t>xx%</a:t>
            </a:r>
          </a:p>
        </p:txBody>
      </p:sp>
      <p:sp>
        <p:nvSpPr>
          <p:cNvPr id="82" name="Google Shape;82;p13"/>
          <p:cNvSpPr txBox="1">
            <a:spLocks noGrp="1"/>
          </p:cNvSpPr>
          <p:nvPr>
            <p:ph type="subTitle" idx="3"/>
          </p:nvPr>
        </p:nvSpPr>
        <p:spPr>
          <a:xfrm>
            <a:off x="4416259" y="2949283"/>
            <a:ext cx="3359600" cy="744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4" hasCustomPrompt="1"/>
          </p:nvPr>
        </p:nvSpPr>
        <p:spPr>
          <a:xfrm>
            <a:off x="8695717" y="1744971"/>
            <a:ext cx="1719200" cy="8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067" b="1">
                <a:solidFill>
                  <a:schemeClr val="dk2"/>
                </a:solidFill>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r>
              <a:t>xx%</a:t>
            </a:r>
          </a:p>
        </p:txBody>
      </p:sp>
      <p:sp>
        <p:nvSpPr>
          <p:cNvPr id="84" name="Google Shape;84;p13"/>
          <p:cNvSpPr txBox="1">
            <a:spLocks noGrp="1"/>
          </p:cNvSpPr>
          <p:nvPr>
            <p:ph type="subTitle" idx="5"/>
          </p:nvPr>
        </p:nvSpPr>
        <p:spPr>
          <a:xfrm>
            <a:off x="7875517" y="2949283"/>
            <a:ext cx="3359600" cy="744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 name="Google Shape;85;p13"/>
          <p:cNvSpPr txBox="1">
            <a:spLocks noGrp="1"/>
          </p:cNvSpPr>
          <p:nvPr>
            <p:ph type="title" idx="6" hasCustomPrompt="1"/>
          </p:nvPr>
        </p:nvSpPr>
        <p:spPr>
          <a:xfrm>
            <a:off x="3380984" y="3959304"/>
            <a:ext cx="1719200" cy="8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067" b="1">
                <a:solidFill>
                  <a:schemeClr val="dk2"/>
                </a:solidFill>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r>
              <a:t>xx%</a:t>
            </a:r>
          </a:p>
        </p:txBody>
      </p:sp>
      <p:sp>
        <p:nvSpPr>
          <p:cNvPr id="86" name="Google Shape;86;p13"/>
          <p:cNvSpPr txBox="1">
            <a:spLocks noGrp="1"/>
          </p:cNvSpPr>
          <p:nvPr>
            <p:ph type="subTitle" idx="7"/>
          </p:nvPr>
        </p:nvSpPr>
        <p:spPr>
          <a:xfrm>
            <a:off x="2673584" y="5184087"/>
            <a:ext cx="3364800" cy="744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 name="Google Shape;87;p13"/>
          <p:cNvSpPr txBox="1">
            <a:spLocks noGrp="1"/>
          </p:cNvSpPr>
          <p:nvPr>
            <p:ph type="title" idx="8" hasCustomPrompt="1"/>
          </p:nvPr>
        </p:nvSpPr>
        <p:spPr>
          <a:xfrm>
            <a:off x="6861051" y="3959304"/>
            <a:ext cx="1719200" cy="8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067" b="1">
                <a:solidFill>
                  <a:schemeClr val="dk2"/>
                </a:solidFill>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r>
              <a:t>xx%</a:t>
            </a:r>
          </a:p>
        </p:txBody>
      </p:sp>
      <p:sp>
        <p:nvSpPr>
          <p:cNvPr id="88" name="Google Shape;88;p13"/>
          <p:cNvSpPr txBox="1">
            <a:spLocks noGrp="1"/>
          </p:cNvSpPr>
          <p:nvPr>
            <p:ph type="subTitle" idx="9"/>
          </p:nvPr>
        </p:nvSpPr>
        <p:spPr>
          <a:xfrm>
            <a:off x="6153651" y="5184087"/>
            <a:ext cx="3364800" cy="744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subTitle" idx="13"/>
          </p:nvPr>
        </p:nvSpPr>
        <p:spPr>
          <a:xfrm>
            <a:off x="956792" y="2506521"/>
            <a:ext cx="3359600" cy="548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SzPts val="2400"/>
              <a:buFont typeface="Bebas Neue"/>
              <a:buNone/>
              <a:defRPr sz="2533" b="1">
                <a:latin typeface="Lexend Mega"/>
                <a:ea typeface="Lexend Mega"/>
                <a:cs typeface="Lexend Mega"/>
                <a:sym typeface="Lexend Meg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0" name="Google Shape;90;p13"/>
          <p:cNvSpPr txBox="1">
            <a:spLocks noGrp="1"/>
          </p:cNvSpPr>
          <p:nvPr>
            <p:ph type="subTitle" idx="14"/>
          </p:nvPr>
        </p:nvSpPr>
        <p:spPr>
          <a:xfrm>
            <a:off x="4416259" y="2506521"/>
            <a:ext cx="3359600" cy="548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SzPts val="2400"/>
              <a:buFont typeface="Bebas Neue"/>
              <a:buNone/>
              <a:defRPr sz="2533" b="1">
                <a:latin typeface="Lexend Mega"/>
                <a:ea typeface="Lexend Mega"/>
                <a:cs typeface="Lexend Mega"/>
                <a:sym typeface="Lexend Meg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1" name="Google Shape;91;p13"/>
          <p:cNvSpPr txBox="1">
            <a:spLocks noGrp="1"/>
          </p:cNvSpPr>
          <p:nvPr>
            <p:ph type="subTitle" idx="15"/>
          </p:nvPr>
        </p:nvSpPr>
        <p:spPr>
          <a:xfrm>
            <a:off x="7875600" y="2506521"/>
            <a:ext cx="3359600" cy="548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SzPts val="2400"/>
              <a:buFont typeface="Bebas Neue"/>
              <a:buNone/>
              <a:defRPr sz="2533" b="1">
                <a:latin typeface="Lexend Mega"/>
                <a:ea typeface="Lexend Mega"/>
                <a:cs typeface="Lexend Mega"/>
                <a:sym typeface="Lexend Meg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2" name="Google Shape;92;p13"/>
          <p:cNvSpPr txBox="1">
            <a:spLocks noGrp="1"/>
          </p:cNvSpPr>
          <p:nvPr>
            <p:ph type="subTitle" idx="16"/>
          </p:nvPr>
        </p:nvSpPr>
        <p:spPr>
          <a:xfrm>
            <a:off x="2673584" y="4736888"/>
            <a:ext cx="3364800" cy="548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SzPts val="2400"/>
              <a:buFont typeface="Bebas Neue"/>
              <a:buNone/>
              <a:defRPr sz="2533" b="1">
                <a:latin typeface="Lexend Mega"/>
                <a:ea typeface="Lexend Mega"/>
                <a:cs typeface="Lexend Mega"/>
                <a:sym typeface="Lexend Meg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3" name="Google Shape;93;p13"/>
          <p:cNvSpPr txBox="1">
            <a:spLocks noGrp="1"/>
          </p:cNvSpPr>
          <p:nvPr>
            <p:ph type="subTitle" idx="17"/>
          </p:nvPr>
        </p:nvSpPr>
        <p:spPr>
          <a:xfrm>
            <a:off x="6153651" y="4736888"/>
            <a:ext cx="3364800" cy="548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SzPts val="2400"/>
              <a:buFont typeface="Bebas Neue"/>
              <a:buNone/>
              <a:defRPr sz="2533" b="1">
                <a:latin typeface="Lexend Mega"/>
                <a:ea typeface="Lexend Mega"/>
                <a:cs typeface="Lexend Mega"/>
                <a:sym typeface="Lexend Meg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4" name="Google Shape;94;p13"/>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95" name="Google Shape;95;p13"/>
          <p:cNvSpPr txBox="1">
            <a:spLocks noGrp="1"/>
          </p:cNvSpPr>
          <p:nvPr>
            <p:ph type="title" idx="18"/>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cxnSp>
        <p:nvCxnSpPr>
          <p:cNvPr id="96" name="Google Shape;96;p13"/>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97" name="Google Shape;97;p13"/>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78543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7550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8"/>
        <p:cNvGrpSpPr/>
        <p:nvPr/>
      </p:nvGrpSpPr>
      <p:grpSpPr>
        <a:xfrm>
          <a:off x="0" y="0"/>
          <a:ext cx="0" cy="0"/>
          <a:chOff x="0" y="0"/>
          <a:chExt cx="0" cy="0"/>
        </a:xfrm>
      </p:grpSpPr>
      <p:pic>
        <p:nvPicPr>
          <p:cNvPr id="99" name="Google Shape;99;p14"/>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100" name="Google Shape;100;p14"/>
          <p:cNvSpPr txBox="1">
            <a:spLocks noGrp="1"/>
          </p:cNvSpPr>
          <p:nvPr>
            <p:ph type="title"/>
          </p:nvPr>
        </p:nvSpPr>
        <p:spPr>
          <a:xfrm>
            <a:off x="2384000" y="4707551"/>
            <a:ext cx="7424000" cy="7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1" name="Google Shape;101;p14"/>
          <p:cNvSpPr txBox="1">
            <a:spLocks noGrp="1"/>
          </p:cNvSpPr>
          <p:nvPr>
            <p:ph type="subTitle" idx="1"/>
          </p:nvPr>
        </p:nvSpPr>
        <p:spPr>
          <a:xfrm>
            <a:off x="1944200" y="1441251"/>
            <a:ext cx="8303600" cy="29720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2500"/>
              <a:buNone/>
              <a:defRPr sz="42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02" name="Google Shape;102;p14"/>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103" name="Google Shape;103;p14"/>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104" name="Google Shape;104;p14"/>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947069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5"/>
        <p:cNvGrpSpPr/>
        <p:nvPr/>
      </p:nvGrpSpPr>
      <p:grpSpPr>
        <a:xfrm>
          <a:off x="0" y="0"/>
          <a:ext cx="0" cy="0"/>
          <a:chOff x="0" y="0"/>
          <a:chExt cx="0" cy="0"/>
        </a:xfrm>
      </p:grpSpPr>
      <p:pic>
        <p:nvPicPr>
          <p:cNvPr id="106" name="Google Shape;106;p15"/>
          <p:cNvPicPr preferRelativeResize="0"/>
          <p:nvPr/>
        </p:nvPicPr>
        <p:blipFill rotWithShape="1">
          <a:blip r:embed="rId2">
            <a:alphaModFix/>
          </a:blip>
          <a:srcRect t="39" b="49"/>
          <a:stretch/>
        </p:blipFill>
        <p:spPr>
          <a:xfrm flipH="1">
            <a:off x="5287" y="0"/>
            <a:ext cx="12181429" cy="6858003"/>
          </a:xfrm>
          <a:prstGeom prst="rect">
            <a:avLst/>
          </a:prstGeom>
          <a:noFill/>
          <a:ln>
            <a:noFill/>
          </a:ln>
        </p:spPr>
      </p:pic>
      <p:sp>
        <p:nvSpPr>
          <p:cNvPr id="107" name="Google Shape;107;p15"/>
          <p:cNvSpPr txBox="1">
            <a:spLocks noGrp="1"/>
          </p:cNvSpPr>
          <p:nvPr>
            <p:ph type="title"/>
          </p:nvPr>
        </p:nvSpPr>
        <p:spPr>
          <a:xfrm>
            <a:off x="953467" y="3460589"/>
            <a:ext cx="8693600" cy="122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5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08" name="Google Shape;108;p15"/>
          <p:cNvSpPr txBox="1">
            <a:spLocks noGrp="1"/>
          </p:cNvSpPr>
          <p:nvPr>
            <p:ph type="title" idx="2" hasCustomPrompt="1"/>
          </p:nvPr>
        </p:nvSpPr>
        <p:spPr>
          <a:xfrm>
            <a:off x="953467" y="1168392"/>
            <a:ext cx="4201200" cy="21856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14666" b="1">
                <a:solidFill>
                  <a:schemeClr val="dk2"/>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09" name="Google Shape;109;p15"/>
          <p:cNvSpPr txBox="1">
            <a:spLocks noGrp="1"/>
          </p:cNvSpPr>
          <p:nvPr>
            <p:ph type="subTitle" idx="1"/>
          </p:nvPr>
        </p:nvSpPr>
        <p:spPr>
          <a:xfrm>
            <a:off x="953467" y="4811916"/>
            <a:ext cx="5813600" cy="603600"/>
          </a:xfrm>
          <a:prstGeom prst="rect">
            <a:avLst/>
          </a:prstGeom>
        </p:spPr>
        <p:txBody>
          <a:bodyPr spcFirstLastPara="1" wrap="square" lIns="91425" tIns="91425" rIns="77775" bIns="91425" anchor="t" anchorCtr="0">
            <a:noAutofit/>
          </a:bodyPr>
          <a:lstStyle>
            <a:lvl1pPr lvl="0" rtl="0">
              <a:lnSpc>
                <a:spcPct val="100000"/>
              </a:lnSpc>
              <a:spcBef>
                <a:spcPts val="0"/>
              </a:spcBef>
              <a:spcAft>
                <a:spcPts val="0"/>
              </a:spcAft>
              <a:buSzPts val="1400"/>
              <a:buNone/>
              <a:defRPr sz="2133">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0" name="Google Shape;110;p15"/>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111" name="Google Shape;111;p15"/>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cxnSp>
        <p:nvCxnSpPr>
          <p:cNvPr id="112" name="Google Shape;112;p15"/>
          <p:cNvCxnSpPr/>
          <p:nvPr/>
        </p:nvCxnSpPr>
        <p:spPr>
          <a:xfrm>
            <a:off x="2417633" y="521933"/>
            <a:ext cx="88124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916071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13"/>
        <p:cNvGrpSpPr/>
        <p:nvPr/>
      </p:nvGrpSpPr>
      <p:grpSpPr>
        <a:xfrm>
          <a:off x="0" y="0"/>
          <a:ext cx="0" cy="0"/>
          <a:chOff x="0" y="0"/>
          <a:chExt cx="0" cy="0"/>
        </a:xfrm>
      </p:grpSpPr>
      <p:pic>
        <p:nvPicPr>
          <p:cNvPr id="114" name="Google Shape;114;p16"/>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115" name="Google Shape;115;p16"/>
          <p:cNvSpPr txBox="1">
            <a:spLocks noGrp="1"/>
          </p:cNvSpPr>
          <p:nvPr>
            <p:ph type="title"/>
          </p:nvPr>
        </p:nvSpPr>
        <p:spPr>
          <a:xfrm>
            <a:off x="2545067" y="3473289"/>
            <a:ext cx="8693600" cy="122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533"/>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16" name="Google Shape;116;p16"/>
          <p:cNvSpPr txBox="1">
            <a:spLocks noGrp="1"/>
          </p:cNvSpPr>
          <p:nvPr>
            <p:ph type="title" idx="2" hasCustomPrompt="1"/>
          </p:nvPr>
        </p:nvSpPr>
        <p:spPr>
          <a:xfrm>
            <a:off x="7037467" y="1155692"/>
            <a:ext cx="4201200" cy="218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4666" b="1">
                <a:solidFill>
                  <a:schemeClr val="dk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117" name="Google Shape;117;p16"/>
          <p:cNvSpPr txBox="1">
            <a:spLocks noGrp="1"/>
          </p:cNvSpPr>
          <p:nvPr>
            <p:ph type="subTitle" idx="1"/>
          </p:nvPr>
        </p:nvSpPr>
        <p:spPr>
          <a:xfrm>
            <a:off x="5418400" y="4824616"/>
            <a:ext cx="5813600" cy="603600"/>
          </a:xfrm>
          <a:prstGeom prst="rect">
            <a:avLst/>
          </a:prstGeom>
        </p:spPr>
        <p:txBody>
          <a:bodyPr spcFirstLastPara="1" wrap="square" lIns="91425" tIns="91425" rIns="77775" bIns="91425" anchor="t" anchorCtr="0">
            <a:noAutofit/>
          </a:bodyPr>
          <a:lstStyle>
            <a:lvl1pPr lvl="0" algn="r" rtl="0">
              <a:lnSpc>
                <a:spcPct val="100000"/>
              </a:lnSpc>
              <a:spcBef>
                <a:spcPts val="0"/>
              </a:spcBef>
              <a:spcAft>
                <a:spcPts val="0"/>
              </a:spcAft>
              <a:buSzPts val="1400"/>
              <a:buNone/>
              <a:defRPr sz="2133">
                <a:solidFill>
                  <a:schemeClr val="lt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18" name="Google Shape;118;p16"/>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119" name="Google Shape;119;p16"/>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cxnSp>
        <p:nvCxnSpPr>
          <p:cNvPr id="120" name="Google Shape;120;p16"/>
          <p:cNvCxnSpPr/>
          <p:nvPr/>
        </p:nvCxnSpPr>
        <p:spPr>
          <a:xfrm>
            <a:off x="2417633" y="521933"/>
            <a:ext cx="88124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821669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1"/>
        <p:cNvGrpSpPr/>
        <p:nvPr/>
      </p:nvGrpSpPr>
      <p:grpSpPr>
        <a:xfrm>
          <a:off x="0" y="0"/>
          <a:ext cx="0" cy="0"/>
          <a:chOff x="0" y="0"/>
          <a:chExt cx="0" cy="0"/>
        </a:xfrm>
      </p:grpSpPr>
      <p:pic>
        <p:nvPicPr>
          <p:cNvPr id="122" name="Google Shape;122;p17"/>
          <p:cNvPicPr preferRelativeResize="0"/>
          <p:nvPr/>
        </p:nvPicPr>
        <p:blipFill rotWithShape="1">
          <a:blip r:embed="rId2">
            <a:alphaModFix/>
          </a:blip>
          <a:srcRect t="39" b="49"/>
          <a:stretch/>
        </p:blipFill>
        <p:spPr>
          <a:xfrm flipH="1">
            <a:off x="5287" y="0"/>
            <a:ext cx="12181429" cy="6858003"/>
          </a:xfrm>
          <a:prstGeom prst="rect">
            <a:avLst/>
          </a:prstGeom>
          <a:noFill/>
          <a:ln>
            <a:noFill/>
          </a:ln>
        </p:spPr>
      </p:pic>
      <p:sp>
        <p:nvSpPr>
          <p:cNvPr id="123" name="Google Shape;123;p17"/>
          <p:cNvSpPr txBox="1">
            <a:spLocks noGrp="1"/>
          </p:cNvSpPr>
          <p:nvPr>
            <p:ph type="title"/>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 name="Google Shape;124;p17"/>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125" name="Google Shape;125;p17"/>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126" name="Google Shape;126;p17"/>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819796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7"/>
        <p:cNvGrpSpPr/>
        <p:nvPr/>
      </p:nvGrpSpPr>
      <p:grpSpPr>
        <a:xfrm>
          <a:off x="0" y="0"/>
          <a:ext cx="0" cy="0"/>
          <a:chOff x="0" y="0"/>
          <a:chExt cx="0" cy="0"/>
        </a:xfrm>
      </p:grpSpPr>
      <p:pic>
        <p:nvPicPr>
          <p:cNvPr id="128" name="Google Shape;128;p18"/>
          <p:cNvPicPr preferRelativeResize="0"/>
          <p:nvPr/>
        </p:nvPicPr>
        <p:blipFill rotWithShape="1">
          <a:blip r:embed="rId2">
            <a:alphaModFix/>
          </a:blip>
          <a:srcRect t="39" b="49"/>
          <a:stretch/>
        </p:blipFill>
        <p:spPr>
          <a:xfrm>
            <a:off x="5287" y="0"/>
            <a:ext cx="12181429" cy="6858003"/>
          </a:xfrm>
          <a:prstGeom prst="rect">
            <a:avLst/>
          </a:prstGeom>
          <a:noFill/>
          <a:ln>
            <a:noFill/>
          </a:ln>
        </p:spPr>
      </p:pic>
      <p:sp>
        <p:nvSpPr>
          <p:cNvPr id="129" name="Google Shape;129;p18"/>
          <p:cNvSpPr txBox="1">
            <a:spLocks noGrp="1"/>
          </p:cNvSpPr>
          <p:nvPr>
            <p:ph type="title"/>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sp>
        <p:nvSpPr>
          <p:cNvPr id="130" name="Google Shape;130;p18"/>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131" name="Google Shape;131;p18"/>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132" name="Google Shape;132;p18"/>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094893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3"/>
        <p:cNvGrpSpPr/>
        <p:nvPr/>
      </p:nvGrpSpPr>
      <p:grpSpPr>
        <a:xfrm>
          <a:off x="0" y="0"/>
          <a:ext cx="0" cy="0"/>
          <a:chOff x="0" y="0"/>
          <a:chExt cx="0" cy="0"/>
        </a:xfrm>
      </p:grpSpPr>
      <p:pic>
        <p:nvPicPr>
          <p:cNvPr id="134" name="Google Shape;134;p19"/>
          <p:cNvPicPr preferRelativeResize="0"/>
          <p:nvPr/>
        </p:nvPicPr>
        <p:blipFill rotWithShape="1">
          <a:blip r:embed="rId2">
            <a:alphaModFix/>
          </a:blip>
          <a:srcRect t="39" b="49"/>
          <a:stretch/>
        </p:blipFill>
        <p:spPr>
          <a:xfrm flipH="1">
            <a:off x="5287" y="0"/>
            <a:ext cx="12181429" cy="6858003"/>
          </a:xfrm>
          <a:prstGeom prst="rect">
            <a:avLst/>
          </a:prstGeom>
          <a:noFill/>
          <a:ln>
            <a:noFill/>
          </a:ln>
        </p:spPr>
      </p:pic>
      <p:sp>
        <p:nvSpPr>
          <p:cNvPr id="135" name="Google Shape;135;p19"/>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136" name="Google Shape;136;p19"/>
          <p:cNvSpPr txBox="1">
            <a:spLocks noGrp="1"/>
          </p:cNvSpPr>
          <p:nvPr>
            <p:ph type="title"/>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cxnSp>
        <p:nvCxnSpPr>
          <p:cNvPr id="137" name="Google Shape;137;p19"/>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138" name="Google Shape;138;p19"/>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
        <p:nvSpPr>
          <p:cNvPr id="139" name="Google Shape;139;p19"/>
          <p:cNvSpPr txBox="1">
            <a:spLocks noGrp="1"/>
          </p:cNvSpPr>
          <p:nvPr>
            <p:ph type="body" idx="1"/>
          </p:nvPr>
        </p:nvSpPr>
        <p:spPr>
          <a:xfrm>
            <a:off x="960000" y="2235733"/>
            <a:ext cx="6181200" cy="2899200"/>
          </a:xfrm>
          <a:prstGeom prst="rect">
            <a:avLst/>
          </a:prstGeom>
        </p:spPr>
        <p:txBody>
          <a:bodyPr spcFirstLastPara="1" wrap="square" lIns="91425" tIns="91425" rIns="77775" bIns="91425" anchor="t" anchorCtr="0">
            <a:noAutofit/>
          </a:bodyPr>
          <a:lstStyle>
            <a:lvl1pPr marL="609585" lvl="0" indent="-423323" rtl="0">
              <a:spcBef>
                <a:spcPts val="0"/>
              </a:spcBef>
              <a:spcAft>
                <a:spcPts val="0"/>
              </a:spcAft>
              <a:buClr>
                <a:schemeClr val="dk2"/>
              </a:buClr>
              <a:buSzPts val="1400"/>
              <a:buChar char="●"/>
              <a:defRPr sz="1867">
                <a:solidFill>
                  <a:schemeClr val="dk1"/>
                </a:solidFill>
              </a:defRPr>
            </a:lvl1pPr>
            <a:lvl2pPr marL="1219170" lvl="1" indent="-423323" rtl="0">
              <a:lnSpc>
                <a:spcPct val="115000"/>
              </a:lnSpc>
              <a:spcBef>
                <a:spcPts val="0"/>
              </a:spcBef>
              <a:spcAft>
                <a:spcPts val="0"/>
              </a:spcAft>
              <a:buClr>
                <a:schemeClr val="dk1"/>
              </a:buClr>
              <a:buSzPts val="1400"/>
              <a:buChar char="○"/>
              <a:defRPr>
                <a:solidFill>
                  <a:schemeClr val="dk1"/>
                </a:solidFill>
              </a:defRPr>
            </a:lvl2pPr>
            <a:lvl3pPr marL="1828754" lvl="2" indent="-423323" rtl="0">
              <a:lnSpc>
                <a:spcPct val="115000"/>
              </a:lnSpc>
              <a:spcBef>
                <a:spcPts val="0"/>
              </a:spcBef>
              <a:spcAft>
                <a:spcPts val="0"/>
              </a:spcAft>
              <a:buClr>
                <a:schemeClr val="dk1"/>
              </a:buClr>
              <a:buSzPts val="1400"/>
              <a:buChar char="■"/>
              <a:defRPr>
                <a:solidFill>
                  <a:schemeClr val="dk1"/>
                </a:solidFill>
              </a:defRPr>
            </a:lvl3pPr>
            <a:lvl4pPr marL="2438339" lvl="3" indent="-423323" rtl="0">
              <a:lnSpc>
                <a:spcPct val="115000"/>
              </a:lnSpc>
              <a:spcBef>
                <a:spcPts val="0"/>
              </a:spcBef>
              <a:spcAft>
                <a:spcPts val="0"/>
              </a:spcAft>
              <a:buClr>
                <a:schemeClr val="dk1"/>
              </a:buClr>
              <a:buSzPts val="1400"/>
              <a:buChar char="●"/>
              <a:defRPr>
                <a:solidFill>
                  <a:schemeClr val="dk1"/>
                </a:solidFill>
              </a:defRPr>
            </a:lvl4pPr>
            <a:lvl5pPr marL="3047924" lvl="4" indent="-423323" rtl="0">
              <a:lnSpc>
                <a:spcPct val="115000"/>
              </a:lnSpc>
              <a:spcBef>
                <a:spcPts val="0"/>
              </a:spcBef>
              <a:spcAft>
                <a:spcPts val="0"/>
              </a:spcAft>
              <a:buClr>
                <a:schemeClr val="dk1"/>
              </a:buClr>
              <a:buSzPts val="1400"/>
              <a:buChar char="○"/>
              <a:defRPr>
                <a:solidFill>
                  <a:schemeClr val="dk1"/>
                </a:solidFill>
              </a:defRPr>
            </a:lvl5pPr>
            <a:lvl6pPr marL="3657509" lvl="5" indent="-423323" rtl="0">
              <a:lnSpc>
                <a:spcPct val="115000"/>
              </a:lnSpc>
              <a:spcBef>
                <a:spcPts val="0"/>
              </a:spcBef>
              <a:spcAft>
                <a:spcPts val="0"/>
              </a:spcAft>
              <a:buClr>
                <a:schemeClr val="dk1"/>
              </a:buClr>
              <a:buSzPts val="1400"/>
              <a:buChar char="■"/>
              <a:defRPr>
                <a:solidFill>
                  <a:schemeClr val="dk1"/>
                </a:solidFill>
              </a:defRPr>
            </a:lvl6pPr>
            <a:lvl7pPr marL="4267093" lvl="6" indent="-423323" rtl="0">
              <a:lnSpc>
                <a:spcPct val="115000"/>
              </a:lnSpc>
              <a:spcBef>
                <a:spcPts val="0"/>
              </a:spcBef>
              <a:spcAft>
                <a:spcPts val="0"/>
              </a:spcAft>
              <a:buClr>
                <a:schemeClr val="dk1"/>
              </a:buClr>
              <a:buSzPts val="1400"/>
              <a:buChar char="●"/>
              <a:defRPr>
                <a:solidFill>
                  <a:schemeClr val="dk1"/>
                </a:solidFill>
              </a:defRPr>
            </a:lvl7pPr>
            <a:lvl8pPr marL="4876678" lvl="7" indent="-423323" rtl="0">
              <a:lnSpc>
                <a:spcPct val="115000"/>
              </a:lnSpc>
              <a:spcBef>
                <a:spcPts val="0"/>
              </a:spcBef>
              <a:spcAft>
                <a:spcPts val="0"/>
              </a:spcAft>
              <a:buClr>
                <a:schemeClr val="dk1"/>
              </a:buClr>
              <a:buSzPts val="1400"/>
              <a:buChar char="○"/>
              <a:defRPr>
                <a:solidFill>
                  <a:schemeClr val="dk1"/>
                </a:solidFill>
              </a:defRPr>
            </a:lvl8pPr>
            <a:lvl9pPr marL="5486263" lvl="8" indent="-423323" rtl="0">
              <a:lnSpc>
                <a:spcPct val="115000"/>
              </a:lnSpc>
              <a:spcBef>
                <a:spcPts val="0"/>
              </a:spcBef>
              <a:spcAft>
                <a:spcPts val="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2271268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40"/>
        <p:cNvGrpSpPr/>
        <p:nvPr/>
      </p:nvGrpSpPr>
      <p:grpSpPr>
        <a:xfrm>
          <a:off x="0" y="0"/>
          <a:ext cx="0" cy="0"/>
          <a:chOff x="0" y="0"/>
          <a:chExt cx="0" cy="0"/>
        </a:xfrm>
      </p:grpSpPr>
      <p:pic>
        <p:nvPicPr>
          <p:cNvPr id="141" name="Google Shape;141;p20"/>
          <p:cNvPicPr preferRelativeResize="0"/>
          <p:nvPr/>
        </p:nvPicPr>
        <p:blipFill rotWithShape="1">
          <a:blip r:embed="rId2">
            <a:alphaModFix/>
          </a:blip>
          <a:srcRect t="39" b="49"/>
          <a:stretch/>
        </p:blipFill>
        <p:spPr>
          <a:xfrm>
            <a:off x="5287" y="0"/>
            <a:ext cx="12181429" cy="6858003"/>
          </a:xfrm>
          <a:prstGeom prst="rect">
            <a:avLst/>
          </a:prstGeom>
          <a:noFill/>
          <a:ln>
            <a:noFill/>
          </a:ln>
        </p:spPr>
      </p:pic>
      <p:sp>
        <p:nvSpPr>
          <p:cNvPr id="142" name="Google Shape;142;p20"/>
          <p:cNvSpPr txBox="1">
            <a:spLocks noGrp="1"/>
          </p:cNvSpPr>
          <p:nvPr>
            <p:ph type="subTitle" idx="1"/>
          </p:nvPr>
        </p:nvSpPr>
        <p:spPr>
          <a:xfrm>
            <a:off x="2150000" y="3866600"/>
            <a:ext cx="7892000" cy="9468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0"/>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144" name="Google Shape;144;p20"/>
          <p:cNvSpPr txBox="1">
            <a:spLocks noGrp="1"/>
          </p:cNvSpPr>
          <p:nvPr>
            <p:ph type="title"/>
          </p:nvPr>
        </p:nvSpPr>
        <p:spPr>
          <a:xfrm>
            <a:off x="960000" y="1638200"/>
            <a:ext cx="10272000" cy="222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14666"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45" name="Google Shape;145;p20"/>
          <p:cNvCxnSpPr/>
          <p:nvPr/>
        </p:nvCxnSpPr>
        <p:spPr>
          <a:xfrm>
            <a:off x="2417633" y="521933"/>
            <a:ext cx="8812400" cy="0"/>
          </a:xfrm>
          <a:prstGeom prst="straightConnector1">
            <a:avLst/>
          </a:prstGeom>
          <a:noFill/>
          <a:ln w="19050" cap="flat" cmpd="sng">
            <a:solidFill>
              <a:schemeClr val="dk1"/>
            </a:solidFill>
            <a:prstDash val="solid"/>
            <a:round/>
            <a:headEnd type="none" w="med" len="med"/>
            <a:tailEnd type="none" w="med" len="med"/>
          </a:ln>
        </p:spPr>
      </p:cxnSp>
      <p:cxnSp>
        <p:nvCxnSpPr>
          <p:cNvPr id="146" name="Google Shape;146;p20"/>
          <p:cNvCxnSpPr/>
          <p:nvPr/>
        </p:nvCxnSpPr>
        <p:spPr>
          <a:xfrm rot="10800000">
            <a:off x="953433" y="6349467"/>
            <a:ext cx="95988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020412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47"/>
        <p:cNvGrpSpPr/>
        <p:nvPr/>
      </p:nvGrpSpPr>
      <p:grpSpPr>
        <a:xfrm>
          <a:off x="0" y="0"/>
          <a:ext cx="0" cy="0"/>
          <a:chOff x="0" y="0"/>
          <a:chExt cx="0" cy="0"/>
        </a:xfrm>
      </p:grpSpPr>
      <p:pic>
        <p:nvPicPr>
          <p:cNvPr id="148" name="Google Shape;148;p21"/>
          <p:cNvPicPr preferRelativeResize="0"/>
          <p:nvPr/>
        </p:nvPicPr>
        <p:blipFill rotWithShape="1">
          <a:blip r:embed="rId2">
            <a:alphaModFix/>
          </a:blip>
          <a:srcRect t="39" b="49"/>
          <a:stretch/>
        </p:blipFill>
        <p:spPr>
          <a:xfrm flipH="1">
            <a:off x="5287" y="0"/>
            <a:ext cx="12181429" cy="6858003"/>
          </a:xfrm>
          <a:prstGeom prst="rect">
            <a:avLst/>
          </a:prstGeom>
          <a:noFill/>
          <a:ln>
            <a:noFill/>
          </a:ln>
        </p:spPr>
      </p:pic>
      <p:sp>
        <p:nvSpPr>
          <p:cNvPr id="149" name="Google Shape;149;p21"/>
          <p:cNvSpPr txBox="1">
            <a:spLocks noGrp="1"/>
          </p:cNvSpPr>
          <p:nvPr>
            <p:ph type="subTitle" idx="1"/>
          </p:nvPr>
        </p:nvSpPr>
        <p:spPr>
          <a:xfrm>
            <a:off x="953467" y="3296448"/>
            <a:ext cx="4300400" cy="1698000"/>
          </a:xfrm>
          <a:prstGeom prst="rect">
            <a:avLst/>
          </a:prstGeom>
        </p:spPr>
        <p:txBody>
          <a:bodyPr spcFirstLastPara="1" wrap="square" lIns="91425" tIns="91425" rIns="7777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1"/>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151" name="Google Shape;151;p21"/>
          <p:cNvSpPr txBox="1">
            <a:spLocks noGrp="1"/>
          </p:cNvSpPr>
          <p:nvPr>
            <p:ph type="title"/>
          </p:nvPr>
        </p:nvSpPr>
        <p:spPr>
          <a:xfrm>
            <a:off x="957255" y="1863552"/>
            <a:ext cx="4300400" cy="1356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733" b="1"/>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cxnSp>
        <p:nvCxnSpPr>
          <p:cNvPr id="152" name="Google Shape;152;p21"/>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153" name="Google Shape;153;p21"/>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822934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54"/>
        <p:cNvGrpSpPr/>
        <p:nvPr/>
      </p:nvGrpSpPr>
      <p:grpSpPr>
        <a:xfrm>
          <a:off x="0" y="0"/>
          <a:ext cx="0" cy="0"/>
          <a:chOff x="0" y="0"/>
          <a:chExt cx="0" cy="0"/>
        </a:xfrm>
      </p:grpSpPr>
      <p:pic>
        <p:nvPicPr>
          <p:cNvPr id="155" name="Google Shape;155;p22"/>
          <p:cNvPicPr preferRelativeResize="0"/>
          <p:nvPr/>
        </p:nvPicPr>
        <p:blipFill rotWithShape="1">
          <a:blip r:embed="rId2">
            <a:alphaModFix/>
          </a:blip>
          <a:srcRect t="39" b="49"/>
          <a:stretch/>
        </p:blipFill>
        <p:spPr>
          <a:xfrm flipH="1">
            <a:off x="5287" y="0"/>
            <a:ext cx="12181429" cy="6858003"/>
          </a:xfrm>
          <a:prstGeom prst="rect">
            <a:avLst/>
          </a:prstGeom>
          <a:noFill/>
          <a:ln>
            <a:noFill/>
          </a:ln>
        </p:spPr>
      </p:pic>
      <p:sp>
        <p:nvSpPr>
          <p:cNvPr id="156" name="Google Shape;156;p22"/>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157" name="Google Shape;157;p22"/>
          <p:cNvSpPr txBox="1">
            <a:spLocks noGrp="1"/>
          </p:cNvSpPr>
          <p:nvPr>
            <p:ph type="subTitle" idx="1"/>
          </p:nvPr>
        </p:nvSpPr>
        <p:spPr>
          <a:xfrm>
            <a:off x="6947867" y="3015367"/>
            <a:ext cx="4300400" cy="1582000"/>
          </a:xfrm>
          <a:prstGeom prst="rect">
            <a:avLst/>
          </a:prstGeom>
        </p:spPr>
        <p:txBody>
          <a:bodyPr spcFirstLastPara="1" wrap="square" lIns="91425" tIns="91425" rIns="7777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8" name="Google Shape;158;p22"/>
          <p:cNvSpPr txBox="1">
            <a:spLocks noGrp="1"/>
          </p:cNvSpPr>
          <p:nvPr>
            <p:ph type="title"/>
          </p:nvPr>
        </p:nvSpPr>
        <p:spPr>
          <a:xfrm>
            <a:off x="6951667" y="2144627"/>
            <a:ext cx="4300400" cy="79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733" b="1"/>
            </a:lvl1pPr>
            <a:lvl2pPr lvl="1" algn="r" rtl="0">
              <a:spcBef>
                <a:spcPts val="0"/>
              </a:spcBef>
              <a:spcAft>
                <a:spcPts val="0"/>
              </a:spcAft>
              <a:buClr>
                <a:schemeClr val="dk1"/>
              </a:buClr>
              <a:buSzPts val="3500"/>
              <a:buNone/>
              <a:defRPr>
                <a:solidFill>
                  <a:schemeClr val="dk1"/>
                </a:solidFill>
              </a:defRPr>
            </a:lvl2pPr>
            <a:lvl3pPr lvl="2" algn="r" rtl="0">
              <a:spcBef>
                <a:spcPts val="0"/>
              </a:spcBef>
              <a:spcAft>
                <a:spcPts val="0"/>
              </a:spcAft>
              <a:buClr>
                <a:schemeClr val="dk1"/>
              </a:buClr>
              <a:buSzPts val="3500"/>
              <a:buNone/>
              <a:defRPr>
                <a:solidFill>
                  <a:schemeClr val="dk1"/>
                </a:solidFill>
              </a:defRPr>
            </a:lvl3pPr>
            <a:lvl4pPr lvl="3" algn="r" rtl="0">
              <a:spcBef>
                <a:spcPts val="0"/>
              </a:spcBef>
              <a:spcAft>
                <a:spcPts val="0"/>
              </a:spcAft>
              <a:buClr>
                <a:schemeClr val="dk1"/>
              </a:buClr>
              <a:buSzPts val="3500"/>
              <a:buNone/>
              <a:defRPr>
                <a:solidFill>
                  <a:schemeClr val="dk1"/>
                </a:solidFill>
              </a:defRPr>
            </a:lvl4pPr>
            <a:lvl5pPr lvl="4" algn="r" rtl="0">
              <a:spcBef>
                <a:spcPts val="0"/>
              </a:spcBef>
              <a:spcAft>
                <a:spcPts val="0"/>
              </a:spcAft>
              <a:buClr>
                <a:schemeClr val="dk1"/>
              </a:buClr>
              <a:buSzPts val="3500"/>
              <a:buNone/>
              <a:defRPr>
                <a:solidFill>
                  <a:schemeClr val="dk1"/>
                </a:solidFill>
              </a:defRPr>
            </a:lvl5pPr>
            <a:lvl6pPr lvl="5" algn="r" rtl="0">
              <a:spcBef>
                <a:spcPts val="0"/>
              </a:spcBef>
              <a:spcAft>
                <a:spcPts val="0"/>
              </a:spcAft>
              <a:buClr>
                <a:schemeClr val="dk1"/>
              </a:buClr>
              <a:buSzPts val="3500"/>
              <a:buNone/>
              <a:defRPr>
                <a:solidFill>
                  <a:schemeClr val="dk1"/>
                </a:solidFill>
              </a:defRPr>
            </a:lvl6pPr>
            <a:lvl7pPr lvl="6" algn="r" rtl="0">
              <a:spcBef>
                <a:spcPts val="0"/>
              </a:spcBef>
              <a:spcAft>
                <a:spcPts val="0"/>
              </a:spcAft>
              <a:buClr>
                <a:schemeClr val="dk1"/>
              </a:buClr>
              <a:buSzPts val="3500"/>
              <a:buNone/>
              <a:defRPr>
                <a:solidFill>
                  <a:schemeClr val="dk1"/>
                </a:solidFill>
              </a:defRPr>
            </a:lvl7pPr>
            <a:lvl8pPr lvl="7" algn="r" rtl="0">
              <a:spcBef>
                <a:spcPts val="0"/>
              </a:spcBef>
              <a:spcAft>
                <a:spcPts val="0"/>
              </a:spcAft>
              <a:buClr>
                <a:schemeClr val="dk1"/>
              </a:buClr>
              <a:buSzPts val="3500"/>
              <a:buNone/>
              <a:defRPr>
                <a:solidFill>
                  <a:schemeClr val="dk1"/>
                </a:solidFill>
              </a:defRPr>
            </a:lvl8pPr>
            <a:lvl9pPr lvl="8" algn="r" rtl="0">
              <a:spcBef>
                <a:spcPts val="0"/>
              </a:spcBef>
              <a:spcAft>
                <a:spcPts val="0"/>
              </a:spcAft>
              <a:buClr>
                <a:schemeClr val="dk1"/>
              </a:buClr>
              <a:buSzPts val="3500"/>
              <a:buNone/>
              <a:defRPr>
                <a:solidFill>
                  <a:schemeClr val="dk1"/>
                </a:solidFill>
              </a:defRPr>
            </a:lvl9pPr>
          </a:lstStyle>
          <a:p>
            <a:endParaRPr/>
          </a:p>
        </p:txBody>
      </p:sp>
      <p:cxnSp>
        <p:nvCxnSpPr>
          <p:cNvPr id="159" name="Google Shape;159;p22"/>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160" name="Google Shape;160;p22"/>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341666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61"/>
        <p:cNvGrpSpPr/>
        <p:nvPr/>
      </p:nvGrpSpPr>
      <p:grpSpPr>
        <a:xfrm>
          <a:off x="0" y="0"/>
          <a:ext cx="0" cy="0"/>
          <a:chOff x="0" y="0"/>
          <a:chExt cx="0" cy="0"/>
        </a:xfrm>
      </p:grpSpPr>
      <p:pic>
        <p:nvPicPr>
          <p:cNvPr id="162" name="Google Shape;162;p23"/>
          <p:cNvPicPr preferRelativeResize="0"/>
          <p:nvPr/>
        </p:nvPicPr>
        <p:blipFill rotWithShape="1">
          <a:blip r:embed="rId2">
            <a:alphaModFix/>
          </a:blip>
          <a:srcRect t="39" b="49"/>
          <a:stretch/>
        </p:blipFill>
        <p:spPr>
          <a:xfrm flipH="1">
            <a:off x="5287" y="0"/>
            <a:ext cx="12181429" cy="6858003"/>
          </a:xfrm>
          <a:prstGeom prst="rect">
            <a:avLst/>
          </a:prstGeom>
          <a:noFill/>
          <a:ln>
            <a:noFill/>
          </a:ln>
        </p:spPr>
      </p:pic>
      <p:sp>
        <p:nvSpPr>
          <p:cNvPr id="163" name="Google Shape;163;p23"/>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164" name="Google Shape;164;p23"/>
          <p:cNvSpPr txBox="1">
            <a:spLocks noGrp="1"/>
          </p:cNvSpPr>
          <p:nvPr>
            <p:ph type="subTitle" idx="1"/>
          </p:nvPr>
        </p:nvSpPr>
        <p:spPr>
          <a:xfrm>
            <a:off x="953467" y="3015367"/>
            <a:ext cx="4300400" cy="1582000"/>
          </a:xfrm>
          <a:prstGeom prst="rect">
            <a:avLst/>
          </a:prstGeom>
        </p:spPr>
        <p:txBody>
          <a:bodyPr spcFirstLastPara="1" wrap="square" lIns="91425" tIns="91425" rIns="7777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5" name="Google Shape;165;p23"/>
          <p:cNvSpPr txBox="1">
            <a:spLocks noGrp="1"/>
          </p:cNvSpPr>
          <p:nvPr>
            <p:ph type="title"/>
          </p:nvPr>
        </p:nvSpPr>
        <p:spPr>
          <a:xfrm>
            <a:off x="957267" y="2144627"/>
            <a:ext cx="4300400" cy="79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733" b="1"/>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cxnSp>
        <p:nvCxnSpPr>
          <p:cNvPr id="166" name="Google Shape;166;p23"/>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167" name="Google Shape;167;p23"/>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82579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1161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68"/>
        <p:cNvGrpSpPr/>
        <p:nvPr/>
      </p:nvGrpSpPr>
      <p:grpSpPr>
        <a:xfrm>
          <a:off x="0" y="0"/>
          <a:ext cx="0" cy="0"/>
          <a:chOff x="0" y="0"/>
          <a:chExt cx="0" cy="0"/>
        </a:xfrm>
      </p:grpSpPr>
      <p:pic>
        <p:nvPicPr>
          <p:cNvPr id="169" name="Google Shape;169;p24"/>
          <p:cNvPicPr preferRelativeResize="0"/>
          <p:nvPr/>
        </p:nvPicPr>
        <p:blipFill rotWithShape="1">
          <a:blip r:embed="rId2">
            <a:alphaModFix/>
          </a:blip>
          <a:srcRect t="39" b="49"/>
          <a:stretch/>
        </p:blipFill>
        <p:spPr>
          <a:xfrm flipH="1">
            <a:off x="5287" y="0"/>
            <a:ext cx="12181429" cy="6858003"/>
          </a:xfrm>
          <a:prstGeom prst="rect">
            <a:avLst/>
          </a:prstGeom>
          <a:noFill/>
          <a:ln>
            <a:noFill/>
          </a:ln>
        </p:spPr>
      </p:pic>
      <p:sp>
        <p:nvSpPr>
          <p:cNvPr id="170" name="Google Shape;170;p24"/>
          <p:cNvSpPr txBox="1">
            <a:spLocks noGrp="1"/>
          </p:cNvSpPr>
          <p:nvPr>
            <p:ph type="subTitle" idx="1"/>
          </p:nvPr>
        </p:nvSpPr>
        <p:spPr>
          <a:xfrm>
            <a:off x="6963400" y="3338135"/>
            <a:ext cx="3950400" cy="16360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71" name="Google Shape;171;p24"/>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172" name="Google Shape;172;p24"/>
          <p:cNvSpPr txBox="1">
            <a:spLocks noGrp="1"/>
          </p:cNvSpPr>
          <p:nvPr>
            <p:ph type="title"/>
          </p:nvPr>
        </p:nvSpPr>
        <p:spPr>
          <a:xfrm>
            <a:off x="6653000" y="1883865"/>
            <a:ext cx="4554400" cy="135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cxnSp>
        <p:nvCxnSpPr>
          <p:cNvPr id="173" name="Google Shape;173;p24"/>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174" name="Google Shape;174;p24"/>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490487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75"/>
        <p:cNvGrpSpPr/>
        <p:nvPr/>
      </p:nvGrpSpPr>
      <p:grpSpPr>
        <a:xfrm>
          <a:off x="0" y="0"/>
          <a:ext cx="0" cy="0"/>
          <a:chOff x="0" y="0"/>
          <a:chExt cx="0" cy="0"/>
        </a:xfrm>
      </p:grpSpPr>
      <p:pic>
        <p:nvPicPr>
          <p:cNvPr id="176" name="Google Shape;176;p25"/>
          <p:cNvPicPr preferRelativeResize="0"/>
          <p:nvPr/>
        </p:nvPicPr>
        <p:blipFill rotWithShape="1">
          <a:blip r:embed="rId2">
            <a:alphaModFix/>
          </a:blip>
          <a:srcRect t="39" b="49"/>
          <a:stretch/>
        </p:blipFill>
        <p:spPr>
          <a:xfrm flipH="1">
            <a:off x="5287" y="0"/>
            <a:ext cx="12181429" cy="6858003"/>
          </a:xfrm>
          <a:prstGeom prst="rect">
            <a:avLst/>
          </a:prstGeom>
          <a:noFill/>
          <a:ln>
            <a:noFill/>
          </a:ln>
        </p:spPr>
      </p:pic>
      <p:sp>
        <p:nvSpPr>
          <p:cNvPr id="177" name="Google Shape;177;p25"/>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178" name="Google Shape;178;p25"/>
          <p:cNvSpPr txBox="1">
            <a:spLocks noGrp="1"/>
          </p:cNvSpPr>
          <p:nvPr>
            <p:ph type="title"/>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sp>
        <p:nvSpPr>
          <p:cNvPr id="179" name="Google Shape;179;p25"/>
          <p:cNvSpPr txBox="1">
            <a:spLocks noGrp="1"/>
          </p:cNvSpPr>
          <p:nvPr>
            <p:ph type="body" idx="1"/>
          </p:nvPr>
        </p:nvSpPr>
        <p:spPr>
          <a:xfrm>
            <a:off x="960000" y="1732400"/>
            <a:ext cx="10272000" cy="4347200"/>
          </a:xfrm>
          <a:prstGeom prst="rect">
            <a:avLst/>
          </a:prstGeom>
        </p:spPr>
        <p:txBody>
          <a:bodyPr spcFirstLastPara="1" wrap="square" lIns="91425" tIns="91425" rIns="77775" bIns="91425" anchor="t" anchorCtr="0">
            <a:noAutofit/>
          </a:bodyPr>
          <a:lstStyle>
            <a:lvl1pPr marL="609585" lvl="0" indent="-423323" rtl="0">
              <a:spcBef>
                <a:spcPts val="0"/>
              </a:spcBef>
              <a:spcAft>
                <a:spcPts val="0"/>
              </a:spcAft>
              <a:buSzPts val="1400"/>
              <a:buChar char="●"/>
              <a:defRPr sz="14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cxnSp>
        <p:nvCxnSpPr>
          <p:cNvPr id="180" name="Google Shape;180;p25"/>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181" name="Google Shape;181;p25"/>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983034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82"/>
        <p:cNvGrpSpPr/>
        <p:nvPr/>
      </p:nvGrpSpPr>
      <p:grpSpPr>
        <a:xfrm>
          <a:off x="0" y="0"/>
          <a:ext cx="0" cy="0"/>
          <a:chOff x="0" y="0"/>
          <a:chExt cx="0" cy="0"/>
        </a:xfrm>
      </p:grpSpPr>
      <p:pic>
        <p:nvPicPr>
          <p:cNvPr id="183" name="Google Shape;183;p26"/>
          <p:cNvPicPr preferRelativeResize="0"/>
          <p:nvPr/>
        </p:nvPicPr>
        <p:blipFill rotWithShape="1">
          <a:blip r:embed="rId2">
            <a:alphaModFix/>
          </a:blip>
          <a:srcRect t="39" b="49"/>
          <a:stretch/>
        </p:blipFill>
        <p:spPr>
          <a:xfrm flipH="1">
            <a:off x="5287" y="0"/>
            <a:ext cx="12181429" cy="6858003"/>
          </a:xfrm>
          <a:prstGeom prst="rect">
            <a:avLst/>
          </a:prstGeom>
          <a:noFill/>
          <a:ln>
            <a:noFill/>
          </a:ln>
        </p:spPr>
      </p:pic>
      <p:sp>
        <p:nvSpPr>
          <p:cNvPr id="184" name="Google Shape;184;p26"/>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185" name="Google Shape;185;p26"/>
          <p:cNvSpPr txBox="1">
            <a:spLocks noGrp="1"/>
          </p:cNvSpPr>
          <p:nvPr>
            <p:ph type="title"/>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sp>
        <p:nvSpPr>
          <p:cNvPr id="186" name="Google Shape;186;p26"/>
          <p:cNvSpPr txBox="1">
            <a:spLocks noGrp="1"/>
          </p:cNvSpPr>
          <p:nvPr>
            <p:ph type="subTitle" idx="1"/>
          </p:nvPr>
        </p:nvSpPr>
        <p:spPr>
          <a:xfrm>
            <a:off x="3006033" y="2612133"/>
            <a:ext cx="5176400" cy="6168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87" name="Google Shape;187;p26"/>
          <p:cNvSpPr txBox="1">
            <a:spLocks noGrp="1"/>
          </p:cNvSpPr>
          <p:nvPr>
            <p:ph type="subTitle" idx="2"/>
          </p:nvPr>
        </p:nvSpPr>
        <p:spPr>
          <a:xfrm>
            <a:off x="3006033" y="1848817"/>
            <a:ext cx="5176400" cy="7280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26"/>
          <p:cNvSpPr txBox="1">
            <a:spLocks noGrp="1"/>
          </p:cNvSpPr>
          <p:nvPr>
            <p:ph type="subTitle" idx="3"/>
          </p:nvPr>
        </p:nvSpPr>
        <p:spPr>
          <a:xfrm>
            <a:off x="4025744" y="4095851"/>
            <a:ext cx="5176400" cy="728000"/>
          </a:xfrm>
          <a:prstGeom prst="rect">
            <a:avLst/>
          </a:prstGeom>
          <a:ln>
            <a:noFill/>
          </a:ln>
        </p:spPr>
        <p:txBody>
          <a:bodyPr spcFirstLastPara="1" wrap="square" lIns="91425" tIns="91425" rIns="7777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26"/>
          <p:cNvSpPr txBox="1">
            <a:spLocks noGrp="1"/>
          </p:cNvSpPr>
          <p:nvPr>
            <p:ph type="subTitle" idx="4"/>
          </p:nvPr>
        </p:nvSpPr>
        <p:spPr>
          <a:xfrm>
            <a:off x="4025733" y="4859593"/>
            <a:ext cx="5176400" cy="621600"/>
          </a:xfrm>
          <a:prstGeom prst="rect">
            <a:avLst/>
          </a:prstGeom>
          <a:ln>
            <a:noFill/>
          </a:ln>
        </p:spPr>
        <p:txBody>
          <a:bodyPr spcFirstLastPara="1" wrap="square" lIns="91425" tIns="91425" rIns="77775" bIns="91425" anchor="t" anchorCtr="0">
            <a:noAutofit/>
          </a:bodyPr>
          <a:lstStyle>
            <a:lvl1pPr lvl="0" algn="r"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cxnSp>
        <p:nvCxnSpPr>
          <p:cNvPr id="190" name="Google Shape;190;p26"/>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191" name="Google Shape;191;p26"/>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595207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2"/>
        <p:cNvGrpSpPr/>
        <p:nvPr/>
      </p:nvGrpSpPr>
      <p:grpSpPr>
        <a:xfrm>
          <a:off x="0" y="0"/>
          <a:ext cx="0" cy="0"/>
          <a:chOff x="0" y="0"/>
          <a:chExt cx="0" cy="0"/>
        </a:xfrm>
      </p:grpSpPr>
      <p:pic>
        <p:nvPicPr>
          <p:cNvPr id="193" name="Google Shape;193;p27"/>
          <p:cNvPicPr preferRelativeResize="0"/>
          <p:nvPr/>
        </p:nvPicPr>
        <p:blipFill rotWithShape="1">
          <a:blip r:embed="rId2">
            <a:alphaModFix/>
          </a:blip>
          <a:srcRect t="39" b="49"/>
          <a:stretch/>
        </p:blipFill>
        <p:spPr>
          <a:xfrm flipH="1">
            <a:off x="5287" y="0"/>
            <a:ext cx="12181429" cy="6858003"/>
          </a:xfrm>
          <a:prstGeom prst="rect">
            <a:avLst/>
          </a:prstGeom>
          <a:noFill/>
          <a:ln>
            <a:noFill/>
          </a:ln>
        </p:spPr>
      </p:pic>
      <p:sp>
        <p:nvSpPr>
          <p:cNvPr id="194" name="Google Shape;194;p27"/>
          <p:cNvSpPr txBox="1">
            <a:spLocks noGrp="1"/>
          </p:cNvSpPr>
          <p:nvPr>
            <p:ph type="subTitle" idx="1"/>
          </p:nvPr>
        </p:nvSpPr>
        <p:spPr>
          <a:xfrm>
            <a:off x="960000" y="4021700"/>
            <a:ext cx="3115200" cy="616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95" name="Google Shape;195;p27"/>
          <p:cNvSpPr txBox="1">
            <a:spLocks noGrp="1"/>
          </p:cNvSpPr>
          <p:nvPr>
            <p:ph type="subTitle" idx="2"/>
          </p:nvPr>
        </p:nvSpPr>
        <p:spPr>
          <a:xfrm>
            <a:off x="960000" y="4622747"/>
            <a:ext cx="3115200" cy="11432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7"/>
          <p:cNvSpPr txBox="1">
            <a:spLocks noGrp="1"/>
          </p:cNvSpPr>
          <p:nvPr>
            <p:ph type="subTitle" idx="3"/>
          </p:nvPr>
        </p:nvSpPr>
        <p:spPr>
          <a:xfrm>
            <a:off x="4538400" y="4622747"/>
            <a:ext cx="3115200" cy="11432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27"/>
          <p:cNvSpPr txBox="1">
            <a:spLocks noGrp="1"/>
          </p:cNvSpPr>
          <p:nvPr>
            <p:ph type="subTitle" idx="4"/>
          </p:nvPr>
        </p:nvSpPr>
        <p:spPr>
          <a:xfrm>
            <a:off x="8116800" y="4622747"/>
            <a:ext cx="3115200" cy="11432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7"/>
          <p:cNvSpPr txBox="1">
            <a:spLocks noGrp="1"/>
          </p:cNvSpPr>
          <p:nvPr>
            <p:ph type="subTitle" idx="5"/>
          </p:nvPr>
        </p:nvSpPr>
        <p:spPr>
          <a:xfrm>
            <a:off x="4538400" y="4021700"/>
            <a:ext cx="3115200" cy="616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99" name="Google Shape;199;p27"/>
          <p:cNvSpPr txBox="1">
            <a:spLocks noGrp="1"/>
          </p:cNvSpPr>
          <p:nvPr>
            <p:ph type="subTitle" idx="6"/>
          </p:nvPr>
        </p:nvSpPr>
        <p:spPr>
          <a:xfrm>
            <a:off x="8116800" y="4021700"/>
            <a:ext cx="3115200" cy="616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00" name="Google Shape;200;p27"/>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201" name="Google Shape;201;p27"/>
          <p:cNvSpPr txBox="1">
            <a:spLocks noGrp="1"/>
          </p:cNvSpPr>
          <p:nvPr>
            <p:ph type="title"/>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202" name="Google Shape;202;p27"/>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203" name="Google Shape;203;p27"/>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165805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04"/>
        <p:cNvGrpSpPr/>
        <p:nvPr/>
      </p:nvGrpSpPr>
      <p:grpSpPr>
        <a:xfrm>
          <a:off x="0" y="0"/>
          <a:ext cx="0" cy="0"/>
          <a:chOff x="0" y="0"/>
          <a:chExt cx="0" cy="0"/>
        </a:xfrm>
      </p:grpSpPr>
      <p:pic>
        <p:nvPicPr>
          <p:cNvPr id="205" name="Google Shape;205;p28"/>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206" name="Google Shape;206;p28"/>
          <p:cNvSpPr txBox="1">
            <a:spLocks noGrp="1"/>
          </p:cNvSpPr>
          <p:nvPr>
            <p:ph type="subTitle" idx="1"/>
          </p:nvPr>
        </p:nvSpPr>
        <p:spPr>
          <a:xfrm>
            <a:off x="960000" y="4591115"/>
            <a:ext cx="3115200" cy="562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07" name="Google Shape;207;p28"/>
          <p:cNvSpPr txBox="1">
            <a:spLocks noGrp="1"/>
          </p:cNvSpPr>
          <p:nvPr>
            <p:ph type="subTitle" idx="2"/>
          </p:nvPr>
        </p:nvSpPr>
        <p:spPr>
          <a:xfrm>
            <a:off x="960000" y="5192153"/>
            <a:ext cx="3115200" cy="8508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8"/>
          <p:cNvSpPr txBox="1">
            <a:spLocks noGrp="1"/>
          </p:cNvSpPr>
          <p:nvPr>
            <p:ph type="subTitle" idx="3"/>
          </p:nvPr>
        </p:nvSpPr>
        <p:spPr>
          <a:xfrm>
            <a:off x="4538400" y="5192153"/>
            <a:ext cx="3115200" cy="8508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8"/>
          <p:cNvSpPr txBox="1">
            <a:spLocks noGrp="1"/>
          </p:cNvSpPr>
          <p:nvPr>
            <p:ph type="subTitle" idx="4"/>
          </p:nvPr>
        </p:nvSpPr>
        <p:spPr>
          <a:xfrm>
            <a:off x="8116800" y="5192153"/>
            <a:ext cx="3115200" cy="8508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8"/>
          <p:cNvSpPr txBox="1">
            <a:spLocks noGrp="1"/>
          </p:cNvSpPr>
          <p:nvPr>
            <p:ph type="subTitle" idx="5"/>
          </p:nvPr>
        </p:nvSpPr>
        <p:spPr>
          <a:xfrm>
            <a:off x="4538400" y="4591115"/>
            <a:ext cx="3115200" cy="562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1" name="Google Shape;211;p28"/>
          <p:cNvSpPr txBox="1">
            <a:spLocks noGrp="1"/>
          </p:cNvSpPr>
          <p:nvPr>
            <p:ph type="subTitle" idx="6"/>
          </p:nvPr>
        </p:nvSpPr>
        <p:spPr>
          <a:xfrm>
            <a:off x="8116800" y="4591115"/>
            <a:ext cx="3115200" cy="562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2" name="Google Shape;212;p28"/>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213" name="Google Shape;213;p28"/>
          <p:cNvSpPr txBox="1">
            <a:spLocks noGrp="1"/>
          </p:cNvSpPr>
          <p:nvPr>
            <p:ph type="title"/>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214" name="Google Shape;214;p28"/>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215" name="Google Shape;215;p28"/>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044801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16"/>
        <p:cNvGrpSpPr/>
        <p:nvPr/>
      </p:nvGrpSpPr>
      <p:grpSpPr>
        <a:xfrm>
          <a:off x="0" y="0"/>
          <a:ext cx="0" cy="0"/>
          <a:chOff x="0" y="0"/>
          <a:chExt cx="0" cy="0"/>
        </a:xfrm>
      </p:grpSpPr>
      <p:pic>
        <p:nvPicPr>
          <p:cNvPr id="217" name="Google Shape;217;p29"/>
          <p:cNvPicPr preferRelativeResize="0"/>
          <p:nvPr/>
        </p:nvPicPr>
        <p:blipFill rotWithShape="1">
          <a:blip r:embed="rId2">
            <a:alphaModFix/>
          </a:blip>
          <a:srcRect t="39" b="49"/>
          <a:stretch/>
        </p:blipFill>
        <p:spPr>
          <a:xfrm rot="10800000" flipH="1">
            <a:off x="5287" y="0"/>
            <a:ext cx="12181429" cy="6858003"/>
          </a:xfrm>
          <a:prstGeom prst="rect">
            <a:avLst/>
          </a:prstGeom>
          <a:noFill/>
          <a:ln>
            <a:noFill/>
          </a:ln>
        </p:spPr>
      </p:pic>
      <p:sp>
        <p:nvSpPr>
          <p:cNvPr id="218" name="Google Shape;218;p29"/>
          <p:cNvSpPr txBox="1">
            <a:spLocks noGrp="1"/>
          </p:cNvSpPr>
          <p:nvPr>
            <p:ph type="subTitle" idx="1"/>
          </p:nvPr>
        </p:nvSpPr>
        <p:spPr>
          <a:xfrm>
            <a:off x="2674667" y="1981225"/>
            <a:ext cx="3596800" cy="913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9" name="Google Shape;219;p29"/>
          <p:cNvSpPr txBox="1">
            <a:spLocks noGrp="1"/>
          </p:cNvSpPr>
          <p:nvPr>
            <p:ph type="subTitle" idx="2"/>
          </p:nvPr>
        </p:nvSpPr>
        <p:spPr>
          <a:xfrm>
            <a:off x="2674667" y="2894445"/>
            <a:ext cx="3596800" cy="7776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0" name="Google Shape;220;p29"/>
          <p:cNvSpPr txBox="1">
            <a:spLocks noGrp="1"/>
          </p:cNvSpPr>
          <p:nvPr>
            <p:ph type="subTitle" idx="3"/>
          </p:nvPr>
        </p:nvSpPr>
        <p:spPr>
          <a:xfrm>
            <a:off x="6408700" y="2894433"/>
            <a:ext cx="3098400" cy="777600"/>
          </a:xfrm>
          <a:prstGeom prst="rect">
            <a:avLst/>
          </a:prstGeom>
          <a:ln>
            <a:noFill/>
          </a:ln>
        </p:spPr>
        <p:txBody>
          <a:bodyPr spcFirstLastPara="1" wrap="square" lIns="91425" tIns="91425" rIns="7777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29"/>
          <p:cNvSpPr txBox="1">
            <a:spLocks noGrp="1"/>
          </p:cNvSpPr>
          <p:nvPr>
            <p:ph type="subTitle" idx="4"/>
          </p:nvPr>
        </p:nvSpPr>
        <p:spPr>
          <a:xfrm>
            <a:off x="2677100" y="5039933"/>
            <a:ext cx="3596800" cy="7776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29"/>
          <p:cNvSpPr txBox="1">
            <a:spLocks noGrp="1"/>
          </p:cNvSpPr>
          <p:nvPr>
            <p:ph type="subTitle" idx="5"/>
          </p:nvPr>
        </p:nvSpPr>
        <p:spPr>
          <a:xfrm>
            <a:off x="6410800" y="5039933"/>
            <a:ext cx="3098400" cy="777600"/>
          </a:xfrm>
          <a:prstGeom prst="rect">
            <a:avLst/>
          </a:prstGeom>
          <a:ln>
            <a:noFill/>
          </a:ln>
        </p:spPr>
        <p:txBody>
          <a:bodyPr spcFirstLastPara="1" wrap="square" lIns="91425" tIns="91425" rIns="7777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9"/>
          <p:cNvSpPr txBox="1">
            <a:spLocks noGrp="1"/>
          </p:cNvSpPr>
          <p:nvPr>
            <p:ph type="subTitle" idx="6"/>
          </p:nvPr>
        </p:nvSpPr>
        <p:spPr>
          <a:xfrm>
            <a:off x="2677100" y="4126605"/>
            <a:ext cx="3596800" cy="913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9"/>
          <p:cNvSpPr txBox="1">
            <a:spLocks noGrp="1"/>
          </p:cNvSpPr>
          <p:nvPr>
            <p:ph type="subTitle" idx="7"/>
          </p:nvPr>
        </p:nvSpPr>
        <p:spPr>
          <a:xfrm>
            <a:off x="6408700" y="1981200"/>
            <a:ext cx="3098400" cy="913200"/>
          </a:xfrm>
          <a:prstGeom prst="rect">
            <a:avLst/>
          </a:prstGeom>
          <a:ln>
            <a:noFill/>
          </a:ln>
        </p:spPr>
        <p:txBody>
          <a:bodyPr spcFirstLastPara="1" wrap="square" lIns="91425" tIns="91425" rIns="77775" bIns="91425" anchor="t" anchorCtr="0">
            <a:noAutofit/>
          </a:bodyPr>
          <a:lstStyle>
            <a:lvl1pPr lvl="0" algn="r"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5" name="Google Shape;225;p29"/>
          <p:cNvSpPr txBox="1">
            <a:spLocks noGrp="1"/>
          </p:cNvSpPr>
          <p:nvPr>
            <p:ph type="subTitle" idx="8"/>
          </p:nvPr>
        </p:nvSpPr>
        <p:spPr>
          <a:xfrm>
            <a:off x="6410773" y="4126600"/>
            <a:ext cx="3098400" cy="913200"/>
          </a:xfrm>
          <a:prstGeom prst="rect">
            <a:avLst/>
          </a:prstGeom>
          <a:ln>
            <a:noFill/>
          </a:ln>
        </p:spPr>
        <p:txBody>
          <a:bodyPr spcFirstLastPara="1" wrap="square" lIns="91425" tIns="91425" rIns="77775" bIns="91425" anchor="t" anchorCtr="0">
            <a:noAutofit/>
          </a:bodyPr>
          <a:lstStyle>
            <a:lvl1pPr lvl="0" algn="r"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6" name="Google Shape;226;p29"/>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227" name="Google Shape;227;p29"/>
          <p:cNvSpPr txBox="1">
            <a:spLocks noGrp="1"/>
          </p:cNvSpPr>
          <p:nvPr>
            <p:ph type="title"/>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cxnSp>
        <p:nvCxnSpPr>
          <p:cNvPr id="228" name="Google Shape;228;p29"/>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229" name="Google Shape;229;p29"/>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681604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0"/>
        <p:cNvGrpSpPr/>
        <p:nvPr/>
      </p:nvGrpSpPr>
      <p:grpSpPr>
        <a:xfrm>
          <a:off x="0" y="0"/>
          <a:ext cx="0" cy="0"/>
          <a:chOff x="0" y="0"/>
          <a:chExt cx="0" cy="0"/>
        </a:xfrm>
      </p:grpSpPr>
      <p:pic>
        <p:nvPicPr>
          <p:cNvPr id="231" name="Google Shape;231;p30"/>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232" name="Google Shape;232;p30"/>
          <p:cNvSpPr txBox="1">
            <a:spLocks noGrp="1"/>
          </p:cNvSpPr>
          <p:nvPr>
            <p:ph type="subTitle" idx="1"/>
          </p:nvPr>
        </p:nvSpPr>
        <p:spPr>
          <a:xfrm>
            <a:off x="2124200" y="2319765"/>
            <a:ext cx="3821600" cy="541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30"/>
          <p:cNvSpPr txBox="1">
            <a:spLocks noGrp="1"/>
          </p:cNvSpPr>
          <p:nvPr>
            <p:ph type="subTitle" idx="2"/>
          </p:nvPr>
        </p:nvSpPr>
        <p:spPr>
          <a:xfrm>
            <a:off x="2124200" y="3881501"/>
            <a:ext cx="3821600" cy="541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30"/>
          <p:cNvSpPr txBox="1">
            <a:spLocks noGrp="1"/>
          </p:cNvSpPr>
          <p:nvPr>
            <p:ph type="subTitle" idx="3"/>
          </p:nvPr>
        </p:nvSpPr>
        <p:spPr>
          <a:xfrm flipH="1">
            <a:off x="7428967" y="2319765"/>
            <a:ext cx="3809600" cy="541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30"/>
          <p:cNvSpPr txBox="1">
            <a:spLocks noGrp="1"/>
          </p:cNvSpPr>
          <p:nvPr>
            <p:ph type="subTitle" idx="4"/>
          </p:nvPr>
        </p:nvSpPr>
        <p:spPr>
          <a:xfrm>
            <a:off x="2124200" y="5406267"/>
            <a:ext cx="3821600" cy="541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30"/>
          <p:cNvSpPr txBox="1">
            <a:spLocks noGrp="1"/>
          </p:cNvSpPr>
          <p:nvPr>
            <p:ph type="subTitle" idx="5"/>
          </p:nvPr>
        </p:nvSpPr>
        <p:spPr>
          <a:xfrm flipH="1">
            <a:off x="7419543" y="3881501"/>
            <a:ext cx="3809600" cy="541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30"/>
          <p:cNvSpPr txBox="1">
            <a:spLocks noGrp="1"/>
          </p:cNvSpPr>
          <p:nvPr>
            <p:ph type="subTitle" idx="6"/>
          </p:nvPr>
        </p:nvSpPr>
        <p:spPr>
          <a:xfrm flipH="1">
            <a:off x="7424975" y="5406267"/>
            <a:ext cx="3809600" cy="541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30"/>
          <p:cNvSpPr txBox="1">
            <a:spLocks noGrp="1"/>
          </p:cNvSpPr>
          <p:nvPr>
            <p:ph type="subTitle" idx="7"/>
          </p:nvPr>
        </p:nvSpPr>
        <p:spPr>
          <a:xfrm>
            <a:off x="2124200" y="1814600"/>
            <a:ext cx="3821600" cy="541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9" name="Google Shape;239;p30"/>
          <p:cNvSpPr txBox="1">
            <a:spLocks noGrp="1"/>
          </p:cNvSpPr>
          <p:nvPr>
            <p:ph type="subTitle" idx="8"/>
          </p:nvPr>
        </p:nvSpPr>
        <p:spPr>
          <a:xfrm>
            <a:off x="2124200" y="3370441"/>
            <a:ext cx="3821600" cy="541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40" name="Google Shape;240;p30"/>
          <p:cNvSpPr txBox="1">
            <a:spLocks noGrp="1"/>
          </p:cNvSpPr>
          <p:nvPr>
            <p:ph type="subTitle" idx="9"/>
          </p:nvPr>
        </p:nvSpPr>
        <p:spPr>
          <a:xfrm flipH="1">
            <a:off x="7420973" y="1814600"/>
            <a:ext cx="3809600" cy="541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41" name="Google Shape;241;p30"/>
          <p:cNvSpPr txBox="1">
            <a:spLocks noGrp="1"/>
          </p:cNvSpPr>
          <p:nvPr>
            <p:ph type="subTitle" idx="13"/>
          </p:nvPr>
        </p:nvSpPr>
        <p:spPr>
          <a:xfrm>
            <a:off x="2124200" y="4895203"/>
            <a:ext cx="3821600" cy="541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42" name="Google Shape;242;p30"/>
          <p:cNvSpPr txBox="1">
            <a:spLocks noGrp="1"/>
          </p:cNvSpPr>
          <p:nvPr>
            <p:ph type="subTitle" idx="14"/>
          </p:nvPr>
        </p:nvSpPr>
        <p:spPr>
          <a:xfrm flipH="1">
            <a:off x="7419547" y="3370441"/>
            <a:ext cx="3809600" cy="541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43" name="Google Shape;243;p30"/>
          <p:cNvSpPr txBox="1">
            <a:spLocks noGrp="1"/>
          </p:cNvSpPr>
          <p:nvPr>
            <p:ph type="subTitle" idx="15"/>
          </p:nvPr>
        </p:nvSpPr>
        <p:spPr>
          <a:xfrm flipH="1">
            <a:off x="7416979" y="4895203"/>
            <a:ext cx="3809600" cy="541200"/>
          </a:xfrm>
          <a:prstGeom prst="rect">
            <a:avLst/>
          </a:prstGeom>
          <a:ln>
            <a:noFill/>
          </a:ln>
        </p:spPr>
        <p:txBody>
          <a:bodyPr spcFirstLastPara="1" wrap="square" lIns="91425" tIns="91425" rIns="77775" bIns="91425" anchor="t" anchorCtr="0">
            <a:noAutofit/>
          </a:bodyPr>
          <a:lstStyle>
            <a:lvl1pPr lvl="0"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44" name="Google Shape;244;p30"/>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245" name="Google Shape;245;p30"/>
          <p:cNvSpPr txBox="1">
            <a:spLocks noGrp="1"/>
          </p:cNvSpPr>
          <p:nvPr>
            <p:ph type="title"/>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cxnSp>
        <p:nvCxnSpPr>
          <p:cNvPr id="246" name="Google Shape;246;p30"/>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247" name="Google Shape;247;p30"/>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754017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48"/>
        <p:cNvGrpSpPr/>
        <p:nvPr/>
      </p:nvGrpSpPr>
      <p:grpSpPr>
        <a:xfrm>
          <a:off x="0" y="0"/>
          <a:ext cx="0" cy="0"/>
          <a:chOff x="0" y="0"/>
          <a:chExt cx="0" cy="0"/>
        </a:xfrm>
      </p:grpSpPr>
      <p:pic>
        <p:nvPicPr>
          <p:cNvPr id="249" name="Google Shape;249;p31"/>
          <p:cNvPicPr preferRelativeResize="0"/>
          <p:nvPr/>
        </p:nvPicPr>
        <p:blipFill rotWithShape="1">
          <a:blip r:embed="rId2">
            <a:alphaModFix/>
          </a:blip>
          <a:srcRect t="39" b="49"/>
          <a:stretch/>
        </p:blipFill>
        <p:spPr>
          <a:xfrm rot="10800000" flipH="1">
            <a:off x="5287" y="0"/>
            <a:ext cx="12181429" cy="6858003"/>
          </a:xfrm>
          <a:prstGeom prst="rect">
            <a:avLst/>
          </a:prstGeom>
          <a:noFill/>
          <a:ln>
            <a:noFill/>
          </a:ln>
        </p:spPr>
      </p:pic>
      <p:sp>
        <p:nvSpPr>
          <p:cNvPr id="250" name="Google Shape;250;p31"/>
          <p:cNvSpPr txBox="1">
            <a:spLocks noGrp="1"/>
          </p:cNvSpPr>
          <p:nvPr>
            <p:ph type="title" hasCustomPrompt="1"/>
          </p:nvPr>
        </p:nvSpPr>
        <p:spPr>
          <a:xfrm>
            <a:off x="1712767" y="668131"/>
            <a:ext cx="8768000" cy="9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000">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51" name="Google Shape;251;p31"/>
          <p:cNvSpPr txBox="1">
            <a:spLocks noGrp="1"/>
          </p:cNvSpPr>
          <p:nvPr>
            <p:ph type="subTitle" idx="1"/>
          </p:nvPr>
        </p:nvSpPr>
        <p:spPr>
          <a:xfrm>
            <a:off x="1712767" y="1645899"/>
            <a:ext cx="8768000" cy="5572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2" name="Google Shape;252;p31"/>
          <p:cNvSpPr txBox="1">
            <a:spLocks noGrp="1"/>
          </p:cNvSpPr>
          <p:nvPr>
            <p:ph type="title" idx="2" hasCustomPrompt="1"/>
          </p:nvPr>
        </p:nvSpPr>
        <p:spPr>
          <a:xfrm>
            <a:off x="1712000" y="2610631"/>
            <a:ext cx="8768000" cy="9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000">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53" name="Google Shape;253;p31"/>
          <p:cNvSpPr txBox="1">
            <a:spLocks noGrp="1"/>
          </p:cNvSpPr>
          <p:nvPr>
            <p:ph type="subTitle" idx="3"/>
          </p:nvPr>
        </p:nvSpPr>
        <p:spPr>
          <a:xfrm>
            <a:off x="1712000" y="3588399"/>
            <a:ext cx="8768000" cy="5572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 name="Google Shape;254;p31"/>
          <p:cNvSpPr txBox="1">
            <a:spLocks noGrp="1"/>
          </p:cNvSpPr>
          <p:nvPr>
            <p:ph type="title" idx="4" hasCustomPrompt="1"/>
          </p:nvPr>
        </p:nvSpPr>
        <p:spPr>
          <a:xfrm>
            <a:off x="1712000" y="4553164"/>
            <a:ext cx="8768000" cy="9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000">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55" name="Google Shape;255;p31"/>
          <p:cNvSpPr txBox="1">
            <a:spLocks noGrp="1"/>
          </p:cNvSpPr>
          <p:nvPr>
            <p:ph type="subTitle" idx="5"/>
          </p:nvPr>
        </p:nvSpPr>
        <p:spPr>
          <a:xfrm>
            <a:off x="1712000" y="5530932"/>
            <a:ext cx="8768000" cy="5572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6" name="Google Shape;256;p31"/>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257" name="Google Shape;257;p31"/>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258" name="Google Shape;258;p31"/>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290751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59"/>
        <p:cNvGrpSpPr/>
        <p:nvPr/>
      </p:nvGrpSpPr>
      <p:grpSpPr>
        <a:xfrm>
          <a:off x="0" y="0"/>
          <a:ext cx="0" cy="0"/>
          <a:chOff x="0" y="0"/>
          <a:chExt cx="0" cy="0"/>
        </a:xfrm>
      </p:grpSpPr>
      <p:pic>
        <p:nvPicPr>
          <p:cNvPr id="260" name="Google Shape;260;p32"/>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261" name="Google Shape;261;p32"/>
          <p:cNvSpPr txBox="1">
            <a:spLocks noGrp="1"/>
          </p:cNvSpPr>
          <p:nvPr>
            <p:ph type="title" hasCustomPrompt="1"/>
          </p:nvPr>
        </p:nvSpPr>
        <p:spPr>
          <a:xfrm flipH="1">
            <a:off x="1498100" y="2685943"/>
            <a:ext cx="2026000" cy="68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933" b="0">
                <a:latin typeface="Lexend Mega ExtraBold"/>
                <a:ea typeface="Lexend Mega ExtraBold"/>
                <a:cs typeface="Lexend Mega ExtraBold"/>
                <a:sym typeface="Lexend Mega ExtraBold"/>
              </a:defRPr>
            </a:lvl1pPr>
            <a:lvl2pPr lvl="1" algn="ctr" rtl="0">
              <a:spcBef>
                <a:spcPts val="0"/>
              </a:spcBef>
              <a:spcAft>
                <a:spcPts val="0"/>
              </a:spcAft>
              <a:buSzPts val="3200"/>
              <a:buNone/>
              <a:defRPr sz="4267"/>
            </a:lvl2pPr>
            <a:lvl3pPr lvl="2" algn="ctr" rtl="0">
              <a:spcBef>
                <a:spcPts val="0"/>
              </a:spcBef>
              <a:spcAft>
                <a:spcPts val="0"/>
              </a:spcAft>
              <a:buSzPts val="3200"/>
              <a:buNone/>
              <a:defRPr sz="4267"/>
            </a:lvl3pPr>
            <a:lvl4pPr lvl="3" algn="ctr" rtl="0">
              <a:spcBef>
                <a:spcPts val="0"/>
              </a:spcBef>
              <a:spcAft>
                <a:spcPts val="0"/>
              </a:spcAft>
              <a:buSzPts val="3200"/>
              <a:buNone/>
              <a:defRPr sz="4267"/>
            </a:lvl4pPr>
            <a:lvl5pPr lvl="4" algn="ctr" rtl="0">
              <a:spcBef>
                <a:spcPts val="0"/>
              </a:spcBef>
              <a:spcAft>
                <a:spcPts val="0"/>
              </a:spcAft>
              <a:buSzPts val="3200"/>
              <a:buNone/>
              <a:defRPr sz="4267"/>
            </a:lvl5pPr>
            <a:lvl6pPr lvl="5" algn="ctr" rtl="0">
              <a:spcBef>
                <a:spcPts val="0"/>
              </a:spcBef>
              <a:spcAft>
                <a:spcPts val="0"/>
              </a:spcAft>
              <a:buSzPts val="3200"/>
              <a:buNone/>
              <a:defRPr sz="4267"/>
            </a:lvl6pPr>
            <a:lvl7pPr lvl="6" algn="ctr" rtl="0">
              <a:spcBef>
                <a:spcPts val="0"/>
              </a:spcBef>
              <a:spcAft>
                <a:spcPts val="0"/>
              </a:spcAft>
              <a:buSzPts val="3200"/>
              <a:buNone/>
              <a:defRPr sz="4267"/>
            </a:lvl7pPr>
            <a:lvl8pPr lvl="7" algn="ctr" rtl="0">
              <a:spcBef>
                <a:spcPts val="0"/>
              </a:spcBef>
              <a:spcAft>
                <a:spcPts val="0"/>
              </a:spcAft>
              <a:buSzPts val="3200"/>
              <a:buNone/>
              <a:defRPr sz="4267"/>
            </a:lvl8pPr>
            <a:lvl9pPr lvl="8" algn="ctr" rtl="0">
              <a:spcBef>
                <a:spcPts val="0"/>
              </a:spcBef>
              <a:spcAft>
                <a:spcPts val="0"/>
              </a:spcAft>
              <a:buSzPts val="3200"/>
              <a:buNone/>
              <a:defRPr sz="4267"/>
            </a:lvl9pPr>
          </a:lstStyle>
          <a:p>
            <a:r>
              <a:t>xx%</a:t>
            </a:r>
          </a:p>
        </p:txBody>
      </p:sp>
      <p:sp>
        <p:nvSpPr>
          <p:cNvPr id="262" name="Google Shape;262;p32"/>
          <p:cNvSpPr txBox="1">
            <a:spLocks noGrp="1"/>
          </p:cNvSpPr>
          <p:nvPr>
            <p:ph type="title" idx="2" hasCustomPrompt="1"/>
          </p:nvPr>
        </p:nvSpPr>
        <p:spPr>
          <a:xfrm flipH="1">
            <a:off x="5083000" y="2685943"/>
            <a:ext cx="2026000" cy="68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933" b="0">
                <a:latin typeface="Lexend Mega ExtraBold"/>
                <a:ea typeface="Lexend Mega ExtraBold"/>
                <a:cs typeface="Lexend Mega ExtraBold"/>
                <a:sym typeface="Lexend Mega ExtraBold"/>
              </a:defRPr>
            </a:lvl1pPr>
            <a:lvl2pPr lvl="1" algn="ctr" rtl="0">
              <a:spcBef>
                <a:spcPts val="0"/>
              </a:spcBef>
              <a:spcAft>
                <a:spcPts val="0"/>
              </a:spcAft>
              <a:buSzPts val="3200"/>
              <a:buNone/>
              <a:defRPr sz="4267"/>
            </a:lvl2pPr>
            <a:lvl3pPr lvl="2" algn="ctr" rtl="0">
              <a:spcBef>
                <a:spcPts val="0"/>
              </a:spcBef>
              <a:spcAft>
                <a:spcPts val="0"/>
              </a:spcAft>
              <a:buSzPts val="3200"/>
              <a:buNone/>
              <a:defRPr sz="4267"/>
            </a:lvl3pPr>
            <a:lvl4pPr lvl="3" algn="ctr" rtl="0">
              <a:spcBef>
                <a:spcPts val="0"/>
              </a:spcBef>
              <a:spcAft>
                <a:spcPts val="0"/>
              </a:spcAft>
              <a:buSzPts val="3200"/>
              <a:buNone/>
              <a:defRPr sz="4267"/>
            </a:lvl4pPr>
            <a:lvl5pPr lvl="4" algn="ctr" rtl="0">
              <a:spcBef>
                <a:spcPts val="0"/>
              </a:spcBef>
              <a:spcAft>
                <a:spcPts val="0"/>
              </a:spcAft>
              <a:buSzPts val="3200"/>
              <a:buNone/>
              <a:defRPr sz="4267"/>
            </a:lvl5pPr>
            <a:lvl6pPr lvl="5" algn="ctr" rtl="0">
              <a:spcBef>
                <a:spcPts val="0"/>
              </a:spcBef>
              <a:spcAft>
                <a:spcPts val="0"/>
              </a:spcAft>
              <a:buSzPts val="3200"/>
              <a:buNone/>
              <a:defRPr sz="4267"/>
            </a:lvl6pPr>
            <a:lvl7pPr lvl="6" algn="ctr" rtl="0">
              <a:spcBef>
                <a:spcPts val="0"/>
              </a:spcBef>
              <a:spcAft>
                <a:spcPts val="0"/>
              </a:spcAft>
              <a:buSzPts val="3200"/>
              <a:buNone/>
              <a:defRPr sz="4267"/>
            </a:lvl7pPr>
            <a:lvl8pPr lvl="7" algn="ctr" rtl="0">
              <a:spcBef>
                <a:spcPts val="0"/>
              </a:spcBef>
              <a:spcAft>
                <a:spcPts val="0"/>
              </a:spcAft>
              <a:buSzPts val="3200"/>
              <a:buNone/>
              <a:defRPr sz="4267"/>
            </a:lvl8pPr>
            <a:lvl9pPr lvl="8" algn="ctr" rtl="0">
              <a:spcBef>
                <a:spcPts val="0"/>
              </a:spcBef>
              <a:spcAft>
                <a:spcPts val="0"/>
              </a:spcAft>
              <a:buSzPts val="3200"/>
              <a:buNone/>
              <a:defRPr sz="4267"/>
            </a:lvl9pPr>
          </a:lstStyle>
          <a:p>
            <a:r>
              <a:t>xx%</a:t>
            </a:r>
          </a:p>
        </p:txBody>
      </p:sp>
      <p:sp>
        <p:nvSpPr>
          <p:cNvPr id="263" name="Google Shape;263;p32"/>
          <p:cNvSpPr txBox="1">
            <a:spLocks noGrp="1"/>
          </p:cNvSpPr>
          <p:nvPr>
            <p:ph type="title" idx="3" hasCustomPrompt="1"/>
          </p:nvPr>
        </p:nvSpPr>
        <p:spPr>
          <a:xfrm>
            <a:off x="8670100" y="2685943"/>
            <a:ext cx="2026000" cy="68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933" b="0">
                <a:latin typeface="Lexend Mega ExtraBold"/>
                <a:ea typeface="Lexend Mega ExtraBold"/>
                <a:cs typeface="Lexend Mega ExtraBold"/>
                <a:sym typeface="Lexend Mega ExtraBold"/>
              </a:defRPr>
            </a:lvl1pPr>
            <a:lvl2pPr lvl="1" algn="ctr" rtl="0">
              <a:spcBef>
                <a:spcPts val="0"/>
              </a:spcBef>
              <a:spcAft>
                <a:spcPts val="0"/>
              </a:spcAft>
              <a:buSzPts val="3200"/>
              <a:buNone/>
              <a:defRPr sz="4267"/>
            </a:lvl2pPr>
            <a:lvl3pPr lvl="2" algn="ctr" rtl="0">
              <a:spcBef>
                <a:spcPts val="0"/>
              </a:spcBef>
              <a:spcAft>
                <a:spcPts val="0"/>
              </a:spcAft>
              <a:buSzPts val="3200"/>
              <a:buNone/>
              <a:defRPr sz="4267"/>
            </a:lvl3pPr>
            <a:lvl4pPr lvl="3" algn="ctr" rtl="0">
              <a:spcBef>
                <a:spcPts val="0"/>
              </a:spcBef>
              <a:spcAft>
                <a:spcPts val="0"/>
              </a:spcAft>
              <a:buSzPts val="3200"/>
              <a:buNone/>
              <a:defRPr sz="4267"/>
            </a:lvl4pPr>
            <a:lvl5pPr lvl="4" algn="ctr" rtl="0">
              <a:spcBef>
                <a:spcPts val="0"/>
              </a:spcBef>
              <a:spcAft>
                <a:spcPts val="0"/>
              </a:spcAft>
              <a:buSzPts val="3200"/>
              <a:buNone/>
              <a:defRPr sz="4267"/>
            </a:lvl5pPr>
            <a:lvl6pPr lvl="5" algn="ctr" rtl="0">
              <a:spcBef>
                <a:spcPts val="0"/>
              </a:spcBef>
              <a:spcAft>
                <a:spcPts val="0"/>
              </a:spcAft>
              <a:buSzPts val="3200"/>
              <a:buNone/>
              <a:defRPr sz="4267"/>
            </a:lvl6pPr>
            <a:lvl7pPr lvl="6" algn="ctr" rtl="0">
              <a:spcBef>
                <a:spcPts val="0"/>
              </a:spcBef>
              <a:spcAft>
                <a:spcPts val="0"/>
              </a:spcAft>
              <a:buSzPts val="3200"/>
              <a:buNone/>
              <a:defRPr sz="4267"/>
            </a:lvl7pPr>
            <a:lvl8pPr lvl="7" algn="ctr" rtl="0">
              <a:spcBef>
                <a:spcPts val="0"/>
              </a:spcBef>
              <a:spcAft>
                <a:spcPts val="0"/>
              </a:spcAft>
              <a:buSzPts val="3200"/>
              <a:buNone/>
              <a:defRPr sz="4267"/>
            </a:lvl8pPr>
            <a:lvl9pPr lvl="8" algn="ctr" rtl="0">
              <a:spcBef>
                <a:spcPts val="0"/>
              </a:spcBef>
              <a:spcAft>
                <a:spcPts val="0"/>
              </a:spcAft>
              <a:buSzPts val="3200"/>
              <a:buNone/>
              <a:defRPr sz="4267"/>
            </a:lvl9pPr>
          </a:lstStyle>
          <a:p>
            <a:r>
              <a:t>xx%</a:t>
            </a:r>
          </a:p>
        </p:txBody>
      </p:sp>
      <p:sp>
        <p:nvSpPr>
          <p:cNvPr id="264" name="Google Shape;264;p32"/>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sp>
        <p:nvSpPr>
          <p:cNvPr id="265" name="Google Shape;265;p32"/>
          <p:cNvSpPr txBox="1">
            <a:spLocks noGrp="1"/>
          </p:cNvSpPr>
          <p:nvPr>
            <p:ph type="title" idx="4"/>
          </p:nvPr>
        </p:nvSpPr>
        <p:spPr>
          <a:xfrm>
            <a:off x="960000" y="713333"/>
            <a:ext cx="10272000" cy="6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 name="Google Shape;266;p32"/>
          <p:cNvSpPr txBox="1">
            <a:spLocks noGrp="1"/>
          </p:cNvSpPr>
          <p:nvPr>
            <p:ph type="subTitle" idx="1"/>
          </p:nvPr>
        </p:nvSpPr>
        <p:spPr>
          <a:xfrm>
            <a:off x="971100" y="4364600"/>
            <a:ext cx="3080000" cy="562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67" name="Google Shape;267;p32"/>
          <p:cNvSpPr txBox="1">
            <a:spLocks noGrp="1"/>
          </p:cNvSpPr>
          <p:nvPr>
            <p:ph type="subTitle" idx="5"/>
          </p:nvPr>
        </p:nvSpPr>
        <p:spPr>
          <a:xfrm>
            <a:off x="971100" y="4965633"/>
            <a:ext cx="3080000" cy="11224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32"/>
          <p:cNvSpPr txBox="1">
            <a:spLocks noGrp="1"/>
          </p:cNvSpPr>
          <p:nvPr>
            <p:ph type="subTitle" idx="6"/>
          </p:nvPr>
        </p:nvSpPr>
        <p:spPr>
          <a:xfrm>
            <a:off x="4553800" y="4965632"/>
            <a:ext cx="3084400" cy="11224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32"/>
          <p:cNvSpPr txBox="1">
            <a:spLocks noGrp="1"/>
          </p:cNvSpPr>
          <p:nvPr>
            <p:ph type="subTitle" idx="7"/>
          </p:nvPr>
        </p:nvSpPr>
        <p:spPr>
          <a:xfrm>
            <a:off x="8140900" y="4965632"/>
            <a:ext cx="3084400" cy="11224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32"/>
          <p:cNvSpPr txBox="1">
            <a:spLocks noGrp="1"/>
          </p:cNvSpPr>
          <p:nvPr>
            <p:ph type="subTitle" idx="8"/>
          </p:nvPr>
        </p:nvSpPr>
        <p:spPr>
          <a:xfrm>
            <a:off x="4553800" y="4364600"/>
            <a:ext cx="3084400" cy="562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1" name="Google Shape;271;p32"/>
          <p:cNvSpPr txBox="1">
            <a:spLocks noGrp="1"/>
          </p:cNvSpPr>
          <p:nvPr>
            <p:ph type="subTitle" idx="9"/>
          </p:nvPr>
        </p:nvSpPr>
        <p:spPr>
          <a:xfrm>
            <a:off x="8140900" y="4364600"/>
            <a:ext cx="3084400" cy="562800"/>
          </a:xfrm>
          <a:prstGeom prst="rect">
            <a:avLst/>
          </a:prstGeom>
          <a:ln>
            <a:noFill/>
          </a:ln>
        </p:spPr>
        <p:txBody>
          <a:bodyPr spcFirstLastPara="1" wrap="square" lIns="91425" tIns="91425" rIns="77775" bIns="91425" anchor="t" anchorCtr="0">
            <a:noAutofit/>
          </a:bodyPr>
          <a:lstStyle>
            <a:lvl1pPr lvl="0" algn="ctr" rtl="0">
              <a:lnSpc>
                <a:spcPct val="100000"/>
              </a:lnSpc>
              <a:spcBef>
                <a:spcPts val="0"/>
              </a:spcBef>
              <a:spcAft>
                <a:spcPts val="0"/>
              </a:spcAft>
              <a:buClr>
                <a:schemeClr val="dk1"/>
              </a:buClr>
              <a:buSzPts val="2400"/>
              <a:buFont typeface="Bebas Neue"/>
              <a:buNone/>
              <a:defRPr sz="2533" b="1">
                <a:solidFill>
                  <a:schemeClr val="dk1"/>
                </a:solidFill>
                <a:latin typeface="Lexend Mega"/>
                <a:ea typeface="Lexend Mega"/>
                <a:cs typeface="Lexend Mega"/>
                <a:sym typeface="Lexend Meg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cxnSp>
        <p:nvCxnSpPr>
          <p:cNvPr id="272" name="Google Shape;272;p32"/>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273" name="Google Shape;273;p32"/>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470903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4"/>
        <p:cNvGrpSpPr/>
        <p:nvPr/>
      </p:nvGrpSpPr>
      <p:grpSpPr>
        <a:xfrm>
          <a:off x="0" y="0"/>
          <a:ext cx="0" cy="0"/>
          <a:chOff x="0" y="0"/>
          <a:chExt cx="0" cy="0"/>
        </a:xfrm>
      </p:grpSpPr>
      <p:pic>
        <p:nvPicPr>
          <p:cNvPr id="275" name="Google Shape;275;p33"/>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276" name="Google Shape;276;p33"/>
          <p:cNvSpPr txBox="1">
            <a:spLocks noGrp="1"/>
          </p:cNvSpPr>
          <p:nvPr>
            <p:ph type="ctrTitle"/>
          </p:nvPr>
        </p:nvSpPr>
        <p:spPr>
          <a:xfrm>
            <a:off x="2659000" y="696000"/>
            <a:ext cx="6874000" cy="127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74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7" name="Google Shape;277;p33"/>
          <p:cNvSpPr txBox="1">
            <a:spLocks noGrp="1"/>
          </p:cNvSpPr>
          <p:nvPr>
            <p:ph type="subTitle" idx="1"/>
          </p:nvPr>
        </p:nvSpPr>
        <p:spPr>
          <a:xfrm>
            <a:off x="3233400" y="2297833"/>
            <a:ext cx="5725200" cy="16388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78" name="Google Shape;278;p33"/>
          <p:cNvSpPr txBox="1">
            <a:spLocks noGrp="1"/>
          </p:cNvSpPr>
          <p:nvPr>
            <p:ph type="sldNum" idx="12"/>
          </p:nvPr>
        </p:nvSpPr>
        <p:spPr>
          <a:xfrm>
            <a:off x="10299733"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279" name="Google Shape;279;p33"/>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cxnSp>
        <p:nvCxnSpPr>
          <p:cNvPr id="280" name="Google Shape;280;p33"/>
          <p:cNvCxnSpPr/>
          <p:nvPr/>
        </p:nvCxnSpPr>
        <p:spPr>
          <a:xfrm>
            <a:off x="2417633" y="521933"/>
            <a:ext cx="8812400" cy="0"/>
          </a:xfrm>
          <a:prstGeom prst="straightConnector1">
            <a:avLst/>
          </a:prstGeom>
          <a:noFill/>
          <a:ln w="19050" cap="flat" cmpd="sng">
            <a:solidFill>
              <a:schemeClr val="dk1"/>
            </a:solidFill>
            <a:prstDash val="solid"/>
            <a:round/>
            <a:headEnd type="none" w="med" len="med"/>
            <a:tailEnd type="none" w="med" len="med"/>
          </a:ln>
        </p:spPr>
      </p:cxnSp>
      <p:sp>
        <p:nvSpPr>
          <p:cNvPr id="281" name="Google Shape;281;p33"/>
          <p:cNvSpPr txBox="1"/>
          <p:nvPr/>
        </p:nvSpPr>
        <p:spPr>
          <a:xfrm>
            <a:off x="2778000" y="5049667"/>
            <a:ext cx="6636000" cy="7388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1"/>
                </a:solidFill>
                <a:latin typeface="Open Sans"/>
                <a:ea typeface="Open Sans"/>
                <a:cs typeface="Open Sans"/>
                <a:sym typeface="Open Sans"/>
              </a:rPr>
              <a:t>CREDITS: This presentation template was created by </a:t>
            </a:r>
            <a:r>
              <a:rPr lang="en" sz="16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Slidesgo</a:t>
            </a:r>
            <a:r>
              <a:rPr lang="en" sz="1600">
                <a:solidFill>
                  <a:schemeClr val="dk1"/>
                </a:solidFill>
                <a:latin typeface="Open Sans"/>
                <a:ea typeface="Open Sans"/>
                <a:cs typeface="Open Sans"/>
                <a:sym typeface="Open Sans"/>
              </a:rPr>
              <a:t>, including icons by </a:t>
            </a:r>
            <a:r>
              <a:rPr lang="en" sz="16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Flaticon</a:t>
            </a:r>
            <a:r>
              <a:rPr lang="en" sz="1600" b="1">
                <a:solidFill>
                  <a:schemeClr val="dk1"/>
                </a:solidFill>
                <a:latin typeface="Open Sans"/>
                <a:ea typeface="Open Sans"/>
                <a:cs typeface="Open Sans"/>
                <a:sym typeface="Open Sans"/>
              </a:rPr>
              <a:t> </a:t>
            </a:r>
            <a:r>
              <a:rPr lang="en" sz="1600">
                <a:solidFill>
                  <a:schemeClr val="dk1"/>
                </a:solidFill>
                <a:latin typeface="Open Sans"/>
                <a:ea typeface="Open Sans"/>
                <a:cs typeface="Open Sans"/>
                <a:sym typeface="Open Sans"/>
              </a:rPr>
              <a:t>and infographics &amp; images by </a:t>
            </a:r>
            <a:r>
              <a:rPr lang="en" sz="1600" b="1">
                <a:solidFill>
                  <a:schemeClr val="dk1"/>
                </a:solidFill>
                <a:uFill>
                  <a:noFill/>
                </a:uFill>
                <a:latin typeface="Open Sans"/>
                <a:ea typeface="Open Sans"/>
                <a:cs typeface="Open Sans"/>
                <a:sym typeface="Open Sans"/>
                <a:hlinkClick r:id="rId5">
                  <a:extLst>
                    <a:ext uri="{A12FA001-AC4F-418D-AE19-62706E023703}">
                      <ahyp:hlinkClr xmlns:ahyp="http://schemas.microsoft.com/office/drawing/2018/hyperlinkcolor" xmlns="" val="tx"/>
                    </a:ext>
                  </a:extLst>
                </a:hlinkClick>
              </a:rPr>
              <a:t>Freepik</a:t>
            </a:r>
            <a:endParaRPr sz="1600" b="1">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4180983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5293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4"/>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284" name="Google Shape;284;p34"/>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lt1"/>
                </a:solidFill>
                <a:latin typeface="Lexend Mega"/>
                <a:ea typeface="Lexend Mega"/>
                <a:cs typeface="Lexend Mega"/>
                <a:sym typeface="Lexend Mega"/>
              </a:defRPr>
            </a:lvl1pPr>
            <a:lvl2pPr lvl="1" algn="r" rtl="0">
              <a:buNone/>
              <a:defRPr>
                <a:solidFill>
                  <a:schemeClr val="lt1"/>
                </a:solidFill>
                <a:latin typeface="Lexend Mega"/>
                <a:ea typeface="Lexend Mega"/>
                <a:cs typeface="Lexend Mega"/>
                <a:sym typeface="Lexend Mega"/>
              </a:defRPr>
            </a:lvl2pPr>
            <a:lvl3pPr lvl="2" algn="r" rtl="0">
              <a:buNone/>
              <a:defRPr>
                <a:solidFill>
                  <a:schemeClr val="lt1"/>
                </a:solidFill>
                <a:latin typeface="Lexend Mega"/>
                <a:ea typeface="Lexend Mega"/>
                <a:cs typeface="Lexend Mega"/>
                <a:sym typeface="Lexend Mega"/>
              </a:defRPr>
            </a:lvl3pPr>
            <a:lvl4pPr lvl="3" algn="r" rtl="0">
              <a:buNone/>
              <a:defRPr>
                <a:solidFill>
                  <a:schemeClr val="lt1"/>
                </a:solidFill>
                <a:latin typeface="Lexend Mega"/>
                <a:ea typeface="Lexend Mega"/>
                <a:cs typeface="Lexend Mega"/>
                <a:sym typeface="Lexend Mega"/>
              </a:defRPr>
            </a:lvl4pPr>
            <a:lvl5pPr lvl="4" algn="r" rtl="0">
              <a:buNone/>
              <a:defRPr>
                <a:solidFill>
                  <a:schemeClr val="lt1"/>
                </a:solidFill>
                <a:latin typeface="Lexend Mega"/>
                <a:ea typeface="Lexend Mega"/>
                <a:cs typeface="Lexend Mega"/>
                <a:sym typeface="Lexend Mega"/>
              </a:defRPr>
            </a:lvl5pPr>
            <a:lvl6pPr lvl="5" algn="r" rtl="0">
              <a:buNone/>
              <a:defRPr>
                <a:solidFill>
                  <a:schemeClr val="lt1"/>
                </a:solidFill>
                <a:latin typeface="Lexend Mega"/>
                <a:ea typeface="Lexend Mega"/>
                <a:cs typeface="Lexend Mega"/>
                <a:sym typeface="Lexend Mega"/>
              </a:defRPr>
            </a:lvl6pPr>
            <a:lvl7pPr lvl="6" algn="r" rtl="0">
              <a:buNone/>
              <a:defRPr>
                <a:solidFill>
                  <a:schemeClr val="lt1"/>
                </a:solidFill>
                <a:latin typeface="Lexend Mega"/>
                <a:ea typeface="Lexend Mega"/>
                <a:cs typeface="Lexend Mega"/>
                <a:sym typeface="Lexend Mega"/>
              </a:defRPr>
            </a:lvl7pPr>
            <a:lvl8pPr lvl="7" algn="r" rtl="0">
              <a:buNone/>
              <a:defRPr>
                <a:solidFill>
                  <a:schemeClr val="lt1"/>
                </a:solidFill>
                <a:latin typeface="Lexend Mega"/>
                <a:ea typeface="Lexend Mega"/>
                <a:cs typeface="Lexend Mega"/>
                <a:sym typeface="Lexend Mega"/>
              </a:defRPr>
            </a:lvl8pPr>
            <a:lvl9pPr lvl="8" algn="r" rtl="0">
              <a:buNone/>
              <a:defRPr>
                <a:solidFill>
                  <a:schemeClr val="lt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285" name="Google Shape;285;p34"/>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286" name="Google Shape;286;p34"/>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cxnSp>
        <p:nvCxnSpPr>
          <p:cNvPr id="287" name="Google Shape;287;p34"/>
          <p:cNvCxnSpPr/>
          <p:nvPr/>
        </p:nvCxnSpPr>
        <p:spPr>
          <a:xfrm>
            <a:off x="959800" y="1474100"/>
            <a:ext cx="102724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594132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8"/>
        <p:cNvGrpSpPr/>
        <p:nvPr/>
      </p:nvGrpSpPr>
      <p:grpSpPr>
        <a:xfrm>
          <a:off x="0" y="0"/>
          <a:ext cx="0" cy="0"/>
          <a:chOff x="0" y="0"/>
          <a:chExt cx="0" cy="0"/>
        </a:xfrm>
      </p:grpSpPr>
      <p:pic>
        <p:nvPicPr>
          <p:cNvPr id="289" name="Google Shape;289;p35"/>
          <p:cNvPicPr preferRelativeResize="0"/>
          <p:nvPr/>
        </p:nvPicPr>
        <p:blipFill rotWithShape="1">
          <a:blip r:embed="rId2">
            <a:alphaModFix/>
          </a:blip>
          <a:srcRect t="39" b="49"/>
          <a:stretch/>
        </p:blipFill>
        <p:spPr>
          <a:xfrm flipH="1">
            <a:off x="5287" y="0"/>
            <a:ext cx="12181429" cy="6858003"/>
          </a:xfrm>
          <a:prstGeom prst="rect">
            <a:avLst/>
          </a:prstGeom>
          <a:noFill/>
          <a:ln>
            <a:noFill/>
          </a:ln>
        </p:spPr>
      </p:pic>
      <p:sp>
        <p:nvSpPr>
          <p:cNvPr id="290" name="Google Shape;290;p35"/>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291" name="Google Shape;291;p35"/>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292" name="Google Shape;292;p35"/>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cxnSp>
        <p:nvCxnSpPr>
          <p:cNvPr id="293" name="Google Shape;293;p35"/>
          <p:cNvCxnSpPr/>
          <p:nvPr/>
        </p:nvCxnSpPr>
        <p:spPr>
          <a:xfrm>
            <a:off x="959800" y="1474100"/>
            <a:ext cx="102724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7060089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
        <p:cNvGrpSpPr/>
        <p:nvPr/>
      </p:nvGrpSpPr>
      <p:grpSpPr>
        <a:xfrm>
          <a:off x="0" y="0"/>
          <a:ext cx="0" cy="0"/>
          <a:chOff x="0" y="0"/>
          <a:chExt cx="0" cy="0"/>
        </a:xfrm>
      </p:grpSpPr>
      <p:pic>
        <p:nvPicPr>
          <p:cNvPr id="295" name="Google Shape;295;p36"/>
          <p:cNvPicPr preferRelativeResize="0"/>
          <p:nvPr/>
        </p:nvPicPr>
        <p:blipFill rotWithShape="1">
          <a:blip r:embed="rId2">
            <a:alphaModFix/>
          </a:blip>
          <a:srcRect t="39" b="49"/>
          <a:stretch/>
        </p:blipFill>
        <p:spPr>
          <a:xfrm rot="10800000" flipH="1">
            <a:off x="5287" y="0"/>
            <a:ext cx="12181429" cy="6858003"/>
          </a:xfrm>
          <a:prstGeom prst="rect">
            <a:avLst/>
          </a:prstGeom>
          <a:noFill/>
          <a:ln>
            <a:noFill/>
          </a:ln>
        </p:spPr>
      </p:pic>
      <p:sp>
        <p:nvSpPr>
          <p:cNvPr id="296" name="Google Shape;296;p36"/>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297" name="Google Shape;297;p36"/>
          <p:cNvCxnSpPr/>
          <p:nvPr/>
        </p:nvCxnSpPr>
        <p:spPr>
          <a:xfrm>
            <a:off x="957700" y="521933"/>
            <a:ext cx="10272400" cy="0"/>
          </a:xfrm>
          <a:prstGeom prst="straightConnector1">
            <a:avLst/>
          </a:prstGeom>
          <a:noFill/>
          <a:ln w="19050" cap="flat" cmpd="sng">
            <a:solidFill>
              <a:schemeClr val="dk1"/>
            </a:solidFill>
            <a:prstDash val="solid"/>
            <a:round/>
            <a:headEnd type="none" w="med" len="med"/>
            <a:tailEnd type="none" w="med" len="med"/>
          </a:ln>
        </p:spPr>
      </p:cxnSp>
      <p:cxnSp>
        <p:nvCxnSpPr>
          <p:cNvPr id="298" name="Google Shape;298;p36"/>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4890137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99"/>
        <p:cNvGrpSpPr/>
        <p:nvPr/>
      </p:nvGrpSpPr>
      <p:grpSpPr>
        <a:xfrm>
          <a:off x="0" y="0"/>
          <a:ext cx="0" cy="0"/>
          <a:chOff x="0" y="0"/>
          <a:chExt cx="0" cy="0"/>
        </a:xfrm>
      </p:grpSpPr>
      <p:pic>
        <p:nvPicPr>
          <p:cNvPr id="300" name="Google Shape;300;p37"/>
          <p:cNvPicPr preferRelativeResize="0"/>
          <p:nvPr/>
        </p:nvPicPr>
        <p:blipFill rotWithShape="1">
          <a:blip r:embed="rId2">
            <a:alphaModFix/>
          </a:blip>
          <a:srcRect t="39" b="49"/>
          <a:stretch/>
        </p:blipFill>
        <p:spPr>
          <a:xfrm rot="10800000">
            <a:off x="5287" y="0"/>
            <a:ext cx="12181429" cy="6858003"/>
          </a:xfrm>
          <a:prstGeom prst="rect">
            <a:avLst/>
          </a:prstGeom>
          <a:noFill/>
          <a:ln>
            <a:noFill/>
          </a:ln>
        </p:spPr>
      </p:pic>
      <p:sp>
        <p:nvSpPr>
          <p:cNvPr id="301" name="Google Shape;301;p37"/>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302" name="Google Shape;302;p37"/>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cxnSp>
        <p:nvCxnSpPr>
          <p:cNvPr id="303" name="Google Shape;303;p37"/>
          <p:cNvCxnSpPr/>
          <p:nvPr/>
        </p:nvCxnSpPr>
        <p:spPr>
          <a:xfrm>
            <a:off x="2417633" y="521933"/>
            <a:ext cx="88124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664842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377" indent="0" algn="ctr">
              <a:buNone/>
              <a:defRPr>
                <a:solidFill>
                  <a:schemeClr val="tx1">
                    <a:tint val="75000"/>
                  </a:schemeClr>
                </a:solidFill>
              </a:defRPr>
            </a:lvl2pPr>
            <a:lvl3pPr marL="1218755" indent="0" algn="ctr">
              <a:buNone/>
              <a:defRPr>
                <a:solidFill>
                  <a:schemeClr val="tx1">
                    <a:tint val="75000"/>
                  </a:schemeClr>
                </a:solidFill>
              </a:defRPr>
            </a:lvl3pPr>
            <a:lvl4pPr marL="1828129" indent="0" algn="ctr">
              <a:buNone/>
              <a:defRPr>
                <a:solidFill>
                  <a:schemeClr val="tx1">
                    <a:tint val="75000"/>
                  </a:schemeClr>
                </a:solidFill>
              </a:defRPr>
            </a:lvl4pPr>
            <a:lvl5pPr marL="2437506" indent="0" algn="ctr">
              <a:buNone/>
              <a:defRPr>
                <a:solidFill>
                  <a:schemeClr val="tx1">
                    <a:tint val="75000"/>
                  </a:schemeClr>
                </a:solidFill>
              </a:defRPr>
            </a:lvl5pPr>
            <a:lvl6pPr marL="3046882" indent="0" algn="ctr">
              <a:buNone/>
              <a:defRPr>
                <a:solidFill>
                  <a:schemeClr val="tx1">
                    <a:tint val="75000"/>
                  </a:schemeClr>
                </a:solidFill>
              </a:defRPr>
            </a:lvl6pPr>
            <a:lvl7pPr marL="3656259" indent="0" algn="ctr">
              <a:buNone/>
              <a:defRPr>
                <a:solidFill>
                  <a:schemeClr val="tx1">
                    <a:tint val="75000"/>
                  </a:schemeClr>
                </a:solidFill>
              </a:defRPr>
            </a:lvl7pPr>
            <a:lvl8pPr marL="4265635" indent="0" algn="ctr">
              <a:buNone/>
              <a:defRPr>
                <a:solidFill>
                  <a:schemeClr val="tx1">
                    <a:tint val="75000"/>
                  </a:schemeClr>
                </a:solidFill>
              </a:defRPr>
            </a:lvl8pPr>
            <a:lvl9pPr marL="48750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088">
              <a:defRPr/>
            </a:pPr>
            <a:fld id="{406E9206-D2D6-4057-92D4-39C87A03E66D}" type="datetime1">
              <a:rPr lang="en-US" altLang="zh-CN" smtClean="0">
                <a:solidFill>
                  <a:prstClr val="black">
                    <a:tint val="75000"/>
                  </a:prstClr>
                </a:solidFill>
              </a:rPr>
              <a:pPr defTabSz="914088">
                <a:defRPr/>
              </a:pPr>
              <a:t>17/8/2024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269841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C052E9E1-D97D-4C90-BB96-FA1ED58B786F}" type="datetime1">
              <a:rPr lang="en-US" altLang="zh-CN" smtClean="0">
                <a:solidFill>
                  <a:prstClr val="black">
                    <a:tint val="75000"/>
                  </a:prstClr>
                </a:solidFill>
              </a:rPr>
              <a:pPr defTabSz="914088">
                <a:defRPr/>
              </a:pPr>
              <a:t>17/8/2024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467390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699">
                <a:solidFill>
                  <a:schemeClr val="tx1">
                    <a:tint val="75000"/>
                  </a:schemeClr>
                </a:solidFill>
              </a:defRPr>
            </a:lvl1pPr>
            <a:lvl2pPr marL="609377" indent="0">
              <a:buNone/>
              <a:defRPr sz="2400">
                <a:solidFill>
                  <a:schemeClr val="tx1">
                    <a:tint val="75000"/>
                  </a:schemeClr>
                </a:solidFill>
              </a:defRPr>
            </a:lvl2pPr>
            <a:lvl3pPr marL="1218755" indent="0">
              <a:buNone/>
              <a:defRPr sz="2200">
                <a:solidFill>
                  <a:schemeClr val="tx1">
                    <a:tint val="75000"/>
                  </a:schemeClr>
                </a:solidFill>
              </a:defRPr>
            </a:lvl3pPr>
            <a:lvl4pPr marL="1828129" indent="0">
              <a:buNone/>
              <a:defRPr sz="1900">
                <a:solidFill>
                  <a:schemeClr val="tx1">
                    <a:tint val="75000"/>
                  </a:schemeClr>
                </a:solidFill>
              </a:defRPr>
            </a:lvl4pPr>
            <a:lvl5pPr marL="2437506" indent="0">
              <a:buNone/>
              <a:defRPr sz="1900">
                <a:solidFill>
                  <a:schemeClr val="tx1">
                    <a:tint val="75000"/>
                  </a:schemeClr>
                </a:solidFill>
              </a:defRPr>
            </a:lvl5pPr>
            <a:lvl6pPr marL="3046882" indent="0">
              <a:buNone/>
              <a:defRPr sz="1900">
                <a:solidFill>
                  <a:schemeClr val="tx1">
                    <a:tint val="75000"/>
                  </a:schemeClr>
                </a:solidFill>
              </a:defRPr>
            </a:lvl6pPr>
            <a:lvl7pPr marL="3656259" indent="0">
              <a:buNone/>
              <a:defRPr sz="1900">
                <a:solidFill>
                  <a:schemeClr val="tx1">
                    <a:tint val="75000"/>
                  </a:schemeClr>
                </a:solidFill>
              </a:defRPr>
            </a:lvl7pPr>
            <a:lvl8pPr marL="4265635" indent="0">
              <a:buNone/>
              <a:defRPr sz="1900">
                <a:solidFill>
                  <a:schemeClr val="tx1">
                    <a:tint val="75000"/>
                  </a:schemeClr>
                </a:solidFill>
              </a:defRPr>
            </a:lvl8pPr>
            <a:lvl9pPr marL="4875011"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088">
              <a:defRPr/>
            </a:pPr>
            <a:fld id="{814779EE-1E16-4CC5-A459-C716090F6017}" type="datetime1">
              <a:rPr lang="en-US" altLang="zh-CN" smtClean="0">
                <a:solidFill>
                  <a:prstClr val="black">
                    <a:tint val="75000"/>
                  </a:prstClr>
                </a:solidFill>
              </a:rPr>
              <a:pPr defTabSz="914088">
                <a:defRPr/>
              </a:pPr>
              <a:t>17/8/2024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446973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088">
              <a:defRPr/>
            </a:pPr>
            <a:fld id="{A3311C9F-D64E-4824-A709-CF61DE4E0BDD}" type="datetime1">
              <a:rPr lang="en-US" altLang="zh-CN" smtClean="0">
                <a:solidFill>
                  <a:prstClr val="black">
                    <a:tint val="75000"/>
                  </a:prstClr>
                </a:solidFill>
              </a:rPr>
              <a:pPr defTabSz="914088">
                <a:defRPr/>
              </a:pPr>
              <a:t>17/8/2024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183107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7"/>
            <a:ext cx="5386917" cy="639763"/>
          </a:xfrm>
        </p:spPr>
        <p:txBody>
          <a:bodyPr anchor="b"/>
          <a:lstStyle>
            <a:lvl1pPr marL="0" indent="0">
              <a:buNone/>
              <a:defRPr sz="3199" b="1"/>
            </a:lvl1pPr>
            <a:lvl2pPr marL="609377" indent="0">
              <a:buNone/>
              <a:defRPr sz="2699" b="1"/>
            </a:lvl2pPr>
            <a:lvl3pPr marL="1218755" indent="0">
              <a:buNone/>
              <a:defRPr sz="2400" b="1"/>
            </a:lvl3pPr>
            <a:lvl4pPr marL="1828129" indent="0">
              <a:buNone/>
              <a:defRPr sz="2200" b="1"/>
            </a:lvl4pPr>
            <a:lvl5pPr marL="2437506" indent="0">
              <a:buNone/>
              <a:defRPr sz="2200" b="1"/>
            </a:lvl5pPr>
            <a:lvl6pPr marL="3046882" indent="0">
              <a:buNone/>
              <a:defRPr sz="2200" b="1"/>
            </a:lvl6pPr>
            <a:lvl7pPr marL="3656259" indent="0">
              <a:buNone/>
              <a:defRPr sz="2200" b="1"/>
            </a:lvl7pPr>
            <a:lvl8pPr marL="4265635" indent="0">
              <a:buNone/>
              <a:defRPr sz="2200" b="1"/>
            </a:lvl8pPr>
            <a:lvl9pPr marL="4875011"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3"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3199" b="1"/>
            </a:lvl1pPr>
            <a:lvl2pPr marL="609377" indent="0">
              <a:buNone/>
              <a:defRPr sz="2699" b="1"/>
            </a:lvl2pPr>
            <a:lvl3pPr marL="1218755" indent="0">
              <a:buNone/>
              <a:defRPr sz="2400" b="1"/>
            </a:lvl3pPr>
            <a:lvl4pPr marL="1828129" indent="0">
              <a:buNone/>
              <a:defRPr sz="2200" b="1"/>
            </a:lvl4pPr>
            <a:lvl5pPr marL="2437506" indent="0">
              <a:buNone/>
              <a:defRPr sz="2200" b="1"/>
            </a:lvl5pPr>
            <a:lvl6pPr marL="3046882" indent="0">
              <a:buNone/>
              <a:defRPr sz="2200" b="1"/>
            </a:lvl6pPr>
            <a:lvl7pPr marL="3656259" indent="0">
              <a:buNone/>
              <a:defRPr sz="2200" b="1"/>
            </a:lvl7pPr>
            <a:lvl8pPr marL="4265635" indent="0">
              <a:buNone/>
              <a:defRPr sz="2200" b="1"/>
            </a:lvl8pPr>
            <a:lvl9pPr marL="4875011"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7"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088">
              <a:defRPr/>
            </a:pPr>
            <a:fld id="{0A4318BD-B3C6-4D4B-B871-C29490A2E55A}" type="datetime1">
              <a:rPr lang="en-US" altLang="zh-CN" smtClean="0">
                <a:solidFill>
                  <a:prstClr val="black">
                    <a:tint val="75000"/>
                  </a:prstClr>
                </a:solidFill>
              </a:rPr>
              <a:pPr defTabSz="914088">
                <a:defRPr/>
              </a:pPr>
              <a:t>17/8/2024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582196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088">
              <a:defRPr/>
            </a:pPr>
            <a:fld id="{E14CAFC4-799C-4CDE-B92B-8C262F06CF3E}" type="datetime1">
              <a:rPr lang="en-US" altLang="zh-CN" smtClean="0">
                <a:solidFill>
                  <a:prstClr val="black">
                    <a:tint val="75000"/>
                  </a:prstClr>
                </a:solidFill>
              </a:rPr>
              <a:pPr defTabSz="914088">
                <a:defRPr/>
              </a:pPr>
              <a:t>17/8/2024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52720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7109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7" y="1031259"/>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61" y="6451904"/>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088">
              <a:defRPr/>
            </a:pPr>
            <a:fld id="{3E729073-8FFE-4F18-B513-07581FC6638E}" type="datetime1">
              <a:rPr lang="en-US" altLang="zh-CN" smtClean="0">
                <a:solidFill>
                  <a:prstClr val="black">
                    <a:tint val="75000"/>
                  </a:prstClr>
                </a:solidFill>
              </a:rPr>
              <a:pPr defTabSz="914088">
                <a:defRPr/>
              </a:pPr>
              <a:t>17/8/2024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7802831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011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1"/>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5" y="273057"/>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9"/>
            <a:ext cx="4011084" cy="4691063"/>
          </a:xfrm>
        </p:spPr>
        <p:txBody>
          <a:bodyPr/>
          <a:lstStyle>
            <a:lvl1pPr marL="0" indent="0">
              <a:buNone/>
              <a:defRPr sz="1900"/>
            </a:lvl1pPr>
            <a:lvl2pPr marL="609377" indent="0">
              <a:buNone/>
              <a:defRPr sz="1600"/>
            </a:lvl2pPr>
            <a:lvl3pPr marL="1218755" indent="0">
              <a:buNone/>
              <a:defRPr sz="1400"/>
            </a:lvl3pPr>
            <a:lvl4pPr marL="1828129" indent="0">
              <a:buNone/>
              <a:defRPr sz="1200"/>
            </a:lvl4pPr>
            <a:lvl5pPr marL="2437506" indent="0">
              <a:buNone/>
              <a:defRPr sz="1200"/>
            </a:lvl5pPr>
            <a:lvl6pPr marL="3046882" indent="0">
              <a:buNone/>
              <a:defRPr sz="1200"/>
            </a:lvl6pPr>
            <a:lvl7pPr marL="3656259" indent="0">
              <a:buNone/>
              <a:defRPr sz="1200"/>
            </a:lvl7pPr>
            <a:lvl8pPr marL="4265635" indent="0">
              <a:buNone/>
              <a:defRPr sz="1200"/>
            </a:lvl8pPr>
            <a:lvl9pPr marL="487501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88">
              <a:defRPr/>
            </a:pPr>
            <a:fld id="{43C7FCF6-76BD-4495-B08F-4C059D2BA31F}" type="datetime1">
              <a:rPr lang="en-US" altLang="zh-CN" smtClean="0">
                <a:solidFill>
                  <a:prstClr val="black">
                    <a:tint val="75000"/>
                  </a:prstClr>
                </a:solidFill>
              </a:rPr>
              <a:pPr defTabSz="914088">
                <a:defRPr/>
              </a:pPr>
              <a:t>17/8/2024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4123143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377" indent="0">
              <a:buNone/>
              <a:defRPr sz="3799"/>
            </a:lvl2pPr>
            <a:lvl3pPr marL="1218755" indent="0">
              <a:buNone/>
              <a:defRPr sz="3199"/>
            </a:lvl3pPr>
            <a:lvl4pPr marL="1828129" indent="0">
              <a:buNone/>
              <a:defRPr sz="2699"/>
            </a:lvl4pPr>
            <a:lvl5pPr marL="2437506" indent="0">
              <a:buNone/>
              <a:defRPr sz="2699"/>
            </a:lvl5pPr>
            <a:lvl6pPr marL="3046882" indent="0">
              <a:buNone/>
              <a:defRPr sz="2699"/>
            </a:lvl6pPr>
            <a:lvl7pPr marL="3656259" indent="0">
              <a:buNone/>
              <a:defRPr sz="2699"/>
            </a:lvl7pPr>
            <a:lvl8pPr marL="4265635" indent="0">
              <a:buNone/>
              <a:defRPr sz="2699"/>
            </a:lvl8pPr>
            <a:lvl9pPr marL="4875011" indent="0">
              <a:buNone/>
              <a:defRPr sz="2699"/>
            </a:lvl9pPr>
          </a:lstStyle>
          <a:p>
            <a:endParaRPr lang="en-US" dirty="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900"/>
            </a:lvl1pPr>
            <a:lvl2pPr marL="609377" indent="0">
              <a:buNone/>
              <a:defRPr sz="1600"/>
            </a:lvl2pPr>
            <a:lvl3pPr marL="1218755" indent="0">
              <a:buNone/>
              <a:defRPr sz="1400"/>
            </a:lvl3pPr>
            <a:lvl4pPr marL="1828129" indent="0">
              <a:buNone/>
              <a:defRPr sz="1200"/>
            </a:lvl4pPr>
            <a:lvl5pPr marL="2437506" indent="0">
              <a:buNone/>
              <a:defRPr sz="1200"/>
            </a:lvl5pPr>
            <a:lvl6pPr marL="3046882" indent="0">
              <a:buNone/>
              <a:defRPr sz="1200"/>
            </a:lvl6pPr>
            <a:lvl7pPr marL="3656259" indent="0">
              <a:buNone/>
              <a:defRPr sz="1200"/>
            </a:lvl7pPr>
            <a:lvl8pPr marL="4265635" indent="0">
              <a:buNone/>
              <a:defRPr sz="1200"/>
            </a:lvl8pPr>
            <a:lvl9pPr marL="487501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88">
              <a:defRPr/>
            </a:pPr>
            <a:fld id="{E257577C-F53D-4BB9-9408-EB84DEB3CD80}" type="datetime1">
              <a:rPr lang="en-US" altLang="zh-CN" smtClean="0">
                <a:solidFill>
                  <a:prstClr val="black">
                    <a:tint val="75000"/>
                  </a:prstClr>
                </a:solidFill>
              </a:rPr>
              <a:pPr defTabSz="914088">
                <a:defRPr/>
              </a:pPr>
              <a:t>17/8/2024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10894571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77D58058-BD14-4845-947D-4A9B79A00D09}" type="datetime1">
              <a:rPr lang="en-US" altLang="zh-CN" smtClean="0">
                <a:solidFill>
                  <a:prstClr val="black">
                    <a:tint val="75000"/>
                  </a:prstClr>
                </a:solidFill>
              </a:rPr>
              <a:pPr defTabSz="914088">
                <a:defRPr/>
              </a:pPr>
              <a:t>17/8/2024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5219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18ECB469-C949-4E3F-B0CB-0C15DA7B7F92}" type="datetime1">
              <a:rPr lang="en-US" altLang="zh-CN" smtClean="0">
                <a:solidFill>
                  <a:prstClr val="black">
                    <a:tint val="75000"/>
                  </a:prstClr>
                </a:solidFill>
              </a:rPr>
              <a:pPr defTabSz="914088">
                <a:defRPr/>
              </a:pPr>
              <a:t>17/8/2024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1928268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5"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7"/>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08">
              <a:defRPr/>
            </a:pPr>
            <a:fld id="{00000000-1234-1234-1234-123412341234}" type="slidenum">
              <a:rPr lang="en" smtClean="0">
                <a:solidFill>
                  <a:srgbClr val="000000">
                    <a:tint val="75000"/>
                  </a:srgbClr>
                </a:solidFill>
              </a:rPr>
              <a:pPr defTabSz="1219108">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46292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5"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7"/>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55" lvl="0" indent="-406370">
              <a:spcBef>
                <a:spcPts val="0"/>
              </a:spcBef>
              <a:spcAft>
                <a:spcPts val="0"/>
              </a:spcAft>
              <a:buClr>
                <a:srgbClr val="434343"/>
              </a:buClr>
              <a:buSzPts val="1200"/>
              <a:buFont typeface="Livvic"/>
              <a:buAutoNum type="arabicPeriod"/>
              <a:defRPr sz="1467"/>
            </a:lvl1pPr>
            <a:lvl2pPr marL="1219108" lvl="1" indent="-406370">
              <a:spcBef>
                <a:spcPts val="0"/>
              </a:spcBef>
              <a:spcAft>
                <a:spcPts val="0"/>
              </a:spcAft>
              <a:buClr>
                <a:srgbClr val="434343"/>
              </a:buClr>
              <a:buSzPts val="1200"/>
              <a:buFont typeface="Roboto Condensed Light"/>
              <a:buAutoNum type="alphaLcPeriod"/>
              <a:defRPr/>
            </a:lvl2pPr>
            <a:lvl3pPr marL="1828664" lvl="2" indent="-406370">
              <a:spcBef>
                <a:spcPts val="0"/>
              </a:spcBef>
              <a:spcAft>
                <a:spcPts val="0"/>
              </a:spcAft>
              <a:buClr>
                <a:srgbClr val="434343"/>
              </a:buClr>
              <a:buSzPts val="1200"/>
              <a:buFont typeface="Roboto Condensed Light"/>
              <a:buAutoNum type="romanLcPeriod"/>
              <a:defRPr/>
            </a:lvl3pPr>
            <a:lvl4pPr marL="2438218" lvl="3" indent="-406370">
              <a:spcBef>
                <a:spcPts val="0"/>
              </a:spcBef>
              <a:spcAft>
                <a:spcPts val="0"/>
              </a:spcAft>
              <a:buClr>
                <a:srgbClr val="434343"/>
              </a:buClr>
              <a:buSzPts val="1200"/>
              <a:buFont typeface="Roboto Condensed Light"/>
              <a:buAutoNum type="arabicPeriod"/>
              <a:defRPr/>
            </a:lvl4pPr>
            <a:lvl5pPr marL="3047772" lvl="4" indent="-406370">
              <a:spcBef>
                <a:spcPts val="0"/>
              </a:spcBef>
              <a:spcAft>
                <a:spcPts val="0"/>
              </a:spcAft>
              <a:buClr>
                <a:srgbClr val="434343"/>
              </a:buClr>
              <a:buSzPts val="1200"/>
              <a:buFont typeface="Roboto Condensed Light"/>
              <a:buAutoNum type="alphaLcPeriod"/>
              <a:defRPr/>
            </a:lvl5pPr>
            <a:lvl6pPr marL="3657327" lvl="5" indent="-406370">
              <a:spcBef>
                <a:spcPts val="0"/>
              </a:spcBef>
              <a:spcAft>
                <a:spcPts val="0"/>
              </a:spcAft>
              <a:buClr>
                <a:srgbClr val="434343"/>
              </a:buClr>
              <a:buSzPts val="1200"/>
              <a:buFont typeface="Roboto Condensed Light"/>
              <a:buAutoNum type="romanLcPeriod"/>
              <a:defRPr/>
            </a:lvl6pPr>
            <a:lvl7pPr marL="4266880" lvl="6" indent="-406370">
              <a:spcBef>
                <a:spcPts val="0"/>
              </a:spcBef>
              <a:spcAft>
                <a:spcPts val="0"/>
              </a:spcAft>
              <a:buClr>
                <a:srgbClr val="434343"/>
              </a:buClr>
              <a:buSzPts val="1200"/>
              <a:buFont typeface="Roboto Condensed Light"/>
              <a:buAutoNum type="arabicPeriod"/>
              <a:defRPr/>
            </a:lvl7pPr>
            <a:lvl8pPr marL="4876434" lvl="7" indent="-406370">
              <a:spcBef>
                <a:spcPts val="0"/>
              </a:spcBef>
              <a:spcAft>
                <a:spcPts val="0"/>
              </a:spcAft>
              <a:buClr>
                <a:srgbClr val="434343"/>
              </a:buClr>
              <a:buSzPts val="1200"/>
              <a:buFont typeface="Roboto Condensed Light"/>
              <a:buAutoNum type="alphaLcPeriod"/>
              <a:defRPr/>
            </a:lvl8pPr>
            <a:lvl9pPr marL="5485990" lvl="8" indent="-40637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08">
              <a:defRPr/>
            </a:pPr>
            <a:fld id="{00000000-1234-1234-1234-123412341234}" type="slidenum">
              <a:rPr lang="en" smtClean="0">
                <a:solidFill>
                  <a:srgbClr val="000000">
                    <a:tint val="75000"/>
                  </a:srgbClr>
                </a:solidFill>
              </a:rPr>
              <a:pPr defTabSz="1219108">
                <a:defRPr/>
              </a:pPr>
              <a:t>‹#›</a:t>
            </a:fld>
            <a:endParaRPr lang="en">
              <a:solidFill>
                <a:srgbClr val="000000">
                  <a:tint val="75000"/>
                </a:srgbClr>
              </a:solidFill>
            </a:endParaRPr>
          </a:p>
        </p:txBody>
      </p:sp>
    </p:spTree>
    <p:extLst>
      <p:ext uri="{BB962C8B-B14F-4D97-AF65-F5344CB8AC3E}">
        <p14:creationId xmlns:p14="http://schemas.microsoft.com/office/powerpoint/2010/main" val="2189361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57205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0090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4832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33467" y="1709367"/>
            <a:ext cx="7407600" cy="1926000"/>
          </a:xfrm>
          <a:prstGeom prst="rect">
            <a:avLst/>
          </a:prstGeom>
          <a:noFill/>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12800">
                <a:solidFill>
                  <a:srgbClr val="191919"/>
                </a:solidFill>
                <a:latin typeface="Artifika"/>
                <a:ea typeface="Artifika"/>
                <a:cs typeface="Artifika"/>
                <a:sym typeface="Artifika"/>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075867" y="3733733"/>
            <a:ext cx="6922800" cy="4848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400">
                <a:latin typeface="Assistant"/>
                <a:ea typeface="Assistant"/>
                <a:cs typeface="Assistant"/>
                <a:sym typeface="Assistan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3">
            <a:alphaModFix amt="27000"/>
          </a:blip>
          <a:stretch>
            <a:fillRect/>
          </a:stretch>
        </p:blipFill>
        <p:spPr>
          <a:xfrm rot="5400000">
            <a:off x="2663518" y="-2768016"/>
            <a:ext cx="6902033" cy="12265599"/>
          </a:xfrm>
          <a:prstGeom prst="rect">
            <a:avLst/>
          </a:prstGeom>
          <a:noFill/>
          <a:ln>
            <a:noFill/>
          </a:ln>
        </p:spPr>
      </p:pic>
    </p:spTree>
    <p:extLst>
      <p:ext uri="{BB962C8B-B14F-4D97-AF65-F5344CB8AC3E}">
        <p14:creationId xmlns:p14="http://schemas.microsoft.com/office/powerpoint/2010/main" val="310402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7"/>
        <p:cNvGrpSpPr/>
        <p:nvPr/>
      </p:nvGrpSpPr>
      <p:grpSpPr>
        <a:xfrm>
          <a:off x="0" y="0"/>
          <a:ext cx="0" cy="0"/>
          <a:chOff x="0" y="0"/>
          <a:chExt cx="0" cy="0"/>
        </a:xfrm>
      </p:grpSpPr>
      <p:pic>
        <p:nvPicPr>
          <p:cNvPr id="18" name="Google Shape;18;p4"/>
          <p:cNvPicPr preferRelativeResize="0"/>
          <p:nvPr/>
        </p:nvPicPr>
        <p:blipFill>
          <a:blip r:embed="rId3">
            <a:alphaModFix amt="27000"/>
          </a:blip>
          <a:stretch>
            <a:fillRect/>
          </a:stretch>
        </p:blipFill>
        <p:spPr>
          <a:xfrm rot="5400000">
            <a:off x="2663518" y="-2768016"/>
            <a:ext cx="6902033" cy="12265599"/>
          </a:xfrm>
          <a:prstGeom prst="rect">
            <a:avLst/>
          </a:prstGeom>
          <a:noFill/>
          <a:ln>
            <a:noFill/>
          </a:ln>
        </p:spPr>
      </p:pic>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303325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1"/>
        <p:cNvGrpSpPr/>
        <p:nvPr/>
      </p:nvGrpSpPr>
      <p:grpSpPr>
        <a:xfrm>
          <a:off x="0" y="0"/>
          <a:ext cx="0" cy="0"/>
          <a:chOff x="0" y="0"/>
          <a:chExt cx="0" cy="0"/>
        </a:xfrm>
      </p:grpSpPr>
      <p:pic>
        <p:nvPicPr>
          <p:cNvPr id="32" name="Google Shape;32;p7"/>
          <p:cNvPicPr preferRelativeResize="0"/>
          <p:nvPr/>
        </p:nvPicPr>
        <p:blipFill>
          <a:blip r:embed="rId3">
            <a:alphaModFix amt="27000"/>
          </a:blip>
          <a:stretch>
            <a:fillRect/>
          </a:stretch>
        </p:blipFill>
        <p:spPr>
          <a:xfrm rot="5400000">
            <a:off x="2663518" y="-2768016"/>
            <a:ext cx="6902033" cy="12265599"/>
          </a:xfrm>
          <a:prstGeom prst="rect">
            <a:avLst/>
          </a:prstGeom>
          <a:noFill/>
          <a:ln>
            <a:noFill/>
          </a:ln>
        </p:spPr>
      </p:pic>
      <p:sp>
        <p:nvSpPr>
          <p:cNvPr id="33" name="Google Shape;33;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7"/>
          <p:cNvSpPr txBox="1">
            <a:spLocks noGrp="1"/>
          </p:cNvSpPr>
          <p:nvPr>
            <p:ph type="subTitle" idx="1"/>
          </p:nvPr>
        </p:nvSpPr>
        <p:spPr>
          <a:xfrm>
            <a:off x="4922400" y="2360733"/>
            <a:ext cx="5726400" cy="306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Nunito Light"/>
              <a:buChar char="●"/>
              <a:defRPr sz="2133"/>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1941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8458801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a:blip r:embed="rId3">
            <a:alphaModFix amt="27000"/>
          </a:blip>
          <a:stretch>
            <a:fillRect/>
          </a:stretch>
        </p:blipFill>
        <p:spPr>
          <a:xfrm rot="5400000">
            <a:off x="2663518" y="-2768016"/>
            <a:ext cx="6902033" cy="12265599"/>
          </a:xfrm>
          <a:prstGeom prst="rect">
            <a:avLst/>
          </a:prstGeom>
          <a:noFill/>
          <a:ln>
            <a:noFill/>
          </a:ln>
        </p:spPr>
      </p:pic>
      <p:sp>
        <p:nvSpPr>
          <p:cNvPr id="52" name="Google Shape;52;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13"/>
          <p:cNvSpPr txBox="1">
            <a:spLocks noGrp="1"/>
          </p:cNvSpPr>
          <p:nvPr>
            <p:ph type="title" idx="2"/>
          </p:nvPr>
        </p:nvSpPr>
        <p:spPr>
          <a:xfrm>
            <a:off x="960000" y="2724167"/>
            <a:ext cx="3384400" cy="4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 name="Google Shape;54;p13"/>
          <p:cNvSpPr txBox="1">
            <a:spLocks noGrp="1"/>
          </p:cNvSpPr>
          <p:nvPr>
            <p:ph type="subTitle" idx="1"/>
          </p:nvPr>
        </p:nvSpPr>
        <p:spPr>
          <a:xfrm>
            <a:off x="960000" y="3178233"/>
            <a:ext cx="3384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5" name="Google Shape;55;p13"/>
          <p:cNvSpPr txBox="1">
            <a:spLocks noGrp="1"/>
          </p:cNvSpPr>
          <p:nvPr>
            <p:ph type="title" idx="3"/>
          </p:nvPr>
        </p:nvSpPr>
        <p:spPr>
          <a:xfrm>
            <a:off x="4559028" y="2724167"/>
            <a:ext cx="3389200" cy="4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6" name="Google Shape;56;p13"/>
          <p:cNvSpPr txBox="1">
            <a:spLocks noGrp="1"/>
          </p:cNvSpPr>
          <p:nvPr>
            <p:ph type="subTitle" idx="4"/>
          </p:nvPr>
        </p:nvSpPr>
        <p:spPr>
          <a:xfrm>
            <a:off x="4559025" y="3178233"/>
            <a:ext cx="3389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7" name="Google Shape;57;p13"/>
          <p:cNvSpPr txBox="1">
            <a:spLocks noGrp="1"/>
          </p:cNvSpPr>
          <p:nvPr>
            <p:ph type="title" idx="5"/>
          </p:nvPr>
        </p:nvSpPr>
        <p:spPr>
          <a:xfrm>
            <a:off x="960000" y="5092600"/>
            <a:ext cx="3384400" cy="4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 name="Google Shape;58;p13"/>
          <p:cNvSpPr txBox="1">
            <a:spLocks noGrp="1"/>
          </p:cNvSpPr>
          <p:nvPr>
            <p:ph type="subTitle" idx="6"/>
          </p:nvPr>
        </p:nvSpPr>
        <p:spPr>
          <a:xfrm>
            <a:off x="960000" y="5546633"/>
            <a:ext cx="3384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9" name="Google Shape;59;p13"/>
          <p:cNvSpPr txBox="1">
            <a:spLocks noGrp="1"/>
          </p:cNvSpPr>
          <p:nvPr>
            <p:ph type="title" idx="7"/>
          </p:nvPr>
        </p:nvSpPr>
        <p:spPr>
          <a:xfrm>
            <a:off x="4559028" y="5092600"/>
            <a:ext cx="3389200" cy="4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 name="Google Shape;60;p13"/>
          <p:cNvSpPr txBox="1">
            <a:spLocks noGrp="1"/>
          </p:cNvSpPr>
          <p:nvPr>
            <p:ph type="subTitle" idx="8"/>
          </p:nvPr>
        </p:nvSpPr>
        <p:spPr>
          <a:xfrm>
            <a:off x="4559025" y="5546633"/>
            <a:ext cx="3389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1" name="Google Shape;61;p13"/>
          <p:cNvSpPr txBox="1">
            <a:spLocks noGrp="1"/>
          </p:cNvSpPr>
          <p:nvPr>
            <p:ph type="title" idx="9"/>
          </p:nvPr>
        </p:nvSpPr>
        <p:spPr>
          <a:xfrm>
            <a:off x="8158064" y="2724167"/>
            <a:ext cx="3389200" cy="4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3"/>
          </p:nvPr>
        </p:nvSpPr>
        <p:spPr>
          <a:xfrm>
            <a:off x="8158060" y="3178233"/>
            <a:ext cx="3389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 name="Google Shape;63;p13"/>
          <p:cNvSpPr txBox="1">
            <a:spLocks noGrp="1"/>
          </p:cNvSpPr>
          <p:nvPr>
            <p:ph type="title" idx="14"/>
          </p:nvPr>
        </p:nvSpPr>
        <p:spPr>
          <a:xfrm>
            <a:off x="8158064" y="5092600"/>
            <a:ext cx="3389200" cy="4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15"/>
          </p:nvPr>
        </p:nvSpPr>
        <p:spPr>
          <a:xfrm>
            <a:off x="8158060" y="5546633"/>
            <a:ext cx="3389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 name="Google Shape;65;p13"/>
          <p:cNvSpPr txBox="1">
            <a:spLocks noGrp="1"/>
          </p:cNvSpPr>
          <p:nvPr>
            <p:ph type="title" idx="16" hasCustomPrompt="1"/>
          </p:nvPr>
        </p:nvSpPr>
        <p:spPr>
          <a:xfrm>
            <a:off x="2237600" y="1832181"/>
            <a:ext cx="829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6" name="Google Shape;66;p13"/>
          <p:cNvSpPr txBox="1">
            <a:spLocks noGrp="1"/>
          </p:cNvSpPr>
          <p:nvPr>
            <p:ph type="title" idx="17" hasCustomPrompt="1"/>
          </p:nvPr>
        </p:nvSpPr>
        <p:spPr>
          <a:xfrm>
            <a:off x="2162400" y="4205603"/>
            <a:ext cx="9796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7" name="Google Shape;67;p13"/>
          <p:cNvSpPr txBox="1">
            <a:spLocks noGrp="1"/>
          </p:cNvSpPr>
          <p:nvPr>
            <p:ph type="title" idx="18" hasCustomPrompt="1"/>
          </p:nvPr>
        </p:nvSpPr>
        <p:spPr>
          <a:xfrm>
            <a:off x="5763825" y="1832181"/>
            <a:ext cx="9796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19" hasCustomPrompt="1"/>
          </p:nvPr>
        </p:nvSpPr>
        <p:spPr>
          <a:xfrm>
            <a:off x="5763825" y="4205603"/>
            <a:ext cx="9796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20" hasCustomPrompt="1"/>
          </p:nvPr>
        </p:nvSpPr>
        <p:spPr>
          <a:xfrm>
            <a:off x="9362860" y="1832181"/>
            <a:ext cx="9796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21" hasCustomPrompt="1"/>
          </p:nvPr>
        </p:nvSpPr>
        <p:spPr>
          <a:xfrm>
            <a:off x="9362860" y="4205603"/>
            <a:ext cx="9796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1066679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mt="27000"/>
          </a:blip>
          <a:stretch>
            <a:fillRect/>
          </a:stretch>
        </p:blipFill>
        <p:spPr>
          <a:xfrm rot="5400000">
            <a:off x="2663518" y="-2768016"/>
            <a:ext cx="6902033" cy="12265599"/>
          </a:xfrm>
          <a:prstGeom prst="rect">
            <a:avLst/>
          </a:prstGeom>
          <a:noFill/>
          <a:ln>
            <a:noFill/>
          </a:ln>
        </p:spPr>
      </p:pic>
      <p:sp>
        <p:nvSpPr>
          <p:cNvPr id="76" name="Google Shape;76;p15"/>
          <p:cNvSpPr txBox="1">
            <a:spLocks noGrp="1"/>
          </p:cNvSpPr>
          <p:nvPr>
            <p:ph type="title"/>
          </p:nvPr>
        </p:nvSpPr>
        <p:spPr>
          <a:xfrm>
            <a:off x="4597400" y="2660667"/>
            <a:ext cx="6643600" cy="11224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7" name="Google Shape;77;p15"/>
          <p:cNvSpPr txBox="1">
            <a:spLocks noGrp="1"/>
          </p:cNvSpPr>
          <p:nvPr>
            <p:ph type="title" idx="2" hasCustomPrompt="1"/>
          </p:nvPr>
        </p:nvSpPr>
        <p:spPr>
          <a:xfrm>
            <a:off x="2514600" y="2691200"/>
            <a:ext cx="2082800" cy="12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8" name="Google Shape;78;p15"/>
          <p:cNvSpPr txBox="1">
            <a:spLocks noGrp="1"/>
          </p:cNvSpPr>
          <p:nvPr>
            <p:ph type="subTitle" idx="1"/>
          </p:nvPr>
        </p:nvSpPr>
        <p:spPr>
          <a:xfrm>
            <a:off x="4597400" y="3613667"/>
            <a:ext cx="6643600" cy="5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729680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22"/>
          <p:cNvPicPr preferRelativeResize="0"/>
          <p:nvPr/>
        </p:nvPicPr>
        <p:blipFill>
          <a:blip r:embed="rId3">
            <a:alphaModFix amt="27000"/>
          </a:blip>
          <a:stretch>
            <a:fillRect/>
          </a:stretch>
        </p:blipFill>
        <p:spPr>
          <a:xfrm rot="5400000">
            <a:off x="2663518" y="-2768016"/>
            <a:ext cx="6902033" cy="12265599"/>
          </a:xfrm>
          <a:prstGeom prst="rect">
            <a:avLst/>
          </a:prstGeom>
          <a:noFill/>
          <a:ln>
            <a:noFill/>
          </a:ln>
        </p:spPr>
      </p:pic>
      <p:sp>
        <p:nvSpPr>
          <p:cNvPr id="105" name="Google Shape;105;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 name="Google Shape;106;p22"/>
          <p:cNvSpPr txBox="1">
            <a:spLocks noGrp="1"/>
          </p:cNvSpPr>
          <p:nvPr>
            <p:ph type="title" idx="2"/>
          </p:nvPr>
        </p:nvSpPr>
        <p:spPr>
          <a:xfrm>
            <a:off x="1067733" y="3481233"/>
            <a:ext cx="3340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67" b="1">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22"/>
          <p:cNvSpPr txBox="1">
            <a:spLocks noGrp="1"/>
          </p:cNvSpPr>
          <p:nvPr>
            <p:ph type="title" idx="3"/>
          </p:nvPr>
        </p:nvSpPr>
        <p:spPr>
          <a:xfrm>
            <a:off x="7681933" y="3481233"/>
            <a:ext cx="3340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67" b="1">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 name="Google Shape;108;p22"/>
          <p:cNvSpPr txBox="1">
            <a:spLocks noGrp="1"/>
          </p:cNvSpPr>
          <p:nvPr>
            <p:ph type="subTitle" idx="1"/>
          </p:nvPr>
        </p:nvSpPr>
        <p:spPr>
          <a:xfrm>
            <a:off x="7681929" y="4131389"/>
            <a:ext cx="33408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9" name="Google Shape;109;p22"/>
          <p:cNvSpPr txBox="1">
            <a:spLocks noGrp="1"/>
          </p:cNvSpPr>
          <p:nvPr>
            <p:ph type="subTitle" idx="4"/>
          </p:nvPr>
        </p:nvSpPr>
        <p:spPr>
          <a:xfrm>
            <a:off x="1067967" y="4131389"/>
            <a:ext cx="33408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40313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24"/>
          <p:cNvPicPr preferRelativeResize="0"/>
          <p:nvPr/>
        </p:nvPicPr>
        <p:blipFill>
          <a:blip r:embed="rId3">
            <a:alphaModFix amt="27000"/>
          </a:blip>
          <a:stretch>
            <a:fillRect/>
          </a:stretch>
        </p:blipFill>
        <p:spPr>
          <a:xfrm rot="5400000">
            <a:off x="2663518" y="-2768016"/>
            <a:ext cx="6902033" cy="12265599"/>
          </a:xfrm>
          <a:prstGeom prst="rect">
            <a:avLst/>
          </a:prstGeom>
          <a:noFill/>
          <a:ln>
            <a:noFill/>
          </a:ln>
        </p:spPr>
      </p:pic>
      <p:sp>
        <p:nvSpPr>
          <p:cNvPr id="117" name="Google Shape;117;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24"/>
          <p:cNvSpPr txBox="1">
            <a:spLocks noGrp="1"/>
          </p:cNvSpPr>
          <p:nvPr>
            <p:ph type="title" idx="2"/>
          </p:nvPr>
        </p:nvSpPr>
        <p:spPr>
          <a:xfrm>
            <a:off x="1250267" y="3557596"/>
            <a:ext cx="2900400" cy="53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9" name="Google Shape;119;p24"/>
          <p:cNvSpPr txBox="1">
            <a:spLocks noGrp="1"/>
          </p:cNvSpPr>
          <p:nvPr>
            <p:ph type="subTitle" idx="1"/>
          </p:nvPr>
        </p:nvSpPr>
        <p:spPr>
          <a:xfrm>
            <a:off x="1250267" y="4139756"/>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0" name="Google Shape;120;p24"/>
          <p:cNvSpPr txBox="1">
            <a:spLocks noGrp="1"/>
          </p:cNvSpPr>
          <p:nvPr>
            <p:ph type="title" idx="3"/>
          </p:nvPr>
        </p:nvSpPr>
        <p:spPr>
          <a:xfrm>
            <a:off x="4645895" y="3557596"/>
            <a:ext cx="2900400" cy="53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 name="Google Shape;121;p24"/>
          <p:cNvSpPr txBox="1">
            <a:spLocks noGrp="1"/>
          </p:cNvSpPr>
          <p:nvPr>
            <p:ph type="subTitle" idx="4"/>
          </p:nvPr>
        </p:nvSpPr>
        <p:spPr>
          <a:xfrm>
            <a:off x="4645895" y="4139756"/>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2" name="Google Shape;122;p24"/>
          <p:cNvSpPr txBox="1">
            <a:spLocks noGrp="1"/>
          </p:cNvSpPr>
          <p:nvPr>
            <p:ph type="title" idx="5"/>
          </p:nvPr>
        </p:nvSpPr>
        <p:spPr>
          <a:xfrm>
            <a:off x="8041532" y="3557596"/>
            <a:ext cx="2900400" cy="53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3" name="Google Shape;123;p24"/>
          <p:cNvSpPr txBox="1">
            <a:spLocks noGrp="1"/>
          </p:cNvSpPr>
          <p:nvPr>
            <p:ph type="subTitle" idx="6"/>
          </p:nvPr>
        </p:nvSpPr>
        <p:spPr>
          <a:xfrm>
            <a:off x="8041532" y="4139756"/>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304194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35"/>
        <p:cNvGrpSpPr/>
        <p:nvPr/>
      </p:nvGrpSpPr>
      <p:grpSpPr>
        <a:xfrm>
          <a:off x="0" y="0"/>
          <a:ext cx="0" cy="0"/>
          <a:chOff x="0" y="0"/>
          <a:chExt cx="0" cy="0"/>
        </a:xfrm>
      </p:grpSpPr>
      <p:pic>
        <p:nvPicPr>
          <p:cNvPr id="136" name="Google Shape;136;p26"/>
          <p:cNvPicPr preferRelativeResize="0"/>
          <p:nvPr/>
        </p:nvPicPr>
        <p:blipFill>
          <a:blip r:embed="rId3">
            <a:alphaModFix amt="27000"/>
          </a:blip>
          <a:stretch>
            <a:fillRect/>
          </a:stretch>
        </p:blipFill>
        <p:spPr>
          <a:xfrm rot="5400000">
            <a:off x="2663518" y="-2768016"/>
            <a:ext cx="6902033" cy="12265599"/>
          </a:xfrm>
          <a:prstGeom prst="rect">
            <a:avLst/>
          </a:prstGeom>
          <a:noFill/>
          <a:ln>
            <a:noFill/>
          </a:ln>
        </p:spPr>
      </p:pic>
      <p:sp>
        <p:nvSpPr>
          <p:cNvPr id="137" name="Google Shape;137;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8" name="Google Shape;138;p26"/>
          <p:cNvSpPr txBox="1">
            <a:spLocks noGrp="1"/>
          </p:cNvSpPr>
          <p:nvPr>
            <p:ph type="title" idx="2"/>
          </p:nvPr>
        </p:nvSpPr>
        <p:spPr>
          <a:xfrm>
            <a:off x="1266416" y="1853033"/>
            <a:ext cx="2926000" cy="46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 name="Google Shape;139;p26"/>
          <p:cNvSpPr txBox="1">
            <a:spLocks noGrp="1"/>
          </p:cNvSpPr>
          <p:nvPr>
            <p:ph type="subTitle" idx="1"/>
          </p:nvPr>
        </p:nvSpPr>
        <p:spPr>
          <a:xfrm>
            <a:off x="1266416" y="2314633"/>
            <a:ext cx="2926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0" name="Google Shape;140;p26"/>
          <p:cNvSpPr txBox="1">
            <a:spLocks noGrp="1"/>
          </p:cNvSpPr>
          <p:nvPr>
            <p:ph type="title" idx="3"/>
          </p:nvPr>
        </p:nvSpPr>
        <p:spPr>
          <a:xfrm>
            <a:off x="1266416" y="3367400"/>
            <a:ext cx="2926000" cy="46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1" name="Google Shape;141;p26"/>
          <p:cNvSpPr txBox="1">
            <a:spLocks noGrp="1"/>
          </p:cNvSpPr>
          <p:nvPr>
            <p:ph type="subTitle" idx="4"/>
          </p:nvPr>
        </p:nvSpPr>
        <p:spPr>
          <a:xfrm>
            <a:off x="1266416" y="3829033"/>
            <a:ext cx="2926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 name="Google Shape;142;p26"/>
          <p:cNvSpPr txBox="1">
            <a:spLocks noGrp="1"/>
          </p:cNvSpPr>
          <p:nvPr>
            <p:ph type="title" idx="5"/>
          </p:nvPr>
        </p:nvSpPr>
        <p:spPr>
          <a:xfrm>
            <a:off x="1266416" y="4881800"/>
            <a:ext cx="2926000" cy="46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3" name="Google Shape;143;p26"/>
          <p:cNvSpPr txBox="1">
            <a:spLocks noGrp="1"/>
          </p:cNvSpPr>
          <p:nvPr>
            <p:ph type="subTitle" idx="6"/>
          </p:nvPr>
        </p:nvSpPr>
        <p:spPr>
          <a:xfrm>
            <a:off x="1266416" y="5343433"/>
            <a:ext cx="2926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 name="Google Shape;144;p26"/>
          <p:cNvSpPr txBox="1">
            <a:spLocks noGrp="1"/>
          </p:cNvSpPr>
          <p:nvPr>
            <p:ph type="title" idx="7"/>
          </p:nvPr>
        </p:nvSpPr>
        <p:spPr>
          <a:xfrm>
            <a:off x="7999600" y="3367400"/>
            <a:ext cx="2927600" cy="46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6"/>
          <p:cNvSpPr txBox="1">
            <a:spLocks noGrp="1"/>
          </p:cNvSpPr>
          <p:nvPr>
            <p:ph type="subTitle" idx="8"/>
          </p:nvPr>
        </p:nvSpPr>
        <p:spPr>
          <a:xfrm>
            <a:off x="7999600" y="3829033"/>
            <a:ext cx="292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6" name="Google Shape;146;p26"/>
          <p:cNvSpPr txBox="1">
            <a:spLocks noGrp="1"/>
          </p:cNvSpPr>
          <p:nvPr>
            <p:ph type="title" idx="9"/>
          </p:nvPr>
        </p:nvSpPr>
        <p:spPr>
          <a:xfrm>
            <a:off x="7999600" y="1853033"/>
            <a:ext cx="2927600" cy="46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6"/>
          <p:cNvSpPr txBox="1">
            <a:spLocks noGrp="1"/>
          </p:cNvSpPr>
          <p:nvPr>
            <p:ph type="subTitle" idx="13"/>
          </p:nvPr>
        </p:nvSpPr>
        <p:spPr>
          <a:xfrm>
            <a:off x="7999600" y="2314633"/>
            <a:ext cx="292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8" name="Google Shape;148;p26"/>
          <p:cNvSpPr txBox="1">
            <a:spLocks noGrp="1"/>
          </p:cNvSpPr>
          <p:nvPr>
            <p:ph type="title" idx="14"/>
          </p:nvPr>
        </p:nvSpPr>
        <p:spPr>
          <a:xfrm>
            <a:off x="7999600" y="4881800"/>
            <a:ext cx="2927600" cy="46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b="1">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6"/>
          <p:cNvSpPr txBox="1">
            <a:spLocks noGrp="1"/>
          </p:cNvSpPr>
          <p:nvPr>
            <p:ph type="subTitle" idx="15"/>
          </p:nvPr>
        </p:nvSpPr>
        <p:spPr>
          <a:xfrm>
            <a:off x="7999600" y="5343433"/>
            <a:ext cx="292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060238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64"/>
        <p:cNvGrpSpPr/>
        <p:nvPr/>
      </p:nvGrpSpPr>
      <p:grpSpPr>
        <a:xfrm>
          <a:off x="0" y="0"/>
          <a:ext cx="0" cy="0"/>
          <a:chOff x="0" y="0"/>
          <a:chExt cx="0" cy="0"/>
        </a:xfrm>
      </p:grpSpPr>
    </p:spTree>
    <p:extLst>
      <p:ext uri="{BB962C8B-B14F-4D97-AF65-F5344CB8AC3E}">
        <p14:creationId xmlns:p14="http://schemas.microsoft.com/office/powerpoint/2010/main" val="3929214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6032811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2269672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166"/>
        <p:cNvGrpSpPr/>
        <p:nvPr/>
      </p:nvGrpSpPr>
      <p:grpSpPr>
        <a:xfrm>
          <a:off x="0" y="0"/>
          <a:ext cx="0" cy="0"/>
          <a:chOff x="0" y="0"/>
          <a:chExt cx="0" cy="0"/>
        </a:xfrm>
      </p:grpSpPr>
    </p:spTree>
    <p:extLst>
      <p:ext uri="{BB962C8B-B14F-4D97-AF65-F5344CB8AC3E}">
        <p14:creationId xmlns:p14="http://schemas.microsoft.com/office/powerpoint/2010/main" val="34064051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3">
            <a:alphaModFix amt="27000"/>
          </a:blip>
          <a:stretch>
            <a:fillRect/>
          </a:stretch>
        </p:blipFill>
        <p:spPr>
          <a:xfrm rot="5400000">
            <a:off x="2663518" y="-2768016"/>
            <a:ext cx="6902033" cy="12265599"/>
          </a:xfrm>
          <a:prstGeom prst="rect">
            <a:avLst/>
          </a:prstGeom>
          <a:noFill/>
          <a:ln>
            <a:noFill/>
          </a:ln>
        </p:spPr>
      </p:pic>
      <p:sp>
        <p:nvSpPr>
          <p:cNvPr id="14" name="Google Shape;14;p3"/>
          <p:cNvSpPr txBox="1">
            <a:spLocks noGrp="1"/>
          </p:cNvSpPr>
          <p:nvPr>
            <p:ph type="title"/>
          </p:nvPr>
        </p:nvSpPr>
        <p:spPr>
          <a:xfrm>
            <a:off x="2975433" y="3530600"/>
            <a:ext cx="8265600" cy="112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6365433" y="1767972"/>
            <a:ext cx="1485600" cy="12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 name="Google Shape;16;p3"/>
          <p:cNvSpPr txBox="1">
            <a:spLocks noGrp="1"/>
          </p:cNvSpPr>
          <p:nvPr>
            <p:ph type="subTitle" idx="1"/>
          </p:nvPr>
        </p:nvSpPr>
        <p:spPr>
          <a:xfrm>
            <a:off x="4372833" y="4483600"/>
            <a:ext cx="5470800" cy="5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828309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F2A8C9-72B9-4F3D-AADD-C97A985D2FAD}"/>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B25D149-8B0A-40C5-BDE4-4EB234AD01F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6692D4-7176-4664-8010-2C0C508EC9D8}"/>
              </a:ext>
            </a:extLst>
          </p:cNvPr>
          <p:cNvSpPr>
            <a:spLocks noGrp="1"/>
          </p:cNvSpPr>
          <p:nvPr>
            <p:ph type="dt" sz="half" idx="10"/>
          </p:nvPr>
        </p:nvSpPr>
        <p:spPr/>
        <p:txBody>
          <a:bodyPr/>
          <a:lstStyle/>
          <a:p>
            <a:pPr defTabSz="914377"/>
            <a:fld id="{02AC24A9-CCB6-4F8D-B8DB-C2F3692CFA5A}" type="datetimeFigureOut">
              <a:rPr lang="en-US" smtClean="0">
                <a:solidFill>
                  <a:prstClr val="black">
                    <a:tint val="75000"/>
                  </a:prstClr>
                </a:solidFill>
              </a:rPr>
              <a:pPr defTabSz="914377"/>
              <a:t>17/8/2024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0ABF50DB-2CBB-428B-AA03-6920C0180274}"/>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74774524-E8A8-43AF-A1B9-4A40E61ECAE9}"/>
              </a:ext>
            </a:extLst>
          </p:cNvPr>
          <p:cNvSpPr>
            <a:spLocks noGrp="1"/>
          </p:cNvSpPr>
          <p:nvPr>
            <p:ph type="sldNum" sz="quarter" idx="12"/>
          </p:nvPr>
        </p:nvSpPr>
        <p:spPr/>
        <p:txBody>
          <a:bodyPr/>
          <a:lstStyle/>
          <a:p>
            <a:pPr defTabSz="914377"/>
            <a:fld id="{B2DC25EE-239B-4C5F-AAD1-255A7D5F1EE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437803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41DB83-4F86-41CC-8072-2D8F2405B8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7A64A99-66B0-4662-A6C7-AF0730CD4D9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08F8805-B2E9-48EF-A955-B419EC6B424F}"/>
              </a:ext>
            </a:extLst>
          </p:cNvPr>
          <p:cNvSpPr>
            <a:spLocks noGrp="1"/>
          </p:cNvSpPr>
          <p:nvPr>
            <p:ph type="dt" sz="half" idx="10"/>
          </p:nvPr>
        </p:nvSpPr>
        <p:spPr/>
        <p:txBody>
          <a:bodyPr/>
          <a:lstStyle/>
          <a:p>
            <a:pPr defTabSz="914377"/>
            <a:fld id="{02AC24A9-CCB6-4F8D-B8DB-C2F3692CFA5A}" type="datetimeFigureOut">
              <a:rPr lang="en-US" smtClean="0">
                <a:solidFill>
                  <a:prstClr val="black">
                    <a:tint val="75000"/>
                  </a:prstClr>
                </a:solidFill>
              </a:rPr>
              <a:pPr defTabSz="914377"/>
              <a:t>17/8/2024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CB8259A7-088B-4F8C-B5EE-5FCF128929DC}"/>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DADB54B7-0B06-4303-A82E-750101389B21}"/>
              </a:ext>
            </a:extLst>
          </p:cNvPr>
          <p:cNvSpPr>
            <a:spLocks noGrp="1"/>
          </p:cNvSpPr>
          <p:nvPr>
            <p:ph type="sldNum" sz="quarter" idx="12"/>
          </p:nvPr>
        </p:nvSpPr>
        <p:spPr/>
        <p:txBody>
          <a:bodyPr/>
          <a:lstStyle/>
          <a:p>
            <a:pPr defTabSz="914377"/>
            <a:fld id="{B2DC25EE-239B-4C5F-AAD1-255A7D5F1EE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1926703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B48843-ED94-48B7-8DF0-69C2D49BCF73}"/>
              </a:ext>
            </a:extLst>
          </p:cNvPr>
          <p:cNvSpPr>
            <a:spLocks noGrp="1"/>
          </p:cNvSpPr>
          <p:nvPr>
            <p:ph type="title"/>
          </p:nvPr>
        </p:nvSpPr>
        <p:spPr>
          <a:xfrm>
            <a:off x="831851" y="1709740"/>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9A7BFBE-0D7C-46DB-AFA2-00E76A78538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2DCEF5E-0BF6-4E54-BE05-B7E4C34E3E67}"/>
              </a:ext>
            </a:extLst>
          </p:cNvPr>
          <p:cNvSpPr>
            <a:spLocks noGrp="1"/>
          </p:cNvSpPr>
          <p:nvPr>
            <p:ph type="dt" sz="half" idx="10"/>
          </p:nvPr>
        </p:nvSpPr>
        <p:spPr/>
        <p:txBody>
          <a:bodyPr/>
          <a:lstStyle/>
          <a:p>
            <a:pPr defTabSz="914377"/>
            <a:fld id="{02AC24A9-CCB6-4F8D-B8DB-C2F3692CFA5A}" type="datetimeFigureOut">
              <a:rPr lang="en-US" smtClean="0">
                <a:solidFill>
                  <a:prstClr val="black">
                    <a:tint val="75000"/>
                  </a:prstClr>
                </a:solidFill>
              </a:rPr>
              <a:pPr defTabSz="914377"/>
              <a:t>17/8/2024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DC204E7C-51C3-449B-8E9F-CF6728F5A9EF}"/>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98DED08A-FA20-460D-9809-7347BCEE2A29}"/>
              </a:ext>
            </a:extLst>
          </p:cNvPr>
          <p:cNvSpPr>
            <a:spLocks noGrp="1"/>
          </p:cNvSpPr>
          <p:nvPr>
            <p:ph type="sldNum" sz="quarter" idx="12"/>
          </p:nvPr>
        </p:nvSpPr>
        <p:spPr/>
        <p:txBody>
          <a:bodyPr/>
          <a:lstStyle/>
          <a:p>
            <a:pPr defTabSz="914377"/>
            <a:fld id="{B2DC25EE-239B-4C5F-AAD1-255A7D5F1EE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0433028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46EEC57-0788-4BB1-9676-A102AD7F30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D58FC3-471E-4072-8FB0-030F49045348}"/>
              </a:ext>
            </a:extLst>
          </p:cNvPr>
          <p:cNvSpPr>
            <a:spLocks noGrp="1"/>
          </p:cNvSpPr>
          <p:nvPr>
            <p:ph sz="half" idx="1"/>
          </p:nvPr>
        </p:nvSpPr>
        <p:spPr>
          <a:xfrm>
            <a:off x="838200" y="1825625"/>
            <a:ext cx="51816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525477A-A1EB-4FE2-AFDC-0F1581D51ED8}"/>
              </a:ext>
            </a:extLst>
          </p:cNvPr>
          <p:cNvSpPr>
            <a:spLocks noGrp="1"/>
          </p:cNvSpPr>
          <p:nvPr>
            <p:ph sz="half" idx="2"/>
          </p:nvPr>
        </p:nvSpPr>
        <p:spPr>
          <a:xfrm>
            <a:off x="6172200" y="1825625"/>
            <a:ext cx="51816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6159E21B-AB0E-4208-ACC2-C2289C120062}"/>
              </a:ext>
            </a:extLst>
          </p:cNvPr>
          <p:cNvSpPr>
            <a:spLocks noGrp="1"/>
          </p:cNvSpPr>
          <p:nvPr>
            <p:ph type="dt" sz="half" idx="10"/>
          </p:nvPr>
        </p:nvSpPr>
        <p:spPr/>
        <p:txBody>
          <a:bodyPr/>
          <a:lstStyle/>
          <a:p>
            <a:pPr defTabSz="914377"/>
            <a:fld id="{02AC24A9-CCB6-4F8D-B8DB-C2F3692CFA5A}" type="datetimeFigureOut">
              <a:rPr lang="en-US" smtClean="0">
                <a:solidFill>
                  <a:prstClr val="black">
                    <a:tint val="75000"/>
                  </a:prstClr>
                </a:solidFill>
              </a:rPr>
              <a:pPr defTabSz="914377"/>
              <a:t>17/8/2024</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831D05D2-A634-46AD-92CD-EE997729663B}"/>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8B64939F-73DD-45EE-A59B-03290D19B2F8}"/>
              </a:ext>
            </a:extLst>
          </p:cNvPr>
          <p:cNvSpPr>
            <a:spLocks noGrp="1"/>
          </p:cNvSpPr>
          <p:nvPr>
            <p:ph type="sldNum" sz="quarter" idx="12"/>
          </p:nvPr>
        </p:nvSpPr>
        <p:spPr/>
        <p:txBody>
          <a:bodyPr/>
          <a:lstStyle/>
          <a:p>
            <a:pPr defTabSz="914377"/>
            <a:fld id="{B2DC25EE-239B-4C5F-AAD1-255A7D5F1EE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215065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7CE484-C994-4DEC-860C-879F2B8D4744}"/>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6D4C78-641D-4298-8574-C22CD8304FB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51D5D6C-64D3-4000-91BB-9D9A84C4D3C0}"/>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849282C-2D4F-41C6-B2A0-827A3B3B82F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BE2E4A7-4DB5-4F80-8119-8C394C28EA88}"/>
              </a:ext>
            </a:extLst>
          </p:cNvPr>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13C947B-C8B9-49F7-99B0-447D28DD5BFD}"/>
              </a:ext>
            </a:extLst>
          </p:cNvPr>
          <p:cNvSpPr>
            <a:spLocks noGrp="1"/>
          </p:cNvSpPr>
          <p:nvPr>
            <p:ph type="dt" sz="half" idx="10"/>
          </p:nvPr>
        </p:nvSpPr>
        <p:spPr/>
        <p:txBody>
          <a:bodyPr/>
          <a:lstStyle/>
          <a:p>
            <a:pPr defTabSz="914377"/>
            <a:fld id="{02AC24A9-CCB6-4F8D-B8DB-C2F3692CFA5A}" type="datetimeFigureOut">
              <a:rPr lang="en-US" smtClean="0">
                <a:solidFill>
                  <a:prstClr val="black">
                    <a:tint val="75000"/>
                  </a:prstClr>
                </a:solidFill>
              </a:rPr>
              <a:pPr defTabSz="914377"/>
              <a:t>17/8/2024</a:t>
            </a:fld>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id="{341D37AE-FD81-4B9C-82F2-81048E6C5C34}"/>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id="{CB0C51C5-63B2-4C7B-93E0-81C108F6A9B8}"/>
              </a:ext>
            </a:extLst>
          </p:cNvPr>
          <p:cNvSpPr>
            <a:spLocks noGrp="1"/>
          </p:cNvSpPr>
          <p:nvPr>
            <p:ph type="sldNum" sz="quarter" idx="12"/>
          </p:nvPr>
        </p:nvSpPr>
        <p:spPr/>
        <p:txBody>
          <a:bodyPr/>
          <a:lstStyle/>
          <a:p>
            <a:pPr defTabSz="914377"/>
            <a:fld id="{B2DC25EE-239B-4C5F-AAD1-255A7D5F1EE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7632413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0DFCA5-598D-40BC-BC04-FF97A4C8ECB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D99665-8E7F-4C3F-B101-DD8CCCCCDB23}"/>
              </a:ext>
            </a:extLst>
          </p:cNvPr>
          <p:cNvSpPr>
            <a:spLocks noGrp="1"/>
          </p:cNvSpPr>
          <p:nvPr>
            <p:ph type="dt" sz="half" idx="10"/>
          </p:nvPr>
        </p:nvSpPr>
        <p:spPr/>
        <p:txBody>
          <a:bodyPr/>
          <a:lstStyle/>
          <a:p>
            <a:pPr defTabSz="914377"/>
            <a:fld id="{02AC24A9-CCB6-4F8D-B8DB-C2F3692CFA5A}" type="datetimeFigureOut">
              <a:rPr lang="en-US" smtClean="0">
                <a:solidFill>
                  <a:prstClr val="black">
                    <a:tint val="75000"/>
                  </a:prstClr>
                </a:solidFill>
              </a:rPr>
              <a:pPr defTabSz="914377"/>
              <a:t>17/8/2024</a:t>
            </a:fld>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id="{1E876B4E-39A5-470E-9D4B-F9B0FB061DAB}"/>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id="{8A3B97FD-4732-46C5-B5C7-921F88AC53BB}"/>
              </a:ext>
            </a:extLst>
          </p:cNvPr>
          <p:cNvSpPr>
            <a:spLocks noGrp="1"/>
          </p:cNvSpPr>
          <p:nvPr>
            <p:ph type="sldNum" sz="quarter" idx="12"/>
          </p:nvPr>
        </p:nvSpPr>
        <p:spPr/>
        <p:txBody>
          <a:bodyPr/>
          <a:lstStyle/>
          <a:p>
            <a:pPr defTabSz="914377"/>
            <a:fld id="{B2DC25EE-239B-4C5F-AAD1-255A7D5F1EE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7457782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010B73E-73B6-4CFF-9BC9-74D65D0BE6F2}"/>
              </a:ext>
            </a:extLst>
          </p:cNvPr>
          <p:cNvSpPr>
            <a:spLocks noGrp="1"/>
          </p:cNvSpPr>
          <p:nvPr>
            <p:ph type="dt" sz="half" idx="10"/>
          </p:nvPr>
        </p:nvSpPr>
        <p:spPr/>
        <p:txBody>
          <a:bodyPr/>
          <a:lstStyle/>
          <a:p>
            <a:pPr defTabSz="914377"/>
            <a:fld id="{02AC24A9-CCB6-4F8D-B8DB-C2F3692CFA5A}" type="datetimeFigureOut">
              <a:rPr lang="en-US" smtClean="0">
                <a:solidFill>
                  <a:prstClr val="black">
                    <a:tint val="75000"/>
                  </a:prstClr>
                </a:solidFill>
              </a:rPr>
              <a:pPr defTabSz="914377"/>
              <a:t>17/8/2024</a:t>
            </a:fld>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id="{49A90249-4CAE-4A79-B15D-683A68825F0D}"/>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id="{488557EA-AB48-428A-8BEC-3917367E2A01}"/>
              </a:ext>
            </a:extLst>
          </p:cNvPr>
          <p:cNvSpPr>
            <a:spLocks noGrp="1"/>
          </p:cNvSpPr>
          <p:nvPr>
            <p:ph type="sldNum" sz="quarter" idx="12"/>
          </p:nvPr>
        </p:nvSpPr>
        <p:spPr/>
        <p:txBody>
          <a:bodyPr/>
          <a:lstStyle/>
          <a:p>
            <a:pPr defTabSz="914377"/>
            <a:fld id="{B2DC25EE-239B-4C5F-AAD1-255A7D5F1EE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64972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t="39" b="49"/>
          <a:stretch/>
        </p:blipFill>
        <p:spPr>
          <a:xfrm>
            <a:off x="5287" y="0"/>
            <a:ext cx="12181429" cy="6858003"/>
          </a:xfrm>
          <a:prstGeom prst="rect">
            <a:avLst/>
          </a:prstGeom>
          <a:noFill/>
          <a:ln>
            <a:noFill/>
          </a:ln>
        </p:spPr>
      </p:pic>
      <p:sp>
        <p:nvSpPr>
          <p:cNvPr id="10" name="Google Shape;10;p2"/>
          <p:cNvSpPr txBox="1">
            <a:spLocks noGrp="1"/>
          </p:cNvSpPr>
          <p:nvPr>
            <p:ph type="ctrTitle"/>
          </p:nvPr>
        </p:nvSpPr>
        <p:spPr>
          <a:xfrm>
            <a:off x="1372700" y="3201433"/>
            <a:ext cx="9446400" cy="19820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11333"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372800" y="5240100"/>
            <a:ext cx="9446400" cy="484400"/>
          </a:xfrm>
          <a:prstGeom prst="rect">
            <a:avLst/>
          </a:prstGeom>
        </p:spPr>
        <p:txBody>
          <a:bodyPr spcFirstLastPara="1" wrap="square" lIns="91425" tIns="91425" rIns="7777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cxnSp>
        <p:nvCxnSpPr>
          <p:cNvPr id="12" name="Google Shape;12;p2"/>
          <p:cNvCxnSpPr/>
          <p:nvPr/>
        </p:nvCxnSpPr>
        <p:spPr>
          <a:xfrm>
            <a:off x="2417633" y="521933"/>
            <a:ext cx="8812400" cy="0"/>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3;p2"/>
          <p:cNvCxnSpPr/>
          <p:nvPr/>
        </p:nvCxnSpPr>
        <p:spPr>
          <a:xfrm rot="10800000">
            <a:off x="953667" y="6349472"/>
            <a:ext cx="94464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7044473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8D7751-9EF0-42BA-898A-0D7368C8C0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4A5D21D-B3E3-48BD-8690-60246E940BE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AC2D266-4489-4965-B9C6-86028792BD7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24944C-56D4-46B6-A499-F4D337867EE6}"/>
              </a:ext>
            </a:extLst>
          </p:cNvPr>
          <p:cNvSpPr>
            <a:spLocks noGrp="1"/>
          </p:cNvSpPr>
          <p:nvPr>
            <p:ph type="dt" sz="half" idx="10"/>
          </p:nvPr>
        </p:nvSpPr>
        <p:spPr/>
        <p:txBody>
          <a:bodyPr/>
          <a:lstStyle/>
          <a:p>
            <a:pPr defTabSz="914377"/>
            <a:fld id="{02AC24A9-CCB6-4F8D-B8DB-C2F3692CFA5A}" type="datetimeFigureOut">
              <a:rPr lang="en-US" smtClean="0">
                <a:solidFill>
                  <a:prstClr val="black">
                    <a:tint val="75000"/>
                  </a:prstClr>
                </a:solidFill>
              </a:rPr>
              <a:pPr defTabSz="914377"/>
              <a:t>17/8/2024</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A9708C1D-AE3C-408B-99B6-F1E7A5A19680}"/>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0825AA94-E681-4FFA-BFD2-40A208F1F595}"/>
              </a:ext>
            </a:extLst>
          </p:cNvPr>
          <p:cNvSpPr>
            <a:spLocks noGrp="1"/>
          </p:cNvSpPr>
          <p:nvPr>
            <p:ph type="sldNum" sz="quarter" idx="12"/>
          </p:nvPr>
        </p:nvSpPr>
        <p:spPr/>
        <p:txBody>
          <a:bodyPr/>
          <a:lstStyle/>
          <a:p>
            <a:pPr defTabSz="914377"/>
            <a:fld id="{B2DC25EE-239B-4C5F-AAD1-255A7D5F1EE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259065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CCEC0A-F2CB-4C78-A34A-43CBE44EF07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F537874-C135-48B3-AE22-F43586DCD88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Chỗ dành sẵn cho Văn bản 3">
            <a:extLst>
              <a:ext uri="{FF2B5EF4-FFF2-40B4-BE49-F238E27FC236}">
                <a16:creationId xmlns:a16="http://schemas.microsoft.com/office/drawing/2014/main" id="{D280A9B7-4148-4742-B7AA-83D57D01BFF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9145D1-8808-4F95-8220-1EC469F6179C}"/>
              </a:ext>
            </a:extLst>
          </p:cNvPr>
          <p:cNvSpPr>
            <a:spLocks noGrp="1"/>
          </p:cNvSpPr>
          <p:nvPr>
            <p:ph type="dt" sz="half" idx="10"/>
          </p:nvPr>
        </p:nvSpPr>
        <p:spPr/>
        <p:txBody>
          <a:bodyPr/>
          <a:lstStyle/>
          <a:p>
            <a:pPr defTabSz="914377"/>
            <a:fld id="{02AC24A9-CCB6-4F8D-B8DB-C2F3692CFA5A}" type="datetimeFigureOut">
              <a:rPr lang="en-US" smtClean="0">
                <a:solidFill>
                  <a:prstClr val="black">
                    <a:tint val="75000"/>
                  </a:prstClr>
                </a:solidFill>
              </a:rPr>
              <a:pPr defTabSz="914377"/>
              <a:t>17/8/2024</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9D9A6D67-9EAE-4261-991D-65DF099AFD8F}"/>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FB91EEC7-153E-4330-878B-D7D93A58F2AC}"/>
              </a:ext>
            </a:extLst>
          </p:cNvPr>
          <p:cNvSpPr>
            <a:spLocks noGrp="1"/>
          </p:cNvSpPr>
          <p:nvPr>
            <p:ph type="sldNum" sz="quarter" idx="12"/>
          </p:nvPr>
        </p:nvSpPr>
        <p:spPr/>
        <p:txBody>
          <a:bodyPr/>
          <a:lstStyle/>
          <a:p>
            <a:pPr defTabSz="914377"/>
            <a:fld id="{B2DC25EE-239B-4C5F-AAD1-255A7D5F1EE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738226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857623-F46E-4F6F-A7B1-895FFF15177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3BE09AD-228B-4E54-B259-4FA6CAA320E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3AAF937-8D68-4E1F-AB3F-3E908FD37B03}"/>
              </a:ext>
            </a:extLst>
          </p:cNvPr>
          <p:cNvSpPr>
            <a:spLocks noGrp="1"/>
          </p:cNvSpPr>
          <p:nvPr>
            <p:ph type="dt" sz="half" idx="10"/>
          </p:nvPr>
        </p:nvSpPr>
        <p:spPr/>
        <p:txBody>
          <a:bodyPr/>
          <a:lstStyle/>
          <a:p>
            <a:pPr defTabSz="914377"/>
            <a:fld id="{02AC24A9-CCB6-4F8D-B8DB-C2F3692CFA5A}" type="datetimeFigureOut">
              <a:rPr lang="en-US" smtClean="0">
                <a:solidFill>
                  <a:prstClr val="black">
                    <a:tint val="75000"/>
                  </a:prstClr>
                </a:solidFill>
              </a:rPr>
              <a:pPr defTabSz="914377"/>
              <a:t>17/8/2024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CFAFECA4-AC7F-4B30-8F30-0D444B7AE19E}"/>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E65F5023-F85E-45CA-A863-B60B1B1EF54E}"/>
              </a:ext>
            </a:extLst>
          </p:cNvPr>
          <p:cNvSpPr>
            <a:spLocks noGrp="1"/>
          </p:cNvSpPr>
          <p:nvPr>
            <p:ph type="sldNum" sz="quarter" idx="12"/>
          </p:nvPr>
        </p:nvSpPr>
        <p:spPr/>
        <p:txBody>
          <a:bodyPr/>
          <a:lstStyle/>
          <a:p>
            <a:pPr defTabSz="914377"/>
            <a:fld id="{B2DC25EE-239B-4C5F-AAD1-255A7D5F1EE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7848209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C92691D-BB39-40E4-A437-8EED9738E9F2}"/>
              </a:ext>
            </a:extLst>
          </p:cNvPr>
          <p:cNvSpPr>
            <a:spLocks noGrp="1"/>
          </p:cNvSpPr>
          <p:nvPr>
            <p:ph type="title" orient="vert"/>
          </p:nvPr>
        </p:nvSpPr>
        <p:spPr>
          <a:xfrm>
            <a:off x="8724901" y="365126"/>
            <a:ext cx="2628900" cy="581183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D82F380-8946-4E7F-BE9D-F37FCDDF8B22}"/>
              </a:ext>
            </a:extLst>
          </p:cNvPr>
          <p:cNvSpPr>
            <a:spLocks noGrp="1"/>
          </p:cNvSpPr>
          <p:nvPr>
            <p:ph type="body" orient="vert" idx="1"/>
          </p:nvPr>
        </p:nvSpPr>
        <p:spPr>
          <a:xfrm>
            <a:off x="838201" y="365126"/>
            <a:ext cx="7734300" cy="581183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492458A-47A1-48D9-9C7D-D174F309AD59}"/>
              </a:ext>
            </a:extLst>
          </p:cNvPr>
          <p:cNvSpPr>
            <a:spLocks noGrp="1"/>
          </p:cNvSpPr>
          <p:nvPr>
            <p:ph type="dt" sz="half" idx="10"/>
          </p:nvPr>
        </p:nvSpPr>
        <p:spPr/>
        <p:txBody>
          <a:bodyPr/>
          <a:lstStyle/>
          <a:p>
            <a:pPr defTabSz="914377"/>
            <a:fld id="{02AC24A9-CCB6-4F8D-B8DB-C2F3692CFA5A}" type="datetimeFigureOut">
              <a:rPr lang="en-US" smtClean="0">
                <a:solidFill>
                  <a:prstClr val="black">
                    <a:tint val="75000"/>
                  </a:prstClr>
                </a:solidFill>
              </a:rPr>
              <a:pPr defTabSz="914377"/>
              <a:t>17/8/2024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6A43478A-98D7-4AF3-AD0A-3279B33F3494}"/>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D27B7F45-750B-4A14-A974-ED1F19ACB84B}"/>
              </a:ext>
            </a:extLst>
          </p:cNvPr>
          <p:cNvSpPr>
            <a:spLocks noGrp="1"/>
          </p:cNvSpPr>
          <p:nvPr>
            <p:ph type="sldNum" sz="quarter" idx="12"/>
          </p:nvPr>
        </p:nvSpPr>
        <p:spPr/>
        <p:txBody>
          <a:bodyPr/>
          <a:lstStyle/>
          <a:p>
            <a:pPr defTabSz="914377"/>
            <a:fld id="{B2DC25EE-239B-4C5F-AAD1-255A7D5F1EE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6322076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800" y="1759633"/>
            <a:ext cx="6032800" cy="29980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8133">
                <a:solidFill>
                  <a:schemeClr val="lt2"/>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800" y="4757633"/>
            <a:ext cx="6032800" cy="46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2133">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24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24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24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24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24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24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24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2400">
                <a:latin typeface="Open Sans"/>
                <a:ea typeface="Open Sans"/>
                <a:cs typeface="Open Sans"/>
                <a:sym typeface="Open Sans"/>
              </a:defRPr>
            </a:lvl9pPr>
          </a:lstStyle>
          <a:p>
            <a:endParaRPr/>
          </a:p>
        </p:txBody>
      </p:sp>
      <p:grpSp>
        <p:nvGrpSpPr>
          <p:cNvPr id="11" name="Google Shape;11;p2"/>
          <p:cNvGrpSpPr/>
          <p:nvPr/>
        </p:nvGrpSpPr>
        <p:grpSpPr>
          <a:xfrm rot="-2390044">
            <a:off x="-326091" y="5506835"/>
            <a:ext cx="1466709" cy="1380703"/>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9" name="Google Shape;29;p2"/>
          <p:cNvGrpSpPr/>
          <p:nvPr/>
        </p:nvGrpSpPr>
        <p:grpSpPr>
          <a:xfrm>
            <a:off x="11089063" y="3848681"/>
            <a:ext cx="1263517" cy="2290123"/>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0" name="Google Shape;40;p2"/>
          <p:cNvGrpSpPr/>
          <p:nvPr/>
        </p:nvGrpSpPr>
        <p:grpSpPr>
          <a:xfrm>
            <a:off x="-298833" y="5903057"/>
            <a:ext cx="2226948" cy="209636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8" name="Google Shape;58;p2"/>
          <p:cNvGrpSpPr/>
          <p:nvPr/>
        </p:nvGrpSpPr>
        <p:grpSpPr>
          <a:xfrm rot="856444">
            <a:off x="10458752" y="5017294"/>
            <a:ext cx="2369497" cy="2359785"/>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3197473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6026800" y="3181633"/>
            <a:ext cx="5214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title" idx="2" hasCustomPrompt="1"/>
          </p:nvPr>
        </p:nvSpPr>
        <p:spPr>
          <a:xfrm>
            <a:off x="6026800" y="1844033"/>
            <a:ext cx="5214400" cy="133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 name="Google Shape;79;p3"/>
          <p:cNvSpPr txBox="1">
            <a:spLocks noGrp="1"/>
          </p:cNvSpPr>
          <p:nvPr>
            <p:ph type="subTitle" idx="1"/>
          </p:nvPr>
        </p:nvSpPr>
        <p:spPr>
          <a:xfrm>
            <a:off x="6026800" y="4524000"/>
            <a:ext cx="5214400" cy="49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839776" y="5459360"/>
            <a:ext cx="1989984" cy="3606768"/>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1" name="Google Shape;91;p3"/>
          <p:cNvGrpSpPr/>
          <p:nvPr/>
        </p:nvGrpSpPr>
        <p:grpSpPr>
          <a:xfrm rot="-689217">
            <a:off x="53279" y="4794542"/>
            <a:ext cx="1808791" cy="3278428"/>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2" name="Google Shape;102;p3"/>
          <p:cNvGrpSpPr/>
          <p:nvPr/>
        </p:nvGrpSpPr>
        <p:grpSpPr>
          <a:xfrm>
            <a:off x="11089063" y="3848681"/>
            <a:ext cx="1263517" cy="2290123"/>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13" name="Google Shape;113;p3"/>
          <p:cNvGrpSpPr/>
          <p:nvPr/>
        </p:nvGrpSpPr>
        <p:grpSpPr>
          <a:xfrm rot="856444">
            <a:off x="10640485" y="5466828"/>
            <a:ext cx="2369497" cy="2359785"/>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31" name="Google Shape;131;p3"/>
          <p:cNvGrpSpPr/>
          <p:nvPr/>
        </p:nvGrpSpPr>
        <p:grpSpPr>
          <a:xfrm rot="-5400000">
            <a:off x="11135174" y="-309353"/>
            <a:ext cx="1268711" cy="1263465"/>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3454338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960000" y="1570167"/>
            <a:ext cx="10272000" cy="4606000"/>
          </a:xfrm>
          <a:prstGeom prst="rect">
            <a:avLst/>
          </a:prstGeom>
        </p:spPr>
        <p:txBody>
          <a:bodyPr spcFirstLastPara="1" wrap="square" lIns="91425" tIns="91425" rIns="91425" bIns="91425" anchor="t" anchorCtr="0">
            <a:noAutofit/>
          </a:bodyPr>
          <a:lstStyle>
            <a:lvl1pPr marL="609570" lvl="0" indent="-406381" rtl="0">
              <a:lnSpc>
                <a:spcPct val="100000"/>
              </a:lnSpc>
              <a:spcBef>
                <a:spcPts val="0"/>
              </a:spcBef>
              <a:spcAft>
                <a:spcPts val="0"/>
              </a:spcAft>
              <a:buClr>
                <a:srgbClr val="434343"/>
              </a:buClr>
              <a:buSzPts val="1200"/>
              <a:buAutoNum type="arabicPeriod"/>
              <a:defRPr sz="1600">
                <a:solidFill>
                  <a:srgbClr val="434343"/>
                </a:solidFill>
              </a:defRPr>
            </a:lvl1pPr>
            <a:lvl2pPr marL="1219140" lvl="1" indent="-406381"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09" lvl="2" indent="-406381"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278" lvl="3" indent="-406381"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848" lvl="4" indent="-406381"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418" lvl="5" indent="-406381"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6987" lvl="6" indent="-406381"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557" lvl="7" indent="-406381"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126" lvl="8" indent="-406381"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365596" y="-8344"/>
            <a:ext cx="1545719" cy="145507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70" name="Google Shape;170;p4"/>
          <p:cNvGrpSpPr/>
          <p:nvPr/>
        </p:nvGrpSpPr>
        <p:grpSpPr>
          <a:xfrm rot="-4503473">
            <a:off x="11430630" y="5037945"/>
            <a:ext cx="1058681" cy="99660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88" name="Google Shape;188;p4"/>
          <p:cNvGrpSpPr/>
          <p:nvPr/>
        </p:nvGrpSpPr>
        <p:grpSpPr>
          <a:xfrm rot="-4503338">
            <a:off x="10988411" y="5656738"/>
            <a:ext cx="1466728" cy="138072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5436974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2128900" y="3180329"/>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6406296" y="3180329"/>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6406300" y="39255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1" name="Google Shape;211;p5"/>
          <p:cNvSpPr txBox="1">
            <a:spLocks noGrp="1"/>
          </p:cNvSpPr>
          <p:nvPr>
            <p:ph type="subTitle" idx="4"/>
          </p:nvPr>
        </p:nvSpPr>
        <p:spPr>
          <a:xfrm>
            <a:off x="2128900" y="39255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212" name="Google Shape;212;p5"/>
          <p:cNvGrpSpPr/>
          <p:nvPr/>
        </p:nvGrpSpPr>
        <p:grpSpPr>
          <a:xfrm rot="-2390044">
            <a:off x="-326091" y="5506835"/>
            <a:ext cx="1466709" cy="1380703"/>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30" name="Google Shape;230;p5"/>
          <p:cNvGrpSpPr/>
          <p:nvPr/>
        </p:nvGrpSpPr>
        <p:grpSpPr>
          <a:xfrm>
            <a:off x="-298833" y="5536390"/>
            <a:ext cx="2226948" cy="209636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48" name="Google Shape;248;p5"/>
          <p:cNvGrpSpPr/>
          <p:nvPr/>
        </p:nvGrpSpPr>
        <p:grpSpPr>
          <a:xfrm rot="10381071">
            <a:off x="10676540" y="-296454"/>
            <a:ext cx="1263521" cy="2290129"/>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59" name="Google Shape;259;p5"/>
          <p:cNvGrpSpPr/>
          <p:nvPr/>
        </p:nvGrpSpPr>
        <p:grpSpPr>
          <a:xfrm rot="-9096855" flipH="1">
            <a:off x="10957073" y="-878788"/>
            <a:ext cx="1906087" cy="3454776"/>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7715091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326091" y="5506835"/>
            <a:ext cx="1466709" cy="1380703"/>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290" name="Google Shape;290;p6"/>
          <p:cNvGrpSpPr/>
          <p:nvPr/>
        </p:nvGrpSpPr>
        <p:grpSpPr>
          <a:xfrm>
            <a:off x="-298625" y="6177794"/>
            <a:ext cx="1545719" cy="145507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08" name="Google Shape;308;p6"/>
          <p:cNvGrpSpPr/>
          <p:nvPr/>
        </p:nvGrpSpPr>
        <p:grpSpPr>
          <a:xfrm rot="-4503338">
            <a:off x="10988411" y="5656738"/>
            <a:ext cx="1466728" cy="138072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26" name="Google Shape;326;p6"/>
          <p:cNvGrpSpPr/>
          <p:nvPr/>
        </p:nvGrpSpPr>
        <p:grpSpPr>
          <a:xfrm rot="9900035">
            <a:off x="-365437" y="-493327"/>
            <a:ext cx="1545695" cy="1455056"/>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44" name="Google Shape;344;p6"/>
          <p:cNvGrpSpPr/>
          <p:nvPr/>
        </p:nvGrpSpPr>
        <p:grpSpPr>
          <a:xfrm rot="-4503580">
            <a:off x="11048879" y="4324245"/>
            <a:ext cx="1722469" cy="1621465"/>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62" name="Google Shape;362;p6"/>
          <p:cNvGrpSpPr/>
          <p:nvPr/>
        </p:nvGrpSpPr>
        <p:grpSpPr>
          <a:xfrm rot="10381071">
            <a:off x="11366506" y="-296454"/>
            <a:ext cx="1263521" cy="2290129"/>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40311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960000" y="2046867"/>
            <a:ext cx="4303200" cy="3953600"/>
          </a:xfrm>
          <a:prstGeom prst="rect">
            <a:avLst/>
          </a:prstGeom>
        </p:spPr>
        <p:txBody>
          <a:bodyPr spcFirstLastPara="1" wrap="square" lIns="91425" tIns="91425" rIns="91425" bIns="91425" anchor="ctr" anchorCtr="0">
            <a:noAutofit/>
          </a:bodyPr>
          <a:lstStyle>
            <a:lvl1pPr marL="609570" lvl="0" indent="-389448" rtl="0">
              <a:lnSpc>
                <a:spcPct val="100000"/>
              </a:lnSpc>
              <a:spcBef>
                <a:spcPts val="0"/>
              </a:spcBef>
              <a:spcAft>
                <a:spcPts val="0"/>
              </a:spcAft>
              <a:buSzPts val="1000"/>
              <a:buChar char="●"/>
              <a:defRPr>
                <a:solidFill>
                  <a:srgbClr val="434343"/>
                </a:solidFill>
              </a:defRPr>
            </a:lvl1pPr>
            <a:lvl2pPr marL="1219140" lvl="1" indent="-423312" rtl="0">
              <a:lnSpc>
                <a:spcPct val="115000"/>
              </a:lnSpc>
              <a:spcBef>
                <a:spcPts val="1333"/>
              </a:spcBef>
              <a:spcAft>
                <a:spcPts val="0"/>
              </a:spcAft>
              <a:buSzPts val="1400"/>
              <a:buChar char="○"/>
              <a:defRPr>
                <a:solidFill>
                  <a:srgbClr val="434343"/>
                </a:solidFill>
              </a:defRPr>
            </a:lvl2pPr>
            <a:lvl3pPr marL="1828709" lvl="2" indent="-423312" rtl="0">
              <a:lnSpc>
                <a:spcPct val="115000"/>
              </a:lnSpc>
              <a:spcBef>
                <a:spcPts val="2133"/>
              </a:spcBef>
              <a:spcAft>
                <a:spcPts val="0"/>
              </a:spcAft>
              <a:buSzPts val="1400"/>
              <a:buChar char="■"/>
              <a:defRPr>
                <a:solidFill>
                  <a:srgbClr val="434343"/>
                </a:solidFill>
              </a:defRPr>
            </a:lvl3pPr>
            <a:lvl4pPr marL="2438278" lvl="3" indent="-423312" rtl="0">
              <a:lnSpc>
                <a:spcPct val="115000"/>
              </a:lnSpc>
              <a:spcBef>
                <a:spcPts val="2133"/>
              </a:spcBef>
              <a:spcAft>
                <a:spcPts val="0"/>
              </a:spcAft>
              <a:buSzPts val="1400"/>
              <a:buChar char="●"/>
              <a:defRPr>
                <a:solidFill>
                  <a:srgbClr val="434343"/>
                </a:solidFill>
              </a:defRPr>
            </a:lvl4pPr>
            <a:lvl5pPr marL="3047848" lvl="4" indent="-423312" rtl="0">
              <a:lnSpc>
                <a:spcPct val="115000"/>
              </a:lnSpc>
              <a:spcBef>
                <a:spcPts val="2133"/>
              </a:spcBef>
              <a:spcAft>
                <a:spcPts val="0"/>
              </a:spcAft>
              <a:buSzPts val="1400"/>
              <a:buChar char="○"/>
              <a:defRPr>
                <a:solidFill>
                  <a:srgbClr val="434343"/>
                </a:solidFill>
              </a:defRPr>
            </a:lvl5pPr>
            <a:lvl6pPr marL="3657418" lvl="5" indent="-423312" rtl="0">
              <a:lnSpc>
                <a:spcPct val="115000"/>
              </a:lnSpc>
              <a:spcBef>
                <a:spcPts val="2133"/>
              </a:spcBef>
              <a:spcAft>
                <a:spcPts val="0"/>
              </a:spcAft>
              <a:buSzPts val="1400"/>
              <a:buChar char="■"/>
              <a:defRPr>
                <a:solidFill>
                  <a:srgbClr val="434343"/>
                </a:solidFill>
              </a:defRPr>
            </a:lvl6pPr>
            <a:lvl7pPr marL="4266987" lvl="6" indent="-423312" rtl="0">
              <a:lnSpc>
                <a:spcPct val="115000"/>
              </a:lnSpc>
              <a:spcBef>
                <a:spcPts val="2133"/>
              </a:spcBef>
              <a:spcAft>
                <a:spcPts val="0"/>
              </a:spcAft>
              <a:buSzPts val="1400"/>
              <a:buChar char="●"/>
              <a:defRPr>
                <a:solidFill>
                  <a:srgbClr val="434343"/>
                </a:solidFill>
              </a:defRPr>
            </a:lvl7pPr>
            <a:lvl8pPr marL="4876557" lvl="7" indent="-423312" rtl="0">
              <a:lnSpc>
                <a:spcPct val="115000"/>
              </a:lnSpc>
              <a:spcBef>
                <a:spcPts val="2133"/>
              </a:spcBef>
              <a:spcAft>
                <a:spcPts val="0"/>
              </a:spcAft>
              <a:buSzPts val="1400"/>
              <a:buChar char="○"/>
              <a:defRPr>
                <a:solidFill>
                  <a:srgbClr val="434343"/>
                </a:solidFill>
              </a:defRPr>
            </a:lvl8pPr>
            <a:lvl9pPr marL="5486126" lvl="8" indent="-423312" rtl="0">
              <a:lnSpc>
                <a:spcPct val="115000"/>
              </a:lnSpc>
              <a:spcBef>
                <a:spcPts val="2133"/>
              </a:spcBef>
              <a:spcAft>
                <a:spcPts val="2133"/>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960000" y="1029967"/>
            <a:ext cx="430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365596" y="-8344"/>
            <a:ext cx="1545719" cy="145507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394" name="Google Shape;394;p7"/>
          <p:cNvGrpSpPr/>
          <p:nvPr/>
        </p:nvGrpSpPr>
        <p:grpSpPr>
          <a:xfrm rot="-4503473">
            <a:off x="11430630" y="5037945"/>
            <a:ext cx="1058681" cy="99660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12" name="Google Shape;412;p7"/>
          <p:cNvGrpSpPr/>
          <p:nvPr/>
        </p:nvGrpSpPr>
        <p:grpSpPr>
          <a:xfrm rot="-4503338">
            <a:off x="10988411" y="5656738"/>
            <a:ext cx="1466728" cy="138072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762977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t="39" b="49"/>
          <a:stretch/>
        </p:blipFill>
        <p:spPr>
          <a:xfrm flipH="1">
            <a:off x="5287" y="0"/>
            <a:ext cx="12181429" cy="6858003"/>
          </a:xfrm>
          <a:prstGeom prst="rect">
            <a:avLst/>
          </a:prstGeom>
          <a:noFill/>
          <a:ln>
            <a:noFill/>
          </a:ln>
        </p:spPr>
      </p:pic>
      <p:sp>
        <p:nvSpPr>
          <p:cNvPr id="16" name="Google Shape;16;p3"/>
          <p:cNvSpPr txBox="1">
            <a:spLocks noGrp="1"/>
          </p:cNvSpPr>
          <p:nvPr>
            <p:ph type="title"/>
          </p:nvPr>
        </p:nvSpPr>
        <p:spPr>
          <a:xfrm>
            <a:off x="1749200" y="3320897"/>
            <a:ext cx="8693600" cy="1225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6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3995400" y="1028700"/>
            <a:ext cx="4201200" cy="21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4666"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3189200" y="4710324"/>
            <a:ext cx="5813600" cy="603600"/>
          </a:xfrm>
          <a:prstGeom prst="rect">
            <a:avLst/>
          </a:prstGeom>
        </p:spPr>
        <p:txBody>
          <a:bodyPr spcFirstLastPara="1" wrap="square" lIns="91425" tIns="91425" rIns="77775" bIns="91425" anchor="t" anchorCtr="0">
            <a:noAutofit/>
          </a:bodyPr>
          <a:lstStyle>
            <a:lvl1pPr lvl="0" algn="ctr" rtl="0">
              <a:lnSpc>
                <a:spcPct val="100000"/>
              </a:lnSpc>
              <a:spcBef>
                <a:spcPts val="0"/>
              </a:spcBef>
              <a:spcAft>
                <a:spcPts val="0"/>
              </a:spcAft>
              <a:buSzPts val="1400"/>
              <a:buNone/>
              <a:defRPr sz="2133">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 name="Google Shape;19;p3"/>
          <p:cNvSpPr txBox="1">
            <a:spLocks noGrp="1"/>
          </p:cNvSpPr>
          <p:nvPr>
            <p:ph type="sldNum" idx="12"/>
          </p:nvPr>
        </p:nvSpPr>
        <p:spPr>
          <a:xfrm>
            <a:off x="10293200" y="6144667"/>
            <a:ext cx="938800" cy="4096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Lexend Mega"/>
                <a:ea typeface="Lexend Mega"/>
                <a:cs typeface="Lexend Mega"/>
                <a:sym typeface="Lexend Mega"/>
              </a:defRPr>
            </a:lvl1pPr>
            <a:lvl2pPr lvl="1" algn="r" rtl="0">
              <a:buNone/>
              <a:defRPr>
                <a:solidFill>
                  <a:schemeClr val="dk1"/>
                </a:solidFill>
                <a:latin typeface="Lexend Mega"/>
                <a:ea typeface="Lexend Mega"/>
                <a:cs typeface="Lexend Mega"/>
                <a:sym typeface="Lexend Mega"/>
              </a:defRPr>
            </a:lvl2pPr>
            <a:lvl3pPr lvl="2" algn="r" rtl="0">
              <a:buNone/>
              <a:defRPr>
                <a:solidFill>
                  <a:schemeClr val="dk1"/>
                </a:solidFill>
                <a:latin typeface="Lexend Mega"/>
                <a:ea typeface="Lexend Mega"/>
                <a:cs typeface="Lexend Mega"/>
                <a:sym typeface="Lexend Mega"/>
              </a:defRPr>
            </a:lvl3pPr>
            <a:lvl4pPr lvl="3" algn="r" rtl="0">
              <a:buNone/>
              <a:defRPr>
                <a:solidFill>
                  <a:schemeClr val="dk1"/>
                </a:solidFill>
                <a:latin typeface="Lexend Mega"/>
                <a:ea typeface="Lexend Mega"/>
                <a:cs typeface="Lexend Mega"/>
                <a:sym typeface="Lexend Mega"/>
              </a:defRPr>
            </a:lvl4pPr>
            <a:lvl5pPr lvl="4" algn="r" rtl="0">
              <a:buNone/>
              <a:defRPr>
                <a:solidFill>
                  <a:schemeClr val="dk1"/>
                </a:solidFill>
                <a:latin typeface="Lexend Mega"/>
                <a:ea typeface="Lexend Mega"/>
                <a:cs typeface="Lexend Mega"/>
                <a:sym typeface="Lexend Mega"/>
              </a:defRPr>
            </a:lvl5pPr>
            <a:lvl6pPr lvl="5" algn="r" rtl="0">
              <a:buNone/>
              <a:defRPr>
                <a:solidFill>
                  <a:schemeClr val="dk1"/>
                </a:solidFill>
                <a:latin typeface="Lexend Mega"/>
                <a:ea typeface="Lexend Mega"/>
                <a:cs typeface="Lexend Mega"/>
                <a:sym typeface="Lexend Mega"/>
              </a:defRPr>
            </a:lvl6pPr>
            <a:lvl7pPr lvl="6" algn="r" rtl="0">
              <a:buNone/>
              <a:defRPr>
                <a:solidFill>
                  <a:schemeClr val="dk1"/>
                </a:solidFill>
                <a:latin typeface="Lexend Mega"/>
                <a:ea typeface="Lexend Mega"/>
                <a:cs typeface="Lexend Mega"/>
                <a:sym typeface="Lexend Mega"/>
              </a:defRPr>
            </a:lvl7pPr>
            <a:lvl8pPr lvl="7" algn="r" rtl="0">
              <a:buNone/>
              <a:defRPr>
                <a:solidFill>
                  <a:schemeClr val="dk1"/>
                </a:solidFill>
                <a:latin typeface="Lexend Mega"/>
                <a:ea typeface="Lexend Mega"/>
                <a:cs typeface="Lexend Mega"/>
                <a:sym typeface="Lexend Mega"/>
              </a:defRPr>
            </a:lvl8pPr>
            <a:lvl9pPr lvl="8" algn="r" rtl="0">
              <a:buNone/>
              <a:defRPr>
                <a:solidFill>
                  <a:schemeClr val="dk1"/>
                </a:solidFill>
                <a:latin typeface="Lexend Mega"/>
                <a:ea typeface="Lexend Mega"/>
                <a:cs typeface="Lexend Mega"/>
                <a:sym typeface="Lexend Mega"/>
              </a:defRPr>
            </a:lvl9pPr>
          </a:lstStyle>
          <a:p>
            <a:fld id="{00000000-1234-1234-1234-123412341234}" type="slidenum">
              <a:rPr lang="en" smtClean="0"/>
              <a:pPr/>
              <a:t>‹#›</a:t>
            </a:fld>
            <a:endParaRPr lang="en"/>
          </a:p>
        </p:txBody>
      </p:sp>
      <p:cxnSp>
        <p:nvCxnSpPr>
          <p:cNvPr id="20" name="Google Shape;20;p3"/>
          <p:cNvCxnSpPr/>
          <p:nvPr/>
        </p:nvCxnSpPr>
        <p:spPr>
          <a:xfrm rot="10800000">
            <a:off x="957700" y="6349472"/>
            <a:ext cx="9594000" cy="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1;p3"/>
          <p:cNvCxnSpPr/>
          <p:nvPr/>
        </p:nvCxnSpPr>
        <p:spPr>
          <a:xfrm>
            <a:off x="2417633" y="521933"/>
            <a:ext cx="88124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9812550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950800" y="1742800"/>
            <a:ext cx="5907200" cy="33724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122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432" name="Google Shape;432;p8"/>
          <p:cNvGrpSpPr/>
          <p:nvPr/>
        </p:nvGrpSpPr>
        <p:grpSpPr>
          <a:xfrm rot="-2390044">
            <a:off x="-326091" y="5506835"/>
            <a:ext cx="1466709" cy="1380703"/>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50" name="Google Shape;450;p8"/>
          <p:cNvGrpSpPr/>
          <p:nvPr/>
        </p:nvGrpSpPr>
        <p:grpSpPr>
          <a:xfrm>
            <a:off x="-298833" y="6100724"/>
            <a:ext cx="2226948" cy="209636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68" name="Google Shape;468;p8"/>
          <p:cNvGrpSpPr/>
          <p:nvPr/>
        </p:nvGrpSpPr>
        <p:grpSpPr>
          <a:xfrm rot="10381071">
            <a:off x="10676540" y="-296454"/>
            <a:ext cx="1263521" cy="2290129"/>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79" name="Google Shape;479;p8"/>
          <p:cNvGrpSpPr/>
          <p:nvPr/>
        </p:nvGrpSpPr>
        <p:grpSpPr>
          <a:xfrm rot="4751213">
            <a:off x="-326088" y="-183219"/>
            <a:ext cx="1466712" cy="1380705"/>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497" name="Google Shape;497;p8"/>
          <p:cNvGrpSpPr/>
          <p:nvPr/>
        </p:nvGrpSpPr>
        <p:grpSpPr>
          <a:xfrm rot="-9096855" flipH="1">
            <a:off x="10957073" y="-878788"/>
            <a:ext cx="1906087" cy="3454776"/>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5130662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3099000" y="1783467"/>
            <a:ext cx="5994000" cy="18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10" name="Google Shape;510;p9"/>
          <p:cNvSpPr txBox="1">
            <a:spLocks noGrp="1"/>
          </p:cNvSpPr>
          <p:nvPr>
            <p:ph type="subTitle" idx="1"/>
          </p:nvPr>
        </p:nvSpPr>
        <p:spPr>
          <a:xfrm>
            <a:off x="3099133" y="3586667"/>
            <a:ext cx="5994000" cy="15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526369" y="2680936"/>
            <a:ext cx="2479217" cy="4493573"/>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22" name="Google Shape;522;p9"/>
          <p:cNvGrpSpPr/>
          <p:nvPr/>
        </p:nvGrpSpPr>
        <p:grpSpPr>
          <a:xfrm rot="-2552483">
            <a:off x="527584" y="2981918"/>
            <a:ext cx="1643363" cy="2978591"/>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33" name="Google Shape;533;p9"/>
          <p:cNvGrpSpPr/>
          <p:nvPr/>
        </p:nvGrpSpPr>
        <p:grpSpPr>
          <a:xfrm rot="-362166" flipH="1">
            <a:off x="10062596" y="-231565"/>
            <a:ext cx="1643317" cy="2978509"/>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44" name="Google Shape;544;p9"/>
          <p:cNvGrpSpPr/>
          <p:nvPr/>
        </p:nvGrpSpPr>
        <p:grpSpPr>
          <a:xfrm rot="-2484274">
            <a:off x="10406754" y="-1165195"/>
            <a:ext cx="2479217" cy="4493573"/>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19916079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960000" y="5404133"/>
            <a:ext cx="10281200" cy="73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365596" y="-8344"/>
            <a:ext cx="1545719" cy="145507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75" name="Google Shape;575;p10"/>
          <p:cNvGrpSpPr/>
          <p:nvPr/>
        </p:nvGrpSpPr>
        <p:grpSpPr>
          <a:xfrm rot="-4503378">
            <a:off x="10838008" y="4887800"/>
            <a:ext cx="1877139" cy="1767065"/>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593" name="Google Shape;593;p10"/>
          <p:cNvGrpSpPr/>
          <p:nvPr/>
        </p:nvGrpSpPr>
        <p:grpSpPr>
          <a:xfrm rot="-4503473">
            <a:off x="10883260" y="3309985"/>
            <a:ext cx="2418144" cy="2276345"/>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11" name="Google Shape;611;p10"/>
          <p:cNvGrpSpPr/>
          <p:nvPr/>
        </p:nvGrpSpPr>
        <p:grpSpPr>
          <a:xfrm>
            <a:off x="-863069" y="879974"/>
            <a:ext cx="2540671" cy="2391585"/>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29" name="Google Shape;629;p10"/>
          <p:cNvGrpSpPr/>
          <p:nvPr/>
        </p:nvGrpSpPr>
        <p:grpSpPr>
          <a:xfrm rot="-2487427">
            <a:off x="-729896" y="5254895"/>
            <a:ext cx="2540703" cy="2391573"/>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47" name="Google Shape;647;p10"/>
          <p:cNvGrpSpPr/>
          <p:nvPr/>
        </p:nvGrpSpPr>
        <p:grpSpPr>
          <a:xfrm rot="-4503338">
            <a:off x="10663111" y="5760305"/>
            <a:ext cx="1466728" cy="138072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6814560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1209033" y="1668017"/>
            <a:ext cx="4849600" cy="2800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67" name="Google Shape;667;p11"/>
          <p:cNvSpPr txBox="1">
            <a:spLocks noGrp="1"/>
          </p:cNvSpPr>
          <p:nvPr>
            <p:ph type="subTitle" idx="1"/>
          </p:nvPr>
        </p:nvSpPr>
        <p:spPr>
          <a:xfrm>
            <a:off x="1209033" y="4527184"/>
            <a:ext cx="48496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668" name="Google Shape;668;p11"/>
          <p:cNvGrpSpPr/>
          <p:nvPr/>
        </p:nvGrpSpPr>
        <p:grpSpPr>
          <a:xfrm rot="2552483" flipH="1">
            <a:off x="10223473" y="3890585"/>
            <a:ext cx="1643363" cy="2978591"/>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79" name="Google Shape;679;p11"/>
          <p:cNvGrpSpPr/>
          <p:nvPr/>
        </p:nvGrpSpPr>
        <p:grpSpPr>
          <a:xfrm rot="2484274" flipH="1">
            <a:off x="-807182" y="-1165195"/>
            <a:ext cx="2479217" cy="4493573"/>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690" name="Google Shape;690;p11"/>
          <p:cNvGrpSpPr/>
          <p:nvPr/>
        </p:nvGrpSpPr>
        <p:grpSpPr>
          <a:xfrm rot="362166">
            <a:off x="372872" y="-231565"/>
            <a:ext cx="1643317" cy="2978509"/>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01" name="Google Shape;701;p11"/>
          <p:cNvGrpSpPr/>
          <p:nvPr/>
        </p:nvGrpSpPr>
        <p:grpSpPr>
          <a:xfrm rot="430491">
            <a:off x="10518108" y="3283536"/>
            <a:ext cx="2479217" cy="4493573"/>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8669215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112092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2477783" y="1848597"/>
            <a:ext cx="3014800" cy="580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13"/>
          <p:cNvSpPr txBox="1">
            <a:spLocks noGrp="1"/>
          </p:cNvSpPr>
          <p:nvPr>
            <p:ph type="subTitle" idx="1"/>
          </p:nvPr>
        </p:nvSpPr>
        <p:spPr>
          <a:xfrm>
            <a:off x="2477767" y="2455433"/>
            <a:ext cx="301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1258300" y="2061967"/>
            <a:ext cx="94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18" name="Google Shape;718;p13"/>
          <p:cNvSpPr txBox="1">
            <a:spLocks noGrp="1"/>
          </p:cNvSpPr>
          <p:nvPr>
            <p:ph type="title" idx="4"/>
          </p:nvPr>
        </p:nvSpPr>
        <p:spPr>
          <a:xfrm>
            <a:off x="7527233" y="1848567"/>
            <a:ext cx="3014800" cy="580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9" name="Google Shape;719;p13"/>
          <p:cNvSpPr txBox="1">
            <a:spLocks noGrp="1"/>
          </p:cNvSpPr>
          <p:nvPr>
            <p:ph type="subTitle" idx="5"/>
          </p:nvPr>
        </p:nvSpPr>
        <p:spPr>
          <a:xfrm>
            <a:off x="7527233" y="2455428"/>
            <a:ext cx="301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6302583" y="2061967"/>
            <a:ext cx="94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21" name="Google Shape;721;p13"/>
          <p:cNvSpPr txBox="1">
            <a:spLocks noGrp="1"/>
          </p:cNvSpPr>
          <p:nvPr>
            <p:ph type="title" idx="7"/>
          </p:nvPr>
        </p:nvSpPr>
        <p:spPr>
          <a:xfrm>
            <a:off x="3234049" y="4173764"/>
            <a:ext cx="3014800" cy="580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13"/>
          <p:cNvSpPr txBox="1">
            <a:spLocks noGrp="1"/>
          </p:cNvSpPr>
          <p:nvPr>
            <p:ph type="subTitle" idx="8"/>
          </p:nvPr>
        </p:nvSpPr>
        <p:spPr>
          <a:xfrm>
            <a:off x="3234033" y="4780600"/>
            <a:ext cx="301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2014567" y="4387133"/>
            <a:ext cx="94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24" name="Google Shape;724;p13"/>
          <p:cNvSpPr txBox="1">
            <a:spLocks noGrp="1"/>
          </p:cNvSpPr>
          <p:nvPr>
            <p:ph type="title" idx="13"/>
          </p:nvPr>
        </p:nvSpPr>
        <p:spPr>
          <a:xfrm>
            <a:off x="8283500" y="4173733"/>
            <a:ext cx="3014800" cy="580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5" name="Google Shape;725;p13"/>
          <p:cNvSpPr txBox="1">
            <a:spLocks noGrp="1"/>
          </p:cNvSpPr>
          <p:nvPr>
            <p:ph type="subTitle" idx="14"/>
          </p:nvPr>
        </p:nvSpPr>
        <p:spPr>
          <a:xfrm>
            <a:off x="8283500" y="4780595"/>
            <a:ext cx="301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7058849" y="4387133"/>
            <a:ext cx="94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grpSp>
        <p:nvGrpSpPr>
          <p:cNvPr id="727" name="Google Shape;727;p13"/>
          <p:cNvGrpSpPr/>
          <p:nvPr/>
        </p:nvGrpSpPr>
        <p:grpSpPr>
          <a:xfrm rot="-2390044">
            <a:off x="-326091" y="5506835"/>
            <a:ext cx="1466709" cy="1380703"/>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45" name="Google Shape;745;p13"/>
          <p:cNvGrpSpPr/>
          <p:nvPr/>
        </p:nvGrpSpPr>
        <p:grpSpPr>
          <a:xfrm>
            <a:off x="-298833" y="6100724"/>
            <a:ext cx="2226948" cy="209636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63" name="Google Shape;763;p13"/>
          <p:cNvGrpSpPr/>
          <p:nvPr/>
        </p:nvGrpSpPr>
        <p:grpSpPr>
          <a:xfrm rot="10381071">
            <a:off x="10676540" y="-296454"/>
            <a:ext cx="1263521" cy="2290129"/>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74" name="Google Shape;774;p13"/>
          <p:cNvGrpSpPr/>
          <p:nvPr/>
        </p:nvGrpSpPr>
        <p:grpSpPr>
          <a:xfrm rot="4751213">
            <a:off x="-326088" y="-183219"/>
            <a:ext cx="1466712" cy="1380705"/>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792" name="Google Shape;792;p13"/>
          <p:cNvGrpSpPr/>
          <p:nvPr/>
        </p:nvGrpSpPr>
        <p:grpSpPr>
          <a:xfrm rot="-9096855" flipH="1">
            <a:off x="10957073" y="-878788"/>
            <a:ext cx="1906087" cy="3454776"/>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6417373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365596" y="-8344"/>
            <a:ext cx="1545719" cy="145507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823" name="Google Shape;823;p14"/>
          <p:cNvGrpSpPr/>
          <p:nvPr/>
        </p:nvGrpSpPr>
        <p:grpSpPr>
          <a:xfrm rot="-4503473">
            <a:off x="11430630" y="5037945"/>
            <a:ext cx="1058681" cy="99660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841" name="Google Shape;841;p14"/>
          <p:cNvGrpSpPr/>
          <p:nvPr/>
        </p:nvGrpSpPr>
        <p:grpSpPr>
          <a:xfrm rot="-4503338">
            <a:off x="10988411" y="5656738"/>
            <a:ext cx="1466728" cy="138072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4900148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950900" y="3953367"/>
            <a:ext cx="61760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61" name="Google Shape;861;p15"/>
          <p:cNvSpPr txBox="1">
            <a:spLocks noGrp="1"/>
          </p:cNvSpPr>
          <p:nvPr>
            <p:ph type="subTitle" idx="1"/>
          </p:nvPr>
        </p:nvSpPr>
        <p:spPr>
          <a:xfrm>
            <a:off x="950800" y="1814233"/>
            <a:ext cx="6176000" cy="19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33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grpSp>
        <p:nvGrpSpPr>
          <p:cNvPr id="862" name="Google Shape;862;p15"/>
          <p:cNvGrpSpPr/>
          <p:nvPr/>
        </p:nvGrpSpPr>
        <p:grpSpPr>
          <a:xfrm rot="-2390044">
            <a:off x="-326091" y="5506835"/>
            <a:ext cx="1466709" cy="1380703"/>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880" name="Google Shape;880;p15"/>
          <p:cNvGrpSpPr/>
          <p:nvPr/>
        </p:nvGrpSpPr>
        <p:grpSpPr>
          <a:xfrm>
            <a:off x="-298833" y="5536390"/>
            <a:ext cx="2226948" cy="209636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898" name="Google Shape;898;p15"/>
          <p:cNvGrpSpPr/>
          <p:nvPr/>
        </p:nvGrpSpPr>
        <p:grpSpPr>
          <a:xfrm rot="856444">
            <a:off x="10458752" y="5017294"/>
            <a:ext cx="2369497" cy="2359785"/>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16" name="Google Shape;916;p15"/>
          <p:cNvGrpSpPr/>
          <p:nvPr/>
        </p:nvGrpSpPr>
        <p:grpSpPr>
          <a:xfrm>
            <a:off x="-365596" y="-8344"/>
            <a:ext cx="1545719" cy="145507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34" name="Google Shape;934;p15"/>
          <p:cNvGrpSpPr/>
          <p:nvPr/>
        </p:nvGrpSpPr>
        <p:grpSpPr>
          <a:xfrm>
            <a:off x="11089063" y="3848681"/>
            <a:ext cx="1263517" cy="2290123"/>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9699335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1132167" y="2089400"/>
            <a:ext cx="4941600" cy="133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1132167" y="3429000"/>
            <a:ext cx="49416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326091" y="5506835"/>
            <a:ext cx="1466709" cy="1380703"/>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66" name="Google Shape;966;p16"/>
          <p:cNvGrpSpPr/>
          <p:nvPr/>
        </p:nvGrpSpPr>
        <p:grpSpPr>
          <a:xfrm>
            <a:off x="-298833" y="5536390"/>
            <a:ext cx="2226948" cy="209636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984" name="Google Shape;984;p16"/>
          <p:cNvGrpSpPr/>
          <p:nvPr/>
        </p:nvGrpSpPr>
        <p:grpSpPr>
          <a:xfrm rot="856444">
            <a:off x="10650052" y="5495528"/>
            <a:ext cx="2369497" cy="2359785"/>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02" name="Google Shape;1002;p16"/>
          <p:cNvGrpSpPr/>
          <p:nvPr/>
        </p:nvGrpSpPr>
        <p:grpSpPr>
          <a:xfrm>
            <a:off x="-365596" y="-8344"/>
            <a:ext cx="1545719" cy="145507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20" name="Google Shape;1020;p16"/>
          <p:cNvGrpSpPr/>
          <p:nvPr/>
        </p:nvGrpSpPr>
        <p:grpSpPr>
          <a:xfrm>
            <a:off x="11280363" y="4059113"/>
            <a:ext cx="1263517" cy="2290123"/>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22953048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6385600" y="593367"/>
            <a:ext cx="485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6385600" y="1492133"/>
            <a:ext cx="4855600" cy="4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326091" y="5506835"/>
            <a:ext cx="1466709" cy="1380703"/>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52" name="Google Shape;1052;p17"/>
          <p:cNvGrpSpPr/>
          <p:nvPr/>
        </p:nvGrpSpPr>
        <p:grpSpPr>
          <a:xfrm>
            <a:off x="-298625" y="6177794"/>
            <a:ext cx="1545719" cy="145507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grpSp>
        <p:nvGrpSpPr>
          <p:cNvPr id="1070" name="Google Shape;1070;p17"/>
          <p:cNvGrpSpPr/>
          <p:nvPr/>
        </p:nvGrpSpPr>
        <p:grpSpPr>
          <a:xfrm rot="10381071">
            <a:off x="11366506" y="-296454"/>
            <a:ext cx="1263521" cy="2290129"/>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FC99B"/>
                </a:solidFill>
                <a:effectLst/>
                <a:uLnTx/>
                <a:uFillTx/>
                <a:latin typeface="Arial"/>
                <a:ea typeface="+mn-ea"/>
                <a:cs typeface="+mn-cs"/>
              </a:endParaRPr>
            </a:p>
          </p:txBody>
        </p:sp>
      </p:grpSp>
    </p:spTree>
    <p:extLst>
      <p:ext uri="{BB962C8B-B14F-4D97-AF65-F5344CB8AC3E}">
        <p14:creationId xmlns:p14="http://schemas.microsoft.com/office/powerpoint/2010/main" val="373086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theme" Target="../theme/theme2.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8" Type="http://schemas.openxmlformats.org/officeDocument/2006/relationships/slideLayout" Target="../slideLayouts/slideLayout15.xml"/><Relationship Id="rId3"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4.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image" Target="../media/image10.jpg"/><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theme" Target="../theme/theme6.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7977751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713333"/>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exend Mega"/>
              <a:buNone/>
              <a:defRPr sz="3500" b="1">
                <a:solidFill>
                  <a:schemeClr val="dk1"/>
                </a:solidFill>
                <a:latin typeface="Lexend Mega"/>
                <a:ea typeface="Lexend Mega"/>
                <a:cs typeface="Lexend Mega"/>
                <a:sym typeface="Lexend Mega"/>
              </a:defRPr>
            </a:lvl1pPr>
            <a:lvl2pPr lvl="1"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2pPr>
            <a:lvl3pPr lvl="2"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3pPr>
            <a:lvl4pPr lvl="3"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4pPr>
            <a:lvl5pPr lvl="4"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5pPr>
            <a:lvl6pPr lvl="5"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6pPr>
            <a:lvl7pPr lvl="6"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7pPr>
            <a:lvl8pPr lvl="7"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8pPr>
            <a:lvl9pPr lvl="8"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67" y="1610667"/>
            <a:ext cx="10285200" cy="4534000"/>
          </a:xfrm>
          <a:prstGeom prst="rect">
            <a:avLst/>
          </a:prstGeom>
          <a:noFill/>
          <a:ln>
            <a:noFill/>
          </a:ln>
        </p:spPr>
        <p:txBody>
          <a:bodyPr spcFirstLastPara="1" wrap="square" lIns="91425" tIns="91425" rIns="7777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286604296"/>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088">
              <a:defRPr/>
            </a:pPr>
            <a:fld id="{9196EC2F-0988-4314-AD4B-24FF16D7B45E}" type="datetime1">
              <a:rPr lang="en-US" altLang="zh-CN" smtClean="0">
                <a:solidFill>
                  <a:prstClr val="black">
                    <a:tint val="75000"/>
                  </a:prstClr>
                </a:solidFill>
              </a:rPr>
              <a:pPr defTabSz="914088">
                <a:defRPr/>
              </a:pPr>
              <a:t>17/8/2024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84219204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Lst>
  <p:hf hdr="0" ftr="0" dt="0"/>
  <p:txStyles>
    <p:titleStyle>
      <a:lvl1pPr algn="ctr" defTabSz="1218755" rtl="0" eaLnBrk="1" latinLnBrk="0" hangingPunct="1">
        <a:spcBef>
          <a:spcPct val="0"/>
        </a:spcBef>
        <a:buNone/>
        <a:defRPr sz="5899" kern="1200">
          <a:solidFill>
            <a:schemeClr val="tx1"/>
          </a:solidFill>
          <a:latin typeface="+mj-lt"/>
          <a:ea typeface="+mj-ea"/>
          <a:cs typeface="+mj-cs"/>
        </a:defRPr>
      </a:lvl1pPr>
    </p:titleStyle>
    <p:bodyStyle>
      <a:lvl1pPr marL="457031" indent="-457031" algn="l" defTabSz="121875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37" indent="-380860" algn="l" defTabSz="121875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442" indent="-304688" algn="l" defTabSz="121875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819"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194"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571"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948"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324"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700"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755" rtl="0" eaLnBrk="1" latinLnBrk="0" hangingPunct="1">
        <a:defRPr sz="2400" kern="1200">
          <a:solidFill>
            <a:schemeClr val="tx1"/>
          </a:solidFill>
          <a:latin typeface="+mn-lt"/>
          <a:ea typeface="+mn-ea"/>
          <a:cs typeface="+mn-cs"/>
        </a:defRPr>
      </a:lvl1pPr>
      <a:lvl2pPr marL="609377" algn="l" defTabSz="1218755" rtl="0" eaLnBrk="1" latinLnBrk="0" hangingPunct="1">
        <a:defRPr sz="2400" kern="1200">
          <a:solidFill>
            <a:schemeClr val="tx1"/>
          </a:solidFill>
          <a:latin typeface="+mn-lt"/>
          <a:ea typeface="+mn-ea"/>
          <a:cs typeface="+mn-cs"/>
        </a:defRPr>
      </a:lvl2pPr>
      <a:lvl3pPr marL="1218755" algn="l" defTabSz="1218755" rtl="0" eaLnBrk="1" latinLnBrk="0" hangingPunct="1">
        <a:defRPr sz="2400" kern="1200">
          <a:solidFill>
            <a:schemeClr val="tx1"/>
          </a:solidFill>
          <a:latin typeface="+mn-lt"/>
          <a:ea typeface="+mn-ea"/>
          <a:cs typeface="+mn-cs"/>
        </a:defRPr>
      </a:lvl3pPr>
      <a:lvl4pPr marL="1828129" algn="l" defTabSz="1218755" rtl="0" eaLnBrk="1" latinLnBrk="0" hangingPunct="1">
        <a:defRPr sz="2400" kern="1200">
          <a:solidFill>
            <a:schemeClr val="tx1"/>
          </a:solidFill>
          <a:latin typeface="+mn-lt"/>
          <a:ea typeface="+mn-ea"/>
          <a:cs typeface="+mn-cs"/>
        </a:defRPr>
      </a:lvl4pPr>
      <a:lvl5pPr marL="2437506" algn="l" defTabSz="1218755" rtl="0" eaLnBrk="1" latinLnBrk="0" hangingPunct="1">
        <a:defRPr sz="2400" kern="1200">
          <a:solidFill>
            <a:schemeClr val="tx1"/>
          </a:solidFill>
          <a:latin typeface="+mn-lt"/>
          <a:ea typeface="+mn-ea"/>
          <a:cs typeface="+mn-cs"/>
        </a:defRPr>
      </a:lvl5pPr>
      <a:lvl6pPr marL="3046882" algn="l" defTabSz="1218755" rtl="0" eaLnBrk="1" latinLnBrk="0" hangingPunct="1">
        <a:defRPr sz="2400" kern="1200">
          <a:solidFill>
            <a:schemeClr val="tx1"/>
          </a:solidFill>
          <a:latin typeface="+mn-lt"/>
          <a:ea typeface="+mn-ea"/>
          <a:cs typeface="+mn-cs"/>
        </a:defRPr>
      </a:lvl6pPr>
      <a:lvl7pPr marL="3656259" algn="l" defTabSz="1218755" rtl="0" eaLnBrk="1" latinLnBrk="0" hangingPunct="1">
        <a:defRPr sz="2400" kern="1200">
          <a:solidFill>
            <a:schemeClr val="tx1"/>
          </a:solidFill>
          <a:latin typeface="+mn-lt"/>
          <a:ea typeface="+mn-ea"/>
          <a:cs typeface="+mn-cs"/>
        </a:defRPr>
      </a:lvl7pPr>
      <a:lvl8pPr marL="4265635" algn="l" defTabSz="1218755" rtl="0" eaLnBrk="1" latinLnBrk="0" hangingPunct="1">
        <a:defRPr sz="2400" kern="1200">
          <a:solidFill>
            <a:schemeClr val="tx1"/>
          </a:solidFill>
          <a:latin typeface="+mn-lt"/>
          <a:ea typeface="+mn-ea"/>
          <a:cs typeface="+mn-cs"/>
        </a:defRPr>
      </a:lvl8pPr>
      <a:lvl9pPr marL="4875011" algn="l" defTabSz="121875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Artifika"/>
              <a:buNone/>
              <a:defRPr sz="3500">
                <a:solidFill>
                  <a:schemeClr val="dk2"/>
                </a:solidFill>
                <a:latin typeface="Artifika"/>
                <a:ea typeface="Artifika"/>
                <a:cs typeface="Artifika"/>
                <a:sym typeface="Artifik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15000"/>
              </a:lnSpc>
              <a:spcBef>
                <a:spcPts val="1600"/>
              </a:spcBef>
              <a:spcAft>
                <a:spcPts val="160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3849801806"/>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9D03775-986C-460A-8F4D-3AA5D6097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488BF51-CB4D-4273-A189-A5821A21E1E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B92155B-1787-485F-8C17-6F1446D70FC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02AC24A9-CCB6-4F8D-B8DB-C2F3692CFA5A}" type="datetimeFigureOut">
              <a:rPr lang="en-US" smtClean="0">
                <a:solidFill>
                  <a:prstClr val="black">
                    <a:tint val="75000"/>
                  </a:prstClr>
                </a:solidFill>
              </a:rPr>
              <a:pPr defTabSz="914377"/>
              <a:t>17/8/2024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F0CE30A3-B32F-48C9-9ADE-CA5FF4B1F80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01D73CC8-5799-4DB9-A3CE-738747A446D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2DC25EE-239B-4C5F-AAD1-255A7D5F1EE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62623341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54173907"/>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jpg"/><Relationship Id="rId1" Type="http://schemas.openxmlformats.org/officeDocument/2006/relationships/slideLayout" Target="../slideLayouts/slideLayout51.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webp"/><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27.web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webp"/><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7.webp"/><Relationship Id="rId2" Type="http://schemas.openxmlformats.org/officeDocument/2006/relationships/image" Target="../media/image16.jpeg"/><Relationship Id="rId1" Type="http://schemas.openxmlformats.org/officeDocument/2006/relationships/slideLayout" Target="../slideLayouts/slideLayout18.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fi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g"/><Relationship Id="rId1" Type="http://schemas.openxmlformats.org/officeDocument/2006/relationships/slideLayout" Target="../slideLayouts/slideLayout5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4.jpg"/><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7.webp"/><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17.webp"/><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51.webp"/><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5.jfif"/><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2.gif"/><Relationship Id="rId18" Type="http://schemas.openxmlformats.org/officeDocument/2006/relationships/image" Target="../media/image67.png"/><Relationship Id="rId3" Type="http://schemas.microsoft.com/office/2007/relationships/media" Target="../media/media4.m4a"/><Relationship Id="rId7" Type="http://schemas.openxmlformats.org/officeDocument/2006/relationships/slideLayout" Target="../slideLayouts/slideLayout74.xml"/><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media3.mp3"/><Relationship Id="rId16" Type="http://schemas.openxmlformats.org/officeDocument/2006/relationships/image" Target="../media/image65.gif"/><Relationship Id="rId1" Type="http://schemas.microsoft.com/office/2007/relationships/media" Target="../media/media3.mp3"/><Relationship Id="rId6" Type="http://schemas.openxmlformats.org/officeDocument/2006/relationships/audio" Target="../media/media5.m4a"/><Relationship Id="rId11" Type="http://schemas.openxmlformats.org/officeDocument/2006/relationships/image" Target="../media/image60.gif"/><Relationship Id="rId5" Type="http://schemas.microsoft.com/office/2007/relationships/media" Target="../media/media5.m4a"/><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audio" Target="../media/audio1.wav"/><Relationship Id="rId4" Type="http://schemas.openxmlformats.org/officeDocument/2006/relationships/audio" Target="../media/media4.m4a"/><Relationship Id="rId9" Type="http://schemas.openxmlformats.org/officeDocument/2006/relationships/image" Target="../media/image58.png"/><Relationship Id="rId14" Type="http://schemas.openxmlformats.org/officeDocument/2006/relationships/image" Target="../media/image63.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microsoft.com/office/2007/relationships/media" Target="../media/media4.m4a"/><Relationship Id="rId7" Type="http://schemas.openxmlformats.org/officeDocument/2006/relationships/image" Target="../media/image58.png"/><Relationship Id="rId12" Type="http://schemas.openxmlformats.org/officeDocument/2006/relationships/image" Target="../media/image63.gif"/><Relationship Id="rId17" Type="http://schemas.openxmlformats.org/officeDocument/2006/relationships/audio" Target="NULL"/><Relationship Id="rId2" Type="http://schemas.openxmlformats.org/officeDocument/2006/relationships/audio" Target="../media/media3.mp3"/><Relationship Id="rId16" Type="http://schemas.openxmlformats.org/officeDocument/2006/relationships/image" Target="../media/image67.png"/><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68.gif"/><Relationship Id="rId5" Type="http://schemas.openxmlformats.org/officeDocument/2006/relationships/slideLayout" Target="../slideLayouts/slideLayout74.xml"/><Relationship Id="rId15" Type="http://schemas.openxmlformats.org/officeDocument/2006/relationships/image" Target="../media/image66.gif"/><Relationship Id="rId10" Type="http://schemas.openxmlformats.org/officeDocument/2006/relationships/image" Target="../media/image61.gif"/><Relationship Id="rId4" Type="http://schemas.openxmlformats.org/officeDocument/2006/relationships/audio" Target="../media/media4.m4a"/><Relationship Id="rId9" Type="http://schemas.openxmlformats.org/officeDocument/2006/relationships/image" Target="../media/image60.gif"/><Relationship Id="rId14" Type="http://schemas.openxmlformats.org/officeDocument/2006/relationships/image" Target="../media/image65.gif"/></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microsoft.com/office/2007/relationships/media" Target="../media/media4.m4a"/><Relationship Id="rId7" Type="http://schemas.openxmlformats.org/officeDocument/2006/relationships/image" Target="../media/image58.png"/><Relationship Id="rId12" Type="http://schemas.openxmlformats.org/officeDocument/2006/relationships/image" Target="../media/image63.gif"/><Relationship Id="rId17" Type="http://schemas.openxmlformats.org/officeDocument/2006/relationships/audio" Target="NULL"/><Relationship Id="rId2" Type="http://schemas.openxmlformats.org/officeDocument/2006/relationships/audio" Target="../media/media3.mp3"/><Relationship Id="rId16" Type="http://schemas.openxmlformats.org/officeDocument/2006/relationships/image" Target="../media/image67.png"/><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68.gif"/><Relationship Id="rId5" Type="http://schemas.openxmlformats.org/officeDocument/2006/relationships/slideLayout" Target="../slideLayouts/slideLayout74.xml"/><Relationship Id="rId15" Type="http://schemas.openxmlformats.org/officeDocument/2006/relationships/image" Target="../media/image66.gif"/><Relationship Id="rId10" Type="http://schemas.openxmlformats.org/officeDocument/2006/relationships/image" Target="../media/image61.gif"/><Relationship Id="rId4" Type="http://schemas.openxmlformats.org/officeDocument/2006/relationships/audio" Target="../media/media4.m4a"/><Relationship Id="rId9" Type="http://schemas.openxmlformats.org/officeDocument/2006/relationships/image" Target="../media/image60.gif"/><Relationship Id="rId14" Type="http://schemas.openxmlformats.org/officeDocument/2006/relationships/image" Target="../media/image65.gif"/></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microsoft.com/office/2007/relationships/media" Target="../media/media4.m4a"/><Relationship Id="rId7" Type="http://schemas.openxmlformats.org/officeDocument/2006/relationships/image" Target="../media/image58.png"/><Relationship Id="rId12" Type="http://schemas.openxmlformats.org/officeDocument/2006/relationships/image" Target="../media/image63.gif"/><Relationship Id="rId17" Type="http://schemas.openxmlformats.org/officeDocument/2006/relationships/audio" Target="NULL"/><Relationship Id="rId2" Type="http://schemas.openxmlformats.org/officeDocument/2006/relationships/audio" Target="../media/media3.mp3"/><Relationship Id="rId16" Type="http://schemas.openxmlformats.org/officeDocument/2006/relationships/image" Target="../media/image67.png"/><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68.gif"/><Relationship Id="rId5" Type="http://schemas.openxmlformats.org/officeDocument/2006/relationships/slideLayout" Target="../slideLayouts/slideLayout74.xml"/><Relationship Id="rId15" Type="http://schemas.openxmlformats.org/officeDocument/2006/relationships/image" Target="../media/image66.gif"/><Relationship Id="rId10" Type="http://schemas.openxmlformats.org/officeDocument/2006/relationships/image" Target="../media/image61.gif"/><Relationship Id="rId4" Type="http://schemas.openxmlformats.org/officeDocument/2006/relationships/audio" Target="../media/media4.m4a"/><Relationship Id="rId9" Type="http://schemas.openxmlformats.org/officeDocument/2006/relationships/image" Target="../media/image60.gif"/><Relationship Id="rId14" Type="http://schemas.openxmlformats.org/officeDocument/2006/relationships/image" Target="../media/image65.gi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7.webp"/><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webp"/><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jpg"/><Relationship Id="rId1" Type="http://schemas.openxmlformats.org/officeDocument/2006/relationships/slideLayout" Target="../slideLayouts/slideLayout51.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g"/><Relationship Id="rId1" Type="http://schemas.openxmlformats.org/officeDocument/2006/relationships/slideLayout" Target="../slideLayouts/slideLayout51.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618248" y="1073566"/>
            <a:ext cx="7597594"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pic>
        <p:nvPicPr>
          <p:cNvPr id="1026" name="Picture 2">
            <a:extLst>
              <a:ext uri="{FF2B5EF4-FFF2-40B4-BE49-F238E27FC236}">
                <a16:creationId xmlns:a16="http://schemas.microsoft.com/office/drawing/2014/main" id="{F2DE5559-9D7A-4442-86E9-BA2C8A41E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97" y="3429000"/>
            <a:ext cx="7122695" cy="33180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81FC0E5-3BDE-C0A5-2CC9-0A1D3FA3F9F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2000" t="8953" r="11200" b="19999"/>
          <a:stretch/>
        </p:blipFill>
        <p:spPr>
          <a:xfrm>
            <a:off x="11224151" y="5962650"/>
            <a:ext cx="967849" cy="895350"/>
          </a:xfrm>
          <a:prstGeom prst="ellipse">
            <a:avLst/>
          </a:prstGeom>
        </p:spPr>
      </p:pic>
    </p:spTree>
    <p:extLst>
      <p:ext uri="{BB962C8B-B14F-4D97-AF65-F5344CB8AC3E}">
        <p14:creationId xmlns:p14="http://schemas.microsoft.com/office/powerpoint/2010/main" val="2020985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C3E779-BAF2-D1E6-33A6-17FD0762FA8F}"/>
              </a:ext>
            </a:extLst>
          </p:cNvPr>
          <p:cNvSpPr/>
          <p:nvPr/>
        </p:nvSpPr>
        <p:spPr>
          <a:xfrm>
            <a:off x="0" y="1"/>
            <a:ext cx="12192000" cy="10710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Kể tên một số món ăn của người miền Nam</a:t>
            </a:r>
          </a:p>
        </p:txBody>
      </p:sp>
      <p:pic>
        <p:nvPicPr>
          <p:cNvPr id="9" name="Picture 8">
            <a:extLst>
              <a:ext uri="{FF2B5EF4-FFF2-40B4-BE49-F238E27FC236}">
                <a16:creationId xmlns:a16="http://schemas.microsoft.com/office/drawing/2014/main" id="{3401555A-A7B8-5B24-712D-9FFFC2294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1012"/>
            <a:ext cx="6096000" cy="5786987"/>
          </a:xfrm>
          <a:prstGeom prst="rect">
            <a:avLst/>
          </a:prstGeom>
        </p:spPr>
      </p:pic>
      <p:sp>
        <p:nvSpPr>
          <p:cNvPr id="10" name="TextBox 9">
            <a:extLst>
              <a:ext uri="{FF2B5EF4-FFF2-40B4-BE49-F238E27FC236}">
                <a16:creationId xmlns:a16="http://schemas.microsoft.com/office/drawing/2014/main" id="{D0D9DAA5-3336-256A-BE40-5C6770F0DFC0}"/>
              </a:ext>
            </a:extLst>
          </p:cNvPr>
          <p:cNvSpPr txBox="1"/>
          <p:nvPr/>
        </p:nvSpPr>
        <p:spPr>
          <a:xfrm>
            <a:off x="971550" y="6150113"/>
            <a:ext cx="2800350" cy="707886"/>
          </a:xfrm>
          <a:prstGeom prst="rect">
            <a:avLst/>
          </a:prstGeom>
          <a:noFill/>
        </p:spPr>
        <p:txBody>
          <a:bodyPr wrap="square" rtlCol="0">
            <a:spAutoFit/>
          </a:bodyPr>
          <a:lstStyle/>
          <a:p>
            <a:pPr algn="ctr"/>
            <a:r>
              <a:rPr lang="en-US" sz="4000">
                <a:highlight>
                  <a:srgbClr val="FFFF00"/>
                </a:highlight>
                <a:latin typeface="Times New Roman" panose="02020603050405020304" pitchFamily="18" charset="0"/>
                <a:cs typeface="Times New Roman" panose="02020603050405020304" pitchFamily="18" charset="0"/>
              </a:rPr>
              <a:t>Bánh tét</a:t>
            </a:r>
          </a:p>
        </p:txBody>
      </p:sp>
      <p:pic>
        <p:nvPicPr>
          <p:cNvPr id="12" name="Picture 11">
            <a:extLst>
              <a:ext uri="{FF2B5EF4-FFF2-40B4-BE49-F238E27FC236}">
                <a16:creationId xmlns:a16="http://schemas.microsoft.com/office/drawing/2014/main" id="{B8A5ABF7-C462-D4C2-0919-755EB3A36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00" y="1071012"/>
            <a:ext cx="6057900" cy="5786988"/>
          </a:xfrm>
          <a:prstGeom prst="rect">
            <a:avLst/>
          </a:prstGeom>
        </p:spPr>
      </p:pic>
      <p:sp>
        <p:nvSpPr>
          <p:cNvPr id="13" name="TextBox 12">
            <a:extLst>
              <a:ext uri="{FF2B5EF4-FFF2-40B4-BE49-F238E27FC236}">
                <a16:creationId xmlns:a16="http://schemas.microsoft.com/office/drawing/2014/main" id="{EB778E26-8EE4-148D-9FF1-126BDDEA170A}"/>
              </a:ext>
            </a:extLst>
          </p:cNvPr>
          <p:cNvSpPr txBox="1"/>
          <p:nvPr/>
        </p:nvSpPr>
        <p:spPr>
          <a:xfrm>
            <a:off x="7543800" y="6150113"/>
            <a:ext cx="2800350" cy="707886"/>
          </a:xfrm>
          <a:prstGeom prst="rect">
            <a:avLst/>
          </a:prstGeom>
          <a:noFill/>
        </p:spPr>
        <p:txBody>
          <a:bodyPr wrap="square" rtlCol="0">
            <a:spAutoFit/>
          </a:bodyPr>
          <a:lstStyle/>
          <a:p>
            <a:pPr algn="ctr"/>
            <a:r>
              <a:rPr lang="en-US" sz="4000">
                <a:highlight>
                  <a:srgbClr val="FFFF00"/>
                </a:highlight>
                <a:latin typeface="Times New Roman" panose="02020603050405020304" pitchFamily="18" charset="0"/>
                <a:cs typeface="Times New Roman" panose="02020603050405020304" pitchFamily="18" charset="0"/>
              </a:rPr>
              <a:t>Thịt kho tàu</a:t>
            </a:r>
          </a:p>
        </p:txBody>
      </p:sp>
    </p:spTree>
    <p:extLst>
      <p:ext uri="{BB962C8B-B14F-4D97-AF65-F5344CB8AC3E}">
        <p14:creationId xmlns:p14="http://schemas.microsoft.com/office/powerpoint/2010/main" val="1048700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Horizontal)">
                                      <p:cBhvr>
                                        <p:cTn id="10" dur="500"/>
                                        <p:tgtEl>
                                          <p:spTgt spid="10"/>
                                        </p:tgtEl>
                                      </p:cBhvr>
                                    </p:animEffect>
                                  </p:childTnLst>
                                </p:cTn>
                              </p:par>
                              <p:par>
                                <p:cTn id="11" presetID="16" presetClass="entr" presetSubtype="42"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Horizontal)">
                                      <p:cBhvr>
                                        <p:cTn id="13" dur="500"/>
                                        <p:tgtEl>
                                          <p:spTgt spid="12"/>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2BBD79-D986-1284-4469-176ACAACF57D}"/>
              </a:ext>
            </a:extLst>
          </p:cNvPr>
          <p:cNvSpPr>
            <a:spLocks noGrp="1"/>
          </p:cNvSpPr>
          <p:nvPr>
            <p:ph type="sldNum" idx="12"/>
          </p:nvPr>
        </p:nvSpPr>
        <p:spPr/>
        <p:txBody>
          <a:bodyPr/>
          <a:lstStyle/>
          <a:p>
            <a:fld id="{00000000-1234-1234-1234-123412341234}" type="slidenum">
              <a:rPr lang="en" smtClean="0"/>
              <a:pPr/>
              <a:t>11</a:t>
            </a:fld>
            <a:endParaRPr lang="en"/>
          </a:p>
        </p:txBody>
      </p:sp>
      <p:pic>
        <p:nvPicPr>
          <p:cNvPr id="4" name="Picture 3">
            <a:extLst>
              <a:ext uri="{FF2B5EF4-FFF2-40B4-BE49-F238E27FC236}">
                <a16:creationId xmlns:a16="http://schemas.microsoft.com/office/drawing/2014/main" id="{7897F640-A600-24BF-2FCA-3559B9385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6001" cy="5962650"/>
          </a:xfrm>
          <a:prstGeom prst="rect">
            <a:avLst/>
          </a:prstGeom>
        </p:spPr>
      </p:pic>
      <p:sp>
        <p:nvSpPr>
          <p:cNvPr id="6" name="TextBox 5">
            <a:extLst>
              <a:ext uri="{FF2B5EF4-FFF2-40B4-BE49-F238E27FC236}">
                <a16:creationId xmlns:a16="http://schemas.microsoft.com/office/drawing/2014/main" id="{4D5FB16E-09EC-58AA-D242-731F72F1F2EF}"/>
              </a:ext>
            </a:extLst>
          </p:cNvPr>
          <p:cNvSpPr txBox="1"/>
          <p:nvPr/>
        </p:nvSpPr>
        <p:spPr>
          <a:xfrm>
            <a:off x="304800" y="6088559"/>
            <a:ext cx="5829300" cy="769441"/>
          </a:xfrm>
          <a:prstGeom prst="rect">
            <a:avLst/>
          </a:prstGeom>
          <a:noFill/>
        </p:spPr>
        <p:txBody>
          <a:bodyPr wrap="square">
            <a:spAutoFit/>
          </a:bodyPr>
          <a:lstStyle/>
          <a:p>
            <a:r>
              <a:rPr lang="en-US" sz="4400">
                <a:solidFill>
                  <a:srgbClr val="FF0000"/>
                </a:solidFill>
                <a:latin typeface="Times New Roman" panose="02020603050405020304" pitchFamily="18" charset="0"/>
                <a:cs typeface="Times New Roman" panose="02020603050405020304" pitchFamily="18" charset="0"/>
              </a:rPr>
              <a:t>B</a:t>
            </a:r>
            <a:r>
              <a:rPr lang="vi-VN" sz="4400">
                <a:solidFill>
                  <a:srgbClr val="FF0000"/>
                </a:solidFill>
                <a:latin typeface="Times New Roman" panose="02020603050405020304" pitchFamily="18" charset="0"/>
                <a:cs typeface="Times New Roman" panose="02020603050405020304" pitchFamily="18" charset="0"/>
              </a:rPr>
              <a:t>ữa cơm của miền </a:t>
            </a:r>
            <a:r>
              <a:rPr lang="en-US" sz="4400">
                <a:solidFill>
                  <a:srgbClr val="FF0000"/>
                </a:solidFill>
                <a:latin typeface="Times New Roman" panose="02020603050405020304" pitchFamily="18" charset="0"/>
                <a:cs typeface="Times New Roman" panose="02020603050405020304" pitchFamily="18" charset="0"/>
              </a:rPr>
              <a:t>B</a:t>
            </a:r>
            <a:r>
              <a:rPr lang="vi-VN" sz="4400">
                <a:solidFill>
                  <a:srgbClr val="FF0000"/>
                </a:solidFill>
                <a:latin typeface="Times New Roman" panose="02020603050405020304" pitchFamily="18" charset="0"/>
                <a:cs typeface="Times New Roman" panose="02020603050405020304" pitchFamily="18" charset="0"/>
              </a:rPr>
              <a:t>ắc</a:t>
            </a:r>
            <a:endParaRPr lang="en-US" sz="440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318D06D-1C72-B900-5737-7A87D6FEF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099" y="0"/>
            <a:ext cx="6039863" cy="6858000"/>
          </a:xfrm>
          <a:prstGeom prst="rect">
            <a:avLst/>
          </a:prstGeom>
        </p:spPr>
      </p:pic>
      <p:sp>
        <p:nvSpPr>
          <p:cNvPr id="9" name="TextBox 8">
            <a:extLst>
              <a:ext uri="{FF2B5EF4-FFF2-40B4-BE49-F238E27FC236}">
                <a16:creationId xmlns:a16="http://schemas.microsoft.com/office/drawing/2014/main" id="{A09D1A00-5D14-E0D1-9BB0-EEA2373F2305}"/>
              </a:ext>
            </a:extLst>
          </p:cNvPr>
          <p:cNvSpPr txBox="1"/>
          <p:nvPr/>
        </p:nvSpPr>
        <p:spPr>
          <a:xfrm>
            <a:off x="6239380" y="-80988"/>
            <a:ext cx="5829300" cy="769441"/>
          </a:xfrm>
          <a:prstGeom prst="rect">
            <a:avLst/>
          </a:prstGeom>
          <a:solidFill>
            <a:schemeClr val="accent2"/>
          </a:solidFill>
        </p:spPr>
        <p:txBody>
          <a:bodyPr wrap="square">
            <a:spAutoFit/>
          </a:bodyPr>
          <a:lstStyle/>
          <a:p>
            <a:r>
              <a:rPr lang="en-US" sz="4400">
                <a:solidFill>
                  <a:srgbClr val="FF0000"/>
                </a:solidFill>
                <a:latin typeface="Times New Roman" panose="02020603050405020304" pitchFamily="18" charset="0"/>
                <a:cs typeface="Times New Roman" panose="02020603050405020304" pitchFamily="18" charset="0"/>
              </a:rPr>
              <a:t>B</a:t>
            </a:r>
            <a:r>
              <a:rPr lang="vi-VN" sz="4400">
                <a:solidFill>
                  <a:srgbClr val="FF0000"/>
                </a:solidFill>
                <a:latin typeface="Times New Roman" panose="02020603050405020304" pitchFamily="18" charset="0"/>
                <a:cs typeface="Times New Roman" panose="02020603050405020304" pitchFamily="18" charset="0"/>
              </a:rPr>
              <a:t>ữa cơm của miền </a:t>
            </a:r>
            <a:r>
              <a:rPr lang="en-US" sz="4400">
                <a:solidFill>
                  <a:srgbClr val="FF0000"/>
                </a:solidFill>
                <a:latin typeface="Times New Roman" panose="02020603050405020304" pitchFamily="18" charset="0"/>
                <a:cs typeface="Times New Roman" panose="02020603050405020304" pitchFamily="18" charset="0"/>
              </a:rPr>
              <a:t>Nam</a:t>
            </a:r>
          </a:p>
        </p:txBody>
      </p:sp>
    </p:spTree>
    <p:extLst>
      <p:ext uri="{BB962C8B-B14F-4D97-AF65-F5344CB8AC3E}">
        <p14:creationId xmlns:p14="http://schemas.microsoft.com/office/powerpoint/2010/main" val="309448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par>
                                <p:cTn id="8" presetID="21"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8)">
                                      <p:cBhvr>
                                        <p:cTn id="10" dur="2000"/>
                                        <p:tgtEl>
                                          <p:spTgt spid="4"/>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8)">
                                      <p:cBhvr>
                                        <p:cTn id="13" dur="2000"/>
                                        <p:tgtEl>
                                          <p:spTgt spid="6"/>
                                        </p:tgtEl>
                                      </p:cBhvr>
                                    </p:animEffect>
                                  </p:childTnLst>
                                </p:cTn>
                              </p:par>
                              <p:par>
                                <p:cTn id="14" presetID="21"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8)">
                                      <p:cBhvr>
                                        <p:cTn id="16" dur="2000"/>
                                        <p:tgtEl>
                                          <p:spTgt spid="8"/>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8)">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5E5C5C-97B3-1E06-A261-2DAAEAAABCF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FFE786"/>
                </a:solidFill>
                <a:effectLst/>
                <a:uLnTx/>
                <a:uFillTx/>
                <a:latin typeface="Lexend Mega"/>
                <a:sym typeface="Lexend Meg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 sz="1800" b="0" i="0" u="none" strike="noStrike" kern="1200" cap="none" spc="0" normalizeH="0" baseline="0" noProof="0">
              <a:ln>
                <a:noFill/>
              </a:ln>
              <a:solidFill>
                <a:srgbClr val="FFE786"/>
              </a:solidFill>
              <a:effectLst/>
              <a:uLnTx/>
              <a:uFillTx/>
              <a:latin typeface="Lexend Mega"/>
              <a:sym typeface="Lexend Mega"/>
            </a:endParaRPr>
          </a:p>
        </p:txBody>
      </p:sp>
      <p:pic>
        <p:nvPicPr>
          <p:cNvPr id="4" name="Picture 3">
            <a:extLst>
              <a:ext uri="{FF2B5EF4-FFF2-40B4-BE49-F238E27FC236}">
                <a16:creationId xmlns:a16="http://schemas.microsoft.com/office/drawing/2014/main" id="{A7512BF9-B763-7B94-03DC-461FABFB0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pic>
        <p:nvPicPr>
          <p:cNvPr id="13" name="Picture 12">
            <a:extLst>
              <a:ext uri="{FF2B5EF4-FFF2-40B4-BE49-F238E27FC236}">
                <a16:creationId xmlns:a16="http://schemas.microsoft.com/office/drawing/2014/main" id="{71C3A662-35C8-FDE7-F8D8-B411316FBC7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000" t="8953" r="11200" b="19999"/>
          <a:stretch/>
        </p:blipFill>
        <p:spPr>
          <a:xfrm>
            <a:off x="11224151" y="5962650"/>
            <a:ext cx="967849" cy="895350"/>
          </a:xfrm>
          <a:prstGeom prst="ellipse">
            <a:avLst/>
          </a:prstGeom>
        </p:spPr>
      </p:pic>
      <p:sp>
        <p:nvSpPr>
          <p:cNvPr id="11" name="Rectangle: Rounded Corners 10">
            <a:extLst>
              <a:ext uri="{FF2B5EF4-FFF2-40B4-BE49-F238E27FC236}">
                <a16:creationId xmlns:a16="http://schemas.microsoft.com/office/drawing/2014/main" id="{1C0A7782-F3B5-E272-08DA-7AB225ECF8A0}"/>
              </a:ext>
            </a:extLst>
          </p:cNvPr>
          <p:cNvSpPr/>
          <p:nvPr/>
        </p:nvSpPr>
        <p:spPr>
          <a:xfrm>
            <a:off x="6190600" y="0"/>
            <a:ext cx="4572000" cy="80210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Các dân tộc khác</a:t>
            </a:r>
          </a:p>
        </p:txBody>
      </p:sp>
      <p:sp>
        <p:nvSpPr>
          <p:cNvPr id="12" name="TextBox 11">
            <a:extLst>
              <a:ext uri="{FF2B5EF4-FFF2-40B4-BE49-F238E27FC236}">
                <a16:creationId xmlns:a16="http://schemas.microsoft.com/office/drawing/2014/main" id="{D5508EA4-0E85-ED13-7B2F-BE4F18E7D41C}"/>
              </a:ext>
            </a:extLst>
          </p:cNvPr>
          <p:cNvSpPr txBox="1"/>
          <p:nvPr/>
        </p:nvSpPr>
        <p:spPr>
          <a:xfrm>
            <a:off x="4761844" y="1183459"/>
            <a:ext cx="7170821" cy="954107"/>
          </a:xfrm>
          <a:prstGeom prst="rect">
            <a:avLst/>
          </a:prstGeom>
          <a:noFill/>
        </p:spPr>
        <p:txBody>
          <a:bodyPr wrap="square" rtlCol="0">
            <a:spAutoFit/>
          </a:bodyPr>
          <a:lstStyle/>
          <a:p>
            <a:pPr marL="457200" indent="-457200" algn="just">
              <a:buClr>
                <a:srgbClr val="0070C0"/>
              </a:buClr>
              <a:buFont typeface="Wingdings" panose="05000000000000000000" pitchFamily="2" charset="2"/>
              <a:buChar char="ü"/>
            </a:pPr>
            <a:r>
              <a:rPr lang="en-US" sz="2800">
                <a:solidFill>
                  <a:schemeClr val="accent1">
                    <a:lumMod val="50000"/>
                  </a:schemeClr>
                </a:solidFill>
                <a:latin typeface="Times New Roman" panose="02020603050405020304" pitchFamily="18" charset="0"/>
                <a:cs typeface="Times New Roman" panose="02020603050405020304" pitchFamily="18" charset="0"/>
              </a:rPr>
              <a:t>Các dân tộc ít người ở Tây Bắc: thường có xôi, ngô.</a:t>
            </a:r>
          </a:p>
        </p:txBody>
      </p:sp>
      <p:sp>
        <p:nvSpPr>
          <p:cNvPr id="14" name="TextBox 13">
            <a:extLst>
              <a:ext uri="{FF2B5EF4-FFF2-40B4-BE49-F238E27FC236}">
                <a16:creationId xmlns:a16="http://schemas.microsoft.com/office/drawing/2014/main" id="{FAD8CDA2-BB99-3E3E-748F-0EA0B55E8A55}"/>
              </a:ext>
            </a:extLst>
          </p:cNvPr>
          <p:cNvSpPr txBox="1"/>
          <p:nvPr/>
        </p:nvSpPr>
        <p:spPr>
          <a:xfrm>
            <a:off x="4761844" y="2625180"/>
            <a:ext cx="7170821" cy="1384995"/>
          </a:xfrm>
          <a:prstGeom prst="rect">
            <a:avLst/>
          </a:prstGeom>
          <a:noFill/>
        </p:spPr>
        <p:txBody>
          <a:bodyPr wrap="square" rtlCol="0">
            <a:spAutoFit/>
          </a:bodyPr>
          <a:lstStyle/>
          <a:p>
            <a:pPr marL="457200" indent="-457200" algn="just">
              <a:buClr>
                <a:srgbClr val="0070C0"/>
              </a:buClr>
              <a:buFont typeface="Wingdings" panose="05000000000000000000" pitchFamily="2" charset="2"/>
              <a:buChar char="ü"/>
            </a:pPr>
            <a:r>
              <a:rPr lang="en-US" sz="2800">
                <a:solidFill>
                  <a:schemeClr val="accent1">
                    <a:lumMod val="50000"/>
                  </a:schemeClr>
                </a:solidFill>
                <a:latin typeface="Times New Roman" panose="02020603050405020304" pitchFamily="18" charset="0"/>
                <a:cs typeface="Times New Roman" panose="02020603050405020304" pitchFamily="18" charset="0"/>
              </a:rPr>
              <a:t>Một số dân tộc ở Tây Nguyên: chủ yếu ăn cơm tẻ và không thể thiếu muối, ớt trong bữa ăn.</a:t>
            </a:r>
          </a:p>
        </p:txBody>
      </p:sp>
      <p:sp>
        <p:nvSpPr>
          <p:cNvPr id="15" name="TextBox 14">
            <a:extLst>
              <a:ext uri="{FF2B5EF4-FFF2-40B4-BE49-F238E27FC236}">
                <a16:creationId xmlns:a16="http://schemas.microsoft.com/office/drawing/2014/main" id="{4C452493-8E70-BB42-77B3-415D54B4C169}"/>
              </a:ext>
            </a:extLst>
          </p:cNvPr>
          <p:cNvSpPr txBox="1"/>
          <p:nvPr/>
        </p:nvSpPr>
        <p:spPr>
          <a:xfrm>
            <a:off x="4761844" y="4473098"/>
            <a:ext cx="7170821" cy="1384995"/>
          </a:xfrm>
          <a:prstGeom prst="rect">
            <a:avLst/>
          </a:prstGeom>
          <a:noFill/>
        </p:spPr>
        <p:txBody>
          <a:bodyPr wrap="square" rtlCol="0">
            <a:spAutoFit/>
          </a:bodyPr>
          <a:lstStyle/>
          <a:p>
            <a:pPr marL="457200" indent="-457200" algn="just">
              <a:buClr>
                <a:srgbClr val="0070C0"/>
              </a:buClr>
              <a:buFont typeface="Wingdings" panose="05000000000000000000" pitchFamily="2" charset="2"/>
              <a:buChar char="ü"/>
            </a:pPr>
            <a:r>
              <a:rPr lang="en-US" sz="2800">
                <a:solidFill>
                  <a:schemeClr val="accent1">
                    <a:lumMod val="50000"/>
                  </a:schemeClr>
                </a:solidFill>
                <a:latin typeface="Times New Roman" panose="02020603050405020304" pitchFamily="18" charset="0"/>
                <a:cs typeface="Times New Roman" panose="02020603050405020304" pitchFamily="18" charset="0"/>
              </a:rPr>
              <a:t>Các dân tộc ở Tây Nguyên và Tây Bắc cũng thường uống rượu cần như một hình thức sinh hoặt chung.</a:t>
            </a:r>
          </a:p>
        </p:txBody>
      </p:sp>
      <p:pic>
        <p:nvPicPr>
          <p:cNvPr id="5" name="Picture 4">
            <a:extLst>
              <a:ext uri="{FF2B5EF4-FFF2-40B4-BE49-F238E27FC236}">
                <a16:creationId xmlns:a16="http://schemas.microsoft.com/office/drawing/2014/main" id="{12D4312D-D462-A677-84DC-8C7188681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691"/>
            <a:ext cx="4572000" cy="6858000"/>
          </a:xfrm>
          <a:prstGeom prst="rect">
            <a:avLst/>
          </a:prstGeom>
        </p:spPr>
      </p:pic>
    </p:spTree>
    <p:extLst>
      <p:ext uri="{BB962C8B-B14F-4D97-AF65-F5344CB8AC3E}">
        <p14:creationId xmlns:p14="http://schemas.microsoft.com/office/powerpoint/2010/main" val="26049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A9A7CB-4306-65E0-5EC9-25A0206C097A}"/>
              </a:ext>
            </a:extLst>
          </p:cNvPr>
          <p:cNvSpPr txBox="1"/>
          <p:nvPr/>
        </p:nvSpPr>
        <p:spPr>
          <a:xfrm>
            <a:off x="-276225" y="6202442"/>
            <a:ext cx="12573000" cy="615553"/>
          </a:xfrm>
          <a:prstGeom prst="rect">
            <a:avLst/>
          </a:prstGeom>
          <a:noFill/>
        </p:spPr>
        <p:txBody>
          <a:bodyPr wrap="square">
            <a:spAutoFit/>
          </a:bodyPr>
          <a:lstStyle/>
          <a:p>
            <a:pPr algn="ctr"/>
            <a:r>
              <a:rPr lang="vi-VN" sz="3400">
                <a:solidFill>
                  <a:schemeClr val="accent1"/>
                </a:solidFill>
                <a:latin typeface="Times New Roman" panose="02020603050405020304" pitchFamily="18" charset="0"/>
                <a:cs typeface="Times New Roman" panose="02020603050405020304" pitchFamily="18" charset="0"/>
              </a:rPr>
              <a:t>Mâm cơm của dân tộc </a:t>
            </a:r>
            <a:r>
              <a:rPr lang="en-US" sz="3400">
                <a:solidFill>
                  <a:schemeClr val="accent1"/>
                </a:solidFill>
                <a:latin typeface="Times New Roman" panose="02020603050405020304" pitchFamily="18" charset="0"/>
                <a:cs typeface="Times New Roman" panose="02020603050405020304" pitchFamily="18" charset="0"/>
              </a:rPr>
              <a:t>T</a:t>
            </a:r>
            <a:r>
              <a:rPr lang="vi-VN" sz="3400">
                <a:solidFill>
                  <a:schemeClr val="accent1"/>
                </a:solidFill>
                <a:latin typeface="Times New Roman" panose="02020603050405020304" pitchFamily="18" charset="0"/>
                <a:cs typeface="Times New Roman" panose="02020603050405020304" pitchFamily="18" charset="0"/>
              </a:rPr>
              <a:t>hái tạo nên linh hồn của người dân Tây Bắc</a:t>
            </a:r>
            <a:endParaRPr lang="en-US" sz="3400">
              <a:solidFill>
                <a:schemeClr val="accent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6E9183B-840B-48D3-3E5F-308FB809A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004"/>
            <a:ext cx="6134100" cy="6162437"/>
          </a:xfrm>
          <a:prstGeom prst="rect">
            <a:avLst/>
          </a:prstGeom>
        </p:spPr>
      </p:pic>
      <p:pic>
        <p:nvPicPr>
          <p:cNvPr id="10" name="Picture 9">
            <a:extLst>
              <a:ext uri="{FF2B5EF4-FFF2-40B4-BE49-F238E27FC236}">
                <a16:creationId xmlns:a16="http://schemas.microsoft.com/office/drawing/2014/main" id="{732D9482-2E63-E0BA-B55F-64023E5B9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1" y="40003"/>
            <a:ext cx="6057899" cy="6162438"/>
          </a:xfrm>
          <a:prstGeom prst="rect">
            <a:avLst/>
          </a:prstGeom>
        </p:spPr>
      </p:pic>
    </p:spTree>
    <p:extLst>
      <p:ext uri="{BB962C8B-B14F-4D97-AF65-F5344CB8AC3E}">
        <p14:creationId xmlns:p14="http://schemas.microsoft.com/office/powerpoint/2010/main" val="122113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5E5C5C-97B3-1E06-A261-2DAAEAAABCF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FFE786"/>
                </a:solidFill>
                <a:effectLst/>
                <a:uLnTx/>
                <a:uFillTx/>
                <a:latin typeface="Lexend Mega"/>
                <a:sym typeface="Lexend Mega"/>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 sz="1800" b="0" i="0" u="none" strike="noStrike" kern="1200" cap="none" spc="0" normalizeH="0" baseline="0" noProof="0">
              <a:ln>
                <a:noFill/>
              </a:ln>
              <a:solidFill>
                <a:srgbClr val="FFE786"/>
              </a:solidFill>
              <a:effectLst/>
              <a:uLnTx/>
              <a:uFillTx/>
              <a:latin typeface="Lexend Mega"/>
              <a:sym typeface="Lexend Mega"/>
            </a:endParaRPr>
          </a:p>
        </p:txBody>
      </p:sp>
      <p:pic>
        <p:nvPicPr>
          <p:cNvPr id="4" name="Picture 3">
            <a:extLst>
              <a:ext uri="{FF2B5EF4-FFF2-40B4-BE49-F238E27FC236}">
                <a16:creationId xmlns:a16="http://schemas.microsoft.com/office/drawing/2014/main" id="{A7512BF9-B763-7B94-03DC-461FABFB0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8" name="TextBox 7">
            <a:extLst>
              <a:ext uri="{FF2B5EF4-FFF2-40B4-BE49-F238E27FC236}">
                <a16:creationId xmlns:a16="http://schemas.microsoft.com/office/drawing/2014/main" id="{C0070C56-2BE0-7BA6-4D83-0C0743DC4BD4}"/>
              </a:ext>
            </a:extLst>
          </p:cNvPr>
          <p:cNvSpPr txBox="1"/>
          <p:nvPr/>
        </p:nvSpPr>
        <p:spPr>
          <a:xfrm>
            <a:off x="1" y="18373"/>
            <a:ext cx="121919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Lexend Mega"/>
              </a:rPr>
              <a:t>BÀI </a:t>
            </a:r>
            <a:r>
              <a:rPr kumimoji="0" lang="en" sz="36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Lexend Mega"/>
              </a:rPr>
              <a:t>14: </a:t>
            </a:r>
            <a:r>
              <a:rPr kumimoji="0" lang="e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Lexend Mega"/>
              </a:rPr>
              <a:t>CÁC DÂN TỘC TRÊN ĐẤT NƯỚC VIỆT NAM</a:t>
            </a:r>
            <a:endParaRPr kumimoji="0" lang="en-US" sz="1050" b="0" i="0" u="none" strike="noStrike" kern="1200" cap="none" spc="0" normalizeH="0" baseline="0" noProof="0">
              <a:ln>
                <a:noFill/>
              </a:ln>
              <a:solidFill>
                <a:srgbClr val="FF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7D9629FB-25B9-B041-83D7-1B836D263389}"/>
              </a:ext>
            </a:extLst>
          </p:cNvPr>
          <p:cNvSpPr txBox="1"/>
          <p:nvPr/>
        </p:nvSpPr>
        <p:spPr>
          <a:xfrm>
            <a:off x="-1" y="744334"/>
            <a:ext cx="98979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3. Hoạt động kinh tế, đời sống vật chất</a:t>
            </a:r>
          </a:p>
        </p:txBody>
      </p:sp>
      <p:pic>
        <p:nvPicPr>
          <p:cNvPr id="13" name="Picture 12">
            <a:extLst>
              <a:ext uri="{FF2B5EF4-FFF2-40B4-BE49-F238E27FC236}">
                <a16:creationId xmlns:a16="http://schemas.microsoft.com/office/drawing/2014/main" id="{71C3A662-35C8-FDE7-F8D8-B411316FBC7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000" t="8953" r="11200" b="19999"/>
          <a:stretch/>
        </p:blipFill>
        <p:spPr>
          <a:xfrm>
            <a:off x="11224151" y="5962650"/>
            <a:ext cx="967849" cy="895350"/>
          </a:xfrm>
          <a:prstGeom prst="ellipse">
            <a:avLst/>
          </a:prstGeom>
        </p:spPr>
      </p:pic>
      <p:sp>
        <p:nvSpPr>
          <p:cNvPr id="10" name="TextBox 9">
            <a:extLst>
              <a:ext uri="{FF2B5EF4-FFF2-40B4-BE49-F238E27FC236}">
                <a16:creationId xmlns:a16="http://schemas.microsoft.com/office/drawing/2014/main" id="{57AB9216-13E9-F82E-E452-0E814A0EAC1E}"/>
              </a:ext>
            </a:extLst>
          </p:cNvPr>
          <p:cNvSpPr txBox="1"/>
          <p:nvPr/>
        </p:nvSpPr>
        <p:spPr>
          <a:xfrm>
            <a:off x="-2" y="1304367"/>
            <a:ext cx="742549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tab pos="4694238" algn="l"/>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3.3 Ăn, mặc, ở</a:t>
            </a:r>
          </a:p>
        </p:txBody>
      </p:sp>
      <p:sp>
        <p:nvSpPr>
          <p:cNvPr id="11" name="TextBox 10">
            <a:extLst>
              <a:ext uri="{FF2B5EF4-FFF2-40B4-BE49-F238E27FC236}">
                <a16:creationId xmlns:a16="http://schemas.microsoft.com/office/drawing/2014/main" id="{6BBE8973-68B6-4985-2FB6-E57070DCB364}"/>
              </a:ext>
            </a:extLst>
          </p:cNvPr>
          <p:cNvSpPr txBox="1"/>
          <p:nvPr/>
        </p:nvSpPr>
        <p:spPr>
          <a:xfrm>
            <a:off x="-3" y="1777708"/>
            <a:ext cx="1892969"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tab pos="4694238" algn="l"/>
              </a:tabLst>
              <a:defRPr/>
            </a:pPr>
            <a:r>
              <a:rPr lang="en-US" sz="3200" b="1" kern="0">
                <a:solidFill>
                  <a:srgbClr val="FF0000"/>
                </a:solidFill>
                <a:latin typeface="Times New Roman" panose="02020603050405020304" pitchFamily="18" charset="0"/>
                <a:cs typeface="Times New Roman" panose="02020603050405020304" pitchFamily="18" charset="0"/>
                <a:sym typeface="Arial"/>
              </a:rPr>
              <a:t>a. Ăn</a:t>
            </a: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79EF99EB-434D-E5BF-7574-0E524BA6A227}"/>
              </a:ext>
            </a:extLst>
          </p:cNvPr>
          <p:cNvSpPr txBox="1"/>
          <p:nvPr/>
        </p:nvSpPr>
        <p:spPr>
          <a:xfrm>
            <a:off x="-2" y="2337741"/>
            <a:ext cx="1892969"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tab pos="4694238" algn="l"/>
              </a:tabLst>
              <a:defRPr/>
            </a:pPr>
            <a:r>
              <a:rPr lang="en-US" sz="3200" b="1" kern="0">
                <a:solidFill>
                  <a:srgbClr val="FF0000"/>
                </a:solidFill>
                <a:latin typeface="Times New Roman" panose="02020603050405020304" pitchFamily="18" charset="0"/>
                <a:cs typeface="Times New Roman" panose="02020603050405020304" pitchFamily="18" charset="0"/>
                <a:sym typeface="Arial"/>
              </a:rPr>
              <a:t>b. Mặc</a:t>
            </a: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446E62F2-ED5C-2E80-BEB5-6A923E7EE107}"/>
              </a:ext>
            </a:extLst>
          </p:cNvPr>
          <p:cNvSpPr txBox="1"/>
          <p:nvPr/>
        </p:nvSpPr>
        <p:spPr>
          <a:xfrm>
            <a:off x="-3" y="3089811"/>
            <a:ext cx="12191999" cy="95410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
                <a:srgbClr val="002060"/>
              </a:buClr>
              <a:buSzTx/>
              <a:tabLst/>
              <a:defRPr/>
            </a:pPr>
            <a:r>
              <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Người Kinh thường mặc quần áo nâu, đi chân trần. Phụ nữ kinh thường mặc váy đen, yếm, áo cánh nâu, chít khan nỏ quạ đen hoặc mặc áo Bà Ba.</a:t>
            </a:r>
            <a:endPar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97273627-E7DB-A05E-9E5F-65E6831B3700}"/>
              </a:ext>
            </a:extLst>
          </p:cNvPr>
          <p:cNvSpPr txBox="1"/>
          <p:nvPr/>
        </p:nvSpPr>
        <p:spPr>
          <a:xfrm>
            <a:off x="-3" y="4463232"/>
            <a:ext cx="12191999" cy="95410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
                <a:srgbClr val="002060"/>
              </a:buClr>
              <a:buSzTx/>
              <a:tabLst/>
              <a:defRPr/>
            </a:pPr>
            <a:r>
              <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Trang phục</a:t>
            </a:r>
            <a:r>
              <a:rPr kumimoji="0" lang="en-US" sz="2800" b="0" i="0" u="none" strike="noStrike" kern="1200" cap="none" spc="0" normalizeH="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truyền thống của các dân tộc thiểu số được đặc trưng bởi hoa văn, chất liệu hoặc màu sắc riêng.</a:t>
            </a:r>
            <a:endPar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3854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12BF9-B763-7B94-03DC-461FABFB0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pic>
        <p:nvPicPr>
          <p:cNvPr id="7" name="Picture 6">
            <a:extLst>
              <a:ext uri="{FF2B5EF4-FFF2-40B4-BE49-F238E27FC236}">
                <a16:creationId xmlns:a16="http://schemas.microsoft.com/office/drawing/2014/main" id="{FAF0D169-FABE-DDE6-28B2-3204A7250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577389" cy="6858000"/>
          </a:xfrm>
          <a:prstGeom prst="rect">
            <a:avLst/>
          </a:prstGeom>
        </p:spPr>
      </p:pic>
      <p:pic>
        <p:nvPicPr>
          <p:cNvPr id="15" name="Picture 14">
            <a:extLst>
              <a:ext uri="{FF2B5EF4-FFF2-40B4-BE49-F238E27FC236}">
                <a16:creationId xmlns:a16="http://schemas.microsoft.com/office/drawing/2014/main" id="{47D5C18F-4DF0-FC49-A5C9-B180BD49C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7389" y="-3347"/>
            <a:ext cx="4572000" cy="6858000"/>
          </a:xfrm>
          <a:prstGeom prst="rect">
            <a:avLst/>
          </a:prstGeom>
        </p:spPr>
      </p:pic>
      <p:pic>
        <p:nvPicPr>
          <p:cNvPr id="17" name="Picture 16">
            <a:extLst>
              <a:ext uri="{FF2B5EF4-FFF2-40B4-BE49-F238E27FC236}">
                <a16:creationId xmlns:a16="http://schemas.microsoft.com/office/drawing/2014/main" id="{7DB4BD7E-05FB-80EC-B3FB-6FEB72D075B1}"/>
              </a:ext>
            </a:extLst>
          </p:cNvPr>
          <p:cNvPicPr>
            <a:picLocks noChangeAspect="1"/>
          </p:cNvPicPr>
          <p:nvPr/>
        </p:nvPicPr>
        <p:blipFill rotWithShape="1">
          <a:blip r:embed="rId6">
            <a:extLst>
              <a:ext uri="{28A0092B-C50C-407E-A947-70E740481C1C}">
                <a14:useLocalDpi xmlns:a14="http://schemas.microsoft.com/office/drawing/2010/main" val="0"/>
              </a:ext>
            </a:extLst>
          </a:blip>
          <a:srcRect r="46309"/>
          <a:stretch/>
        </p:blipFill>
        <p:spPr>
          <a:xfrm flipH="1">
            <a:off x="8149388" y="-10041"/>
            <a:ext cx="4042611" cy="6864694"/>
          </a:xfrm>
          <a:prstGeom prst="rect">
            <a:avLst/>
          </a:prstGeom>
        </p:spPr>
      </p:pic>
      <p:sp>
        <p:nvSpPr>
          <p:cNvPr id="18" name="Rectangle: Rounded Corners 17">
            <a:extLst>
              <a:ext uri="{FF2B5EF4-FFF2-40B4-BE49-F238E27FC236}">
                <a16:creationId xmlns:a16="http://schemas.microsoft.com/office/drawing/2014/main" id="{271A4906-295D-749F-384A-0D3FFC9BF065}"/>
              </a:ext>
            </a:extLst>
          </p:cNvPr>
          <p:cNvSpPr/>
          <p:nvPr/>
        </p:nvSpPr>
        <p:spPr>
          <a:xfrm>
            <a:off x="0" y="6368716"/>
            <a:ext cx="3577388" cy="49932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a:solidFill>
                  <a:schemeClr val="accent1">
                    <a:lumMod val="50000"/>
                  </a:schemeClr>
                </a:solidFill>
                <a:latin typeface="Times New Roman" panose="02020603050405020304" pitchFamily="18" charset="0"/>
                <a:cs typeface="Times New Roman" panose="02020603050405020304" pitchFamily="18" charset="0"/>
              </a:rPr>
              <a:t>Áo tứ thân Bắc Bộ</a:t>
            </a:r>
          </a:p>
        </p:txBody>
      </p:sp>
      <p:sp>
        <p:nvSpPr>
          <p:cNvPr id="19" name="Rectangle: Rounded Corners 18">
            <a:extLst>
              <a:ext uri="{FF2B5EF4-FFF2-40B4-BE49-F238E27FC236}">
                <a16:creationId xmlns:a16="http://schemas.microsoft.com/office/drawing/2014/main" id="{9CEB0A27-E286-DFBA-A308-66F4809AC627}"/>
              </a:ext>
            </a:extLst>
          </p:cNvPr>
          <p:cNvSpPr/>
          <p:nvPr/>
        </p:nvSpPr>
        <p:spPr>
          <a:xfrm>
            <a:off x="4106778" y="6355328"/>
            <a:ext cx="3577388" cy="49932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a:solidFill>
                  <a:srgbClr val="0070C0"/>
                </a:solidFill>
                <a:latin typeface="Times New Roman" panose="02020603050405020304" pitchFamily="18" charset="0"/>
                <a:cs typeface="Times New Roman" panose="02020603050405020304" pitchFamily="18" charset="0"/>
              </a:rPr>
              <a:t>Áo dài Huế</a:t>
            </a:r>
          </a:p>
        </p:txBody>
      </p:sp>
      <p:sp>
        <p:nvSpPr>
          <p:cNvPr id="20" name="Rectangle: Rounded Corners 19">
            <a:extLst>
              <a:ext uri="{FF2B5EF4-FFF2-40B4-BE49-F238E27FC236}">
                <a16:creationId xmlns:a16="http://schemas.microsoft.com/office/drawing/2014/main" id="{2D85177A-552B-ACDF-F091-458048D40E50}"/>
              </a:ext>
            </a:extLst>
          </p:cNvPr>
          <p:cNvSpPr/>
          <p:nvPr/>
        </p:nvSpPr>
        <p:spPr>
          <a:xfrm>
            <a:off x="8538413" y="6358675"/>
            <a:ext cx="3577388" cy="49932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Áo bà ba Nam Bộ</a:t>
            </a:r>
          </a:p>
        </p:txBody>
      </p:sp>
    </p:spTree>
    <p:extLst>
      <p:ext uri="{BB962C8B-B14F-4D97-AF65-F5344CB8AC3E}">
        <p14:creationId xmlns:p14="http://schemas.microsoft.com/office/powerpoint/2010/main" val="87750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DAD62-7351-CF21-0700-EB2559F627FE}"/>
              </a:ext>
            </a:extLst>
          </p:cNvPr>
          <p:cNvPicPr>
            <a:picLocks noChangeAspect="1"/>
          </p:cNvPicPr>
          <p:nvPr/>
        </p:nvPicPr>
        <p:blipFill rotWithShape="1">
          <a:blip r:embed="rId3"/>
          <a:srcRect l="30698" t="15233" r="21221"/>
          <a:stretch/>
        </p:blipFill>
        <p:spPr>
          <a:xfrm>
            <a:off x="9457742" y="1044670"/>
            <a:ext cx="2734257" cy="5813328"/>
          </a:xfrm>
          <a:prstGeom prst="roundRect">
            <a:avLst/>
          </a:prstGeom>
        </p:spPr>
      </p:pic>
      <p:pic>
        <p:nvPicPr>
          <p:cNvPr id="4" name="Picture 3">
            <a:extLst>
              <a:ext uri="{FF2B5EF4-FFF2-40B4-BE49-F238E27FC236}">
                <a16:creationId xmlns:a16="http://schemas.microsoft.com/office/drawing/2014/main" id="{B19B4C32-B31D-47A4-5268-CE5FD1A81E07}"/>
              </a:ext>
            </a:extLst>
          </p:cNvPr>
          <p:cNvPicPr>
            <a:picLocks noChangeAspect="1"/>
          </p:cNvPicPr>
          <p:nvPr/>
        </p:nvPicPr>
        <p:blipFill rotWithShape="1">
          <a:blip r:embed="rId4"/>
          <a:srcRect l="25000" t="13567"/>
          <a:stretch/>
        </p:blipFill>
        <p:spPr>
          <a:xfrm>
            <a:off x="6505436" y="1091066"/>
            <a:ext cx="2605431" cy="5746879"/>
          </a:xfrm>
          <a:prstGeom prst="roundRect">
            <a:avLst/>
          </a:prstGeom>
        </p:spPr>
      </p:pic>
      <p:pic>
        <p:nvPicPr>
          <p:cNvPr id="3" name="Picture 2">
            <a:extLst>
              <a:ext uri="{FF2B5EF4-FFF2-40B4-BE49-F238E27FC236}">
                <a16:creationId xmlns:a16="http://schemas.microsoft.com/office/drawing/2014/main" id="{B948E5DA-A590-20D7-4B7B-733729CE2D44}"/>
              </a:ext>
            </a:extLst>
          </p:cNvPr>
          <p:cNvPicPr>
            <a:picLocks noChangeAspect="1"/>
          </p:cNvPicPr>
          <p:nvPr/>
        </p:nvPicPr>
        <p:blipFill rotWithShape="1">
          <a:blip r:embed="rId5"/>
          <a:srcRect l="27900" r="7855"/>
          <a:stretch/>
        </p:blipFill>
        <p:spPr>
          <a:xfrm>
            <a:off x="3509215" y="1044670"/>
            <a:ext cx="2605430" cy="5746879"/>
          </a:xfrm>
          <a:prstGeom prst="roundRect">
            <a:avLst/>
          </a:prstGeom>
        </p:spPr>
      </p:pic>
      <p:pic>
        <p:nvPicPr>
          <p:cNvPr id="2" name="Picture 1">
            <a:extLst>
              <a:ext uri="{FF2B5EF4-FFF2-40B4-BE49-F238E27FC236}">
                <a16:creationId xmlns:a16="http://schemas.microsoft.com/office/drawing/2014/main" id="{805F3199-DEEE-8001-5F0A-76108D02647B}"/>
              </a:ext>
            </a:extLst>
          </p:cNvPr>
          <p:cNvPicPr>
            <a:picLocks noChangeAspect="1"/>
          </p:cNvPicPr>
          <p:nvPr/>
        </p:nvPicPr>
        <p:blipFill rotWithShape="1">
          <a:blip r:embed="rId6"/>
          <a:srcRect l="14624" r="22626"/>
          <a:stretch/>
        </p:blipFill>
        <p:spPr>
          <a:xfrm>
            <a:off x="42027" y="1111118"/>
            <a:ext cx="3014040" cy="5813328"/>
          </a:xfrm>
          <a:prstGeom prst="roundRect">
            <a:avLst/>
          </a:prstGeom>
        </p:spPr>
      </p:pic>
      <p:sp>
        <p:nvSpPr>
          <p:cNvPr id="6" name="Rectangle: Rounded Corners 5">
            <a:extLst>
              <a:ext uri="{FF2B5EF4-FFF2-40B4-BE49-F238E27FC236}">
                <a16:creationId xmlns:a16="http://schemas.microsoft.com/office/drawing/2014/main" id="{DBC3E779-BAF2-D1E6-33A6-17FD0762FA8F}"/>
              </a:ext>
            </a:extLst>
          </p:cNvPr>
          <p:cNvSpPr/>
          <p:nvPr/>
        </p:nvSpPr>
        <p:spPr>
          <a:xfrm>
            <a:off x="0" y="1"/>
            <a:ext cx="12192000" cy="10710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2060"/>
              </a:buClr>
              <a:buSzTx/>
              <a:buFontTx/>
              <a:buNone/>
              <a:tabLst/>
              <a:defRPr/>
            </a:pPr>
            <a:r>
              <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Trang phục truyền thống của các dân tộc thiểu số được đặc trưng bởi hoa văn, chất liệu hoặc màu sắc riêng.</a:t>
            </a:r>
          </a:p>
        </p:txBody>
      </p:sp>
      <p:sp>
        <p:nvSpPr>
          <p:cNvPr id="18" name="TextBox 17">
            <a:extLst>
              <a:ext uri="{FF2B5EF4-FFF2-40B4-BE49-F238E27FC236}">
                <a16:creationId xmlns:a16="http://schemas.microsoft.com/office/drawing/2014/main" id="{38548474-409F-B4BA-903F-D1058ECA5231}"/>
              </a:ext>
            </a:extLst>
          </p:cNvPr>
          <p:cNvSpPr txBox="1"/>
          <p:nvPr/>
        </p:nvSpPr>
        <p:spPr>
          <a:xfrm>
            <a:off x="410286" y="6273225"/>
            <a:ext cx="12586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ea typeface="+mn-ea"/>
                <a:cs typeface="Times New Roman" panose="02020603050405020304" pitchFamily="18" charset="0"/>
              </a:rPr>
              <a:t>Ê - đê</a:t>
            </a:r>
          </a:p>
        </p:txBody>
      </p:sp>
      <p:sp>
        <p:nvSpPr>
          <p:cNvPr id="19" name="TextBox 18">
            <a:extLst>
              <a:ext uri="{FF2B5EF4-FFF2-40B4-BE49-F238E27FC236}">
                <a16:creationId xmlns:a16="http://schemas.microsoft.com/office/drawing/2014/main" id="{A6AD6033-56F6-16FA-696C-A7EB3894362E}"/>
              </a:ext>
            </a:extLst>
          </p:cNvPr>
          <p:cNvSpPr txBox="1"/>
          <p:nvPr/>
        </p:nvSpPr>
        <p:spPr>
          <a:xfrm>
            <a:off x="3900006" y="6253170"/>
            <a:ext cx="16163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ea typeface="+mn-ea"/>
                <a:cs typeface="Times New Roman" panose="02020603050405020304" pitchFamily="18" charset="0"/>
              </a:rPr>
              <a:t>Ba - na</a:t>
            </a:r>
          </a:p>
        </p:txBody>
      </p:sp>
      <p:sp>
        <p:nvSpPr>
          <p:cNvPr id="20" name="TextBox 19">
            <a:extLst>
              <a:ext uri="{FF2B5EF4-FFF2-40B4-BE49-F238E27FC236}">
                <a16:creationId xmlns:a16="http://schemas.microsoft.com/office/drawing/2014/main" id="{77FADEE0-719F-DB95-2C02-4C004F2F8FCA}"/>
              </a:ext>
            </a:extLst>
          </p:cNvPr>
          <p:cNvSpPr txBox="1"/>
          <p:nvPr/>
        </p:nvSpPr>
        <p:spPr>
          <a:xfrm>
            <a:off x="6977995" y="6339671"/>
            <a:ext cx="16163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ea typeface="+mn-ea"/>
                <a:cs typeface="Times New Roman" panose="02020603050405020304" pitchFamily="18" charset="0"/>
              </a:rPr>
              <a:t>Cơ – tu </a:t>
            </a:r>
          </a:p>
        </p:txBody>
      </p:sp>
      <p:sp>
        <p:nvSpPr>
          <p:cNvPr id="21" name="TextBox 20">
            <a:extLst>
              <a:ext uri="{FF2B5EF4-FFF2-40B4-BE49-F238E27FC236}">
                <a16:creationId xmlns:a16="http://schemas.microsoft.com/office/drawing/2014/main" id="{438DF713-5C4E-B28C-39E3-B17601F33B33}"/>
              </a:ext>
            </a:extLst>
          </p:cNvPr>
          <p:cNvSpPr txBox="1"/>
          <p:nvPr/>
        </p:nvSpPr>
        <p:spPr>
          <a:xfrm>
            <a:off x="10099901" y="6273223"/>
            <a:ext cx="16163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ea typeface="+mn-ea"/>
                <a:cs typeface="Times New Roman" panose="02020603050405020304" pitchFamily="18" charset="0"/>
              </a:rPr>
              <a:t>Thổ</a:t>
            </a:r>
          </a:p>
        </p:txBody>
      </p:sp>
    </p:spTree>
    <p:extLst>
      <p:ext uri="{BB962C8B-B14F-4D97-AF65-F5344CB8AC3E}">
        <p14:creationId xmlns:p14="http://schemas.microsoft.com/office/powerpoint/2010/main" val="116820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000" fill="hold"/>
                                        <p:tgtEl>
                                          <p:spTgt spid="18"/>
                                        </p:tgtEl>
                                        <p:attrNameLst>
                                          <p:attrName>ppt_w</p:attrName>
                                        </p:attrNameLst>
                                      </p:cBhvr>
                                      <p:tavLst>
                                        <p:tav tm="0">
                                          <p:val>
                                            <p:strVal val="#ppt_w*0.70"/>
                                          </p:val>
                                        </p:tav>
                                        <p:tav tm="100000">
                                          <p:val>
                                            <p:strVal val="#ppt_w"/>
                                          </p:val>
                                        </p:tav>
                                      </p:tavLst>
                                    </p:anim>
                                    <p:anim calcmode="lin" valueType="num">
                                      <p:cBhvr>
                                        <p:cTn id="33" dur="1000" fill="hold"/>
                                        <p:tgtEl>
                                          <p:spTgt spid="18"/>
                                        </p:tgtEl>
                                        <p:attrNameLst>
                                          <p:attrName>ppt_h</p:attrName>
                                        </p:attrNameLst>
                                      </p:cBhvr>
                                      <p:tavLst>
                                        <p:tav tm="0">
                                          <p:val>
                                            <p:strVal val="#ppt_h"/>
                                          </p:val>
                                        </p:tav>
                                        <p:tav tm="100000">
                                          <p:val>
                                            <p:strVal val="#ppt_h"/>
                                          </p:val>
                                        </p:tav>
                                      </p:tavLst>
                                    </p:anim>
                                    <p:animEffect transition="in" filter="fade">
                                      <p:cBhvr>
                                        <p:cTn id="34" dur="1000"/>
                                        <p:tgtEl>
                                          <p:spTgt spid="18"/>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strVal val="#ppt_w*0.70"/>
                                          </p:val>
                                        </p:tav>
                                        <p:tav tm="100000">
                                          <p:val>
                                            <p:strVal val="#ppt_w"/>
                                          </p:val>
                                        </p:tav>
                                      </p:tavLst>
                                    </p:anim>
                                    <p:anim calcmode="lin" valueType="num">
                                      <p:cBhvr>
                                        <p:cTn id="38" dur="1000" fill="hold"/>
                                        <p:tgtEl>
                                          <p:spTgt spid="19"/>
                                        </p:tgtEl>
                                        <p:attrNameLst>
                                          <p:attrName>ppt_h</p:attrName>
                                        </p:attrNameLst>
                                      </p:cBhvr>
                                      <p:tavLst>
                                        <p:tav tm="0">
                                          <p:val>
                                            <p:strVal val="#ppt_h"/>
                                          </p:val>
                                        </p:tav>
                                        <p:tav tm="100000">
                                          <p:val>
                                            <p:strVal val="#ppt_h"/>
                                          </p:val>
                                        </p:tav>
                                      </p:tavLst>
                                    </p:anim>
                                    <p:animEffect transition="in" filter="fade">
                                      <p:cBhvr>
                                        <p:cTn id="39" dur="1000"/>
                                        <p:tgtEl>
                                          <p:spTgt spid="19"/>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0.70"/>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1000" fill="hold"/>
                                        <p:tgtEl>
                                          <p:spTgt spid="21"/>
                                        </p:tgtEl>
                                        <p:attrNameLst>
                                          <p:attrName>ppt_w</p:attrName>
                                        </p:attrNameLst>
                                      </p:cBhvr>
                                      <p:tavLst>
                                        <p:tav tm="0">
                                          <p:val>
                                            <p:strVal val="#ppt_w*0.70"/>
                                          </p:val>
                                        </p:tav>
                                        <p:tav tm="100000">
                                          <p:val>
                                            <p:strVal val="#ppt_w"/>
                                          </p:val>
                                        </p:tav>
                                      </p:tavLst>
                                    </p:anim>
                                    <p:anim calcmode="lin" valueType="num">
                                      <p:cBhvr>
                                        <p:cTn id="48" dur="1000" fill="hold"/>
                                        <p:tgtEl>
                                          <p:spTgt spid="21"/>
                                        </p:tgtEl>
                                        <p:attrNameLst>
                                          <p:attrName>ppt_h</p:attrName>
                                        </p:attrNameLst>
                                      </p:cBhvr>
                                      <p:tavLst>
                                        <p:tav tm="0">
                                          <p:val>
                                            <p:strVal val="#ppt_h"/>
                                          </p:val>
                                        </p:tav>
                                        <p:tav tm="100000">
                                          <p:val>
                                            <p:strVal val="#ppt_h"/>
                                          </p:val>
                                        </p:tav>
                                      </p:tavLst>
                                    </p:anim>
                                    <p:animEffect transition="in" filter="fade">
                                      <p:cBhvr>
                                        <p:cTn id="4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C3E779-BAF2-D1E6-33A6-17FD0762FA8F}"/>
              </a:ext>
            </a:extLst>
          </p:cNvPr>
          <p:cNvSpPr/>
          <p:nvPr/>
        </p:nvSpPr>
        <p:spPr>
          <a:xfrm>
            <a:off x="0" y="1"/>
            <a:ext cx="12192000" cy="10710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2060"/>
              </a:buClr>
              <a:buSzTx/>
              <a:buFontTx/>
              <a:buNone/>
              <a:tabLst/>
              <a:defRPr/>
            </a:pPr>
            <a:r>
              <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Trang phục truyền thống của các dân tộc thiểu số được đặc trưng bởi hoa văn, chất liệu hoặc màu sắc riêng.</a:t>
            </a:r>
          </a:p>
        </p:txBody>
      </p:sp>
      <p:pic>
        <p:nvPicPr>
          <p:cNvPr id="8" name="Picture 7">
            <a:extLst>
              <a:ext uri="{FF2B5EF4-FFF2-40B4-BE49-F238E27FC236}">
                <a16:creationId xmlns:a16="http://schemas.microsoft.com/office/drawing/2014/main" id="{7A3387C2-F603-9246-BC34-B3BDB8B7BF4D}"/>
              </a:ext>
            </a:extLst>
          </p:cNvPr>
          <p:cNvPicPr>
            <a:picLocks noChangeAspect="1"/>
          </p:cNvPicPr>
          <p:nvPr/>
        </p:nvPicPr>
        <p:blipFill rotWithShape="1">
          <a:blip r:embed="rId3"/>
          <a:srcRect l="17194" t="12164" r="9122"/>
          <a:stretch/>
        </p:blipFill>
        <p:spPr>
          <a:xfrm>
            <a:off x="4608" y="1138989"/>
            <a:ext cx="1944265" cy="5719011"/>
          </a:xfrm>
          <a:prstGeom prst="roundRect">
            <a:avLst/>
          </a:prstGeom>
        </p:spPr>
      </p:pic>
      <p:pic>
        <p:nvPicPr>
          <p:cNvPr id="9" name="Picture 8">
            <a:extLst>
              <a:ext uri="{FF2B5EF4-FFF2-40B4-BE49-F238E27FC236}">
                <a16:creationId xmlns:a16="http://schemas.microsoft.com/office/drawing/2014/main" id="{20E777E6-6E0A-311D-F825-0F8CFD91EC9A}"/>
              </a:ext>
            </a:extLst>
          </p:cNvPr>
          <p:cNvPicPr>
            <a:picLocks noChangeAspect="1"/>
          </p:cNvPicPr>
          <p:nvPr/>
        </p:nvPicPr>
        <p:blipFill rotWithShape="1">
          <a:blip r:embed="rId4"/>
          <a:srcRect l="22302" t="21287" r="29315"/>
          <a:stretch/>
        </p:blipFill>
        <p:spPr>
          <a:xfrm>
            <a:off x="2010179" y="1138989"/>
            <a:ext cx="1944265" cy="5719011"/>
          </a:xfrm>
          <a:prstGeom prst="roundRect">
            <a:avLst/>
          </a:prstGeom>
        </p:spPr>
      </p:pic>
      <p:pic>
        <p:nvPicPr>
          <p:cNvPr id="10" name="Picture 9">
            <a:extLst>
              <a:ext uri="{FF2B5EF4-FFF2-40B4-BE49-F238E27FC236}">
                <a16:creationId xmlns:a16="http://schemas.microsoft.com/office/drawing/2014/main" id="{FD4FAB1A-F70D-17F1-E7AB-9908A8A4AAAD}"/>
              </a:ext>
            </a:extLst>
          </p:cNvPr>
          <p:cNvPicPr>
            <a:picLocks noChangeAspect="1"/>
          </p:cNvPicPr>
          <p:nvPr/>
        </p:nvPicPr>
        <p:blipFill rotWithShape="1">
          <a:blip r:embed="rId5"/>
          <a:srcRect l="9650" t="10293" r="13157"/>
          <a:stretch/>
        </p:blipFill>
        <p:spPr>
          <a:xfrm>
            <a:off x="4112002" y="1138986"/>
            <a:ext cx="1944265" cy="5719011"/>
          </a:xfrm>
          <a:prstGeom prst="roundRect">
            <a:avLst/>
          </a:prstGeom>
        </p:spPr>
      </p:pic>
      <p:pic>
        <p:nvPicPr>
          <p:cNvPr id="11" name="Picture 10">
            <a:extLst>
              <a:ext uri="{FF2B5EF4-FFF2-40B4-BE49-F238E27FC236}">
                <a16:creationId xmlns:a16="http://schemas.microsoft.com/office/drawing/2014/main" id="{E6FB9241-8081-47D8-DD37-904D99BCCC00}"/>
              </a:ext>
            </a:extLst>
          </p:cNvPr>
          <p:cNvPicPr>
            <a:picLocks noChangeAspect="1"/>
          </p:cNvPicPr>
          <p:nvPr/>
        </p:nvPicPr>
        <p:blipFill rotWithShape="1">
          <a:blip r:embed="rId6"/>
          <a:srcRect l="18152" r="17658"/>
          <a:stretch/>
        </p:blipFill>
        <p:spPr>
          <a:xfrm>
            <a:off x="6197783" y="1138988"/>
            <a:ext cx="1944265" cy="5719012"/>
          </a:xfrm>
          <a:prstGeom prst="roundRect">
            <a:avLst/>
          </a:prstGeom>
        </p:spPr>
      </p:pic>
      <p:pic>
        <p:nvPicPr>
          <p:cNvPr id="12" name="Picture 11">
            <a:extLst>
              <a:ext uri="{FF2B5EF4-FFF2-40B4-BE49-F238E27FC236}">
                <a16:creationId xmlns:a16="http://schemas.microsoft.com/office/drawing/2014/main" id="{B525F725-1D8A-4F39-567F-3B7470BD5D2D}"/>
              </a:ext>
            </a:extLst>
          </p:cNvPr>
          <p:cNvPicPr>
            <a:picLocks noChangeAspect="1"/>
          </p:cNvPicPr>
          <p:nvPr/>
        </p:nvPicPr>
        <p:blipFill rotWithShape="1">
          <a:blip r:embed="rId7"/>
          <a:srcRect l="34123" t="9824" r="21930" b="6784"/>
          <a:stretch/>
        </p:blipFill>
        <p:spPr>
          <a:xfrm>
            <a:off x="10427369" y="1138989"/>
            <a:ext cx="1764632" cy="5719011"/>
          </a:xfrm>
          <a:prstGeom prst="roundRect">
            <a:avLst/>
          </a:prstGeom>
        </p:spPr>
      </p:pic>
      <p:pic>
        <p:nvPicPr>
          <p:cNvPr id="13" name="Picture 12">
            <a:extLst>
              <a:ext uri="{FF2B5EF4-FFF2-40B4-BE49-F238E27FC236}">
                <a16:creationId xmlns:a16="http://schemas.microsoft.com/office/drawing/2014/main" id="{A562C325-72EE-E1B8-31C0-1A25940B7B56}"/>
              </a:ext>
            </a:extLst>
          </p:cNvPr>
          <p:cNvPicPr>
            <a:picLocks noChangeAspect="1"/>
          </p:cNvPicPr>
          <p:nvPr/>
        </p:nvPicPr>
        <p:blipFill rotWithShape="1">
          <a:blip r:embed="rId8"/>
          <a:srcRect l="27726" r="4357"/>
          <a:stretch/>
        </p:blipFill>
        <p:spPr>
          <a:xfrm>
            <a:off x="8281487" y="1138984"/>
            <a:ext cx="1976893" cy="5719013"/>
          </a:xfrm>
          <a:prstGeom prst="roundRect">
            <a:avLst/>
          </a:prstGeom>
        </p:spPr>
      </p:pic>
      <p:sp>
        <p:nvSpPr>
          <p:cNvPr id="18" name="TextBox 17">
            <a:extLst>
              <a:ext uri="{FF2B5EF4-FFF2-40B4-BE49-F238E27FC236}">
                <a16:creationId xmlns:a16="http://schemas.microsoft.com/office/drawing/2014/main" id="{38548474-409F-B4BA-903F-D1058ECA5231}"/>
              </a:ext>
            </a:extLst>
          </p:cNvPr>
          <p:cNvSpPr txBox="1"/>
          <p:nvPr/>
        </p:nvSpPr>
        <p:spPr>
          <a:xfrm>
            <a:off x="410286" y="6273225"/>
            <a:ext cx="91446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ea typeface="+mn-ea"/>
                <a:cs typeface="Times New Roman" panose="02020603050405020304" pitchFamily="18" charset="0"/>
              </a:rPr>
              <a:t>Tày</a:t>
            </a:r>
          </a:p>
        </p:txBody>
      </p:sp>
      <p:sp>
        <p:nvSpPr>
          <p:cNvPr id="19" name="TextBox 18">
            <a:extLst>
              <a:ext uri="{FF2B5EF4-FFF2-40B4-BE49-F238E27FC236}">
                <a16:creationId xmlns:a16="http://schemas.microsoft.com/office/drawing/2014/main" id="{A6AD6033-56F6-16FA-696C-A7EB3894362E}"/>
              </a:ext>
            </a:extLst>
          </p:cNvPr>
          <p:cNvSpPr txBox="1"/>
          <p:nvPr/>
        </p:nvSpPr>
        <p:spPr>
          <a:xfrm>
            <a:off x="2280668" y="6322110"/>
            <a:ext cx="131144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ea typeface="+mn-ea"/>
                <a:cs typeface="Times New Roman" panose="02020603050405020304" pitchFamily="18" charset="0"/>
              </a:rPr>
              <a:t>Thái</a:t>
            </a:r>
          </a:p>
        </p:txBody>
      </p:sp>
      <p:sp>
        <p:nvSpPr>
          <p:cNvPr id="20" name="TextBox 19">
            <a:extLst>
              <a:ext uri="{FF2B5EF4-FFF2-40B4-BE49-F238E27FC236}">
                <a16:creationId xmlns:a16="http://schemas.microsoft.com/office/drawing/2014/main" id="{77FADEE0-719F-DB95-2C02-4C004F2F8FCA}"/>
              </a:ext>
            </a:extLst>
          </p:cNvPr>
          <p:cNvSpPr txBox="1"/>
          <p:nvPr/>
        </p:nvSpPr>
        <p:spPr>
          <a:xfrm>
            <a:off x="4377822" y="6322110"/>
            <a:ext cx="16163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ea typeface="+mn-ea"/>
                <a:cs typeface="Times New Roman" panose="02020603050405020304" pitchFamily="18" charset="0"/>
              </a:rPr>
              <a:t>Mường</a:t>
            </a:r>
          </a:p>
        </p:txBody>
      </p:sp>
      <p:sp>
        <p:nvSpPr>
          <p:cNvPr id="21" name="TextBox 20">
            <a:extLst>
              <a:ext uri="{FF2B5EF4-FFF2-40B4-BE49-F238E27FC236}">
                <a16:creationId xmlns:a16="http://schemas.microsoft.com/office/drawing/2014/main" id="{438DF713-5C4E-B28C-39E3-B17601F33B33}"/>
              </a:ext>
            </a:extLst>
          </p:cNvPr>
          <p:cNvSpPr txBox="1"/>
          <p:nvPr/>
        </p:nvSpPr>
        <p:spPr>
          <a:xfrm>
            <a:off x="6302760" y="6339673"/>
            <a:ext cx="16163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ea typeface="+mn-ea"/>
                <a:cs typeface="Times New Roman" panose="02020603050405020304" pitchFamily="18" charset="0"/>
              </a:rPr>
              <a:t>Hmông</a:t>
            </a:r>
          </a:p>
        </p:txBody>
      </p:sp>
      <p:sp>
        <p:nvSpPr>
          <p:cNvPr id="22" name="TextBox 21">
            <a:extLst>
              <a:ext uri="{FF2B5EF4-FFF2-40B4-BE49-F238E27FC236}">
                <a16:creationId xmlns:a16="http://schemas.microsoft.com/office/drawing/2014/main" id="{FB7EAE62-94A6-CE70-A2CD-C613602FD5BF}"/>
              </a:ext>
            </a:extLst>
          </p:cNvPr>
          <p:cNvSpPr txBox="1"/>
          <p:nvPr/>
        </p:nvSpPr>
        <p:spPr>
          <a:xfrm>
            <a:off x="8530937" y="6341194"/>
            <a:ext cx="16163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ea typeface="+mn-ea"/>
                <a:cs typeface="Times New Roman" panose="02020603050405020304" pitchFamily="18" charset="0"/>
              </a:rPr>
              <a:t>Khơ-me</a:t>
            </a:r>
          </a:p>
        </p:txBody>
      </p:sp>
      <p:sp>
        <p:nvSpPr>
          <p:cNvPr id="23" name="TextBox 22">
            <a:extLst>
              <a:ext uri="{FF2B5EF4-FFF2-40B4-BE49-F238E27FC236}">
                <a16:creationId xmlns:a16="http://schemas.microsoft.com/office/drawing/2014/main" id="{25CFEFE4-9CF6-CC44-BE5C-D3C0B214918E}"/>
              </a:ext>
            </a:extLst>
          </p:cNvPr>
          <p:cNvSpPr txBox="1"/>
          <p:nvPr/>
        </p:nvSpPr>
        <p:spPr>
          <a:xfrm>
            <a:off x="10536223" y="6339673"/>
            <a:ext cx="16163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ea typeface="+mn-ea"/>
                <a:cs typeface="Times New Roman" panose="02020603050405020304" pitchFamily="18" charset="0"/>
              </a:rPr>
              <a:t>Nùng</a:t>
            </a:r>
          </a:p>
        </p:txBody>
      </p:sp>
    </p:spTree>
    <p:extLst>
      <p:ext uri="{BB962C8B-B14F-4D97-AF65-F5344CB8AC3E}">
        <p14:creationId xmlns:p14="http://schemas.microsoft.com/office/powerpoint/2010/main" val="3898026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par>
                                <p:cTn id="20" presetID="5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par>
                                <p:cTn id="25" presetID="5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par>
                                <p:cTn id="30" presetID="55"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5E5C5C-97B3-1E06-A261-2DAAEAAABCF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FFE786"/>
                </a:solidFill>
                <a:effectLst/>
                <a:uLnTx/>
                <a:uFillTx/>
                <a:latin typeface="Lexend Mega"/>
                <a:sym typeface="Lexend Mega"/>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 sz="1800" b="0" i="0" u="none" strike="noStrike" kern="1200" cap="none" spc="0" normalizeH="0" baseline="0" noProof="0">
              <a:ln>
                <a:noFill/>
              </a:ln>
              <a:solidFill>
                <a:srgbClr val="FFE786"/>
              </a:solidFill>
              <a:effectLst/>
              <a:uLnTx/>
              <a:uFillTx/>
              <a:latin typeface="Lexend Mega"/>
              <a:sym typeface="Lexend Mega"/>
            </a:endParaRPr>
          </a:p>
        </p:txBody>
      </p:sp>
      <p:pic>
        <p:nvPicPr>
          <p:cNvPr id="4" name="Picture 3">
            <a:extLst>
              <a:ext uri="{FF2B5EF4-FFF2-40B4-BE49-F238E27FC236}">
                <a16:creationId xmlns:a16="http://schemas.microsoft.com/office/drawing/2014/main" id="{A7512BF9-B763-7B94-03DC-461FABFB0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8" name="TextBox 7">
            <a:extLst>
              <a:ext uri="{FF2B5EF4-FFF2-40B4-BE49-F238E27FC236}">
                <a16:creationId xmlns:a16="http://schemas.microsoft.com/office/drawing/2014/main" id="{C0070C56-2BE0-7BA6-4D83-0C0743DC4BD4}"/>
              </a:ext>
            </a:extLst>
          </p:cNvPr>
          <p:cNvSpPr txBox="1"/>
          <p:nvPr/>
        </p:nvSpPr>
        <p:spPr>
          <a:xfrm>
            <a:off x="1" y="18373"/>
            <a:ext cx="121919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Lexend Mega"/>
              </a:rPr>
              <a:t>BÀI </a:t>
            </a:r>
            <a:r>
              <a:rPr kumimoji="0" lang="en" sz="36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Lexend Mega"/>
              </a:rPr>
              <a:t>14: </a:t>
            </a:r>
            <a:r>
              <a:rPr kumimoji="0" lang="e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Lexend Mega"/>
              </a:rPr>
              <a:t>CÁC DÂN TỘC TRÊN ĐẤT NƯỚC VIỆT NAM</a:t>
            </a:r>
            <a:endParaRPr kumimoji="0" lang="en-US" sz="1050" b="0" i="0" u="none" strike="noStrike" kern="1200" cap="none" spc="0" normalizeH="0" baseline="0" noProof="0">
              <a:ln>
                <a:noFill/>
              </a:ln>
              <a:solidFill>
                <a:srgbClr val="FF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7D9629FB-25B9-B041-83D7-1B836D263389}"/>
              </a:ext>
            </a:extLst>
          </p:cNvPr>
          <p:cNvSpPr txBox="1"/>
          <p:nvPr/>
        </p:nvSpPr>
        <p:spPr>
          <a:xfrm>
            <a:off x="-1" y="744334"/>
            <a:ext cx="98979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3. Hoạt động kinh tế, đời sống vật chất</a:t>
            </a:r>
          </a:p>
        </p:txBody>
      </p:sp>
      <p:pic>
        <p:nvPicPr>
          <p:cNvPr id="13" name="Picture 12">
            <a:extLst>
              <a:ext uri="{FF2B5EF4-FFF2-40B4-BE49-F238E27FC236}">
                <a16:creationId xmlns:a16="http://schemas.microsoft.com/office/drawing/2014/main" id="{71C3A662-35C8-FDE7-F8D8-B411316FBC7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000" t="8953" r="11200" b="19999"/>
          <a:stretch/>
        </p:blipFill>
        <p:spPr>
          <a:xfrm>
            <a:off x="11224151" y="5962650"/>
            <a:ext cx="967849" cy="895350"/>
          </a:xfrm>
          <a:prstGeom prst="ellipse">
            <a:avLst/>
          </a:prstGeom>
        </p:spPr>
      </p:pic>
      <p:sp>
        <p:nvSpPr>
          <p:cNvPr id="10" name="TextBox 9">
            <a:extLst>
              <a:ext uri="{FF2B5EF4-FFF2-40B4-BE49-F238E27FC236}">
                <a16:creationId xmlns:a16="http://schemas.microsoft.com/office/drawing/2014/main" id="{57AB9216-13E9-F82E-E452-0E814A0EAC1E}"/>
              </a:ext>
            </a:extLst>
          </p:cNvPr>
          <p:cNvSpPr txBox="1"/>
          <p:nvPr/>
        </p:nvSpPr>
        <p:spPr>
          <a:xfrm>
            <a:off x="-2" y="1304367"/>
            <a:ext cx="742549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tab pos="4694238" algn="l"/>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3.3 Ăn, mặc, ở</a:t>
            </a:r>
          </a:p>
        </p:txBody>
      </p:sp>
      <p:sp>
        <p:nvSpPr>
          <p:cNvPr id="11" name="TextBox 10">
            <a:extLst>
              <a:ext uri="{FF2B5EF4-FFF2-40B4-BE49-F238E27FC236}">
                <a16:creationId xmlns:a16="http://schemas.microsoft.com/office/drawing/2014/main" id="{6BBE8973-68B6-4985-2FB6-E57070DCB364}"/>
              </a:ext>
            </a:extLst>
          </p:cNvPr>
          <p:cNvSpPr txBox="1"/>
          <p:nvPr/>
        </p:nvSpPr>
        <p:spPr>
          <a:xfrm>
            <a:off x="80208" y="1777708"/>
            <a:ext cx="1892969"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tab pos="4694238" algn="l"/>
              </a:tabLst>
              <a:defRPr/>
            </a:pPr>
            <a:r>
              <a:rPr lang="en-US" sz="3200" b="1" kern="0">
                <a:solidFill>
                  <a:srgbClr val="FF0000"/>
                </a:solidFill>
                <a:latin typeface="Times New Roman" panose="02020603050405020304" pitchFamily="18" charset="0"/>
                <a:cs typeface="Times New Roman" panose="02020603050405020304" pitchFamily="18" charset="0"/>
                <a:sym typeface="Arial"/>
              </a:rPr>
              <a:t>a. Ăn</a:t>
            </a: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79EF99EB-434D-E5BF-7574-0E524BA6A227}"/>
              </a:ext>
            </a:extLst>
          </p:cNvPr>
          <p:cNvSpPr txBox="1"/>
          <p:nvPr/>
        </p:nvSpPr>
        <p:spPr>
          <a:xfrm>
            <a:off x="-2" y="2337741"/>
            <a:ext cx="1892969"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tab pos="4694238" algn="l"/>
              </a:tabLst>
              <a:defRPr/>
            </a:pPr>
            <a:r>
              <a:rPr lang="en-US" sz="3200" b="1" kern="0">
                <a:solidFill>
                  <a:srgbClr val="FF0000"/>
                </a:solidFill>
                <a:latin typeface="Times New Roman" panose="02020603050405020304" pitchFamily="18" charset="0"/>
                <a:cs typeface="Times New Roman" panose="02020603050405020304" pitchFamily="18" charset="0"/>
                <a:sym typeface="Arial"/>
              </a:rPr>
              <a:t>b. Mặc</a:t>
            </a: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97273627-E7DB-A05E-9E5F-65E6831B3700}"/>
              </a:ext>
            </a:extLst>
          </p:cNvPr>
          <p:cNvSpPr txBox="1"/>
          <p:nvPr/>
        </p:nvSpPr>
        <p:spPr>
          <a:xfrm>
            <a:off x="-46126" y="3666188"/>
            <a:ext cx="12191999" cy="95410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
                <a:srgbClr val="002060"/>
              </a:buClr>
              <a:buSzTx/>
              <a:tabLst/>
              <a:defRPr/>
            </a:pPr>
            <a:r>
              <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Nhà</a:t>
            </a:r>
            <a:r>
              <a:rPr kumimoji="0" lang="en-US" sz="2800" b="0" i="0" u="none" strike="noStrike" kern="1200" cap="none" spc="0" normalizeH="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ở truyền thống của người Kinh ở các vùng đồng bằng, duyên hải thường là nhà trệt.</a:t>
            </a:r>
            <a:endPar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0DBDF91E-9ABE-88FB-CDCB-8E15B801A7F3}"/>
              </a:ext>
            </a:extLst>
          </p:cNvPr>
          <p:cNvSpPr txBox="1"/>
          <p:nvPr/>
        </p:nvSpPr>
        <p:spPr>
          <a:xfrm>
            <a:off x="-3" y="2922516"/>
            <a:ext cx="1892969"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tab pos="4694238" algn="l"/>
              </a:tabLst>
              <a:defRPr/>
            </a:pPr>
            <a:r>
              <a:rPr lang="en-US" sz="3200" b="1" kern="0">
                <a:solidFill>
                  <a:srgbClr val="FF0000"/>
                </a:solidFill>
                <a:latin typeface="Times New Roman" panose="02020603050405020304" pitchFamily="18" charset="0"/>
                <a:cs typeface="Times New Roman" panose="02020603050405020304" pitchFamily="18" charset="0"/>
                <a:sym typeface="Arial"/>
              </a:rPr>
              <a:t>c. Ở</a:t>
            </a: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7DF2A61C-79A8-C664-643C-94FF4DB248CF}"/>
              </a:ext>
            </a:extLst>
          </p:cNvPr>
          <p:cNvSpPr txBox="1"/>
          <p:nvPr/>
        </p:nvSpPr>
        <p:spPr>
          <a:xfrm>
            <a:off x="-46127" y="5025875"/>
            <a:ext cx="12191999" cy="95410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
                <a:srgbClr val="002060"/>
              </a:buClr>
              <a:buSzTx/>
              <a:tabLst/>
              <a:defRPr/>
            </a:pPr>
            <a:r>
              <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Các</a:t>
            </a:r>
            <a:r>
              <a:rPr kumimoji="0" lang="en-US" sz="2800" b="0" i="0" u="none" strike="noStrike" kern="1200" cap="none" spc="0" normalizeH="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dân tộc thiểu số nhà phổ biến là nhà sàn và có một ngôi nhà chung làm nơi sinh hoạt.</a:t>
            </a:r>
            <a:endPar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4741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CC16F8-0AEE-9ECA-9F0F-274F0DE46648}"/>
              </a:ext>
            </a:extLst>
          </p:cNvPr>
          <p:cNvSpPr>
            <a:spLocks noGrp="1"/>
          </p:cNvSpPr>
          <p:nvPr>
            <p:ph type="sldNum" idx="12"/>
          </p:nvPr>
        </p:nvSpPr>
        <p:spPr/>
        <p:txBody>
          <a:bodyPr/>
          <a:lstStyle/>
          <a:p>
            <a:fld id="{00000000-1234-1234-1234-123412341234}" type="slidenum">
              <a:rPr lang="en" smtClean="0"/>
              <a:pPr/>
              <a:t>19</a:t>
            </a:fld>
            <a:endParaRPr lang="en"/>
          </a:p>
        </p:txBody>
      </p:sp>
      <p:pic>
        <p:nvPicPr>
          <p:cNvPr id="5" name="Picture 4">
            <a:extLst>
              <a:ext uri="{FF2B5EF4-FFF2-40B4-BE49-F238E27FC236}">
                <a16:creationId xmlns:a16="http://schemas.microsoft.com/office/drawing/2014/main" id="{12097DFB-851D-FA59-6D1D-C2A8D4DC7648}"/>
              </a:ext>
            </a:extLst>
          </p:cNvPr>
          <p:cNvPicPr>
            <a:picLocks noChangeAspect="1"/>
          </p:cNvPicPr>
          <p:nvPr/>
        </p:nvPicPr>
        <p:blipFill>
          <a:blip r:embed="rId2"/>
          <a:stretch>
            <a:fillRect/>
          </a:stretch>
        </p:blipFill>
        <p:spPr>
          <a:xfrm>
            <a:off x="0" y="138112"/>
            <a:ext cx="6406460" cy="5557838"/>
          </a:xfrm>
          <a:prstGeom prst="rect">
            <a:avLst/>
          </a:prstGeom>
        </p:spPr>
      </p:pic>
      <p:sp>
        <p:nvSpPr>
          <p:cNvPr id="9" name="TextBox 8">
            <a:extLst>
              <a:ext uri="{FF2B5EF4-FFF2-40B4-BE49-F238E27FC236}">
                <a16:creationId xmlns:a16="http://schemas.microsoft.com/office/drawing/2014/main" id="{F56246F0-9E9F-8B9E-6134-6290FF17B9BF}"/>
              </a:ext>
            </a:extLst>
          </p:cNvPr>
          <p:cNvSpPr txBox="1"/>
          <p:nvPr/>
        </p:nvSpPr>
        <p:spPr>
          <a:xfrm>
            <a:off x="-49564" y="6261879"/>
            <a:ext cx="6877050" cy="584775"/>
          </a:xfrm>
          <a:prstGeom prst="rect">
            <a:avLst/>
          </a:prstGeom>
          <a:noFill/>
        </p:spPr>
        <p:txBody>
          <a:bodyPr wrap="square">
            <a:spAutoFit/>
          </a:bodyPr>
          <a:lstStyle/>
          <a:p>
            <a:r>
              <a:rPr lang="en-US" sz="3200">
                <a:solidFill>
                  <a:srgbClr val="FF0000"/>
                </a:solidFill>
                <a:latin typeface="Times New Roman" panose="02020603050405020304" pitchFamily="18" charset="0"/>
                <a:cs typeface="Times New Roman" panose="02020603050405020304" pitchFamily="18" charset="0"/>
              </a:rPr>
              <a:t>Nhà ở nông thôn truyền thống miền Bắc</a:t>
            </a:r>
          </a:p>
        </p:txBody>
      </p:sp>
      <p:pic>
        <p:nvPicPr>
          <p:cNvPr id="11" name="Picture 10">
            <a:extLst>
              <a:ext uri="{FF2B5EF4-FFF2-40B4-BE49-F238E27FC236}">
                <a16:creationId xmlns:a16="http://schemas.microsoft.com/office/drawing/2014/main" id="{32DA2437-75FD-373F-8688-26EC32227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486" y="-76200"/>
            <a:ext cx="5364513" cy="6858000"/>
          </a:xfrm>
          <a:prstGeom prst="rect">
            <a:avLst/>
          </a:prstGeom>
        </p:spPr>
      </p:pic>
    </p:spTree>
    <p:extLst>
      <p:ext uri="{BB962C8B-B14F-4D97-AF65-F5344CB8AC3E}">
        <p14:creationId xmlns:p14="http://schemas.microsoft.com/office/powerpoint/2010/main" val="2072872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79DAA4-C8B9-CB98-F0FE-071FE855A58A}"/>
              </a:ext>
            </a:extLst>
          </p:cNvPr>
          <p:cNvPicPr>
            <a:picLocks noChangeAspect="1"/>
          </p:cNvPicPr>
          <p:nvPr/>
        </p:nvPicPr>
        <p:blipFill>
          <a:blip r:embed="rId2"/>
          <a:stretch>
            <a:fillRect/>
          </a:stretch>
        </p:blipFill>
        <p:spPr>
          <a:xfrm>
            <a:off x="0" y="0"/>
            <a:ext cx="6172200" cy="6858000"/>
          </a:xfrm>
          <a:prstGeom prst="rect">
            <a:avLst/>
          </a:prstGeom>
        </p:spPr>
      </p:pic>
      <p:pic>
        <p:nvPicPr>
          <p:cNvPr id="4" name="Picture 3">
            <a:extLst>
              <a:ext uri="{FF2B5EF4-FFF2-40B4-BE49-F238E27FC236}">
                <a16:creationId xmlns:a16="http://schemas.microsoft.com/office/drawing/2014/main" id="{CEA20D19-5A0B-9C07-37C7-1EFE26F8793E}"/>
              </a:ext>
            </a:extLst>
          </p:cNvPr>
          <p:cNvPicPr>
            <a:picLocks noChangeAspect="1"/>
          </p:cNvPicPr>
          <p:nvPr/>
        </p:nvPicPr>
        <p:blipFill>
          <a:blip r:embed="rId3"/>
          <a:stretch>
            <a:fillRect/>
          </a:stretch>
        </p:blipFill>
        <p:spPr>
          <a:xfrm>
            <a:off x="6172200" y="0"/>
            <a:ext cx="6019800" cy="6858000"/>
          </a:xfrm>
          <a:prstGeom prst="rect">
            <a:avLst/>
          </a:prstGeom>
        </p:spPr>
      </p:pic>
      <p:sp>
        <p:nvSpPr>
          <p:cNvPr id="6" name="Rectangle: Rounded Corners 5">
            <a:extLst>
              <a:ext uri="{FF2B5EF4-FFF2-40B4-BE49-F238E27FC236}">
                <a16:creationId xmlns:a16="http://schemas.microsoft.com/office/drawing/2014/main" id="{D6AC1702-2C4B-E423-9449-5A73A55108A2}"/>
              </a:ext>
            </a:extLst>
          </p:cNvPr>
          <p:cNvSpPr/>
          <p:nvPr/>
        </p:nvSpPr>
        <p:spPr>
          <a:xfrm>
            <a:off x="0" y="5786988"/>
            <a:ext cx="12192000" cy="1071012"/>
          </a:xfrm>
          <a:prstGeom prst="roundRect">
            <a:avLst/>
          </a:prstGeom>
          <a:solidFill>
            <a:srgbClr val="FFFFFF"/>
          </a:solidFill>
          <a:ln w="25400" cap="flat" cmpd="sng" algn="ctr">
            <a:solidFill>
              <a:srgbClr val="FFBF5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a:solidFill>
                  <a:srgbClr val="FF0000"/>
                </a:solidFill>
                <a:latin typeface="Times New Roman" panose="02020603050405020304" pitchFamily="18" charset="0"/>
                <a:cs typeface="Times New Roman" panose="02020603050405020304" pitchFamily="18" charset="0"/>
              </a:rPr>
              <a:t>Đây là món ăn nào của người Việt và gắn liền với câu chuyện cổ tích nào?</a:t>
            </a: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2255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BCFA6D-920B-4D50-BBC5-1539905B8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134100" cy="6144667"/>
          </a:xfrm>
          <a:prstGeom prst="rect">
            <a:avLst/>
          </a:prstGeom>
        </p:spPr>
      </p:pic>
      <p:sp>
        <p:nvSpPr>
          <p:cNvPr id="6" name="TextBox 5">
            <a:extLst>
              <a:ext uri="{FF2B5EF4-FFF2-40B4-BE49-F238E27FC236}">
                <a16:creationId xmlns:a16="http://schemas.microsoft.com/office/drawing/2014/main" id="{6F15E6E0-E915-FA11-6F15-49760720FA2B}"/>
              </a:ext>
            </a:extLst>
          </p:cNvPr>
          <p:cNvSpPr txBox="1"/>
          <p:nvPr/>
        </p:nvSpPr>
        <p:spPr>
          <a:xfrm>
            <a:off x="0" y="6304002"/>
            <a:ext cx="12153900" cy="553998"/>
          </a:xfrm>
          <a:prstGeom prst="rect">
            <a:avLst/>
          </a:prstGeom>
          <a:noFill/>
        </p:spPr>
        <p:txBody>
          <a:bodyPr wrap="square">
            <a:spAutoFit/>
          </a:bodyPr>
          <a:lstStyle/>
          <a:p>
            <a:pPr algn="ctr"/>
            <a:r>
              <a:rPr lang="vi-VN" sz="3000" b="0" i="0">
                <a:solidFill>
                  <a:srgbClr val="32373C"/>
                </a:solidFill>
                <a:effectLst/>
                <a:latin typeface="Times New Roman" panose="02020603050405020304" pitchFamily="18" charset="0"/>
                <a:cs typeface="Times New Roman" panose="02020603050405020304" pitchFamily="18" charset="0"/>
              </a:rPr>
              <a:t>Kiến trúc nhà ở miền Tây Nam Bộ sử dụng lá dừa nước để xây dựng nhà lá</a:t>
            </a:r>
            <a:endParaRPr lang="en-US" sz="300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AC89B0D-B912-F6AD-DF72-4D91FCF1F5F6}"/>
              </a:ext>
            </a:extLst>
          </p:cNvPr>
          <p:cNvPicPr>
            <a:picLocks noChangeAspect="1"/>
          </p:cNvPicPr>
          <p:nvPr/>
        </p:nvPicPr>
        <p:blipFill>
          <a:blip r:embed="rId3"/>
          <a:stretch>
            <a:fillRect/>
          </a:stretch>
        </p:blipFill>
        <p:spPr>
          <a:xfrm>
            <a:off x="6134100" y="-2"/>
            <a:ext cx="6019800" cy="6304003"/>
          </a:xfrm>
          <a:prstGeom prst="rect">
            <a:avLst/>
          </a:prstGeom>
        </p:spPr>
      </p:pic>
    </p:spTree>
    <p:extLst>
      <p:ext uri="{BB962C8B-B14F-4D97-AF65-F5344CB8AC3E}">
        <p14:creationId xmlns:p14="http://schemas.microsoft.com/office/powerpoint/2010/main" val="180492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C39556-BC80-56E4-0207-9D524C74A73D}"/>
              </a:ext>
            </a:extLst>
          </p:cNvPr>
          <p:cNvSpPr>
            <a:spLocks noGrp="1"/>
          </p:cNvSpPr>
          <p:nvPr>
            <p:ph type="sldNum" idx="12"/>
          </p:nvPr>
        </p:nvSpPr>
        <p:spPr/>
        <p:txBody>
          <a:bodyPr/>
          <a:lstStyle/>
          <a:p>
            <a:fld id="{00000000-1234-1234-1234-123412341234}" type="slidenum">
              <a:rPr lang="en" smtClean="0"/>
              <a:pPr/>
              <a:t>21</a:t>
            </a:fld>
            <a:endParaRPr lang="en"/>
          </a:p>
        </p:txBody>
      </p:sp>
      <p:pic>
        <p:nvPicPr>
          <p:cNvPr id="4" name="Picture 3">
            <a:extLst>
              <a:ext uri="{FF2B5EF4-FFF2-40B4-BE49-F238E27FC236}">
                <a16:creationId xmlns:a16="http://schemas.microsoft.com/office/drawing/2014/main" id="{4086D726-AD7D-0A10-0749-B5DD74FE5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567366" cy="6858000"/>
          </a:xfrm>
          <a:prstGeom prst="rect">
            <a:avLst/>
          </a:prstGeom>
        </p:spPr>
      </p:pic>
      <p:sp>
        <p:nvSpPr>
          <p:cNvPr id="6" name="TextBox 5">
            <a:extLst>
              <a:ext uri="{FF2B5EF4-FFF2-40B4-BE49-F238E27FC236}">
                <a16:creationId xmlns:a16="http://schemas.microsoft.com/office/drawing/2014/main" id="{00A86765-535D-EC27-E196-BA243C17FDCE}"/>
              </a:ext>
            </a:extLst>
          </p:cNvPr>
          <p:cNvSpPr txBox="1"/>
          <p:nvPr/>
        </p:nvSpPr>
        <p:spPr>
          <a:xfrm>
            <a:off x="0" y="5903893"/>
            <a:ext cx="6567366" cy="954107"/>
          </a:xfrm>
          <a:prstGeom prst="rect">
            <a:avLst/>
          </a:prstGeom>
          <a:solidFill>
            <a:schemeClr val="accent2"/>
          </a:solidFill>
        </p:spPr>
        <p:txBody>
          <a:bodyPr wrap="square">
            <a:spAutoFit/>
          </a:bodyPr>
          <a:lstStyle/>
          <a:p>
            <a:pPr algn="ctr"/>
            <a:r>
              <a:rPr lang="vi-VN" sz="2800">
                <a:solidFill>
                  <a:sysClr val="windowText" lastClr="000000"/>
                </a:solidFill>
                <a:latin typeface="Times New Roman" panose="02020603050405020304" pitchFamily="18" charset="0"/>
                <a:cs typeface="Times New Roman" panose="02020603050405020304" pitchFamily="18" charset="0"/>
              </a:rPr>
              <a:t>Nhà Rông là nơi sinh hoạt văn hóa, hội họp của người dân trong làng</a:t>
            </a:r>
            <a:endParaRPr lang="en-US" sz="2800">
              <a:solidFill>
                <a:sysClr val="windowText" lastClr="0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C66F32C-F39A-FEAC-F433-CFF657460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366" y="0"/>
            <a:ext cx="5624634" cy="6858000"/>
          </a:xfrm>
          <a:prstGeom prst="rect">
            <a:avLst/>
          </a:prstGeom>
        </p:spPr>
      </p:pic>
      <p:sp>
        <p:nvSpPr>
          <p:cNvPr id="9" name="Rectangle: Rounded Corners 8">
            <a:extLst>
              <a:ext uri="{FF2B5EF4-FFF2-40B4-BE49-F238E27FC236}">
                <a16:creationId xmlns:a16="http://schemas.microsoft.com/office/drawing/2014/main" id="{72AFBE60-7720-9BEF-8356-AEBC3D9098BB}"/>
              </a:ext>
            </a:extLst>
          </p:cNvPr>
          <p:cNvSpPr/>
          <p:nvPr/>
        </p:nvSpPr>
        <p:spPr>
          <a:xfrm>
            <a:off x="7093683" y="6087517"/>
            <a:ext cx="4572000" cy="7810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Nhà Sàn</a:t>
            </a:r>
          </a:p>
        </p:txBody>
      </p:sp>
    </p:spTree>
    <p:extLst>
      <p:ext uri="{BB962C8B-B14F-4D97-AF65-F5344CB8AC3E}">
        <p14:creationId xmlns:p14="http://schemas.microsoft.com/office/powerpoint/2010/main" val="2535093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t1s.com - Giới thiệu về nhà rông ở Tây Nguyên_480p">
            <a:hlinkClick r:id="" action="ppaction://media"/>
            <a:extLst>
              <a:ext uri="{FF2B5EF4-FFF2-40B4-BE49-F238E27FC236}">
                <a16:creationId xmlns:a16="http://schemas.microsoft.com/office/drawing/2014/main" id="{5F66A27E-9CFE-58EE-73F7-E48A5CE447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68733"/>
          </a:xfrm>
          <a:prstGeom prst="rect">
            <a:avLst/>
          </a:prstGeom>
        </p:spPr>
      </p:pic>
    </p:spTree>
    <p:extLst>
      <p:ext uri="{BB962C8B-B14F-4D97-AF65-F5344CB8AC3E}">
        <p14:creationId xmlns:p14="http://schemas.microsoft.com/office/powerpoint/2010/main" val="182834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5E5C5C-97B3-1E06-A261-2DAAEAAABCF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FFE786"/>
                </a:solidFill>
                <a:effectLst/>
                <a:uLnTx/>
                <a:uFillTx/>
                <a:latin typeface="Lexend Mega"/>
                <a:sym typeface="Lexend Mega"/>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 sz="1800" b="0" i="0" u="none" strike="noStrike" kern="1200" cap="none" spc="0" normalizeH="0" baseline="0" noProof="0">
              <a:ln>
                <a:noFill/>
              </a:ln>
              <a:solidFill>
                <a:srgbClr val="FFE786"/>
              </a:solidFill>
              <a:effectLst/>
              <a:uLnTx/>
              <a:uFillTx/>
              <a:latin typeface="Lexend Mega"/>
              <a:sym typeface="Lexend Mega"/>
            </a:endParaRPr>
          </a:p>
        </p:txBody>
      </p:sp>
      <p:pic>
        <p:nvPicPr>
          <p:cNvPr id="4" name="Picture 3">
            <a:extLst>
              <a:ext uri="{FF2B5EF4-FFF2-40B4-BE49-F238E27FC236}">
                <a16:creationId xmlns:a16="http://schemas.microsoft.com/office/drawing/2014/main" id="{A7512BF9-B763-7B94-03DC-461FABFB0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8" name="TextBox 7">
            <a:extLst>
              <a:ext uri="{FF2B5EF4-FFF2-40B4-BE49-F238E27FC236}">
                <a16:creationId xmlns:a16="http://schemas.microsoft.com/office/drawing/2014/main" id="{C0070C56-2BE0-7BA6-4D83-0C0743DC4BD4}"/>
              </a:ext>
            </a:extLst>
          </p:cNvPr>
          <p:cNvSpPr txBox="1"/>
          <p:nvPr/>
        </p:nvSpPr>
        <p:spPr>
          <a:xfrm>
            <a:off x="1" y="18373"/>
            <a:ext cx="121919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Lexend Mega"/>
              </a:rPr>
              <a:t>BÀI </a:t>
            </a:r>
            <a:r>
              <a:rPr kumimoji="0" lang="en" sz="36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Lexend Mega"/>
              </a:rPr>
              <a:t>14: </a:t>
            </a:r>
            <a:r>
              <a:rPr kumimoji="0" lang="e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Lexend Mega"/>
              </a:rPr>
              <a:t>CÁC DÂN TỘC TRÊN ĐẤT NƯỚC VIỆT NAM</a:t>
            </a:r>
            <a:endParaRPr kumimoji="0" lang="en-US" sz="1050" b="0" i="0" u="none" strike="noStrike" kern="1200" cap="none" spc="0" normalizeH="0" baseline="0" noProof="0">
              <a:ln>
                <a:noFill/>
              </a:ln>
              <a:solidFill>
                <a:srgbClr val="FF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7D9629FB-25B9-B041-83D7-1B836D263389}"/>
              </a:ext>
            </a:extLst>
          </p:cNvPr>
          <p:cNvSpPr txBox="1"/>
          <p:nvPr/>
        </p:nvSpPr>
        <p:spPr>
          <a:xfrm>
            <a:off x="-1" y="744334"/>
            <a:ext cx="98979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3. Hoạt động kinh tế, đời sống vật chất</a:t>
            </a:r>
          </a:p>
        </p:txBody>
      </p:sp>
      <p:pic>
        <p:nvPicPr>
          <p:cNvPr id="13" name="Picture 12">
            <a:extLst>
              <a:ext uri="{FF2B5EF4-FFF2-40B4-BE49-F238E27FC236}">
                <a16:creationId xmlns:a16="http://schemas.microsoft.com/office/drawing/2014/main" id="{71C3A662-35C8-FDE7-F8D8-B411316FBC7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000" t="8953" r="11200" b="19999"/>
          <a:stretch/>
        </p:blipFill>
        <p:spPr>
          <a:xfrm>
            <a:off x="11224151" y="5962650"/>
            <a:ext cx="967849" cy="895350"/>
          </a:xfrm>
          <a:prstGeom prst="ellipse">
            <a:avLst/>
          </a:prstGeom>
        </p:spPr>
      </p:pic>
      <p:sp>
        <p:nvSpPr>
          <p:cNvPr id="10" name="TextBox 9">
            <a:extLst>
              <a:ext uri="{FF2B5EF4-FFF2-40B4-BE49-F238E27FC236}">
                <a16:creationId xmlns:a16="http://schemas.microsoft.com/office/drawing/2014/main" id="{57AB9216-13E9-F82E-E452-0E814A0EAC1E}"/>
              </a:ext>
            </a:extLst>
          </p:cNvPr>
          <p:cNvSpPr txBox="1"/>
          <p:nvPr/>
        </p:nvSpPr>
        <p:spPr>
          <a:xfrm>
            <a:off x="-2" y="1304367"/>
            <a:ext cx="742549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tab pos="4694238" algn="l"/>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3.3 Ăn, mặc, ở</a:t>
            </a:r>
          </a:p>
        </p:txBody>
      </p:sp>
      <p:sp>
        <p:nvSpPr>
          <p:cNvPr id="9" name="TextBox 8">
            <a:extLst>
              <a:ext uri="{FF2B5EF4-FFF2-40B4-BE49-F238E27FC236}">
                <a16:creationId xmlns:a16="http://schemas.microsoft.com/office/drawing/2014/main" id="{446E62F2-ED5C-2E80-BEB5-6A923E7EE107}"/>
              </a:ext>
            </a:extLst>
          </p:cNvPr>
          <p:cNvSpPr txBox="1"/>
          <p:nvPr/>
        </p:nvSpPr>
        <p:spPr>
          <a:xfrm>
            <a:off x="38100" y="2522675"/>
            <a:ext cx="1219199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2060"/>
              </a:buClr>
              <a:buSzTx/>
              <a:buFontTx/>
              <a:buNone/>
              <a:tabLst/>
              <a:defRPr/>
            </a:pPr>
            <a:r>
              <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Người</a:t>
            </a:r>
            <a:r>
              <a:rPr kumimoji="0" lang="en-US" sz="2800" b="0" i="0" u="none" strike="noStrike" kern="1200" cap="none" spc="0" normalizeH="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Kinh trên đường bộ chủ yếu di chuyển bằng ngựa, xe ngựa; trên đường thủy có thuyền, bè, mảng, ghe, tàu…</a:t>
            </a:r>
            <a:endPar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16B70AC-B0DF-AB46-F67D-D59D0954822A}"/>
              </a:ext>
            </a:extLst>
          </p:cNvPr>
          <p:cNvSpPr txBox="1"/>
          <p:nvPr/>
        </p:nvSpPr>
        <p:spPr>
          <a:xfrm>
            <a:off x="0" y="1802606"/>
            <a:ext cx="401955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tab pos="4694238" algn="l"/>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Phương tiện đi lại</a:t>
            </a:r>
          </a:p>
        </p:txBody>
      </p:sp>
      <p:sp>
        <p:nvSpPr>
          <p:cNvPr id="7" name="TextBox 6">
            <a:extLst>
              <a:ext uri="{FF2B5EF4-FFF2-40B4-BE49-F238E27FC236}">
                <a16:creationId xmlns:a16="http://schemas.microsoft.com/office/drawing/2014/main" id="{E80CA323-FB0B-E79C-4BB2-C78E1FA56A16}"/>
              </a:ext>
            </a:extLst>
          </p:cNvPr>
          <p:cNvSpPr txBox="1"/>
          <p:nvPr/>
        </p:nvSpPr>
        <p:spPr>
          <a:xfrm>
            <a:off x="-38099" y="3579534"/>
            <a:ext cx="1219199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2060"/>
              </a:buClr>
              <a:buSzTx/>
              <a:buFontTx/>
              <a:buNone/>
              <a:tabLst/>
              <a:defRPr/>
            </a:pPr>
            <a:r>
              <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Các</a:t>
            </a:r>
            <a:r>
              <a:rPr kumimoji="0" lang="en-US" sz="2800" b="0" i="0" u="none" strike="noStrike" kern="1200" cap="none" spc="0" normalizeH="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dân tộc thiểu số ở phía Bắc di chuyển bằng ngựa thổ, xe ngựa; trên sông suối di chuyển bằng mảng, bè. Các dân tộc Tây Nguyên di chuyển bằng voi, ngựa. Người Khơ-me ở Nam Bộ di chuyển chủ yếu bằng xe bò, xe lôi bánh gỗ…</a:t>
            </a:r>
            <a:endPar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C2370BBF-AD85-E2D6-BAC2-7F3649F934DA}"/>
              </a:ext>
            </a:extLst>
          </p:cNvPr>
          <p:cNvSpPr txBox="1"/>
          <p:nvPr/>
        </p:nvSpPr>
        <p:spPr>
          <a:xfrm>
            <a:off x="-38100" y="5201979"/>
            <a:ext cx="1219199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2060"/>
              </a:buClr>
              <a:buSzTx/>
              <a:buFontTx/>
              <a:buNone/>
              <a:tabLst/>
              <a:defRPr/>
            </a:pPr>
            <a:r>
              <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rPr>
              <a:t> Trong xã hội hiện nay di chuyển bằng xe đạp, xe máy và ô tô, tàu hỏa, máy bay….</a:t>
            </a:r>
            <a:endParaRPr kumimoji="0" lang="en-US" sz="2800" b="0" i="0" u="none" strike="noStrike" kern="1200" cap="none" spc="0" normalizeH="0" baseline="0" noProof="0">
              <a:ln>
                <a:noFill/>
              </a:ln>
              <a:solidFill>
                <a:srgbClr val="85200C">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21710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A29A37-300A-8BFE-CA0F-0CDBCD251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34100" cy="6858000"/>
          </a:xfrm>
          <a:prstGeom prst="rect">
            <a:avLst/>
          </a:prstGeom>
        </p:spPr>
      </p:pic>
      <p:pic>
        <p:nvPicPr>
          <p:cNvPr id="6" name="Picture 5">
            <a:extLst>
              <a:ext uri="{FF2B5EF4-FFF2-40B4-BE49-F238E27FC236}">
                <a16:creationId xmlns:a16="http://schemas.microsoft.com/office/drawing/2014/main" id="{34E8AE75-3B26-3A17-3AD1-72F46F614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0"/>
            <a:ext cx="6076950" cy="6858000"/>
          </a:xfrm>
          <a:prstGeom prst="rect">
            <a:avLst/>
          </a:prstGeom>
        </p:spPr>
      </p:pic>
    </p:spTree>
    <p:extLst>
      <p:ext uri="{BB962C8B-B14F-4D97-AF65-F5344CB8AC3E}">
        <p14:creationId xmlns:p14="http://schemas.microsoft.com/office/powerpoint/2010/main" val="7022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8E8790-4E15-E572-19AE-02E172FA528C}"/>
              </a:ext>
            </a:extLst>
          </p:cNvPr>
          <p:cNvSpPr>
            <a:spLocks noGrp="1"/>
          </p:cNvSpPr>
          <p:nvPr>
            <p:ph type="sldNum" idx="12"/>
          </p:nvPr>
        </p:nvSpPr>
        <p:spPr/>
        <p:txBody>
          <a:bodyPr/>
          <a:lstStyle/>
          <a:p>
            <a:fld id="{00000000-1234-1234-1234-123412341234}" type="slidenum">
              <a:rPr lang="en" smtClean="0"/>
              <a:pPr/>
              <a:t>25</a:t>
            </a:fld>
            <a:endParaRPr lang="en"/>
          </a:p>
        </p:txBody>
      </p:sp>
      <p:pic>
        <p:nvPicPr>
          <p:cNvPr id="4" name="Picture 3">
            <a:extLst>
              <a:ext uri="{FF2B5EF4-FFF2-40B4-BE49-F238E27FC236}">
                <a16:creationId xmlns:a16="http://schemas.microsoft.com/office/drawing/2014/main" id="{4033300A-ABC9-49B2-0314-049DA51FE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15050" cy="6858000"/>
          </a:xfrm>
          <a:prstGeom prst="rect">
            <a:avLst/>
          </a:prstGeom>
        </p:spPr>
      </p:pic>
      <p:pic>
        <p:nvPicPr>
          <p:cNvPr id="6" name="Picture 5">
            <a:extLst>
              <a:ext uri="{FF2B5EF4-FFF2-40B4-BE49-F238E27FC236}">
                <a16:creationId xmlns:a16="http://schemas.microsoft.com/office/drawing/2014/main" id="{E7DFB14D-3242-0C4C-4F84-D91B92C7F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0" y="-1"/>
            <a:ext cx="6057900" cy="6857999"/>
          </a:xfrm>
          <a:prstGeom prst="rect">
            <a:avLst/>
          </a:prstGeom>
        </p:spPr>
      </p:pic>
    </p:spTree>
    <p:extLst>
      <p:ext uri="{BB962C8B-B14F-4D97-AF65-F5344CB8AC3E}">
        <p14:creationId xmlns:p14="http://schemas.microsoft.com/office/powerpoint/2010/main" val="425943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3"/>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F8C525-8E25-16CC-1FDD-154C7880FB35}"/>
              </a:ext>
            </a:extLst>
          </p:cNvPr>
          <p:cNvSpPr>
            <a:spLocks noGrp="1"/>
          </p:cNvSpPr>
          <p:nvPr>
            <p:ph type="sldNum" idx="12"/>
          </p:nvPr>
        </p:nvSpPr>
        <p:spPr/>
        <p:txBody>
          <a:bodyPr/>
          <a:lstStyle/>
          <a:p>
            <a:fld id="{00000000-1234-1234-1234-123412341234}" type="slidenum">
              <a:rPr lang="en" smtClean="0"/>
              <a:pPr/>
              <a:t>26</a:t>
            </a:fld>
            <a:endParaRPr lang="en"/>
          </a:p>
        </p:txBody>
      </p:sp>
      <p:pic>
        <p:nvPicPr>
          <p:cNvPr id="4" name="Picture 3">
            <a:extLst>
              <a:ext uri="{FF2B5EF4-FFF2-40B4-BE49-F238E27FC236}">
                <a16:creationId xmlns:a16="http://schemas.microsoft.com/office/drawing/2014/main" id="{333EDA18-D3D2-2768-CA14-AF8DC4010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34100" cy="6858000"/>
          </a:xfrm>
          <a:prstGeom prst="rect">
            <a:avLst/>
          </a:prstGeom>
        </p:spPr>
      </p:pic>
      <p:pic>
        <p:nvPicPr>
          <p:cNvPr id="6" name="Picture 5">
            <a:extLst>
              <a:ext uri="{FF2B5EF4-FFF2-40B4-BE49-F238E27FC236}">
                <a16:creationId xmlns:a16="http://schemas.microsoft.com/office/drawing/2014/main" id="{9C205429-FB4E-6CEC-3C8D-7D296460F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0" y="0"/>
            <a:ext cx="6057900" cy="6858000"/>
          </a:xfrm>
          <a:prstGeom prst="rect">
            <a:avLst/>
          </a:prstGeom>
        </p:spPr>
      </p:pic>
    </p:spTree>
    <p:extLst>
      <p:ext uri="{BB962C8B-B14F-4D97-AF65-F5344CB8AC3E}">
        <p14:creationId xmlns:p14="http://schemas.microsoft.com/office/powerpoint/2010/main" val="202609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F2235-57E8-47C2-8B10-FE078EED4E70}"/>
              </a:ext>
            </a:extLst>
          </p:cNvPr>
          <p:cNvSpPr/>
          <p:nvPr/>
        </p:nvSpPr>
        <p:spPr>
          <a:xfrm>
            <a:off x="860697" y="1908677"/>
            <a:ext cx="9741898" cy="2133918"/>
          </a:xfrm>
          <a:prstGeom prst="rect">
            <a:avLst/>
          </a:prstGeom>
          <a:noFill/>
        </p:spPr>
        <p:txBody>
          <a:bodyPr wrap="none" lIns="162560" tIns="81280" rIns="162560" bIns="81280">
            <a:spAutoFit/>
          </a:bodyPr>
          <a:lstStyle/>
          <a:p>
            <a:pPr algn="ctr" defTabSz="1219170">
              <a:defRPr/>
            </a:pPr>
            <a:r>
              <a:rPr lang="en-US" sz="128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78351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o dau">
            <a:hlinkClick r:id="" action="ppaction://media"/>
            <a:extLst>
              <a:ext uri="{FF2B5EF4-FFF2-40B4-BE49-F238E27FC236}">
                <a16:creationId xmlns:a16="http://schemas.microsoft.com/office/drawing/2014/main" id="{75E62308-01BB-4C34-9025-A082CAF117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251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07927DCC-75FF-4B31-B2CC-83EB1563F721}"/>
              </a:ext>
            </a:extLst>
          </p:cNvPr>
          <p:cNvPicPr>
            <a:picLocks noChangeAspect="1"/>
          </p:cNvPicPr>
          <p:nvPr/>
        </p:nvPicPr>
        <p:blipFill>
          <a:blip r:embed="rId9"/>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1" y="190500"/>
            <a:ext cx="10909300" cy="1683574"/>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7"/>
            <a:endParaRPr lang="en-US" dirty="0">
              <a:solidFill>
                <a:prstClr val="black"/>
              </a:solidFill>
              <a:latin typeface="Calibri" panose="020F0502020204030204"/>
              <a:sym typeface="Arial"/>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1"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1"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1" y="127000"/>
            <a:ext cx="974882" cy="523220"/>
          </a:xfrm>
          <a:prstGeom prst="rect">
            <a:avLst/>
          </a:prstGeom>
          <a:noFill/>
        </p:spPr>
        <p:txBody>
          <a:bodyPr wrap="non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sym typeface="Arial"/>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2" y="127000"/>
            <a:ext cx="782587" cy="523220"/>
          </a:xfrm>
          <a:prstGeom prst="rect">
            <a:avLst/>
          </a:prstGeom>
          <a:noFill/>
        </p:spPr>
        <p:txBody>
          <a:bodyPr wrap="non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sym typeface="Arial"/>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512774" y="499249"/>
            <a:ext cx="11166451" cy="1405641"/>
          </a:xfrm>
          <a:prstGeom prst="rect">
            <a:avLst/>
          </a:prstGeom>
          <a:noFill/>
        </p:spPr>
        <p:txBody>
          <a:bodyPr wrap="square" rtlCol="0">
            <a:spAutoFit/>
          </a:bodyPr>
          <a:lstStyle/>
          <a:p>
            <a:pPr algn="ctr" defTabSz="914377"/>
            <a:r>
              <a:rPr lang="en-US" sz="4267" b="1">
                <a:solidFill>
                  <a:srgbClr val="C00000"/>
                </a:solidFill>
                <a:latin typeface="Times New Roman" panose="02020603050405020304" pitchFamily="18" charset="0"/>
                <a:cs typeface="Times New Roman" panose="02020603050405020304" pitchFamily="18" charset="0"/>
                <a:sym typeface="Arial"/>
              </a:rPr>
              <a:t>Câu 1:  </a:t>
            </a:r>
            <a:r>
              <a:rPr lang="vi-VN" sz="4267" b="1">
                <a:solidFill>
                  <a:srgbClr val="C00000"/>
                </a:solidFill>
                <a:latin typeface="Times New Roman" panose="02020603050405020304" pitchFamily="18" charset="0"/>
                <a:cs typeface="Times New Roman" panose="02020603050405020304" pitchFamily="18" charset="0"/>
                <a:sym typeface="Arial"/>
              </a:rPr>
              <a:t>	Nhà ở truyền thống cùa người Kinh là loại nhà nào?</a:t>
            </a:r>
            <a:endParaRPr lang="en-US" sz="4267" b="1" dirty="0">
              <a:solidFill>
                <a:srgbClr val="C00000"/>
              </a:solidFill>
              <a:latin typeface="Times New Roman" panose="02020603050405020304" pitchFamily="18" charset="0"/>
              <a:cs typeface="Times New Roman" panose="02020603050405020304" pitchFamily="18" charset="0"/>
              <a:sym typeface="Arial"/>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534436" y="2265551"/>
            <a:ext cx="2447014" cy="2091387"/>
          </a:xfrm>
          <a:prstGeom prst="wedgeEllipseCallout">
            <a:avLst>
              <a:gd name="adj1" fmla="val -10140"/>
              <a:gd name="adj2" fmla="val 72439"/>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a:solidFill>
                  <a:prstClr val="white"/>
                </a:solidFill>
                <a:latin typeface="Times New Roman" panose="02020603050405020304" pitchFamily="18" charset="0"/>
                <a:cs typeface="Times New Roman" panose="02020603050405020304" pitchFamily="18" charset="0"/>
                <a:sym typeface="Arial"/>
              </a:rPr>
              <a:t>Nhà nhiều tầng.</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8810961" y="2309155"/>
            <a:ext cx="2777790" cy="2099083"/>
          </a:xfrm>
          <a:prstGeom prst="wedgeEllipseCallout">
            <a:avLst>
              <a:gd name="adj1" fmla="val -11956"/>
              <a:gd name="adj2" fmla="val 67918"/>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2800">
                <a:solidFill>
                  <a:prstClr val="white"/>
                </a:solidFill>
                <a:latin typeface="Times New Roman" panose="02020603050405020304" pitchFamily="18" charset="0"/>
                <a:cs typeface="Times New Roman" panose="02020603050405020304" pitchFamily="18" charset="0"/>
                <a:sym typeface="Arial"/>
              </a:rPr>
              <a:t>Nhà trệt xây bằng gạch hoặc đắp bằng đất.</a:t>
            </a:r>
            <a:endParaRPr lang="en-US" sz="2800" dirty="0">
              <a:solidFill>
                <a:prstClr val="white"/>
              </a:solidFill>
              <a:latin typeface="Times New Roman" panose="02020603050405020304" pitchFamily="18" charset="0"/>
              <a:cs typeface="Times New Roman" panose="02020603050405020304" pitchFamily="18" charset="0"/>
              <a:sym typeface="Arial"/>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10961" y="239184"/>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362353" y="239184"/>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13745" y="239184"/>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465137" y="239184"/>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016526" y="239184"/>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11">
            <a:extLst>
              <a:ext uri="{28A0092B-C50C-407E-A947-70E740481C1C}">
                <a14:useLocalDpi xmlns:a14="http://schemas.microsoft.com/office/drawing/2010/main" val="0"/>
              </a:ext>
            </a:extLst>
          </a:blip>
          <a:srcRect t="1" r="58286" b="-2437"/>
          <a:stretch/>
        </p:blipFill>
        <p:spPr>
          <a:xfrm>
            <a:off x="1690689" y="4811273"/>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2">
            <a:extLst>
              <a:ext uri="{28A0092B-C50C-407E-A947-70E740481C1C}">
                <a14:useLocalDpi xmlns:a14="http://schemas.microsoft.com/office/drawing/2010/main" val="0"/>
              </a:ext>
            </a:extLst>
          </a:blip>
          <a:srcRect r="57581" b="-1554"/>
          <a:stretch/>
        </p:blipFill>
        <p:spPr>
          <a:xfrm>
            <a:off x="5703624" y="4904087"/>
            <a:ext cx="1498905" cy="201930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3">
            <a:extLst>
              <a:ext uri="{28A0092B-C50C-407E-A947-70E740481C1C}">
                <a14:useLocalDpi xmlns:a14="http://schemas.microsoft.com/office/drawing/2010/main" val="0"/>
              </a:ext>
            </a:extLst>
          </a:blip>
          <a:srcRect r="58673" b="-4793"/>
          <a:stretch/>
        </p:blipFill>
        <p:spPr>
          <a:xfrm>
            <a:off x="9052134" y="4804622"/>
            <a:ext cx="1408483" cy="2009775"/>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5239880" y="2335166"/>
            <a:ext cx="2847182" cy="2178704"/>
          </a:xfrm>
          <a:prstGeom prst="wedgeEllipseCallout">
            <a:avLst>
              <a:gd name="adj1" fmla="val -4362"/>
              <a:gd name="adj2" fmla="val 73496"/>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a:solidFill>
                  <a:prstClr val="white"/>
                </a:solidFill>
                <a:latin typeface="Times New Roman" panose="02020603050405020304" pitchFamily="18" charset="0"/>
                <a:cs typeface="Times New Roman" panose="02020603050405020304" pitchFamily="18" charset="0"/>
                <a:sym typeface="Arial"/>
              </a:rPr>
              <a:t>Nhà nửa sàn, nửa trệt.</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717571" y="5681783"/>
            <a:ext cx="1492355"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4">
            <a:extLst>
              <a:ext uri="{28A0092B-C50C-407E-A947-70E740481C1C}">
                <a14:useLocalDpi xmlns:a14="http://schemas.microsoft.com/office/drawing/2010/main" val="0"/>
              </a:ext>
            </a:extLst>
          </a:blip>
          <a:srcRect l="16470" t="17916" r="33119" b="22917"/>
          <a:stretch/>
        </p:blipFill>
        <p:spPr>
          <a:xfrm>
            <a:off x="1438571" y="5301620"/>
            <a:ext cx="2009775" cy="1327387"/>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343602" y="-395817"/>
            <a:ext cx="299503" cy="395817"/>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5731539" y="5777017"/>
            <a:ext cx="1492355" cy="83252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4">
            <a:extLst>
              <a:ext uri="{28A0092B-C50C-407E-A947-70E740481C1C}">
                <a14:useLocalDpi xmlns:a14="http://schemas.microsoft.com/office/drawing/2010/main" val="0"/>
              </a:ext>
            </a:extLst>
          </a:blip>
          <a:srcRect l="16470" t="17916" r="33119" b="22917"/>
          <a:stretch/>
        </p:blipFill>
        <p:spPr>
          <a:xfrm>
            <a:off x="5480821" y="5387429"/>
            <a:ext cx="2009775" cy="1327387"/>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348142" y="-328863"/>
            <a:ext cx="299503"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6">
            <a:extLst>
              <a:ext uri="{28A0092B-C50C-407E-A947-70E740481C1C}">
                <a14:useLocalDpi xmlns:a14="http://schemas.microsoft.com/office/drawing/2010/main" val="0"/>
              </a:ext>
            </a:extLst>
          </a:blip>
          <a:srcRect l="22424" t="9020" r="61100" b="13659"/>
          <a:stretch/>
        </p:blipFill>
        <p:spPr>
          <a:xfrm>
            <a:off x="9407712" y="4799715"/>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679900" y="-439421"/>
            <a:ext cx="299503"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7">
            <a:extLst>
              <a:ext uri="{28A0092B-C50C-407E-A947-70E740481C1C}">
                <a14:useLocalDpi xmlns:a14="http://schemas.microsoft.com/office/drawing/2010/main" val="0"/>
              </a:ext>
            </a:extLst>
          </a:blip>
          <a:srcRect l="12679" t="-52" r="49613" b="3350"/>
          <a:stretch/>
        </p:blipFill>
        <p:spPr>
          <a:xfrm>
            <a:off x="9359898" y="4853755"/>
            <a:ext cx="1244339" cy="1795675"/>
          </a:xfrm>
          <a:prstGeom prst="rect">
            <a:avLst/>
          </a:prstGeom>
        </p:spPr>
      </p:pic>
      <p:pic>
        <p:nvPicPr>
          <p:cNvPr id="3" name="Am-thanh-that-vong-phim-hoat-hinh-de-thuong-www_tiengdong_com">
            <a:hlinkClick r:id="" action="ppaction://media"/>
            <a:extLst>
              <a:ext uri="{FF2B5EF4-FFF2-40B4-BE49-F238E27FC236}">
                <a16:creationId xmlns:a16="http://schemas.microsoft.com/office/drawing/2014/main" id="{CEB155E3-0800-4B16-90B2-485310FA134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357100" y="20701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5867151-E56D-47F3-AE9B-828D4C4E664E}"/>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33300" y="2413000"/>
            <a:ext cx="406400" cy="406400"/>
          </a:xfrm>
          <a:prstGeom prst="rect">
            <a:avLst/>
          </a:prstGeom>
        </p:spPr>
      </p:pic>
      <p:pic>
        <p:nvPicPr>
          <p:cNvPr id="71" name="Am-thanh-that-vong-phim-hoat-hinh-de-thuong-www_tiengdong_com">
            <a:hlinkClick r:id="" action="ppaction://media"/>
            <a:extLst>
              <a:ext uri="{FF2B5EF4-FFF2-40B4-BE49-F238E27FC236}">
                <a16:creationId xmlns:a16="http://schemas.microsoft.com/office/drawing/2014/main" id="{E9584439-05C5-482F-A3E6-3D7D65830E1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649200" y="3022600"/>
            <a:ext cx="406400" cy="406400"/>
          </a:xfrm>
          <a:prstGeom prst="rect">
            <a:avLst/>
          </a:prstGeom>
        </p:spPr>
      </p:pic>
      <p:pic>
        <p:nvPicPr>
          <p:cNvPr id="4" name="super chiken">
            <a:hlinkClick r:id="" action="ppaction://media"/>
            <a:extLst>
              <a:ext uri="{FF2B5EF4-FFF2-40B4-BE49-F238E27FC236}">
                <a16:creationId xmlns:a16="http://schemas.microsoft.com/office/drawing/2014/main" id="{605C56B8-6581-4590-846E-29F9A6DA29FE}"/>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76300" y="3327400"/>
            <a:ext cx="406400" cy="406400"/>
          </a:xfrm>
          <a:prstGeom prst="rect">
            <a:avLst/>
          </a:prstGeom>
        </p:spPr>
      </p:pic>
      <p:pic>
        <p:nvPicPr>
          <p:cNvPr id="68" name="cao boi">
            <a:hlinkClick r:id="" action="ppaction://media"/>
            <a:extLst>
              <a:ext uri="{FF2B5EF4-FFF2-40B4-BE49-F238E27FC236}">
                <a16:creationId xmlns:a16="http://schemas.microsoft.com/office/drawing/2014/main" id="{CCD65CC9-969F-47EF-A270-3BA4B2B19208}"/>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522200" y="3213100"/>
            <a:ext cx="406400" cy="406400"/>
          </a:xfrm>
          <a:prstGeom prst="rect">
            <a:avLst/>
          </a:prstGeom>
        </p:spPr>
      </p:pic>
    </p:spTree>
    <p:extLst>
      <p:ext uri="{BB962C8B-B14F-4D97-AF65-F5344CB8AC3E}">
        <p14:creationId xmlns:p14="http://schemas.microsoft.com/office/powerpoint/2010/main" val="3173576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14:presetBounceEnd="80000">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14:bounceEnd="80000">
                                          <p:cBhvr additive="base">
                                            <p:cTn id="9"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5"/>
                                            </p:tgtEl>
                                            <p:attrNameLst>
                                              <p:attrName>style.visibility</p:attrName>
                                            </p:attrNameLst>
                                          </p:cBhvr>
                                          <p:to>
                                            <p:strVal val="visible"/>
                                          </p:to>
                                        </p:set>
                                        <p:animEffect transition="in" filter="fade">
                                          <p:cBhvr>
                                            <p:cTn id="23" dur="500"/>
                                            <p:tgtEl>
                                              <p:spTgt spid="1025"/>
                                            </p:tgtEl>
                                          </p:cBhvr>
                                        </p:animEffect>
                                        <p:anim calcmode="lin" valueType="num">
                                          <p:cBhvr>
                                            <p:cTn id="24" dur="500" fill="hold"/>
                                            <p:tgtEl>
                                              <p:spTgt spid="1025"/>
                                            </p:tgtEl>
                                            <p:attrNameLst>
                                              <p:attrName>ppt_x</p:attrName>
                                            </p:attrNameLst>
                                          </p:cBhvr>
                                          <p:tavLst>
                                            <p:tav tm="0">
                                              <p:val>
                                                <p:strVal val="#ppt_x"/>
                                              </p:val>
                                            </p:tav>
                                            <p:tav tm="100000">
                                              <p:val>
                                                <p:strVal val="#ppt_x"/>
                                              </p:val>
                                            </p:tav>
                                          </p:tavLst>
                                        </p:anim>
                                        <p:anim calcmode="lin" valueType="num">
                                          <p:cBhvr>
                                            <p:cTn id="25" dur="500" fill="hold"/>
                                            <p:tgtEl>
                                              <p:spTgt spid="1025"/>
                                            </p:tgtEl>
                                            <p:attrNameLst>
                                              <p:attrName>ppt_y</p:attrName>
                                            </p:attrNameLst>
                                          </p:cBhvr>
                                          <p:tavLst>
                                            <p:tav tm="0">
                                              <p:val>
                                                <p:strVal val="#ppt_y+.1"/>
                                              </p:val>
                                            </p:tav>
                                            <p:tav tm="100000">
                                              <p:val>
                                                <p:strVal val="#ppt_y"/>
                                              </p:val>
                                            </p:tav>
                                          </p:tavLst>
                                        </p:anim>
                                      </p:childTnLst>
                                    </p:cTn>
                                  </p:par>
                                  <p:par>
                                    <p:cTn id="26" presetID="17" presetClass="entr" presetSubtype="10" fill="hold" grpId="0" nodeType="withEffect">
                                      <p:stCondLst>
                                        <p:cond delay="2000"/>
                                      </p:stCondLst>
                                      <p:iterate type="lt">
                                        <p:tmPct val="5000"/>
                                      </p:iterate>
                                      <p:childTnLst>
                                        <p:set>
                                          <p:cBhvr>
                                            <p:cTn id="27" dur="1" fill="hold">
                                              <p:stCondLst>
                                                <p:cond delay="0"/>
                                              </p:stCondLst>
                                            </p:cTn>
                                            <p:tgtEl>
                                              <p:spTgt spid="18"/>
                                            </p:tgtEl>
                                            <p:attrNameLst>
                                              <p:attrName>style.visibility</p:attrName>
                                            </p:attrNameLst>
                                          </p:cBhvr>
                                          <p:to>
                                            <p:strVal val="visible"/>
                                          </p:to>
                                        </p:set>
                                        <p:anim calcmode="lin" valueType="num">
                                          <p:cBhvr>
                                            <p:cTn id="28" dur="250" fill="hold"/>
                                            <p:tgtEl>
                                              <p:spTgt spid="18"/>
                                            </p:tgtEl>
                                            <p:attrNameLst>
                                              <p:attrName>ppt_w</p:attrName>
                                            </p:attrNameLst>
                                          </p:cBhvr>
                                          <p:tavLst>
                                            <p:tav tm="0">
                                              <p:val>
                                                <p:fltVal val="0"/>
                                              </p:val>
                                            </p:tav>
                                            <p:tav tm="100000">
                                              <p:val>
                                                <p:strVal val="#ppt_w"/>
                                              </p:val>
                                            </p:tav>
                                          </p:tavLst>
                                        </p:anim>
                                        <p:anim calcmode="lin" valueType="num">
                                          <p:cBhvr>
                                            <p:cTn id="29" dur="250" fill="hold"/>
                                            <p:tgtEl>
                                              <p:spTgt spid="18"/>
                                            </p:tgtEl>
                                            <p:attrNameLst>
                                              <p:attrName>ppt_h</p:attrName>
                                            </p:attrNameLst>
                                          </p:cBhvr>
                                          <p:tavLst>
                                            <p:tav tm="0">
                                              <p:val>
                                                <p:strVal val="#ppt_h"/>
                                              </p:val>
                                            </p:tav>
                                            <p:tav tm="100000">
                                              <p:val>
                                                <p:strVal val="#ppt_h"/>
                                              </p:val>
                                            </p:tav>
                                          </p:tavLst>
                                        </p:anim>
                                      </p:childTnLst>
                                    </p:cTn>
                                  </p:par>
                                  <p:par>
                                    <p:cTn id="30" presetID="42" presetClass="entr" presetSubtype="0" fill="hold" grpId="0" nodeType="withEffect">
                                      <p:stCondLst>
                                        <p:cond delay="275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anim calcmode="lin" valueType="num">
                                          <p:cBhvr>
                                            <p:cTn id="38" dur="500" fill="hold"/>
                                            <p:tgtEl>
                                              <p:spTgt spid="72"/>
                                            </p:tgtEl>
                                            <p:attrNameLst>
                                              <p:attrName>ppt_x</p:attrName>
                                            </p:attrNameLst>
                                          </p:cBhvr>
                                          <p:tavLst>
                                            <p:tav tm="0">
                                              <p:val>
                                                <p:strVal val="#ppt_x"/>
                                              </p:val>
                                            </p:tav>
                                            <p:tav tm="100000">
                                              <p:val>
                                                <p:strVal val="#ppt_x"/>
                                              </p:val>
                                            </p:tav>
                                          </p:tavLst>
                                        </p:anim>
                                        <p:anim calcmode="lin" valueType="num">
                                          <p:cBhvr>
                                            <p:cTn id="39" dur="500" fill="hold"/>
                                            <p:tgtEl>
                                              <p:spTgt spid="7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anim calcmode="lin" valueType="num">
                                          <p:cBhvr>
                                            <p:cTn id="43" dur="500" fill="hold"/>
                                            <p:tgtEl>
                                              <p:spTgt spid="21"/>
                                            </p:tgtEl>
                                            <p:attrNameLst>
                                              <p:attrName>ppt_x</p:attrName>
                                            </p:attrNameLst>
                                          </p:cBhvr>
                                          <p:tavLst>
                                            <p:tav tm="0">
                                              <p:val>
                                                <p:strVal val="#ppt_x"/>
                                              </p:val>
                                            </p:tav>
                                            <p:tav tm="100000">
                                              <p:val>
                                                <p:strVal val="#ppt_x"/>
                                              </p:val>
                                            </p:tav>
                                          </p:tavLst>
                                        </p:anim>
                                        <p:anim calcmode="lin" valueType="num">
                                          <p:cBhvr>
                                            <p:cTn id="44" dur="500" fill="hold"/>
                                            <p:tgtEl>
                                              <p:spTgt spid="21"/>
                                            </p:tgtEl>
                                            <p:attrNameLst>
                                              <p:attrName>ppt_y</p:attrName>
                                            </p:attrNameLst>
                                          </p:cBhvr>
                                          <p:tavLst>
                                            <p:tav tm="0">
                                              <p:val>
                                                <p:strVal val="#ppt_y+.1"/>
                                              </p:val>
                                            </p:tav>
                                            <p:tav tm="100000">
                                              <p:val>
                                                <p:strVal val="#ppt_y"/>
                                              </p:val>
                                            </p:tav>
                                          </p:tavLst>
                                        </p:anim>
                                      </p:childTnLst>
                                    </p:cTn>
                                  </p:par>
                                  <p:par>
                                    <p:cTn id="45" presetID="1" presetClass="mediacall" presetSubtype="0" fill="hold" nodeType="withEffect">
                                      <p:stCondLst>
                                        <p:cond delay="0"/>
                                      </p:stCondLst>
                                      <p:childTnLst>
                                        <p:cmd type="call" cmd="playFrom(0.0)">
                                          <p:cBhvr>
                                            <p:cTn id="46" dur="504"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8" name="cashreg.wav"/>
                                            </p:tgtEl>
                                          </p:cMediaNode>
                                        </p:audio>
                                      </p:sub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8" name="cashreg.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8" name="cashreg.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8" name="cashreg.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8" name="cashreg.wav"/>
                                            </p:tgtEl>
                                          </p:cMediaNode>
                                        </p:audio>
                                      </p:sub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22" presetClass="exit" presetSubtype="2" fill="hold" grpId="0" nodeType="clickEffect">
                                      <p:stCondLst>
                                        <p:cond delay="0"/>
                                      </p:stCondLst>
                                      <p:childTnLst>
                                        <p:animEffect transition="out" filter="wipe(right)">
                                          <p:cBhvr>
                                            <p:cTn id="72" dur="59000"/>
                                            <p:tgtEl>
                                              <p:spTgt spid="10"/>
                                            </p:tgtEl>
                                          </p:cBhvr>
                                        </p:animEffect>
                                        <p:set>
                                          <p:cBhvr>
                                            <p:cTn id="73" dur="1" fill="hold">
                                              <p:stCondLst>
                                                <p:cond delay="58999"/>
                                              </p:stCondLst>
                                            </p:cTn>
                                            <p:tgtEl>
                                              <p:spTgt spid="10"/>
                                            </p:tgtEl>
                                            <p:attrNameLst>
                                              <p:attrName>style.visibility</p:attrName>
                                            </p:attrNameLst>
                                          </p:cBhvr>
                                          <p:to>
                                            <p:strVal val="hidden"/>
                                          </p:to>
                                        </p:set>
                                      </p:childTnLst>
                                    </p:cTn>
                                  </p:par>
                                  <p:par>
                                    <p:cTn id="74" presetID="19" presetClass="emph" presetSubtype="0" fill="hold" grpId="1" nodeType="withEffect">
                                      <p:stCondLst>
                                        <p:cond delay="0"/>
                                      </p:stCondLst>
                                      <p:childTnLst>
                                        <p:animClr clrSpc="rgb" dir="cw">
                                          <p:cBhvr override="childStyle">
                                            <p:cTn id="75" dur="59000" fill="hold"/>
                                            <p:tgtEl>
                                              <p:spTgt spid="10"/>
                                            </p:tgtEl>
                                            <p:attrNameLst>
                                              <p:attrName>style.color</p:attrName>
                                            </p:attrNameLst>
                                          </p:cBhvr>
                                          <p:to>
                                            <a:srgbClr val="FF0000"/>
                                          </p:to>
                                        </p:animClr>
                                        <p:animClr clrSpc="rgb" dir="cw">
                                          <p:cBhvr>
                                            <p:cTn id="76" dur="59000" fill="hold"/>
                                            <p:tgtEl>
                                              <p:spTgt spid="10"/>
                                            </p:tgtEl>
                                            <p:attrNameLst>
                                              <p:attrName>fillcolor</p:attrName>
                                            </p:attrNameLst>
                                          </p:cBhvr>
                                          <p:to>
                                            <a:srgbClr val="FF0000"/>
                                          </p:to>
                                        </p:animClr>
                                        <p:set>
                                          <p:cBhvr>
                                            <p:cTn id="77" dur="59000" fill="hold"/>
                                            <p:tgtEl>
                                              <p:spTgt spid="10"/>
                                            </p:tgtEl>
                                            <p:attrNameLst>
                                              <p:attrName>fill.type</p:attrName>
                                            </p:attrNameLst>
                                          </p:cBhvr>
                                          <p:to>
                                            <p:strVal val="solid"/>
                                          </p:to>
                                        </p:set>
                                        <p:set>
                                          <p:cBhvr>
                                            <p:cTn id="78"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61"/>
                        </p:tgtEl>
                      </p:cond>
                    </p:stCondLst>
                    <p:endSync evt="end" delay="0">
                      <p:rtn val="all"/>
                    </p:endSync>
                    <p:childTnLst>
                      <p:par>
                        <p:cTn id="80" fill="hold">
                          <p:stCondLst>
                            <p:cond delay="0"/>
                          </p:stCondLst>
                          <p:childTnLst>
                            <p:par>
                              <p:cTn id="81" fill="hold">
                                <p:stCondLst>
                                  <p:cond delay="0"/>
                                </p:stCondLst>
                                <p:childTnLst>
                                  <p:par>
                                    <p:cTn id="82" presetID="42" presetClass="path" presetSubtype="0" fill="hold" nodeType="clickEffect" p14:presetBounceEnd="9000">
                                      <p:stCondLst>
                                        <p:cond delay="0"/>
                                      </p:stCondLst>
                                      <p:childTnLst>
                                        <p:animMotion origin="layout" path="M 2.91667E-6 3.7037E-6 L 0.00078 0.72685 " pathEditMode="relative" rAng="0" ptsTypes="AA" p14:bounceEnd="9000">
                                          <p:cBhvr>
                                            <p:cTn id="83" dur="750" fill="hold"/>
                                            <p:tgtEl>
                                              <p:spTgt spid="85"/>
                                            </p:tgtEl>
                                            <p:attrNameLst>
                                              <p:attrName>ppt_x</p:attrName>
                                              <p:attrName>ppt_y</p:attrName>
                                            </p:attrNameLst>
                                          </p:cBhvr>
                                          <p:rCtr x="39" y="36343"/>
                                        </p:animMotion>
                                      </p:childTnLst>
                                    </p:cTn>
                                  </p:par>
                                </p:childTnLst>
                              </p:cTn>
                            </p:par>
                            <p:par>
                              <p:cTn id="84" fill="hold">
                                <p:stCondLst>
                                  <p:cond delay="750"/>
                                </p:stCondLst>
                                <p:childTnLst>
                                  <p:par>
                                    <p:cTn id="85"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6" dur="500" fill="hold"/>
                                            <p:tgtEl>
                                              <p:spTgt spid="85"/>
                                            </p:tgtEl>
                                            <p:attrNameLst>
                                              <p:attrName>ppt_x</p:attrName>
                                              <p:attrName>ppt_y</p:attrName>
                                            </p:attrNameLst>
                                          </p:cBhvr>
                                          <p:rCtr x="-4010" y="7315"/>
                                        </p:animMotion>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1" presetClass="mediacall" presetSubtype="0" fill="hold" nodeType="withEffect">
                                      <p:stCondLst>
                                        <p:cond delay="0"/>
                                      </p:stCondLst>
                                      <p:childTnLst>
                                        <p:cmd type="call" cmd="playFrom(0.0)">
                                          <p:cBhvr>
                                            <p:cTn id="90" dur="504" fill="hold"/>
                                            <p:tgtEl>
                                              <p:spTgt spid="3"/>
                                            </p:tgtEl>
                                          </p:cBhvr>
                                        </p:cmd>
                                      </p:childTnLst>
                                    </p:cTn>
                                  </p:par>
                                  <p:par>
                                    <p:cTn id="91" presetID="9" presetClass="exit" presetSubtype="0" fill="hold" grpId="1" nodeType="withEffect">
                                      <p:stCondLst>
                                        <p:cond delay="0"/>
                                      </p:stCondLst>
                                      <p:childTnLst>
                                        <p:animEffect transition="out" filter="dissolv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1032"/>
                                            </p:tgtEl>
                                            <p:attrNameLst>
                                              <p:attrName>style.visibility</p:attrName>
                                            </p:attrNameLst>
                                          </p:cBhvr>
                                          <p:to>
                                            <p:strVal val="visible"/>
                                          </p:to>
                                        </p:set>
                                      </p:childTnLst>
                                    </p:cTn>
                                  </p:par>
                                  <p:par>
                                    <p:cTn id="96" presetID="1" presetClass="exit" presetSubtype="0" fill="hold" nodeType="withEffect">
                                      <p:stCondLst>
                                        <p:cond delay="800"/>
                                      </p:stCondLst>
                                      <p:childTnLst>
                                        <p:set>
                                          <p:cBhvr>
                                            <p:cTn id="97" dur="1" fill="hold">
                                              <p:stCondLst>
                                                <p:cond delay="0"/>
                                              </p:stCondLst>
                                            </p:cTn>
                                            <p:tgtEl>
                                              <p:spTgt spid="1032"/>
                                            </p:tgtEl>
                                            <p:attrNameLst>
                                              <p:attrName>style.visibility</p:attrName>
                                            </p:attrNameLst>
                                          </p:cBhvr>
                                          <p:to>
                                            <p:strVal val="hidden"/>
                                          </p:to>
                                        </p:set>
                                      </p:childTnLst>
                                    </p:cTn>
                                  </p:par>
                                  <p:par>
                                    <p:cTn id="98" presetID="1" presetClass="entr" presetSubtype="0" fill="hold" nodeType="withEffect">
                                      <p:stCondLst>
                                        <p:cond delay="800"/>
                                      </p:stCondLst>
                                      <p:childTnLst>
                                        <p:set>
                                          <p:cBhvr>
                                            <p:cTn id="99"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0" restart="whenNotActive" fill="hold" evtFilter="cancelBubble" nodeType="interactiveSeq">
                    <p:stCondLst>
                      <p:cond evt="onClick" delay="0">
                        <p:tgtEl>
                          <p:spTgt spid="63"/>
                        </p:tgtEl>
                      </p:cond>
                    </p:stCondLst>
                    <p:endSync evt="end" delay="0">
                      <p:rtn val="all"/>
                    </p:endSync>
                    <p:childTnLst>
                      <p:par>
                        <p:cTn id="101" fill="hold">
                          <p:stCondLst>
                            <p:cond delay="0"/>
                          </p:stCondLst>
                          <p:childTnLst>
                            <p:par>
                              <p:cTn id="102" fill="hold">
                                <p:stCondLst>
                                  <p:cond delay="0"/>
                                </p:stCondLst>
                                <p:childTnLst>
                                  <p:par>
                                    <p:cTn id="103" presetID="42" presetClass="path" presetSubtype="0" fill="hold" nodeType="withEffect" p14:presetBounceEnd="9000">
                                      <p:stCondLst>
                                        <p:cond delay="0"/>
                                      </p:stCondLst>
                                      <p:childTnLst>
                                        <p:animMotion origin="layout" path="M -2.70833E-6 1.48148E-6 L 0.00078 0.72685 " pathEditMode="relative" rAng="0" ptsTypes="AA" p14:bounceEnd="9000">
                                          <p:cBhvr>
                                            <p:cTn id="104" dur="750" fill="hold"/>
                                            <p:tgtEl>
                                              <p:spTgt spid="54"/>
                                            </p:tgtEl>
                                            <p:attrNameLst>
                                              <p:attrName>ppt_x</p:attrName>
                                              <p:attrName>ppt_y</p:attrName>
                                            </p:attrNameLst>
                                          </p:cBhvr>
                                          <p:rCtr x="39" y="36343"/>
                                        </p:animMotion>
                                      </p:childTnLst>
                                    </p:cTn>
                                  </p:par>
                                </p:childTnLst>
                              </p:cTn>
                            </p:par>
                            <p:par>
                              <p:cTn id="105" fill="hold">
                                <p:stCondLst>
                                  <p:cond delay="750"/>
                                </p:stCondLst>
                                <p:childTnLst>
                                  <p:par>
                                    <p:cTn id="106" presetID="0" presetClass="path" presetSubtype="0" fill="hold" nodeType="afterEffect" p14:presetBounceEnd="76000">
                                      <p:stCondLst>
                                        <p:cond delay="0"/>
                                      </p:stCondLst>
                                      <p:childTnLst>
                                        <p:animMotion origin="layout" path="M 0.00065 0.73426 L 0.00065 0.73449 C 0.00209 0.72685 0.00508 0.71967 0.00482 0.71204 C 0.00482 0.71042 -0.00286 0.68704 -0.00455 0.68426 C -0.0056 0.68217 -0.00729 0.68171 -0.00872 0.68055 C -0.01497 0.68171 -0.02122 0.68194 -0.02747 0.68426 C -0.03047 0.68518 -0.0375 0.69421 -0.03997 0.69722 C -0.04127 0.70092 -0.04231 0.70509 -0.04401 0.70833 C -0.04713 0.71389 -0.05091 0.71852 -0.05338 0.725 L -0.0638 0.75092 C -0.06692 0.7669 -0.06185 0.74167 -0.06797 0.76574 C -0.06888 0.76921 -0.0694 0.77315 -0.07005 0.77685 C -0.07239 0.78773 -0.07396 0.79329 -0.07526 0.80463 C -0.08112 0.85254 -0.07656 0.81667 -0.07942 0.85278 C -0.08034 0.86389 -0.08151 0.875 -0.08255 0.88611 C -0.08385 0.92292 -0.08359 0.90694 -0.08359 0.93426 L -0.08359 0.93449 " pathEditMode="relative" rAng="0" ptsTypes="AAAAAAAAAAAAAAAAA" p14:bounceEnd="76000">
                                          <p:cBhvr>
                                            <p:cTn id="107" dur="500" fill="hold"/>
                                            <p:tgtEl>
                                              <p:spTgt spid="54"/>
                                            </p:tgtEl>
                                            <p:attrNameLst>
                                              <p:attrName>ppt_x</p:attrName>
                                              <p:attrName>ppt_y</p:attrName>
                                            </p:attrNameLst>
                                          </p:cBhvr>
                                          <p:rCtr x="-4010" y="7315"/>
                                        </p:animMotion>
                                      </p:childTnLst>
                                    </p:cTn>
                                  </p:par>
                                  <p:par>
                                    <p:cTn id="108" presetID="1" presetClass="mediacall" presetSubtype="0" fill="hold" nodeType="withEffect">
                                      <p:stCondLst>
                                        <p:cond delay="0"/>
                                      </p:stCondLst>
                                      <p:childTnLst>
                                        <p:cmd type="call" cmd="playFrom(0.0)">
                                          <p:cBhvr>
                                            <p:cTn id="109" dur="504" fill="hold"/>
                                            <p:tgtEl>
                                              <p:spTgt spid="70"/>
                                            </p:tgtEl>
                                          </p:cBhvr>
                                        </p:cmd>
                                      </p:childTnLst>
                                    </p:cTn>
                                  </p:par>
                                  <p:par>
                                    <p:cTn id="110" presetID="1" presetClass="exit" presetSubtype="0" fill="hold" nodeType="withEffect">
                                      <p:stCondLst>
                                        <p:cond delay="0"/>
                                      </p:stCondLst>
                                      <p:childTnLst>
                                        <p:set>
                                          <p:cBhvr>
                                            <p:cTn id="111" dur="1" fill="hold">
                                              <p:stCondLst>
                                                <p:cond delay="0"/>
                                              </p:stCondLst>
                                            </p:cTn>
                                            <p:tgtEl>
                                              <p:spTgt spid="63"/>
                                            </p:tgtEl>
                                            <p:attrNameLst>
                                              <p:attrName>style.visibility</p:attrName>
                                            </p:attrNameLst>
                                          </p:cBhvr>
                                          <p:to>
                                            <p:strVal val="hidden"/>
                                          </p:to>
                                        </p:set>
                                      </p:childTnLst>
                                    </p:cTn>
                                  </p:par>
                                  <p:par>
                                    <p:cTn id="112" presetID="9" presetClass="exit" presetSubtype="0" fill="hold" grpId="1" nodeType="withEffect">
                                      <p:stCondLst>
                                        <p:cond delay="0"/>
                                      </p:stCondLst>
                                      <p:childTnLst>
                                        <p:animEffect transition="out" filter="dissolve">
                                          <p:cBhvr>
                                            <p:cTn id="113" dur="500"/>
                                            <p:tgtEl>
                                              <p:spTgt spid="72"/>
                                            </p:tgtEl>
                                          </p:cBhvr>
                                        </p:animEffect>
                                        <p:set>
                                          <p:cBhvr>
                                            <p:cTn id="114" dur="1" fill="hold">
                                              <p:stCondLst>
                                                <p:cond delay="499"/>
                                              </p:stCondLst>
                                            </p:cTn>
                                            <p:tgtEl>
                                              <p:spTgt spid="72"/>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53"/>
                                            </p:tgtEl>
                                            <p:attrNameLst>
                                              <p:attrName>style.visibility</p:attrName>
                                            </p:attrNameLst>
                                          </p:cBhvr>
                                          <p:to>
                                            <p:strVal val="visible"/>
                                          </p:to>
                                        </p:set>
                                      </p:childTnLst>
                                    </p:cTn>
                                  </p:par>
                                  <p:par>
                                    <p:cTn id="117" presetID="1" presetClass="exit" presetSubtype="0" fill="hold" nodeType="withEffect">
                                      <p:stCondLst>
                                        <p:cond delay="800"/>
                                      </p:stCondLst>
                                      <p:childTnLst>
                                        <p:set>
                                          <p:cBhvr>
                                            <p:cTn id="118" dur="1" fill="hold">
                                              <p:stCondLst>
                                                <p:cond delay="0"/>
                                              </p:stCondLst>
                                            </p:cTn>
                                            <p:tgtEl>
                                              <p:spTgt spid="53"/>
                                            </p:tgtEl>
                                            <p:attrNameLst>
                                              <p:attrName>style.visibility</p:attrName>
                                            </p:attrNameLst>
                                          </p:cBhvr>
                                          <p:to>
                                            <p:strVal val="hidden"/>
                                          </p:to>
                                        </p:set>
                                      </p:childTnLst>
                                    </p:cTn>
                                  </p:par>
                                  <p:par>
                                    <p:cTn id="119" presetID="1" presetClass="entr" presetSubtype="0" fill="hold" nodeType="withEffect">
                                      <p:stCondLst>
                                        <p:cond delay="800"/>
                                      </p:stCondLst>
                                      <p:childTnLst>
                                        <p:set>
                                          <p:cBhvr>
                                            <p:cTn id="12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1" restart="whenNotActive" fill="hold" evtFilter="cancelBubble" nodeType="interactiveSeq">
                    <p:stCondLst>
                      <p:cond evt="onClick" delay="0">
                        <p:tgtEl>
                          <p:spTgt spid="1025"/>
                        </p:tgtEl>
                      </p:cond>
                    </p:stCondLst>
                    <p:endSync evt="end" delay="0">
                      <p:rtn val="all"/>
                    </p:endSync>
                    <p:childTnLst>
                      <p:par>
                        <p:cTn id="122" fill="hold">
                          <p:stCondLst>
                            <p:cond delay="0"/>
                          </p:stCondLst>
                          <p:childTnLst>
                            <p:par>
                              <p:cTn id="123" fill="hold">
                                <p:stCondLst>
                                  <p:cond delay="0"/>
                                </p:stCondLst>
                                <p:childTnLst>
                                  <p:par>
                                    <p:cTn id="124" presetID="42" presetClass="path" presetSubtype="0" fill="hold" nodeType="withEffect" p14:presetBounceEnd="9000">
                                      <p:stCondLst>
                                        <p:cond delay="0"/>
                                      </p:stCondLst>
                                      <p:childTnLst>
                                        <p:animMotion origin="layout" path="M 0 -4.81481E-6 L 0.00078 0.72686 " pathEditMode="relative" rAng="0" ptsTypes="AA" p14:bounceEnd="9000">
                                          <p:cBhvr>
                                            <p:cTn id="125" dur="750" fill="hold"/>
                                            <p:tgtEl>
                                              <p:spTgt spid="67"/>
                                            </p:tgtEl>
                                            <p:attrNameLst>
                                              <p:attrName>ppt_x</p:attrName>
                                              <p:attrName>ppt_y</p:attrName>
                                            </p:attrNameLst>
                                          </p:cBhvr>
                                          <p:rCtr x="39" y="36343"/>
                                        </p:animMotion>
                                      </p:childTnLst>
                                    </p:cTn>
                                  </p:par>
                                  <p:par>
                                    <p:cTn id="126" presetID="1" presetClass="mediacall" presetSubtype="0" fill="hold" nodeType="withEffect">
                                      <p:stCondLst>
                                        <p:cond delay="0"/>
                                      </p:stCondLst>
                                      <p:childTnLst>
                                        <p:cmd type="call" cmd="playFrom(0.0)">
                                          <p:cBhvr>
                                            <p:cTn id="127" dur="2832" fill="hold"/>
                                            <p:tgtEl>
                                              <p:spTgt spid="4"/>
                                            </p:tgtEl>
                                          </p:cBhvr>
                                        </p:cmd>
                                      </p:childTnLst>
                                    </p:cTn>
                                  </p:par>
                                  <p:par>
                                    <p:cTn id="128" presetID="1" presetClass="exit" presetSubtype="0" fill="hold" nodeType="withEffect">
                                      <p:stCondLst>
                                        <p:cond delay="750"/>
                                      </p:stCondLst>
                                      <p:childTnLst>
                                        <p:set>
                                          <p:cBhvr>
                                            <p:cTn id="129" dur="1" fill="hold">
                                              <p:stCondLst>
                                                <p:cond delay="0"/>
                                              </p:stCondLst>
                                            </p:cTn>
                                            <p:tgtEl>
                                              <p:spTgt spid="1025"/>
                                            </p:tgtEl>
                                            <p:attrNameLst>
                                              <p:attrName>style.visibility</p:attrName>
                                            </p:attrNameLst>
                                          </p:cBhvr>
                                          <p:to>
                                            <p:strVal val="hidden"/>
                                          </p:to>
                                        </p:set>
                                      </p:childTnLst>
                                    </p:cTn>
                                  </p:par>
                                  <p:par>
                                    <p:cTn id="130" presetID="1" presetClass="exit" presetSubtype="0" fill="hold" nodeType="withEffect">
                                      <p:stCondLst>
                                        <p:cond delay="750"/>
                                      </p:stCondLst>
                                      <p:childTnLst>
                                        <p:set>
                                          <p:cBhvr>
                                            <p:cTn id="131" dur="1" fill="hold">
                                              <p:stCondLst>
                                                <p:cond delay="0"/>
                                              </p:stCondLst>
                                            </p:cTn>
                                            <p:tgtEl>
                                              <p:spTgt spid="67"/>
                                            </p:tgtEl>
                                            <p:attrNameLst>
                                              <p:attrName>style.visibility</p:attrName>
                                            </p:attrNameLst>
                                          </p:cBhvr>
                                          <p:to>
                                            <p:strVal val="hidden"/>
                                          </p:to>
                                        </p:set>
                                      </p:childTnLst>
                                    </p:cTn>
                                  </p:par>
                                  <p:par>
                                    <p:cTn id="132" presetID="1" presetClass="entr" presetSubtype="0" fill="hold" nodeType="withEffect">
                                      <p:stCondLst>
                                        <p:cond delay="750"/>
                                      </p:stCondLst>
                                      <p:childTnLst>
                                        <p:set>
                                          <p:cBhvr>
                                            <p:cTn id="133" dur="1" fill="hold">
                                              <p:stCondLst>
                                                <p:cond delay="0"/>
                                              </p:stCondLst>
                                            </p:cTn>
                                            <p:tgtEl>
                                              <p:spTgt spid="66"/>
                                            </p:tgtEl>
                                            <p:attrNameLst>
                                              <p:attrName>style.visibility</p:attrName>
                                            </p:attrNameLst>
                                          </p:cBhvr>
                                          <p:to>
                                            <p:strVal val="visible"/>
                                          </p:to>
                                        </p:set>
                                      </p:childTnLst>
                                    </p:cTn>
                                  </p:par>
                                  <p:par>
                                    <p:cTn id="134" presetID="1" presetClass="exit" presetSubtype="0" fill="hold" nodeType="withEffect">
                                      <p:stCondLst>
                                        <p:cond delay="1000"/>
                                      </p:stCondLst>
                                      <p:childTnLst>
                                        <p:set>
                                          <p:cBhvr>
                                            <p:cTn id="135" dur="1" fill="hold">
                                              <p:stCondLst>
                                                <p:cond delay="0"/>
                                              </p:stCondLst>
                                            </p:cTn>
                                            <p:tgtEl>
                                              <p:spTgt spid="66"/>
                                            </p:tgtEl>
                                            <p:attrNameLst>
                                              <p:attrName>style.visibility</p:attrName>
                                            </p:attrNameLst>
                                          </p:cBhvr>
                                          <p:to>
                                            <p:strVal val="hidden"/>
                                          </p:to>
                                        </p:set>
                                      </p:childTnLst>
                                    </p:cTn>
                                  </p:par>
                                  <p:par>
                                    <p:cTn id="136" presetID="1" presetClass="entr" presetSubtype="0" fill="hold" nodeType="withEffect">
                                      <p:stCondLst>
                                        <p:cond delay="1000"/>
                                      </p:stCondLst>
                                      <p:childTnLst>
                                        <p:set>
                                          <p:cBhvr>
                                            <p:cTn id="13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38" fill="hold" display="0">
                      <p:stCondLst>
                        <p:cond delay="indefinite"/>
                      </p:stCondLst>
                      <p:endCondLst>
                        <p:cond evt="onStopAudio" delay="0">
                          <p:tgtEl>
                            <p:sldTgt/>
                          </p:tgtEl>
                        </p:cond>
                      </p:endCondLst>
                    </p:cTn>
                    <p:tgtEl>
                      <p:spTgt spid="3"/>
                    </p:tgtEl>
                  </p:cMediaNode>
                </p:audio>
                <p:audio>
                  <p:cMediaNode vol="80000">
                    <p:cTn id="139" fill="hold" display="0">
                      <p:stCondLst>
                        <p:cond delay="indefinite"/>
                      </p:stCondLst>
                      <p:endCondLst>
                        <p:cond evt="onStopAudio" delay="0">
                          <p:tgtEl>
                            <p:sldTgt/>
                          </p:tgtEl>
                        </p:cond>
                      </p:endCondLst>
                    </p:cTn>
                    <p:tgtEl>
                      <p:spTgt spid="70"/>
                    </p:tgtEl>
                  </p:cMediaNode>
                </p:audio>
                <p:audio>
                  <p:cMediaNode vol="80000">
                    <p:cTn id="140" fill="hold" display="0">
                      <p:stCondLst>
                        <p:cond delay="indefinite"/>
                      </p:stCondLst>
                      <p:endCondLst>
                        <p:cond evt="onStopAudio" delay="0">
                          <p:tgtEl>
                            <p:sldTgt/>
                          </p:tgtEl>
                        </p:cond>
                      </p:endCondLst>
                    </p:cTn>
                    <p:tgtEl>
                      <p:spTgt spid="71"/>
                    </p:tgtEl>
                  </p:cMediaNode>
                </p:audio>
                <p:audio>
                  <p:cMediaNode vol="80000">
                    <p:cTn id="141" fill="hold" display="0">
                      <p:stCondLst>
                        <p:cond delay="indefinite"/>
                      </p:stCondLst>
                      <p:endCondLst>
                        <p:cond evt="onStopAudio" delay="0">
                          <p:tgtEl>
                            <p:sldTgt/>
                          </p:tgtEl>
                        </p:cond>
                      </p:endCondLst>
                    </p:cTn>
                    <p:tgtEl>
                      <p:spTgt spid="4"/>
                    </p:tgtEl>
                  </p:cMediaNode>
                </p:audio>
                <p:audio>
                  <p:cMediaNode vol="34694">
                    <p:cTn id="142"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ppt_x"/>
                                              </p:val>
                                            </p:tav>
                                            <p:tav tm="100000">
                                              <p:val>
                                                <p:strVal val="#ppt_x"/>
                                              </p:val>
                                            </p:tav>
                                          </p:tavLst>
                                        </p:anim>
                                        <p:anim calcmode="lin" valueType="num">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5"/>
                                            </p:tgtEl>
                                            <p:attrNameLst>
                                              <p:attrName>style.visibility</p:attrName>
                                            </p:attrNameLst>
                                          </p:cBhvr>
                                          <p:to>
                                            <p:strVal val="visible"/>
                                          </p:to>
                                        </p:set>
                                        <p:animEffect transition="in" filter="fade">
                                          <p:cBhvr>
                                            <p:cTn id="23" dur="500"/>
                                            <p:tgtEl>
                                              <p:spTgt spid="1025"/>
                                            </p:tgtEl>
                                          </p:cBhvr>
                                        </p:animEffect>
                                        <p:anim calcmode="lin" valueType="num">
                                          <p:cBhvr>
                                            <p:cTn id="24" dur="500" fill="hold"/>
                                            <p:tgtEl>
                                              <p:spTgt spid="1025"/>
                                            </p:tgtEl>
                                            <p:attrNameLst>
                                              <p:attrName>ppt_x</p:attrName>
                                            </p:attrNameLst>
                                          </p:cBhvr>
                                          <p:tavLst>
                                            <p:tav tm="0">
                                              <p:val>
                                                <p:strVal val="#ppt_x"/>
                                              </p:val>
                                            </p:tav>
                                            <p:tav tm="100000">
                                              <p:val>
                                                <p:strVal val="#ppt_x"/>
                                              </p:val>
                                            </p:tav>
                                          </p:tavLst>
                                        </p:anim>
                                        <p:anim calcmode="lin" valueType="num">
                                          <p:cBhvr>
                                            <p:cTn id="25" dur="500" fill="hold"/>
                                            <p:tgtEl>
                                              <p:spTgt spid="1025"/>
                                            </p:tgtEl>
                                            <p:attrNameLst>
                                              <p:attrName>ppt_y</p:attrName>
                                            </p:attrNameLst>
                                          </p:cBhvr>
                                          <p:tavLst>
                                            <p:tav tm="0">
                                              <p:val>
                                                <p:strVal val="#ppt_y+.1"/>
                                              </p:val>
                                            </p:tav>
                                            <p:tav tm="100000">
                                              <p:val>
                                                <p:strVal val="#ppt_y"/>
                                              </p:val>
                                            </p:tav>
                                          </p:tavLst>
                                        </p:anim>
                                      </p:childTnLst>
                                    </p:cTn>
                                  </p:par>
                                  <p:par>
                                    <p:cTn id="26" presetID="17" presetClass="entr" presetSubtype="10" fill="hold" grpId="0" nodeType="withEffect">
                                      <p:stCondLst>
                                        <p:cond delay="2000"/>
                                      </p:stCondLst>
                                      <p:iterate type="lt">
                                        <p:tmPct val="5000"/>
                                      </p:iterate>
                                      <p:childTnLst>
                                        <p:set>
                                          <p:cBhvr>
                                            <p:cTn id="27" dur="1" fill="hold">
                                              <p:stCondLst>
                                                <p:cond delay="0"/>
                                              </p:stCondLst>
                                            </p:cTn>
                                            <p:tgtEl>
                                              <p:spTgt spid="18"/>
                                            </p:tgtEl>
                                            <p:attrNameLst>
                                              <p:attrName>style.visibility</p:attrName>
                                            </p:attrNameLst>
                                          </p:cBhvr>
                                          <p:to>
                                            <p:strVal val="visible"/>
                                          </p:to>
                                        </p:set>
                                        <p:anim calcmode="lin" valueType="num">
                                          <p:cBhvr>
                                            <p:cTn id="28" dur="250" fill="hold"/>
                                            <p:tgtEl>
                                              <p:spTgt spid="18"/>
                                            </p:tgtEl>
                                            <p:attrNameLst>
                                              <p:attrName>ppt_w</p:attrName>
                                            </p:attrNameLst>
                                          </p:cBhvr>
                                          <p:tavLst>
                                            <p:tav tm="0">
                                              <p:val>
                                                <p:fltVal val="0"/>
                                              </p:val>
                                            </p:tav>
                                            <p:tav tm="100000">
                                              <p:val>
                                                <p:strVal val="#ppt_w"/>
                                              </p:val>
                                            </p:tav>
                                          </p:tavLst>
                                        </p:anim>
                                        <p:anim calcmode="lin" valueType="num">
                                          <p:cBhvr>
                                            <p:cTn id="29" dur="250" fill="hold"/>
                                            <p:tgtEl>
                                              <p:spTgt spid="18"/>
                                            </p:tgtEl>
                                            <p:attrNameLst>
                                              <p:attrName>ppt_h</p:attrName>
                                            </p:attrNameLst>
                                          </p:cBhvr>
                                          <p:tavLst>
                                            <p:tav tm="0">
                                              <p:val>
                                                <p:strVal val="#ppt_h"/>
                                              </p:val>
                                            </p:tav>
                                            <p:tav tm="100000">
                                              <p:val>
                                                <p:strVal val="#ppt_h"/>
                                              </p:val>
                                            </p:tav>
                                          </p:tavLst>
                                        </p:anim>
                                      </p:childTnLst>
                                    </p:cTn>
                                  </p:par>
                                  <p:par>
                                    <p:cTn id="30" presetID="42" presetClass="entr" presetSubtype="0" fill="hold" grpId="0" nodeType="withEffect">
                                      <p:stCondLst>
                                        <p:cond delay="275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anim calcmode="lin" valueType="num">
                                          <p:cBhvr>
                                            <p:cTn id="38" dur="500" fill="hold"/>
                                            <p:tgtEl>
                                              <p:spTgt spid="72"/>
                                            </p:tgtEl>
                                            <p:attrNameLst>
                                              <p:attrName>ppt_x</p:attrName>
                                            </p:attrNameLst>
                                          </p:cBhvr>
                                          <p:tavLst>
                                            <p:tav tm="0">
                                              <p:val>
                                                <p:strVal val="#ppt_x"/>
                                              </p:val>
                                            </p:tav>
                                            <p:tav tm="100000">
                                              <p:val>
                                                <p:strVal val="#ppt_x"/>
                                              </p:val>
                                            </p:tav>
                                          </p:tavLst>
                                        </p:anim>
                                        <p:anim calcmode="lin" valueType="num">
                                          <p:cBhvr>
                                            <p:cTn id="39" dur="500" fill="hold"/>
                                            <p:tgtEl>
                                              <p:spTgt spid="7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anim calcmode="lin" valueType="num">
                                          <p:cBhvr>
                                            <p:cTn id="43" dur="500" fill="hold"/>
                                            <p:tgtEl>
                                              <p:spTgt spid="21"/>
                                            </p:tgtEl>
                                            <p:attrNameLst>
                                              <p:attrName>ppt_x</p:attrName>
                                            </p:attrNameLst>
                                          </p:cBhvr>
                                          <p:tavLst>
                                            <p:tav tm="0">
                                              <p:val>
                                                <p:strVal val="#ppt_x"/>
                                              </p:val>
                                            </p:tav>
                                            <p:tav tm="100000">
                                              <p:val>
                                                <p:strVal val="#ppt_x"/>
                                              </p:val>
                                            </p:tav>
                                          </p:tavLst>
                                        </p:anim>
                                        <p:anim calcmode="lin" valueType="num">
                                          <p:cBhvr>
                                            <p:cTn id="44" dur="500" fill="hold"/>
                                            <p:tgtEl>
                                              <p:spTgt spid="21"/>
                                            </p:tgtEl>
                                            <p:attrNameLst>
                                              <p:attrName>ppt_y</p:attrName>
                                            </p:attrNameLst>
                                          </p:cBhvr>
                                          <p:tavLst>
                                            <p:tav tm="0">
                                              <p:val>
                                                <p:strVal val="#ppt_y+.1"/>
                                              </p:val>
                                            </p:tav>
                                            <p:tav tm="100000">
                                              <p:val>
                                                <p:strVal val="#ppt_y"/>
                                              </p:val>
                                            </p:tav>
                                          </p:tavLst>
                                        </p:anim>
                                      </p:childTnLst>
                                    </p:cTn>
                                  </p:par>
                                  <p:par>
                                    <p:cTn id="45" presetID="1" presetClass="mediacall" presetSubtype="0" fill="hold" nodeType="withEffect">
                                      <p:stCondLst>
                                        <p:cond delay="0"/>
                                      </p:stCondLst>
                                      <p:childTnLst>
                                        <p:cmd type="call" cmd="playFrom(0.0)">
                                          <p:cBhvr>
                                            <p:cTn id="46" dur="504"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19" name="cashreg.wav"/>
                                            </p:tgtEl>
                                          </p:cMediaNode>
                                        </p:audio>
                                      </p:sub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19" name="cashreg.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19" name="cashreg.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19" name="cashreg.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9" name="cashreg.wav"/>
                                            </p:tgtEl>
                                          </p:cMediaNode>
                                        </p:audio>
                                      </p:sub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22" presetClass="exit" presetSubtype="2" fill="hold" grpId="0" nodeType="clickEffect">
                                      <p:stCondLst>
                                        <p:cond delay="0"/>
                                      </p:stCondLst>
                                      <p:childTnLst>
                                        <p:animEffect transition="out" filter="wipe(right)">
                                          <p:cBhvr>
                                            <p:cTn id="72" dur="59000"/>
                                            <p:tgtEl>
                                              <p:spTgt spid="10"/>
                                            </p:tgtEl>
                                          </p:cBhvr>
                                        </p:animEffect>
                                        <p:set>
                                          <p:cBhvr>
                                            <p:cTn id="73" dur="1" fill="hold">
                                              <p:stCondLst>
                                                <p:cond delay="58999"/>
                                              </p:stCondLst>
                                            </p:cTn>
                                            <p:tgtEl>
                                              <p:spTgt spid="10"/>
                                            </p:tgtEl>
                                            <p:attrNameLst>
                                              <p:attrName>style.visibility</p:attrName>
                                            </p:attrNameLst>
                                          </p:cBhvr>
                                          <p:to>
                                            <p:strVal val="hidden"/>
                                          </p:to>
                                        </p:set>
                                      </p:childTnLst>
                                    </p:cTn>
                                  </p:par>
                                  <p:par>
                                    <p:cTn id="74" presetID="19" presetClass="emph" presetSubtype="0" fill="hold" grpId="1" nodeType="withEffect">
                                      <p:stCondLst>
                                        <p:cond delay="0"/>
                                      </p:stCondLst>
                                      <p:childTnLst>
                                        <p:animClr clrSpc="rgb" dir="cw">
                                          <p:cBhvr override="childStyle">
                                            <p:cTn id="75" dur="59000" fill="hold"/>
                                            <p:tgtEl>
                                              <p:spTgt spid="10"/>
                                            </p:tgtEl>
                                            <p:attrNameLst>
                                              <p:attrName>style.color</p:attrName>
                                            </p:attrNameLst>
                                          </p:cBhvr>
                                          <p:to>
                                            <a:srgbClr val="FF0000"/>
                                          </p:to>
                                        </p:animClr>
                                        <p:animClr clrSpc="rgb" dir="cw">
                                          <p:cBhvr>
                                            <p:cTn id="76" dur="59000" fill="hold"/>
                                            <p:tgtEl>
                                              <p:spTgt spid="10"/>
                                            </p:tgtEl>
                                            <p:attrNameLst>
                                              <p:attrName>fillcolor</p:attrName>
                                            </p:attrNameLst>
                                          </p:cBhvr>
                                          <p:to>
                                            <a:srgbClr val="FF0000"/>
                                          </p:to>
                                        </p:animClr>
                                        <p:set>
                                          <p:cBhvr>
                                            <p:cTn id="77" dur="59000" fill="hold"/>
                                            <p:tgtEl>
                                              <p:spTgt spid="10"/>
                                            </p:tgtEl>
                                            <p:attrNameLst>
                                              <p:attrName>fill.type</p:attrName>
                                            </p:attrNameLst>
                                          </p:cBhvr>
                                          <p:to>
                                            <p:strVal val="solid"/>
                                          </p:to>
                                        </p:set>
                                        <p:set>
                                          <p:cBhvr>
                                            <p:cTn id="78"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61"/>
                        </p:tgtEl>
                      </p:cond>
                    </p:stCondLst>
                    <p:endSync evt="end" delay="0">
                      <p:rtn val="all"/>
                    </p:endSync>
                    <p:childTnLst>
                      <p:par>
                        <p:cTn id="80" fill="hold">
                          <p:stCondLst>
                            <p:cond delay="0"/>
                          </p:stCondLst>
                          <p:childTnLst>
                            <p:par>
                              <p:cTn id="81" fill="hold">
                                <p:stCondLst>
                                  <p:cond delay="0"/>
                                </p:stCondLst>
                                <p:childTnLst>
                                  <p:par>
                                    <p:cTn id="82" presetID="42" presetClass="path" presetSubtype="0" fill="hold" nodeType="clickEffect">
                                      <p:stCondLst>
                                        <p:cond delay="0"/>
                                      </p:stCondLst>
                                      <p:childTnLst>
                                        <p:animMotion origin="layout" path="M 2.91667E-6 3.7037E-6 L 0.00078 0.72685 " pathEditMode="relative" rAng="0" ptsTypes="AA">
                                          <p:cBhvr>
                                            <p:cTn id="83" dur="750" fill="hold"/>
                                            <p:tgtEl>
                                              <p:spTgt spid="85"/>
                                            </p:tgtEl>
                                            <p:attrNameLst>
                                              <p:attrName>ppt_x</p:attrName>
                                              <p:attrName>ppt_y</p:attrName>
                                            </p:attrNameLst>
                                          </p:cBhvr>
                                          <p:rCtr x="39" y="36343"/>
                                        </p:animMotion>
                                      </p:childTnLst>
                                    </p:cTn>
                                  </p:par>
                                </p:childTnLst>
                              </p:cTn>
                            </p:par>
                            <p:par>
                              <p:cTn id="84" fill="hold">
                                <p:stCondLst>
                                  <p:cond delay="750"/>
                                </p:stCondLst>
                                <p:childTnLst>
                                  <p:par>
                                    <p:cTn id="85"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6" dur="500" fill="hold"/>
                                            <p:tgtEl>
                                              <p:spTgt spid="85"/>
                                            </p:tgtEl>
                                            <p:attrNameLst>
                                              <p:attrName>ppt_x</p:attrName>
                                              <p:attrName>ppt_y</p:attrName>
                                            </p:attrNameLst>
                                          </p:cBhvr>
                                          <p:rCtr x="-4010" y="7315"/>
                                        </p:animMotion>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1" presetClass="mediacall" presetSubtype="0" fill="hold" nodeType="withEffect">
                                      <p:stCondLst>
                                        <p:cond delay="0"/>
                                      </p:stCondLst>
                                      <p:childTnLst>
                                        <p:cmd type="call" cmd="playFrom(0.0)">
                                          <p:cBhvr>
                                            <p:cTn id="90" dur="504" fill="hold"/>
                                            <p:tgtEl>
                                              <p:spTgt spid="3"/>
                                            </p:tgtEl>
                                          </p:cBhvr>
                                        </p:cmd>
                                      </p:childTnLst>
                                    </p:cTn>
                                  </p:par>
                                  <p:par>
                                    <p:cTn id="91" presetID="9" presetClass="exit" presetSubtype="0" fill="hold" grpId="1" nodeType="withEffect">
                                      <p:stCondLst>
                                        <p:cond delay="0"/>
                                      </p:stCondLst>
                                      <p:childTnLst>
                                        <p:animEffect transition="out" filter="dissolv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1032"/>
                                            </p:tgtEl>
                                            <p:attrNameLst>
                                              <p:attrName>style.visibility</p:attrName>
                                            </p:attrNameLst>
                                          </p:cBhvr>
                                          <p:to>
                                            <p:strVal val="visible"/>
                                          </p:to>
                                        </p:set>
                                      </p:childTnLst>
                                    </p:cTn>
                                  </p:par>
                                  <p:par>
                                    <p:cTn id="96" presetID="1" presetClass="exit" presetSubtype="0" fill="hold" nodeType="withEffect">
                                      <p:stCondLst>
                                        <p:cond delay="800"/>
                                      </p:stCondLst>
                                      <p:childTnLst>
                                        <p:set>
                                          <p:cBhvr>
                                            <p:cTn id="97" dur="1" fill="hold">
                                              <p:stCondLst>
                                                <p:cond delay="0"/>
                                              </p:stCondLst>
                                            </p:cTn>
                                            <p:tgtEl>
                                              <p:spTgt spid="1032"/>
                                            </p:tgtEl>
                                            <p:attrNameLst>
                                              <p:attrName>style.visibility</p:attrName>
                                            </p:attrNameLst>
                                          </p:cBhvr>
                                          <p:to>
                                            <p:strVal val="hidden"/>
                                          </p:to>
                                        </p:set>
                                      </p:childTnLst>
                                    </p:cTn>
                                  </p:par>
                                  <p:par>
                                    <p:cTn id="98" presetID="1" presetClass="entr" presetSubtype="0" fill="hold" nodeType="withEffect">
                                      <p:stCondLst>
                                        <p:cond delay="800"/>
                                      </p:stCondLst>
                                      <p:childTnLst>
                                        <p:set>
                                          <p:cBhvr>
                                            <p:cTn id="99"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0" restart="whenNotActive" fill="hold" evtFilter="cancelBubble" nodeType="interactiveSeq">
                    <p:stCondLst>
                      <p:cond evt="onClick" delay="0">
                        <p:tgtEl>
                          <p:spTgt spid="63"/>
                        </p:tgtEl>
                      </p:cond>
                    </p:stCondLst>
                    <p:endSync evt="end" delay="0">
                      <p:rtn val="all"/>
                    </p:endSync>
                    <p:childTnLst>
                      <p:par>
                        <p:cTn id="101" fill="hold">
                          <p:stCondLst>
                            <p:cond delay="0"/>
                          </p:stCondLst>
                          <p:childTnLst>
                            <p:par>
                              <p:cTn id="102" fill="hold">
                                <p:stCondLst>
                                  <p:cond delay="0"/>
                                </p:stCondLst>
                                <p:childTnLst>
                                  <p:par>
                                    <p:cTn id="103" presetID="42" presetClass="path" presetSubtype="0" fill="hold" nodeType="withEffect">
                                      <p:stCondLst>
                                        <p:cond delay="0"/>
                                      </p:stCondLst>
                                      <p:childTnLst>
                                        <p:animMotion origin="layout" path="M -2.70833E-6 1.48148E-6 L 0.00078 0.72685 " pathEditMode="relative" rAng="0" ptsTypes="AA">
                                          <p:cBhvr>
                                            <p:cTn id="104" dur="750" fill="hold"/>
                                            <p:tgtEl>
                                              <p:spTgt spid="54"/>
                                            </p:tgtEl>
                                            <p:attrNameLst>
                                              <p:attrName>ppt_x</p:attrName>
                                              <p:attrName>ppt_y</p:attrName>
                                            </p:attrNameLst>
                                          </p:cBhvr>
                                          <p:rCtr x="39" y="36343"/>
                                        </p:animMotion>
                                      </p:childTnLst>
                                    </p:cTn>
                                  </p:par>
                                </p:childTnLst>
                              </p:cTn>
                            </p:par>
                            <p:par>
                              <p:cTn id="105" fill="hold">
                                <p:stCondLst>
                                  <p:cond delay="750"/>
                                </p:stCondLst>
                                <p:childTnLst>
                                  <p:par>
                                    <p:cTn id="106" presetID="0" presetClass="path" presetSubtype="0" fill="hold" nodeType="afterEffect">
                                      <p:stCondLst>
                                        <p:cond delay="0"/>
                                      </p:stCondLst>
                                      <p:childTnLst>
                                        <p:animMotion origin="layout" path="M 0.00065 0.73426 L 0.00065 0.73449 C 0.00209 0.72685 0.00508 0.71967 0.00482 0.71204 C 0.00482 0.71042 -0.00286 0.68704 -0.00455 0.68426 C -0.0056 0.68217 -0.00729 0.68171 -0.00872 0.68055 C -0.01497 0.68171 -0.02122 0.68194 -0.02747 0.68426 C -0.03047 0.68518 -0.0375 0.69421 -0.03997 0.69722 C -0.04127 0.70092 -0.04231 0.70509 -0.04401 0.70833 C -0.04713 0.71389 -0.05091 0.71852 -0.05338 0.725 L -0.0638 0.75092 C -0.06692 0.7669 -0.06185 0.74167 -0.06797 0.76574 C -0.06888 0.76921 -0.0694 0.77315 -0.07005 0.77685 C -0.07239 0.78773 -0.07396 0.79329 -0.07526 0.80463 C -0.08112 0.85254 -0.07656 0.81667 -0.07942 0.85278 C -0.08034 0.86389 -0.08151 0.875 -0.08255 0.88611 C -0.08385 0.92292 -0.08359 0.90694 -0.08359 0.93426 L -0.08359 0.93449 " pathEditMode="relative" rAng="0" ptsTypes="AAAAAAAAAAAAAAAAA">
                                          <p:cBhvr>
                                            <p:cTn id="107" dur="500" fill="hold"/>
                                            <p:tgtEl>
                                              <p:spTgt spid="54"/>
                                            </p:tgtEl>
                                            <p:attrNameLst>
                                              <p:attrName>ppt_x</p:attrName>
                                              <p:attrName>ppt_y</p:attrName>
                                            </p:attrNameLst>
                                          </p:cBhvr>
                                          <p:rCtr x="-4010" y="7315"/>
                                        </p:animMotion>
                                      </p:childTnLst>
                                    </p:cTn>
                                  </p:par>
                                  <p:par>
                                    <p:cTn id="108" presetID="1" presetClass="mediacall" presetSubtype="0" fill="hold" nodeType="withEffect">
                                      <p:stCondLst>
                                        <p:cond delay="0"/>
                                      </p:stCondLst>
                                      <p:childTnLst>
                                        <p:cmd type="call" cmd="playFrom(0.0)">
                                          <p:cBhvr>
                                            <p:cTn id="109" dur="504" fill="hold"/>
                                            <p:tgtEl>
                                              <p:spTgt spid="70"/>
                                            </p:tgtEl>
                                          </p:cBhvr>
                                        </p:cmd>
                                      </p:childTnLst>
                                    </p:cTn>
                                  </p:par>
                                  <p:par>
                                    <p:cTn id="110" presetID="1" presetClass="exit" presetSubtype="0" fill="hold" nodeType="withEffect">
                                      <p:stCondLst>
                                        <p:cond delay="0"/>
                                      </p:stCondLst>
                                      <p:childTnLst>
                                        <p:set>
                                          <p:cBhvr>
                                            <p:cTn id="111" dur="1" fill="hold">
                                              <p:stCondLst>
                                                <p:cond delay="0"/>
                                              </p:stCondLst>
                                            </p:cTn>
                                            <p:tgtEl>
                                              <p:spTgt spid="63"/>
                                            </p:tgtEl>
                                            <p:attrNameLst>
                                              <p:attrName>style.visibility</p:attrName>
                                            </p:attrNameLst>
                                          </p:cBhvr>
                                          <p:to>
                                            <p:strVal val="hidden"/>
                                          </p:to>
                                        </p:set>
                                      </p:childTnLst>
                                    </p:cTn>
                                  </p:par>
                                  <p:par>
                                    <p:cTn id="112" presetID="9" presetClass="exit" presetSubtype="0" fill="hold" grpId="1" nodeType="withEffect">
                                      <p:stCondLst>
                                        <p:cond delay="0"/>
                                      </p:stCondLst>
                                      <p:childTnLst>
                                        <p:animEffect transition="out" filter="dissolve">
                                          <p:cBhvr>
                                            <p:cTn id="113" dur="500"/>
                                            <p:tgtEl>
                                              <p:spTgt spid="72"/>
                                            </p:tgtEl>
                                          </p:cBhvr>
                                        </p:animEffect>
                                        <p:set>
                                          <p:cBhvr>
                                            <p:cTn id="114" dur="1" fill="hold">
                                              <p:stCondLst>
                                                <p:cond delay="499"/>
                                              </p:stCondLst>
                                            </p:cTn>
                                            <p:tgtEl>
                                              <p:spTgt spid="72"/>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53"/>
                                            </p:tgtEl>
                                            <p:attrNameLst>
                                              <p:attrName>style.visibility</p:attrName>
                                            </p:attrNameLst>
                                          </p:cBhvr>
                                          <p:to>
                                            <p:strVal val="visible"/>
                                          </p:to>
                                        </p:set>
                                      </p:childTnLst>
                                    </p:cTn>
                                  </p:par>
                                  <p:par>
                                    <p:cTn id="117" presetID="1" presetClass="exit" presetSubtype="0" fill="hold" nodeType="withEffect">
                                      <p:stCondLst>
                                        <p:cond delay="800"/>
                                      </p:stCondLst>
                                      <p:childTnLst>
                                        <p:set>
                                          <p:cBhvr>
                                            <p:cTn id="118" dur="1" fill="hold">
                                              <p:stCondLst>
                                                <p:cond delay="0"/>
                                              </p:stCondLst>
                                            </p:cTn>
                                            <p:tgtEl>
                                              <p:spTgt spid="53"/>
                                            </p:tgtEl>
                                            <p:attrNameLst>
                                              <p:attrName>style.visibility</p:attrName>
                                            </p:attrNameLst>
                                          </p:cBhvr>
                                          <p:to>
                                            <p:strVal val="hidden"/>
                                          </p:to>
                                        </p:set>
                                      </p:childTnLst>
                                    </p:cTn>
                                  </p:par>
                                  <p:par>
                                    <p:cTn id="119" presetID="1" presetClass="entr" presetSubtype="0" fill="hold" nodeType="withEffect">
                                      <p:stCondLst>
                                        <p:cond delay="800"/>
                                      </p:stCondLst>
                                      <p:childTnLst>
                                        <p:set>
                                          <p:cBhvr>
                                            <p:cTn id="12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1" restart="whenNotActive" fill="hold" evtFilter="cancelBubble" nodeType="interactiveSeq">
                    <p:stCondLst>
                      <p:cond evt="onClick" delay="0">
                        <p:tgtEl>
                          <p:spTgt spid="1025"/>
                        </p:tgtEl>
                      </p:cond>
                    </p:stCondLst>
                    <p:endSync evt="end" delay="0">
                      <p:rtn val="all"/>
                    </p:endSync>
                    <p:childTnLst>
                      <p:par>
                        <p:cTn id="122" fill="hold">
                          <p:stCondLst>
                            <p:cond delay="0"/>
                          </p:stCondLst>
                          <p:childTnLst>
                            <p:par>
                              <p:cTn id="123" fill="hold">
                                <p:stCondLst>
                                  <p:cond delay="0"/>
                                </p:stCondLst>
                                <p:childTnLst>
                                  <p:par>
                                    <p:cTn id="124" presetID="42" presetClass="path" presetSubtype="0" fill="hold" nodeType="withEffect">
                                      <p:stCondLst>
                                        <p:cond delay="0"/>
                                      </p:stCondLst>
                                      <p:childTnLst>
                                        <p:animMotion origin="layout" path="M 0 -4.81481E-6 L 0.00078 0.72686 " pathEditMode="relative" rAng="0" ptsTypes="AA">
                                          <p:cBhvr>
                                            <p:cTn id="125" dur="750" fill="hold"/>
                                            <p:tgtEl>
                                              <p:spTgt spid="67"/>
                                            </p:tgtEl>
                                            <p:attrNameLst>
                                              <p:attrName>ppt_x</p:attrName>
                                              <p:attrName>ppt_y</p:attrName>
                                            </p:attrNameLst>
                                          </p:cBhvr>
                                          <p:rCtr x="39" y="36343"/>
                                        </p:animMotion>
                                      </p:childTnLst>
                                    </p:cTn>
                                  </p:par>
                                  <p:par>
                                    <p:cTn id="126" presetID="1" presetClass="mediacall" presetSubtype="0" fill="hold" nodeType="withEffect">
                                      <p:stCondLst>
                                        <p:cond delay="0"/>
                                      </p:stCondLst>
                                      <p:childTnLst>
                                        <p:cmd type="call" cmd="playFrom(0.0)">
                                          <p:cBhvr>
                                            <p:cTn id="127" dur="2832" fill="hold"/>
                                            <p:tgtEl>
                                              <p:spTgt spid="4"/>
                                            </p:tgtEl>
                                          </p:cBhvr>
                                        </p:cmd>
                                      </p:childTnLst>
                                    </p:cTn>
                                  </p:par>
                                  <p:par>
                                    <p:cTn id="128" presetID="1" presetClass="exit" presetSubtype="0" fill="hold" nodeType="withEffect">
                                      <p:stCondLst>
                                        <p:cond delay="750"/>
                                      </p:stCondLst>
                                      <p:childTnLst>
                                        <p:set>
                                          <p:cBhvr>
                                            <p:cTn id="129" dur="1" fill="hold">
                                              <p:stCondLst>
                                                <p:cond delay="0"/>
                                              </p:stCondLst>
                                            </p:cTn>
                                            <p:tgtEl>
                                              <p:spTgt spid="1025"/>
                                            </p:tgtEl>
                                            <p:attrNameLst>
                                              <p:attrName>style.visibility</p:attrName>
                                            </p:attrNameLst>
                                          </p:cBhvr>
                                          <p:to>
                                            <p:strVal val="hidden"/>
                                          </p:to>
                                        </p:set>
                                      </p:childTnLst>
                                    </p:cTn>
                                  </p:par>
                                  <p:par>
                                    <p:cTn id="130" presetID="1" presetClass="exit" presetSubtype="0" fill="hold" nodeType="withEffect">
                                      <p:stCondLst>
                                        <p:cond delay="750"/>
                                      </p:stCondLst>
                                      <p:childTnLst>
                                        <p:set>
                                          <p:cBhvr>
                                            <p:cTn id="131" dur="1" fill="hold">
                                              <p:stCondLst>
                                                <p:cond delay="0"/>
                                              </p:stCondLst>
                                            </p:cTn>
                                            <p:tgtEl>
                                              <p:spTgt spid="67"/>
                                            </p:tgtEl>
                                            <p:attrNameLst>
                                              <p:attrName>style.visibility</p:attrName>
                                            </p:attrNameLst>
                                          </p:cBhvr>
                                          <p:to>
                                            <p:strVal val="hidden"/>
                                          </p:to>
                                        </p:set>
                                      </p:childTnLst>
                                    </p:cTn>
                                  </p:par>
                                  <p:par>
                                    <p:cTn id="132" presetID="1" presetClass="entr" presetSubtype="0" fill="hold" nodeType="withEffect">
                                      <p:stCondLst>
                                        <p:cond delay="750"/>
                                      </p:stCondLst>
                                      <p:childTnLst>
                                        <p:set>
                                          <p:cBhvr>
                                            <p:cTn id="133" dur="1" fill="hold">
                                              <p:stCondLst>
                                                <p:cond delay="0"/>
                                              </p:stCondLst>
                                            </p:cTn>
                                            <p:tgtEl>
                                              <p:spTgt spid="66"/>
                                            </p:tgtEl>
                                            <p:attrNameLst>
                                              <p:attrName>style.visibility</p:attrName>
                                            </p:attrNameLst>
                                          </p:cBhvr>
                                          <p:to>
                                            <p:strVal val="visible"/>
                                          </p:to>
                                        </p:set>
                                      </p:childTnLst>
                                    </p:cTn>
                                  </p:par>
                                  <p:par>
                                    <p:cTn id="134" presetID="1" presetClass="exit" presetSubtype="0" fill="hold" nodeType="withEffect">
                                      <p:stCondLst>
                                        <p:cond delay="1000"/>
                                      </p:stCondLst>
                                      <p:childTnLst>
                                        <p:set>
                                          <p:cBhvr>
                                            <p:cTn id="135" dur="1" fill="hold">
                                              <p:stCondLst>
                                                <p:cond delay="0"/>
                                              </p:stCondLst>
                                            </p:cTn>
                                            <p:tgtEl>
                                              <p:spTgt spid="66"/>
                                            </p:tgtEl>
                                            <p:attrNameLst>
                                              <p:attrName>style.visibility</p:attrName>
                                            </p:attrNameLst>
                                          </p:cBhvr>
                                          <p:to>
                                            <p:strVal val="hidden"/>
                                          </p:to>
                                        </p:set>
                                      </p:childTnLst>
                                    </p:cTn>
                                  </p:par>
                                  <p:par>
                                    <p:cTn id="136" presetID="1" presetClass="entr" presetSubtype="0" fill="hold" nodeType="withEffect">
                                      <p:stCondLst>
                                        <p:cond delay="1000"/>
                                      </p:stCondLst>
                                      <p:childTnLst>
                                        <p:set>
                                          <p:cBhvr>
                                            <p:cTn id="13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38" fill="hold" display="0">
                      <p:stCondLst>
                        <p:cond delay="indefinite"/>
                      </p:stCondLst>
                      <p:endCondLst>
                        <p:cond evt="onStopAudio" delay="0">
                          <p:tgtEl>
                            <p:sldTgt/>
                          </p:tgtEl>
                        </p:cond>
                      </p:endCondLst>
                    </p:cTn>
                    <p:tgtEl>
                      <p:spTgt spid="3"/>
                    </p:tgtEl>
                  </p:cMediaNode>
                </p:audio>
                <p:audio>
                  <p:cMediaNode vol="80000">
                    <p:cTn id="139" fill="hold" display="0">
                      <p:stCondLst>
                        <p:cond delay="indefinite"/>
                      </p:stCondLst>
                      <p:endCondLst>
                        <p:cond evt="onStopAudio" delay="0">
                          <p:tgtEl>
                            <p:sldTgt/>
                          </p:tgtEl>
                        </p:cond>
                      </p:endCondLst>
                    </p:cTn>
                    <p:tgtEl>
                      <p:spTgt spid="70"/>
                    </p:tgtEl>
                  </p:cMediaNode>
                </p:audio>
                <p:audio>
                  <p:cMediaNode vol="80000">
                    <p:cTn id="140" fill="hold" display="0">
                      <p:stCondLst>
                        <p:cond delay="indefinite"/>
                      </p:stCondLst>
                      <p:endCondLst>
                        <p:cond evt="onStopAudio" delay="0">
                          <p:tgtEl>
                            <p:sldTgt/>
                          </p:tgtEl>
                        </p:cond>
                      </p:endCondLst>
                    </p:cTn>
                    <p:tgtEl>
                      <p:spTgt spid="71"/>
                    </p:tgtEl>
                  </p:cMediaNode>
                </p:audio>
                <p:audio>
                  <p:cMediaNode vol="80000">
                    <p:cTn id="141" fill="hold" display="0">
                      <p:stCondLst>
                        <p:cond delay="indefinite"/>
                      </p:stCondLst>
                      <p:endCondLst>
                        <p:cond evt="onStopAudio" delay="0">
                          <p:tgtEl>
                            <p:sldTgt/>
                          </p:tgtEl>
                        </p:cond>
                      </p:endCondLst>
                    </p:cTn>
                    <p:tgtEl>
                      <p:spTgt spid="4"/>
                    </p:tgtEl>
                  </p:cMediaNode>
                </p:audio>
                <p:audio>
                  <p:cMediaNode vol="34694">
                    <p:cTn id="142"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1"/>
          <p:cNvSpPr txBox="1">
            <a:spLocks noGrp="1"/>
          </p:cNvSpPr>
          <p:nvPr>
            <p:ph type="ctrTitle"/>
          </p:nvPr>
        </p:nvSpPr>
        <p:spPr>
          <a:xfrm>
            <a:off x="0" y="626245"/>
            <a:ext cx="12192000" cy="4340059"/>
          </a:xfrm>
          <a:prstGeom prst="rect">
            <a:avLst/>
          </a:prstGeom>
        </p:spPr>
        <p:txBody>
          <a:bodyPr spcFirstLastPara="1" wrap="square" lIns="121900" tIns="121900" rIns="121900" bIns="121900" anchor="t" anchorCtr="0">
            <a:noAutofit/>
          </a:bodyPr>
          <a:lstStyle/>
          <a:p>
            <a:r>
              <a:rPr lang="en" sz="5867">
                <a:latin typeface="Times New Roman" panose="02020603050405020304" pitchFamily="18" charset="0"/>
                <a:cs typeface="Times New Roman" panose="02020603050405020304" pitchFamily="18" charset="0"/>
              </a:rPr>
              <a:t>Chủ đề 7: </a:t>
            </a:r>
            <a:br>
              <a:rPr lang="en" sz="5867">
                <a:latin typeface="Times New Roman" panose="02020603050405020304" pitchFamily="18" charset="0"/>
                <a:cs typeface="Times New Roman" panose="02020603050405020304" pitchFamily="18" charset="0"/>
              </a:rPr>
            </a:br>
            <a:r>
              <a:rPr lang="en" sz="5867">
                <a:latin typeface="Times New Roman" panose="02020603050405020304" pitchFamily="18" charset="0"/>
                <a:cs typeface="Times New Roman" panose="02020603050405020304" pitchFamily="18" charset="0"/>
              </a:rPr>
              <a:t>cộng đồng các dân tộc Việt Nam</a:t>
            </a:r>
            <a:br>
              <a:rPr lang="en" sz="5867">
                <a:latin typeface="Times New Roman" panose="02020603050405020304" pitchFamily="18" charset="0"/>
                <a:cs typeface="Times New Roman" panose="02020603050405020304" pitchFamily="18" charset="0"/>
              </a:rPr>
            </a:br>
            <a:r>
              <a:rPr lang="en" sz="5867">
                <a:latin typeface="Times New Roman" panose="02020603050405020304" pitchFamily="18" charset="0"/>
                <a:cs typeface="Times New Roman" panose="02020603050405020304" pitchFamily="18" charset="0"/>
              </a:rPr>
              <a:t> </a:t>
            </a:r>
            <a:r>
              <a:rPr lang="en" sz="5867">
                <a:solidFill>
                  <a:schemeClr val="dk2"/>
                </a:solidFill>
                <a:latin typeface="Times New Roman" panose="02020603050405020304" pitchFamily="18" charset="0"/>
                <a:cs typeface="Times New Roman" panose="02020603050405020304" pitchFamily="18" charset="0"/>
              </a:rPr>
              <a:t>Bài </a:t>
            </a:r>
            <a:r>
              <a:rPr lang="en" sz="5867" smtClean="0">
                <a:solidFill>
                  <a:schemeClr val="dk2"/>
                </a:solidFill>
                <a:latin typeface="Times New Roman" panose="02020603050405020304" pitchFamily="18" charset="0"/>
                <a:cs typeface="Times New Roman" panose="02020603050405020304" pitchFamily="18" charset="0"/>
              </a:rPr>
              <a:t>14: </a:t>
            </a:r>
            <a:r>
              <a:rPr lang="en" sz="5867">
                <a:solidFill>
                  <a:schemeClr val="dk2"/>
                </a:solidFill>
                <a:latin typeface="Times New Roman" panose="02020603050405020304" pitchFamily="18" charset="0"/>
                <a:cs typeface="Times New Roman" panose="02020603050405020304" pitchFamily="18" charset="0"/>
              </a:rPr>
              <a:t/>
            </a:r>
            <a:br>
              <a:rPr lang="en" sz="5867">
                <a:solidFill>
                  <a:schemeClr val="dk2"/>
                </a:solidFill>
                <a:latin typeface="Times New Roman" panose="02020603050405020304" pitchFamily="18" charset="0"/>
                <a:cs typeface="Times New Roman" panose="02020603050405020304" pitchFamily="18" charset="0"/>
              </a:rPr>
            </a:br>
            <a:r>
              <a:rPr lang="en" sz="5400">
                <a:solidFill>
                  <a:schemeClr val="dk2"/>
                </a:solidFill>
                <a:latin typeface="Times New Roman" panose="02020603050405020304" pitchFamily="18" charset="0"/>
                <a:cs typeface="Times New Roman" panose="02020603050405020304" pitchFamily="18" charset="0"/>
              </a:rPr>
              <a:t>Các dân tộc trên đất nước Việt Nam (t2)</a:t>
            </a:r>
            <a:endParaRPr sz="5867">
              <a:solidFill>
                <a:schemeClr val="dk2"/>
              </a:solidFill>
              <a:latin typeface="Times New Roman" panose="02020603050405020304" pitchFamily="18" charset="0"/>
              <a:cs typeface="Times New Roman" panose="02020603050405020304" pitchFamily="18" charset="0"/>
            </a:endParaRPr>
          </a:p>
        </p:txBody>
      </p:sp>
      <p:sp>
        <p:nvSpPr>
          <p:cNvPr id="319" name="Google Shape;319;p41"/>
          <p:cNvSpPr/>
          <p:nvPr/>
        </p:nvSpPr>
        <p:spPr>
          <a:xfrm>
            <a:off x="10750392" y="5615964"/>
            <a:ext cx="1441609" cy="1231584"/>
          </a:xfrm>
          <a:custGeom>
            <a:avLst/>
            <a:gdLst/>
            <a:ahLst/>
            <a:cxnLst/>
            <a:rect l="l" t="t" r="r" b="b"/>
            <a:pathLst>
              <a:path w="44035" h="41879" extrusionOk="0">
                <a:moveTo>
                  <a:pt x="22016" y="0"/>
                </a:moveTo>
                <a:lnTo>
                  <a:pt x="16820" y="15996"/>
                </a:lnTo>
                <a:lnTo>
                  <a:pt x="1" y="15996"/>
                </a:lnTo>
                <a:lnTo>
                  <a:pt x="13606" y="25884"/>
                </a:lnTo>
                <a:lnTo>
                  <a:pt x="8411" y="41879"/>
                </a:lnTo>
                <a:lnTo>
                  <a:pt x="8411" y="41879"/>
                </a:lnTo>
                <a:lnTo>
                  <a:pt x="22016" y="31993"/>
                </a:lnTo>
                <a:lnTo>
                  <a:pt x="35624" y="41879"/>
                </a:lnTo>
                <a:lnTo>
                  <a:pt x="30428" y="25884"/>
                </a:lnTo>
                <a:lnTo>
                  <a:pt x="44034" y="15996"/>
                </a:lnTo>
                <a:lnTo>
                  <a:pt x="27215" y="15996"/>
                </a:lnTo>
                <a:lnTo>
                  <a:pt x="22016" y="0"/>
                </a:lnTo>
                <a:close/>
              </a:path>
            </a:pathLst>
          </a:custGeom>
          <a:solidFill>
            <a:schemeClr val="dk2"/>
          </a:solidFill>
          <a:ln>
            <a:noFill/>
          </a:ln>
          <a:effectLst>
            <a:outerShdw blurRad="42863"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319;p41">
            <a:extLst>
              <a:ext uri="{FF2B5EF4-FFF2-40B4-BE49-F238E27FC236}">
                <a16:creationId xmlns:a16="http://schemas.microsoft.com/office/drawing/2014/main" id="{876B747B-631A-9479-E733-B4E262C72346}"/>
              </a:ext>
            </a:extLst>
          </p:cNvPr>
          <p:cNvSpPr/>
          <p:nvPr/>
        </p:nvSpPr>
        <p:spPr>
          <a:xfrm>
            <a:off x="1" y="10453"/>
            <a:ext cx="1441609" cy="1231584"/>
          </a:xfrm>
          <a:custGeom>
            <a:avLst/>
            <a:gdLst/>
            <a:ahLst/>
            <a:cxnLst/>
            <a:rect l="l" t="t" r="r" b="b"/>
            <a:pathLst>
              <a:path w="44035" h="41879" extrusionOk="0">
                <a:moveTo>
                  <a:pt x="22016" y="0"/>
                </a:moveTo>
                <a:lnTo>
                  <a:pt x="16820" y="15996"/>
                </a:lnTo>
                <a:lnTo>
                  <a:pt x="1" y="15996"/>
                </a:lnTo>
                <a:lnTo>
                  <a:pt x="13606" y="25884"/>
                </a:lnTo>
                <a:lnTo>
                  <a:pt x="8411" y="41879"/>
                </a:lnTo>
                <a:lnTo>
                  <a:pt x="8411" y="41879"/>
                </a:lnTo>
                <a:lnTo>
                  <a:pt x="22016" y="31993"/>
                </a:lnTo>
                <a:lnTo>
                  <a:pt x="35624" y="41879"/>
                </a:lnTo>
                <a:lnTo>
                  <a:pt x="30428" y="25884"/>
                </a:lnTo>
                <a:lnTo>
                  <a:pt x="44034" y="15996"/>
                </a:lnTo>
                <a:lnTo>
                  <a:pt x="27215" y="15996"/>
                </a:lnTo>
                <a:lnTo>
                  <a:pt x="22016" y="0"/>
                </a:lnTo>
                <a:close/>
              </a:path>
            </a:pathLst>
          </a:custGeom>
          <a:solidFill>
            <a:schemeClr val="dk2"/>
          </a:solidFill>
          <a:ln>
            <a:noFill/>
          </a:ln>
          <a:effectLst>
            <a:outerShdw blurRad="42863"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1" y="190501"/>
            <a:ext cx="10909300" cy="22225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7"/>
            <a:endParaRPr lang="en-US" dirty="0">
              <a:solidFill>
                <a:prstClr val="black"/>
              </a:solidFill>
              <a:latin typeface="Calibri" panose="020F0502020204030204"/>
              <a:sym typeface="Arial"/>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1"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1"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1" y="127000"/>
            <a:ext cx="974882" cy="523220"/>
          </a:xfrm>
          <a:prstGeom prst="rect">
            <a:avLst/>
          </a:prstGeom>
          <a:noFill/>
        </p:spPr>
        <p:txBody>
          <a:bodyPr wrap="non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sym typeface="Arial"/>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2" y="127000"/>
            <a:ext cx="782587" cy="523220"/>
          </a:xfrm>
          <a:prstGeom prst="rect">
            <a:avLst/>
          </a:prstGeom>
          <a:noFill/>
        </p:spPr>
        <p:txBody>
          <a:bodyPr wrap="non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sym typeface="Arial"/>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810065" y="776730"/>
            <a:ext cx="8721616" cy="1405641"/>
          </a:xfrm>
          <a:prstGeom prst="rect">
            <a:avLst/>
          </a:prstGeom>
          <a:noFill/>
        </p:spPr>
        <p:txBody>
          <a:bodyPr wrap="square" rtlCol="0">
            <a:spAutoFit/>
          </a:bodyPr>
          <a:lstStyle/>
          <a:p>
            <a:pPr algn="ctr" defTabSz="914377"/>
            <a:r>
              <a:rPr lang="en-US" sz="4267" b="1" dirty="0">
                <a:solidFill>
                  <a:srgbClr val="FF0000"/>
                </a:solidFill>
                <a:latin typeface="Times New Roman" panose="02020603050405020304" pitchFamily="18" charset="0"/>
                <a:cs typeface="Times New Roman" panose="02020603050405020304" pitchFamily="18" charset="0"/>
                <a:sym typeface="Arial"/>
              </a:rPr>
              <a:t>Câu 2</a:t>
            </a:r>
            <a:r>
              <a:rPr lang="en-US" sz="4267" b="1">
                <a:solidFill>
                  <a:srgbClr val="FF0000"/>
                </a:solidFill>
                <a:latin typeface="Times New Roman" panose="02020603050405020304" pitchFamily="18" charset="0"/>
                <a:cs typeface="Times New Roman" panose="02020603050405020304" pitchFamily="18" charset="0"/>
                <a:sym typeface="Arial"/>
              </a:rPr>
              <a:t>:  Áo Bà ba là trang phục đặc trưng của vùng nào?</a:t>
            </a:r>
            <a:endParaRPr lang="en-US" sz="4267" b="1" dirty="0">
              <a:solidFill>
                <a:srgbClr val="FF0000"/>
              </a:solidFill>
              <a:latin typeface="Times New Roman" panose="02020603050405020304" pitchFamily="18" charset="0"/>
              <a:cs typeface="Times New Roman" panose="02020603050405020304" pitchFamily="18" charset="0"/>
              <a:sym typeface="Arial"/>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530395" y="3180134"/>
            <a:ext cx="1982655" cy="14097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a:solidFill>
                  <a:prstClr val="white"/>
                </a:solidFill>
                <a:latin typeface="Times New Roman" panose="02020603050405020304" pitchFamily="18" charset="0"/>
                <a:cs typeface="Times New Roman" panose="02020603050405020304" pitchFamily="18" charset="0"/>
                <a:sym typeface="Arial"/>
              </a:rPr>
              <a:t>Bắc Bộ</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5080607" y="3180134"/>
            <a:ext cx="1982655" cy="14097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a:solidFill>
                  <a:prstClr val="white"/>
                </a:solidFill>
                <a:latin typeface="Times New Roman" panose="02020603050405020304" pitchFamily="18" charset="0"/>
                <a:cs typeface="Times New Roman" panose="02020603050405020304" pitchFamily="18" charset="0"/>
                <a:sym typeface="Arial"/>
              </a:rPr>
              <a:t>Nam Bộ</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810961" y="239184"/>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362353" y="239184"/>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913745" y="239184"/>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65137" y="239184"/>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16526" y="239184"/>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9" y="4811273"/>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5266458" y="4838701"/>
            <a:ext cx="1498905" cy="2019300"/>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1">
            <a:extLst>
              <a:ext uri="{28A0092B-C50C-407E-A947-70E740481C1C}">
                <a14:useLocalDpi xmlns:a14="http://schemas.microsoft.com/office/drawing/2010/main" val="0"/>
              </a:ext>
            </a:extLst>
          </a:blip>
          <a:srcRect t="6486" r="58891"/>
          <a:stretch/>
        </p:blipFill>
        <p:spPr>
          <a:xfrm>
            <a:off x="8877263" y="4943693"/>
            <a:ext cx="1495463" cy="1914308"/>
          </a:xfrm>
          <a:prstGeom prst="rect">
            <a:avLst/>
          </a:prstGeom>
        </p:spPr>
      </p:pic>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8751139" y="3180134"/>
            <a:ext cx="2265387" cy="14097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dirty="0" err="1">
                <a:solidFill>
                  <a:prstClr val="white"/>
                </a:solidFill>
                <a:latin typeface="Times New Roman" panose="02020603050405020304" pitchFamily="18" charset="0"/>
                <a:cs typeface="Times New Roman" panose="02020603050405020304" pitchFamily="18" charset="0"/>
                <a:sym typeface="Arial"/>
              </a:rPr>
              <a:t>Thương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nghiệp</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717571" y="5681783"/>
            <a:ext cx="1492355"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2">
            <a:extLst>
              <a:ext uri="{28A0092B-C50C-407E-A947-70E740481C1C}">
                <a14:useLocalDpi xmlns:a14="http://schemas.microsoft.com/office/drawing/2010/main" val="0"/>
              </a:ext>
            </a:extLst>
          </a:blip>
          <a:srcRect l="16470" t="17916" r="33119" b="22917"/>
          <a:stretch/>
        </p:blipFill>
        <p:spPr>
          <a:xfrm>
            <a:off x="1477071" y="5301620"/>
            <a:ext cx="2009775" cy="1327387"/>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343602" y="-395817"/>
            <a:ext cx="299503"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8932271" y="5703772"/>
            <a:ext cx="1492355"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2">
            <a:extLst>
              <a:ext uri="{28A0092B-C50C-407E-A947-70E740481C1C}">
                <a14:useLocalDpi xmlns:a14="http://schemas.microsoft.com/office/drawing/2010/main" val="0"/>
              </a:ext>
            </a:extLst>
          </a:blip>
          <a:srcRect l="16470" t="17916" r="33119" b="22917"/>
          <a:stretch/>
        </p:blipFill>
        <p:spPr>
          <a:xfrm>
            <a:off x="8690979" y="5333633"/>
            <a:ext cx="2009775" cy="1327387"/>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548874" y="-392681"/>
            <a:ext cx="299503"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4">
            <a:extLst>
              <a:ext uri="{28A0092B-C50C-407E-A947-70E740481C1C}">
                <a14:useLocalDpi xmlns:a14="http://schemas.microsoft.com/office/drawing/2010/main" val="0"/>
              </a:ext>
            </a:extLst>
          </a:blip>
          <a:srcRect l="22424" t="9020" r="61100" b="13659"/>
          <a:stretch/>
        </p:blipFill>
        <p:spPr>
          <a:xfrm>
            <a:off x="5685807" y="4891444"/>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871370" y="-395817"/>
            <a:ext cx="299503"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5">
            <a:extLst>
              <a:ext uri="{28A0092B-C50C-407E-A947-70E740481C1C}">
                <a14:useLocalDpi xmlns:a14="http://schemas.microsoft.com/office/drawing/2010/main" val="0"/>
              </a:ext>
            </a:extLst>
          </a:blip>
          <a:srcRect l="12679" t="-52" r="49613" b="3350"/>
          <a:stretch/>
        </p:blipFill>
        <p:spPr>
          <a:xfrm>
            <a:off x="5609120" y="4945485"/>
            <a:ext cx="1244339"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76300" y="3327400"/>
            <a:ext cx="406400" cy="406400"/>
          </a:xfrm>
          <a:prstGeom prst="rect">
            <a:avLst/>
          </a:prstGeom>
        </p:spPr>
      </p:pic>
    </p:spTree>
    <p:extLst>
      <p:ext uri="{BB962C8B-B14F-4D97-AF65-F5344CB8AC3E}">
        <p14:creationId xmlns:p14="http://schemas.microsoft.com/office/powerpoint/2010/main" val="3786385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17" presetClass="entr" presetSubtype="10" fill="hold" grpId="0" nodeType="withEffect">
                                      <p:stCondLst>
                                        <p:cond delay="2000"/>
                                      </p:stCondLst>
                                      <p:iterate type="lt">
                                        <p:tmPct val="5000"/>
                                      </p:iterate>
                                      <p:childTnLst>
                                        <p:set>
                                          <p:cBhvr>
                                            <p:cTn id="25" dur="1" fill="hold">
                                              <p:stCondLst>
                                                <p:cond delay="0"/>
                                              </p:stCondLst>
                                            </p:cTn>
                                            <p:tgtEl>
                                              <p:spTgt spid="18"/>
                                            </p:tgtEl>
                                            <p:attrNameLst>
                                              <p:attrName>style.visibility</p:attrName>
                                            </p:attrNameLst>
                                          </p:cBhvr>
                                          <p:to>
                                            <p:strVal val="visible"/>
                                          </p:to>
                                        </p:set>
                                        <p:anim calcmode="lin" valueType="num">
                                          <p:cBhvr>
                                            <p:cTn id="26" dur="250" fill="hold"/>
                                            <p:tgtEl>
                                              <p:spTgt spid="18"/>
                                            </p:tgtEl>
                                            <p:attrNameLst>
                                              <p:attrName>ppt_w</p:attrName>
                                            </p:attrNameLst>
                                          </p:cBhvr>
                                          <p:tavLst>
                                            <p:tav tm="0">
                                              <p:val>
                                                <p:fltVal val="0"/>
                                              </p:val>
                                            </p:tav>
                                            <p:tav tm="100000">
                                              <p:val>
                                                <p:strVal val="#ppt_w"/>
                                              </p:val>
                                            </p:tav>
                                          </p:tavLst>
                                        </p:anim>
                                        <p:anim calcmode="lin" valueType="num">
                                          <p:cBhvr>
                                            <p:cTn id="27" dur="250" fill="hold"/>
                                            <p:tgtEl>
                                              <p:spTgt spid="18"/>
                                            </p:tgtEl>
                                            <p:attrNameLst>
                                              <p:attrName>ppt_h</p:attrName>
                                            </p:attrNameLst>
                                          </p:cBhvr>
                                          <p:tavLst>
                                            <p:tav tm="0">
                                              <p:val>
                                                <p:strVal val="#ppt_h"/>
                                              </p:val>
                                            </p:tav>
                                            <p:tav tm="100000">
                                              <p:val>
                                                <p:strVal val="#ppt_h"/>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anim calcmode="lin" valueType="num">
                                          <p:cBhvr>
                                            <p:cTn id="41" dur="500" fill="hold"/>
                                            <p:tgtEl>
                                              <p:spTgt spid="73"/>
                                            </p:tgtEl>
                                            <p:attrNameLst>
                                              <p:attrName>ppt_x</p:attrName>
                                            </p:attrNameLst>
                                          </p:cBhvr>
                                          <p:tavLst>
                                            <p:tav tm="0">
                                              <p:val>
                                                <p:strVal val="#ppt_x"/>
                                              </p:val>
                                            </p:tav>
                                            <p:tav tm="100000">
                                              <p:val>
                                                <p:strVal val="#ppt_x"/>
                                              </p:val>
                                            </p:tav>
                                          </p:tavLst>
                                        </p:anim>
                                        <p:anim calcmode="lin" valueType="num">
                                          <p:cBhvr>
                                            <p:cTn id="42" dur="500" fill="hold"/>
                                            <p:tgtEl>
                                              <p:spTgt spid="73"/>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504"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cashreg.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clickEffect" p14:presetBounceEnd="9000">
                                      <p:stCondLst>
                                        <p:cond delay="0"/>
                                      </p:stCondLst>
                                      <p:childTnLst>
                                        <p:animMotion origin="layout" path="M 2.91667E-6 3.7037E-6 L 0.00078 0.72685 " pathEditMode="relative" rAng="0" ptsTypes="AA" p14:bounceEnd="9000">
                                          <p:cBhvr>
                                            <p:cTn id="77" dur="750" fill="hold"/>
                                            <p:tgtEl>
                                              <p:spTgt spid="85"/>
                                            </p:tgtEl>
                                            <p:attrNameLst>
                                              <p:attrName>ppt_x</p:attrName>
                                              <p:attrName>ppt_y</p:attrName>
                                            </p:attrNameLst>
                                          </p:cBhvr>
                                          <p:rCtr x="39" y="36343"/>
                                        </p:animMotion>
                                      </p:childTnLst>
                                    </p:cTn>
                                  </p:par>
                                </p:childTnLst>
                              </p:cTn>
                            </p:par>
                            <p:par>
                              <p:cTn id="78" fill="hold">
                                <p:stCondLst>
                                  <p:cond delay="750"/>
                                </p:stCondLst>
                                <p:childTnLst>
                                  <p:par>
                                    <p:cTn id="79"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0" dur="500" fill="hold"/>
                                            <p:tgtEl>
                                              <p:spTgt spid="85"/>
                                            </p:tgtEl>
                                            <p:attrNameLst>
                                              <p:attrName>ppt_x</p:attrName>
                                              <p:attrName>ppt_y</p:attrName>
                                            </p:attrNameLst>
                                          </p:cBhvr>
                                          <p:rCtr x="-4010" y="7315"/>
                                        </p:animMotion>
                                      </p:childTnLst>
                                    </p:cTn>
                                  </p:par>
                                  <p:par>
                                    <p:cTn id="81" presetID="1" presetClass="mediacall" presetSubtype="0" fill="hold" nodeType="withEffect">
                                      <p:stCondLst>
                                        <p:cond delay="0"/>
                                      </p:stCondLst>
                                      <p:childTnLst>
                                        <p:cmd type="call" cmd="playFrom(0.0)">
                                          <p:cBhvr>
                                            <p:cTn id="82" dur="504" fill="hold"/>
                                            <p:tgtEl>
                                              <p:spTgt spid="68"/>
                                            </p:tgtEl>
                                          </p:cBhvr>
                                        </p:cmd>
                                      </p:childTnLst>
                                    </p:cTn>
                                  </p:par>
                                  <p:par>
                                    <p:cTn id="83" presetID="1" presetClass="exit" presetSubtype="0" fill="hold" nodeType="withEffect">
                                      <p:stCondLst>
                                        <p:cond delay="0"/>
                                      </p:stCondLst>
                                      <p:childTnLst>
                                        <p:set>
                                          <p:cBhvr>
                                            <p:cTn id="84" dur="1" fill="hold">
                                              <p:stCondLst>
                                                <p:cond delay="0"/>
                                              </p:stCondLst>
                                            </p:cTn>
                                            <p:tgtEl>
                                              <p:spTgt spid="61"/>
                                            </p:tgtEl>
                                            <p:attrNameLst>
                                              <p:attrName>style.visibility</p:attrName>
                                            </p:attrNameLst>
                                          </p:cBhvr>
                                          <p:to>
                                            <p:strVal val="hidden"/>
                                          </p:to>
                                        </p:set>
                                      </p:childTnLst>
                                    </p:cTn>
                                  </p:par>
                                  <p:par>
                                    <p:cTn id="85" presetID="9" presetClass="exit" presetSubtype="0" fill="hold" grpId="1" nodeType="withEffect">
                                      <p:stCondLst>
                                        <p:cond delay="0"/>
                                      </p:stCondLst>
                                      <p:childTnLst>
                                        <p:animEffect transition="out" filter="dissolv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1032"/>
                                            </p:tgtEl>
                                            <p:attrNameLst>
                                              <p:attrName>style.visibility</p:attrName>
                                            </p:attrNameLst>
                                          </p:cBhvr>
                                          <p:to>
                                            <p:strVal val="visible"/>
                                          </p:to>
                                        </p:set>
                                      </p:childTnLst>
                                    </p:cTn>
                                  </p:par>
                                  <p:par>
                                    <p:cTn id="90" presetID="1" presetClass="exit" presetSubtype="0" fill="hold" nodeType="withEffect">
                                      <p:stCondLst>
                                        <p:cond delay="750"/>
                                      </p:stCondLst>
                                      <p:childTnLst>
                                        <p:set>
                                          <p:cBhvr>
                                            <p:cTn id="91" dur="1" fill="hold">
                                              <p:stCondLst>
                                                <p:cond delay="0"/>
                                              </p:stCondLst>
                                            </p:cTn>
                                            <p:tgtEl>
                                              <p:spTgt spid="1032"/>
                                            </p:tgtEl>
                                            <p:attrNameLst>
                                              <p:attrName>style.visibility</p:attrName>
                                            </p:attrNameLst>
                                          </p:cBhvr>
                                          <p:to>
                                            <p:strVal val="hidden"/>
                                          </p:to>
                                        </p:set>
                                      </p:childTnLst>
                                    </p:cTn>
                                  </p:par>
                                  <p:par>
                                    <p:cTn id="92" presetID="1" presetClass="entr" presetSubtype="0" fill="hold" nodeType="withEffect">
                                      <p:stCondLst>
                                        <p:cond delay="750"/>
                                      </p:stCondLst>
                                      <p:childTnLst>
                                        <p:set>
                                          <p:cBhvr>
                                            <p:cTn id="93"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4" restart="whenNotActive" fill="hold" evtFilter="cancelBubble" nodeType="interactiveSeq">
                    <p:stCondLst>
                      <p:cond evt="onClick" delay="0">
                        <p:tgtEl>
                          <p:spTgt spid="63"/>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fill="hold" nodeType="withEffect" p14:presetBounceEnd="9000">
                                      <p:stCondLst>
                                        <p:cond delay="0"/>
                                      </p:stCondLst>
                                      <p:childTnLst>
                                        <p:animMotion origin="layout" path="M -2.08333E-7 3.7037E-6 L 0.00078 0.72685 " pathEditMode="relative" rAng="0" ptsTypes="AA" p14:bounceEnd="9000">
                                          <p:cBhvr>
                                            <p:cTn id="98" dur="750" fill="hold"/>
                                            <p:tgtEl>
                                              <p:spTgt spid="67"/>
                                            </p:tgtEl>
                                            <p:attrNameLst>
                                              <p:attrName>ppt_x</p:attrName>
                                              <p:attrName>ppt_y</p:attrName>
                                            </p:attrNameLst>
                                          </p:cBhvr>
                                          <p:rCtr x="39" y="36343"/>
                                        </p:animMotion>
                                      </p:childTnLst>
                                    </p:cTn>
                                  </p:par>
                                  <p:par>
                                    <p:cTn id="99" presetID="1" presetClass="mediacall" presetSubtype="0" fill="hold" nodeType="withEffect">
                                      <p:stCondLst>
                                        <p:cond delay="0"/>
                                      </p:stCondLst>
                                      <p:childTnLst>
                                        <p:cmd type="call" cmd="playFrom(0.0)">
                                          <p:cBhvr>
                                            <p:cTn id="100" dur="2832" fill="hold"/>
                                            <p:tgtEl>
                                              <p:spTgt spid="71"/>
                                            </p:tgtEl>
                                          </p:cBhvr>
                                        </p:cmd>
                                      </p:childTnLst>
                                    </p:cTn>
                                  </p:par>
                                  <p:par>
                                    <p:cTn id="101" presetID="1" presetClass="exit" presetSubtype="0" fill="hold" nodeType="withEffect">
                                      <p:stCondLst>
                                        <p:cond delay="750"/>
                                      </p:stCondLst>
                                      <p:childTnLst>
                                        <p:set>
                                          <p:cBhvr>
                                            <p:cTn id="102" dur="1" fill="hold">
                                              <p:stCondLst>
                                                <p:cond delay="0"/>
                                              </p:stCondLst>
                                            </p:cTn>
                                            <p:tgtEl>
                                              <p:spTgt spid="63"/>
                                            </p:tgtEl>
                                            <p:attrNameLst>
                                              <p:attrName>style.visibility</p:attrName>
                                            </p:attrNameLst>
                                          </p:cBhvr>
                                          <p:to>
                                            <p:strVal val="hidden"/>
                                          </p:to>
                                        </p:set>
                                      </p:childTnLst>
                                    </p:cTn>
                                  </p:par>
                                  <p:par>
                                    <p:cTn id="103" presetID="1" presetClass="exit" presetSubtype="0" fill="hold" nodeType="withEffect">
                                      <p:stCondLst>
                                        <p:cond delay="800"/>
                                      </p:stCondLst>
                                      <p:childTnLst>
                                        <p:set>
                                          <p:cBhvr>
                                            <p:cTn id="104" dur="1" fill="hold">
                                              <p:stCondLst>
                                                <p:cond delay="0"/>
                                              </p:stCondLst>
                                            </p:cTn>
                                            <p:tgtEl>
                                              <p:spTgt spid="67"/>
                                            </p:tgtEl>
                                            <p:attrNameLst>
                                              <p:attrName>style.visibility</p:attrName>
                                            </p:attrNameLst>
                                          </p:cBhvr>
                                          <p:to>
                                            <p:strVal val="hidden"/>
                                          </p:to>
                                        </p:set>
                                      </p:childTnLst>
                                    </p:cTn>
                                  </p:par>
                                  <p:par>
                                    <p:cTn id="105" presetID="1" presetClass="entr" presetSubtype="0" fill="hold" nodeType="withEffect">
                                      <p:stCondLst>
                                        <p:cond delay="800"/>
                                      </p:stCondLst>
                                      <p:childTnLst>
                                        <p:set>
                                          <p:cBhvr>
                                            <p:cTn id="106" dur="1" fill="hold">
                                              <p:stCondLst>
                                                <p:cond delay="0"/>
                                              </p:stCondLst>
                                            </p:cTn>
                                            <p:tgtEl>
                                              <p:spTgt spid="66"/>
                                            </p:tgtEl>
                                            <p:attrNameLst>
                                              <p:attrName>style.visibility</p:attrName>
                                            </p:attrNameLst>
                                          </p:cBhvr>
                                          <p:to>
                                            <p:strVal val="visible"/>
                                          </p:to>
                                        </p:set>
                                      </p:childTnLst>
                                    </p:cTn>
                                  </p:par>
                                  <p:par>
                                    <p:cTn id="107" presetID="1" presetClass="exit" presetSubtype="0" fill="hold" nodeType="withEffect">
                                      <p:stCondLst>
                                        <p:cond delay="1050"/>
                                      </p:stCondLst>
                                      <p:childTnLst>
                                        <p:set>
                                          <p:cBhvr>
                                            <p:cTn id="108" dur="1" fill="hold">
                                              <p:stCondLst>
                                                <p:cond delay="0"/>
                                              </p:stCondLst>
                                            </p:cTn>
                                            <p:tgtEl>
                                              <p:spTgt spid="66"/>
                                            </p:tgtEl>
                                            <p:attrNameLst>
                                              <p:attrName>style.visibility</p:attrName>
                                            </p:attrNameLst>
                                          </p:cBhvr>
                                          <p:to>
                                            <p:strVal val="hidden"/>
                                          </p:to>
                                        </p:set>
                                      </p:childTnLst>
                                    </p:cTn>
                                  </p:par>
                                  <p:par>
                                    <p:cTn id="109" presetID="1" presetClass="entr" presetSubtype="0" fill="hold" nodeType="withEffect">
                                      <p:stCondLst>
                                        <p:cond delay="1050"/>
                                      </p:stCondLst>
                                      <p:childTnLst>
                                        <p:set>
                                          <p:cBhvr>
                                            <p:cTn id="110"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14:presetBounceEnd="9000">
                                      <p:stCondLst>
                                        <p:cond delay="0"/>
                                      </p:stCondLst>
                                      <p:childTnLst>
                                        <p:animMotion origin="layout" path="M -2.70833E-6 -0.0125 L 0.00078 0.71435 " pathEditMode="relative" rAng="0" ptsTypes="AA" p14:bounceEnd="9000">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18" dur="500" fill="hold"/>
                                            <p:tgtEl>
                                              <p:spTgt spid="65"/>
                                            </p:tgtEl>
                                            <p:attrNameLst>
                                              <p:attrName>ppt_x</p:attrName>
                                              <p:attrName>ppt_y</p:attrName>
                                            </p:attrNameLst>
                                          </p:cBhvr>
                                          <p:rCtr x="-4010" y="7315"/>
                                        </p:animMotion>
                                      </p:childTnLst>
                                    </p:cTn>
                                  </p:par>
                                  <p:par>
                                    <p:cTn id="119" presetID="1" presetClass="mediacall" presetSubtype="0" fill="hold" nodeType="withEffect">
                                      <p:stCondLst>
                                        <p:cond delay="0"/>
                                      </p:stCondLst>
                                      <p:childTnLst>
                                        <p:cmd type="call" cmd="playFrom(0.0)">
                                          <p:cBhvr>
                                            <p:cTn id="120" dur="504" fill="hold"/>
                                            <p:tgtEl>
                                              <p:spTgt spid="69"/>
                                            </p:tgtEl>
                                          </p:cBhvr>
                                        </p:cmd>
                                      </p:childTnLst>
                                    </p:cTn>
                                  </p:par>
                                  <p:par>
                                    <p:cTn id="121" presetID="1" presetClass="exit" presetSubtype="0" fill="hold" nodeType="withEffect">
                                      <p:stCondLst>
                                        <p:cond delay="0"/>
                                      </p:stCondLst>
                                      <p:childTnLst>
                                        <p:set>
                                          <p:cBhvr>
                                            <p:cTn id="122" dur="1" fill="hold">
                                              <p:stCondLst>
                                                <p:cond delay="0"/>
                                              </p:stCondLst>
                                            </p:cTn>
                                            <p:tgtEl>
                                              <p:spTgt spid="1028"/>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audio>
                  <p:cMediaNode vol="80000">
                    <p:cTn id="132" fill="hold" display="0">
                      <p:stCondLst>
                        <p:cond delay="indefinite"/>
                      </p:stCondLst>
                      <p:endCondLst>
                        <p:cond evt="onStopAudio" delay="0">
                          <p:tgtEl>
                            <p:sldTgt/>
                          </p:tgtEl>
                        </p:cond>
                      </p:endCondLst>
                    </p:cTn>
                    <p:tgtEl>
                      <p:spTgt spid="68"/>
                    </p:tgtEl>
                  </p:cMediaNode>
                </p:audio>
                <p:audio>
                  <p:cMediaNode vol="80000">
                    <p:cTn id="133" fill="hold" display="0">
                      <p:stCondLst>
                        <p:cond delay="indefinite"/>
                      </p:stCondLst>
                      <p:endCondLst>
                        <p:cond evt="onStopAudio" delay="0">
                          <p:tgtEl>
                            <p:sldTgt/>
                          </p:tgtEl>
                        </p:cond>
                      </p:endCondLst>
                    </p:cTn>
                    <p:tgtEl>
                      <p:spTgt spid="69"/>
                    </p:tgtEl>
                  </p:cMediaNode>
                </p:audio>
                <p:audio>
                  <p:cMediaNode vol="80000">
                    <p:cTn id="134" fill="hold" display="0">
                      <p:stCondLst>
                        <p:cond delay="indefinite"/>
                      </p:stCondLst>
                      <p:endCondLst>
                        <p:cond evt="onStopAudio" delay="0">
                          <p:tgtEl>
                            <p:sldTgt/>
                          </p:tgtEl>
                        </p:cond>
                      </p:endCondLst>
                    </p:cTn>
                    <p:tgtEl>
                      <p:spTgt spid="70"/>
                    </p:tgtEl>
                  </p:cMediaNode>
                </p:audio>
                <p:audio>
                  <p:cMediaNode vol="80000">
                    <p:cTn id="135"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7"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7"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7" name="cashreg.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17" name="cashreg.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22" presetClass="exit" presetSubtype="2" fill="hold" grpId="0" nodeType="clickEffect">
                                      <p:stCondLst>
                                        <p:cond delay="0"/>
                                      </p:stCondLst>
                                      <p:childTnLst>
                                        <p:animEffect transition="out" filter="wipe(right)">
                                          <p:cBhvr>
                                            <p:cTn id="74" dur="59000"/>
                                            <p:tgtEl>
                                              <p:spTgt spid="10"/>
                                            </p:tgtEl>
                                          </p:cBhvr>
                                        </p:animEffect>
                                        <p:set>
                                          <p:cBhvr>
                                            <p:cTn id="75" dur="1" fill="hold">
                                              <p:stCondLst>
                                                <p:cond delay="58999"/>
                                              </p:stCondLst>
                                            </p:cTn>
                                            <p:tgtEl>
                                              <p:spTgt spid="10"/>
                                            </p:tgtEl>
                                            <p:attrNameLst>
                                              <p:attrName>style.visibility</p:attrName>
                                            </p:attrNameLst>
                                          </p:cBhvr>
                                          <p:to>
                                            <p:strVal val="hidden"/>
                                          </p:to>
                                        </p:set>
                                      </p:childTnLst>
                                    </p:cTn>
                                  </p:par>
                                  <p:par>
                                    <p:cTn id="76" presetID="19" presetClass="emph" presetSubtype="0" fill="hold" grpId="1" nodeType="withEffect">
                                      <p:stCondLst>
                                        <p:cond delay="0"/>
                                      </p:stCondLst>
                                      <p:childTnLst>
                                        <p:animClr clrSpc="rgb" dir="cw">
                                          <p:cBhvr override="childStyle">
                                            <p:cTn id="77" dur="59000" fill="hold"/>
                                            <p:tgtEl>
                                              <p:spTgt spid="10"/>
                                            </p:tgtEl>
                                            <p:attrNameLst>
                                              <p:attrName>style.color</p:attrName>
                                            </p:attrNameLst>
                                          </p:cBhvr>
                                          <p:to>
                                            <a:srgbClr val="FF0000"/>
                                          </p:to>
                                        </p:animClr>
                                        <p:animClr clrSpc="rgb" dir="cw">
                                          <p:cBhvr>
                                            <p:cTn id="78" dur="59000" fill="hold"/>
                                            <p:tgtEl>
                                              <p:spTgt spid="10"/>
                                            </p:tgtEl>
                                            <p:attrNameLst>
                                              <p:attrName>fillcolor</p:attrName>
                                            </p:attrNameLst>
                                          </p:cBhvr>
                                          <p:to>
                                            <a:srgbClr val="FF0000"/>
                                          </p:to>
                                        </p:animClr>
                                        <p:set>
                                          <p:cBhvr>
                                            <p:cTn id="79" dur="59000" fill="hold"/>
                                            <p:tgtEl>
                                              <p:spTgt spid="10"/>
                                            </p:tgtEl>
                                            <p:attrNameLst>
                                              <p:attrName>fill.type</p:attrName>
                                            </p:attrNameLst>
                                          </p:cBhvr>
                                          <p:to>
                                            <p:strVal val="solid"/>
                                          </p:to>
                                        </p:set>
                                        <p:set>
                                          <p:cBhvr>
                                            <p:cTn id="80"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61"/>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fill="hold" nodeType="clickEffect">
                                      <p:stCondLst>
                                        <p:cond delay="0"/>
                                      </p:stCondLst>
                                      <p:childTnLst>
                                        <p:animMotion origin="layout" path="M 2.91667E-6 3.7037E-6 L 0.00078 0.72685 " pathEditMode="relative" rAng="0" ptsTypes="AA">
                                          <p:cBhvr>
                                            <p:cTn id="85" dur="750" fill="hold"/>
                                            <p:tgtEl>
                                              <p:spTgt spid="85"/>
                                            </p:tgtEl>
                                            <p:attrNameLst>
                                              <p:attrName>ppt_x</p:attrName>
                                              <p:attrName>ppt_y</p:attrName>
                                            </p:attrNameLst>
                                          </p:cBhvr>
                                          <p:rCtr x="39" y="36343"/>
                                        </p:animMotion>
                                      </p:childTnLst>
                                    </p:cTn>
                                  </p:par>
                                </p:childTnLst>
                              </p:cTn>
                            </p:par>
                            <p:par>
                              <p:cTn id="86" fill="hold">
                                <p:stCondLst>
                                  <p:cond delay="750"/>
                                </p:stCondLst>
                                <p:childTnLst>
                                  <p:par>
                                    <p:cTn id="87"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8" dur="500" fill="hold"/>
                                            <p:tgtEl>
                                              <p:spTgt spid="85"/>
                                            </p:tgtEl>
                                            <p:attrNameLst>
                                              <p:attrName>ppt_x</p:attrName>
                                              <p:attrName>ppt_y</p:attrName>
                                            </p:attrNameLst>
                                          </p:cBhvr>
                                          <p:rCtr x="-4010" y="7315"/>
                                        </p:animMotion>
                                      </p:childTnLst>
                                    </p:cTn>
                                  </p:par>
                                  <p:par>
                                    <p:cTn id="89" presetID="1" presetClass="mediacall" presetSubtype="0" fill="hold" nodeType="withEffect">
                                      <p:stCondLst>
                                        <p:cond delay="0"/>
                                      </p:stCondLst>
                                      <p:childTnLst>
                                        <p:cmd type="call" cmd="playFrom(0.0)">
                                          <p:cBhvr>
                                            <p:cTn id="90" dur="504" fill="hold"/>
                                            <p:tgtEl>
                                              <p:spTgt spid="68"/>
                                            </p:tgtEl>
                                          </p:cBhvr>
                                        </p:cmd>
                                      </p:childTnLst>
                                    </p:cTn>
                                  </p:par>
                                  <p:par>
                                    <p:cTn id="91" presetID="1" presetClass="exit" presetSubtype="0" fill="hold"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032"/>
                                            </p:tgtEl>
                                            <p:attrNameLst>
                                              <p:attrName>style.visibility</p:attrName>
                                            </p:attrNameLst>
                                          </p:cBhvr>
                                          <p:to>
                                            <p:strVal val="visible"/>
                                          </p:to>
                                        </p:set>
                                      </p:childTnLst>
                                    </p:cTn>
                                  </p:par>
                                  <p:par>
                                    <p:cTn id="98" presetID="1" presetClass="exit" presetSubtype="0" fill="hold" nodeType="withEffect">
                                      <p:stCondLst>
                                        <p:cond delay="750"/>
                                      </p:stCondLst>
                                      <p:childTnLst>
                                        <p:set>
                                          <p:cBhvr>
                                            <p:cTn id="99" dur="1" fill="hold">
                                              <p:stCondLst>
                                                <p:cond delay="0"/>
                                              </p:stCondLst>
                                            </p:cTn>
                                            <p:tgtEl>
                                              <p:spTgt spid="1032"/>
                                            </p:tgtEl>
                                            <p:attrNameLst>
                                              <p:attrName>style.visibility</p:attrName>
                                            </p:attrNameLst>
                                          </p:cBhvr>
                                          <p:to>
                                            <p:strVal val="hidden"/>
                                          </p:to>
                                        </p:set>
                                      </p:childTnLst>
                                    </p:cTn>
                                  </p:par>
                                  <p:par>
                                    <p:cTn id="100" presetID="1" presetClass="entr" presetSubtype="0" fill="hold" nodeType="withEffect">
                                      <p:stCondLst>
                                        <p:cond delay="750"/>
                                      </p:stCondLst>
                                      <p:childTnLst>
                                        <p:set>
                                          <p:cBhvr>
                                            <p:cTn id="101"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2" restart="whenNotActive" fill="hold" evtFilter="cancelBubble" nodeType="interactiveSeq">
                    <p:stCondLst>
                      <p:cond evt="onClick" delay="0">
                        <p:tgtEl>
                          <p:spTgt spid="63"/>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fill="hold" nodeType="withEffect">
                                      <p:stCondLst>
                                        <p:cond delay="0"/>
                                      </p:stCondLst>
                                      <p:childTnLst>
                                        <p:animMotion origin="layout" path="M 2.29167E-6 3.7037E-6 L 0.00078 0.72685 " pathEditMode="relative" rAng="0" ptsTypes="AA">
                                          <p:cBhvr>
                                            <p:cTn id="106" dur="750" fill="hold"/>
                                            <p:tgtEl>
                                              <p:spTgt spid="67"/>
                                            </p:tgtEl>
                                            <p:attrNameLst>
                                              <p:attrName>ppt_x</p:attrName>
                                              <p:attrName>ppt_y</p:attrName>
                                            </p:attrNameLst>
                                          </p:cBhvr>
                                          <p:rCtr x="39" y="36343"/>
                                        </p:animMotion>
                                      </p:childTnLst>
                                    </p:cTn>
                                  </p:par>
                                  <p:par>
                                    <p:cTn id="107" presetID="1" presetClass="mediacall" presetSubtype="0" fill="hold" nodeType="withEffect">
                                      <p:stCondLst>
                                        <p:cond delay="0"/>
                                      </p:stCondLst>
                                      <p:childTnLst>
                                        <p:cmd type="call" cmd="playFrom(0.0)">
                                          <p:cBhvr>
                                            <p:cTn id="108" dur="2832" fill="hold"/>
                                            <p:tgtEl>
                                              <p:spTgt spid="71"/>
                                            </p:tgtEl>
                                          </p:cBhvr>
                                        </p:cmd>
                                      </p:childTnLst>
                                    </p:cTn>
                                  </p:par>
                                  <p:par>
                                    <p:cTn id="109" presetID="1" presetClass="exit" presetSubtype="0" fill="hold" nodeType="withEffect">
                                      <p:stCondLst>
                                        <p:cond delay="750"/>
                                      </p:stCondLst>
                                      <p:childTnLst>
                                        <p:set>
                                          <p:cBhvr>
                                            <p:cTn id="110" dur="1" fill="hold">
                                              <p:stCondLst>
                                                <p:cond delay="0"/>
                                              </p:stCondLst>
                                            </p:cTn>
                                            <p:tgtEl>
                                              <p:spTgt spid="63"/>
                                            </p:tgtEl>
                                            <p:attrNameLst>
                                              <p:attrName>style.visibility</p:attrName>
                                            </p:attrNameLst>
                                          </p:cBhvr>
                                          <p:to>
                                            <p:strVal val="hidden"/>
                                          </p:to>
                                        </p:set>
                                      </p:childTnLst>
                                    </p:cTn>
                                  </p:par>
                                  <p:par>
                                    <p:cTn id="111" presetID="1" presetClass="exit" presetSubtype="0" fill="hold" nodeType="withEffect">
                                      <p:stCondLst>
                                        <p:cond delay="800"/>
                                      </p:stCondLst>
                                      <p:childTnLst>
                                        <p:set>
                                          <p:cBhvr>
                                            <p:cTn id="112" dur="1" fill="hold">
                                              <p:stCondLst>
                                                <p:cond delay="0"/>
                                              </p:stCondLst>
                                            </p:cTn>
                                            <p:tgtEl>
                                              <p:spTgt spid="67"/>
                                            </p:tgtEl>
                                            <p:attrNameLst>
                                              <p:attrName>style.visibility</p:attrName>
                                            </p:attrNameLst>
                                          </p:cBhvr>
                                          <p:to>
                                            <p:strVal val="hidden"/>
                                          </p:to>
                                        </p:set>
                                      </p:childTnLst>
                                    </p:cTn>
                                  </p:par>
                                  <p:par>
                                    <p:cTn id="113" presetID="1" presetClass="entr" presetSubtype="0" fill="hold" nodeType="withEffect">
                                      <p:stCondLst>
                                        <p:cond delay="80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xit" presetSubtype="0" fill="hold" nodeType="withEffect">
                                      <p:stCondLst>
                                        <p:cond delay="105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ntr" presetSubtype="0" fill="hold" nodeType="withEffect">
                                      <p:stCondLst>
                                        <p:cond delay="105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clickEffect">
                                      <p:stCondLst>
                                        <p:cond delay="0"/>
                                      </p:stCondLst>
                                      <p:childTnLst>
                                        <p:animMotion origin="layout" path="M -2.70833E-6 -0.0125 L 0.00078 0.71435 " pathEditMode="relative" rAng="0" ptsTypes="AA">
                                          <p:cBhvr>
                                            <p:cTn id="123" dur="750" fill="hold"/>
                                            <p:tgtEl>
                                              <p:spTgt spid="65"/>
                                            </p:tgtEl>
                                            <p:attrNameLst>
                                              <p:attrName>ppt_x</p:attrName>
                                              <p:attrName>ppt_y</p:attrName>
                                            </p:attrNameLst>
                                          </p:cBhvr>
                                          <p:rCtr x="39" y="36343"/>
                                        </p:animMotion>
                                      </p:childTnLst>
                                    </p:cTn>
                                  </p:par>
                                </p:childTnLst>
                              </p:cTn>
                            </p:par>
                            <p:par>
                              <p:cTn id="124" fill="hold">
                                <p:stCondLst>
                                  <p:cond delay="750"/>
                                </p:stCondLst>
                                <p:childTnLst>
                                  <p:par>
                                    <p:cTn id="125"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26" dur="500" fill="hold"/>
                                            <p:tgtEl>
                                              <p:spTgt spid="65"/>
                                            </p:tgtEl>
                                            <p:attrNameLst>
                                              <p:attrName>ppt_x</p:attrName>
                                              <p:attrName>ppt_y</p:attrName>
                                            </p:attrNameLst>
                                          </p:cBhvr>
                                          <p:rCtr x="-4010" y="7315"/>
                                        </p:animMotion>
                                      </p:childTnLst>
                                    </p:cTn>
                                  </p:par>
                                  <p:par>
                                    <p:cTn id="127" presetID="1" presetClass="mediacall" presetSubtype="0" fill="hold" nodeType="withEffect">
                                      <p:stCondLst>
                                        <p:cond delay="0"/>
                                      </p:stCondLst>
                                      <p:childTnLst>
                                        <p:cmd type="call" cmd="playFrom(0.0)">
                                          <p:cBhvr>
                                            <p:cTn id="128" dur="504" fill="hold"/>
                                            <p:tgtEl>
                                              <p:spTgt spid="69"/>
                                            </p:tgtEl>
                                          </p:cBhvr>
                                        </p:cmd>
                                      </p:childTnLst>
                                    </p:cTn>
                                  </p:par>
                                  <p:par>
                                    <p:cTn id="129" presetID="1" presetClass="exit" presetSubtype="0" fill="hold" nodeType="withEffect">
                                      <p:stCondLst>
                                        <p:cond delay="0"/>
                                      </p:stCondLst>
                                      <p:childTnLst>
                                        <p:set>
                                          <p:cBhvr>
                                            <p:cTn id="130" dur="1" fill="hold">
                                              <p:stCondLst>
                                                <p:cond delay="0"/>
                                              </p:stCondLst>
                                            </p:cTn>
                                            <p:tgtEl>
                                              <p:spTgt spid="1028"/>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childTnLst>
                                    </p:cTn>
                                  </p:par>
                                  <p:par>
                                    <p:cTn id="136" presetID="1" presetClass="exit" presetSubtype="0" fill="hold" nodeType="withEffect">
                                      <p:stCondLst>
                                        <p:cond delay="750"/>
                                      </p:stCondLst>
                                      <p:childTnLst>
                                        <p:set>
                                          <p:cBhvr>
                                            <p:cTn id="137" dur="1" fill="hold">
                                              <p:stCondLst>
                                                <p:cond delay="0"/>
                                              </p:stCondLst>
                                            </p:cTn>
                                            <p:tgtEl>
                                              <p:spTgt spid="64"/>
                                            </p:tgtEl>
                                            <p:attrNameLst>
                                              <p:attrName>style.visibility</p:attrName>
                                            </p:attrNameLst>
                                          </p:cBhvr>
                                          <p:to>
                                            <p:strVal val="hidden"/>
                                          </p:to>
                                        </p:set>
                                      </p:childTnLst>
                                    </p:cTn>
                                  </p:par>
                                  <p:par>
                                    <p:cTn id="138" presetID="1" presetClass="entr" presetSubtype="0" fill="hold" nodeType="withEffect">
                                      <p:stCondLst>
                                        <p:cond delay="750"/>
                                      </p:stCondLst>
                                      <p:childTnLst>
                                        <p:set>
                                          <p:cBhvr>
                                            <p:cTn id="13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0" restart="whenNotActive" fill="hold" evtFilter="cancelBubble" nodeType="interactiveSeq">
                    <p:stCondLst>
                      <p:cond evt="onClick" delay="0">
                        <p:tgtEl>
                          <p:spTgt spid="1025"/>
                        </p:tgtEl>
                      </p:cond>
                    </p:stCondLst>
                    <p:endSync evt="end" delay="0">
                      <p:rtn val="all"/>
                    </p:endSync>
                    <p:childTnLst>
                      <p:par>
                        <p:cTn id="141" fill="hold">
                          <p:stCondLst>
                            <p:cond delay="0"/>
                          </p:stCondLst>
                          <p:childTnLst>
                            <p:par>
                              <p:cTn id="142" fill="hold">
                                <p:stCondLst>
                                  <p:cond delay="0"/>
                                </p:stCondLst>
                                <p:childTnLst>
                                  <p:par>
                                    <p:cTn id="143" presetID="42" presetClass="path" presetSubtype="0" fill="hold" nodeType="withEffect">
                                      <p:stCondLst>
                                        <p:cond delay="0"/>
                                      </p:stCondLst>
                                      <p:childTnLst>
                                        <p:animMotion origin="layout" path="M -1.45833E-6 3.7037E-6 L 0.00078 0.72685 " pathEditMode="relative" rAng="0" ptsTypes="AA">
                                          <p:cBhvr>
                                            <p:cTn id="144" dur="750" fill="hold"/>
                                            <p:tgtEl>
                                              <p:spTgt spid="54"/>
                                            </p:tgtEl>
                                            <p:attrNameLst>
                                              <p:attrName>ppt_x</p:attrName>
                                              <p:attrName>ppt_y</p:attrName>
                                            </p:attrNameLst>
                                          </p:cBhvr>
                                          <p:rCtr x="39" y="36343"/>
                                        </p:animMotion>
                                      </p:childTnLst>
                                    </p:cTn>
                                  </p:par>
                                </p:childTnLst>
                              </p:cTn>
                            </p:par>
                            <p:par>
                              <p:cTn id="145" fill="hold">
                                <p:stCondLst>
                                  <p:cond delay="750"/>
                                </p:stCondLst>
                                <p:childTnLst>
                                  <p:par>
                                    <p:cTn id="146"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7" dur="500" fill="hold"/>
                                            <p:tgtEl>
                                              <p:spTgt spid="54"/>
                                            </p:tgtEl>
                                            <p:attrNameLst>
                                              <p:attrName>ppt_x</p:attrName>
                                              <p:attrName>ppt_y</p:attrName>
                                            </p:attrNameLst>
                                          </p:cBhvr>
                                          <p:rCtr x="-4010" y="7315"/>
                                        </p:animMotion>
                                      </p:childTnLst>
                                    </p:cTn>
                                  </p:par>
                                  <p:par>
                                    <p:cTn id="148" presetID="1" presetClass="exit" presetSubtype="0" fill="hold" nodeType="withEffect">
                                      <p:stCondLst>
                                        <p:cond delay="0"/>
                                      </p:stCondLst>
                                      <p:childTnLst>
                                        <p:set>
                                          <p:cBhvr>
                                            <p:cTn id="149" dur="1" fill="hold">
                                              <p:stCondLst>
                                                <p:cond delay="0"/>
                                              </p:stCondLst>
                                            </p:cTn>
                                            <p:tgtEl>
                                              <p:spTgt spid="1025"/>
                                            </p:tgtEl>
                                            <p:attrNameLst>
                                              <p:attrName>style.visibility</p:attrName>
                                            </p:attrNameLst>
                                          </p:cBhvr>
                                          <p:to>
                                            <p:strVal val="hidden"/>
                                          </p:to>
                                        </p:set>
                                      </p:childTnLst>
                                    </p:cTn>
                                  </p:par>
                                  <p:par>
                                    <p:cTn id="150" presetID="1" presetClass="mediacall" presetSubtype="0" fill="hold" nodeType="withEffect">
                                      <p:stCondLst>
                                        <p:cond delay="0"/>
                                      </p:stCondLst>
                                      <p:childTnLst>
                                        <p:cmd type="call" cmd="playFrom(0.0)">
                                          <p:cBhvr>
                                            <p:cTn id="151" dur="504" fill="hold"/>
                                            <p:tgtEl>
                                              <p:spTgt spid="70"/>
                                            </p:tgtEl>
                                          </p:cBhvr>
                                        </p:cmd>
                                      </p:childTnLst>
                                    </p:cTn>
                                  </p:par>
                                  <p:par>
                                    <p:cTn id="152" presetID="9" presetClass="exit" presetSubtype="0" fill="hold" grpId="1" nodeType="withEffect">
                                      <p:stCondLst>
                                        <p:cond delay="0"/>
                                      </p:stCondLst>
                                      <p:childTnLst>
                                        <p:animEffect transition="out" filter="dissolve">
                                          <p:cBhvr>
                                            <p:cTn id="153" dur="500"/>
                                            <p:tgtEl>
                                              <p:spTgt spid="72"/>
                                            </p:tgtEl>
                                          </p:cBhvr>
                                        </p:animEffect>
                                        <p:set>
                                          <p:cBhvr>
                                            <p:cTn id="154" dur="1" fill="hold">
                                              <p:stCondLst>
                                                <p:cond delay="499"/>
                                              </p:stCondLst>
                                            </p:cTn>
                                            <p:tgtEl>
                                              <p:spTgt spid="72"/>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nodeType="withEffect">
                                      <p:stCondLst>
                                        <p:cond delay="750"/>
                                      </p:stCondLst>
                                      <p:childTnLst>
                                        <p:set>
                                          <p:cBhvr>
                                            <p:cTn id="158" dur="1" fill="hold">
                                              <p:stCondLst>
                                                <p:cond delay="0"/>
                                              </p:stCondLst>
                                            </p:cTn>
                                            <p:tgtEl>
                                              <p:spTgt spid="53"/>
                                            </p:tgtEl>
                                            <p:attrNameLst>
                                              <p:attrName>style.visibility</p:attrName>
                                            </p:attrNameLst>
                                          </p:cBhvr>
                                          <p:to>
                                            <p:strVal val="hidden"/>
                                          </p:to>
                                        </p:set>
                                      </p:childTnLst>
                                    </p:cTn>
                                  </p:par>
                                  <p:par>
                                    <p:cTn id="159" presetID="1" presetClass="entr" presetSubtype="0" fill="hold" nodeType="withEffect">
                                      <p:stCondLst>
                                        <p:cond delay="750"/>
                                      </p:stCondLst>
                                      <p:childTnLst>
                                        <p:set>
                                          <p:cBhvr>
                                            <p:cTn id="16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1" fill="hold" display="0">
                      <p:stCondLst>
                        <p:cond delay="indefinite"/>
                      </p:stCondLst>
                      <p:endCondLst>
                        <p:cond evt="onStopAudio" delay="0">
                          <p:tgtEl>
                            <p:sldTgt/>
                          </p:tgtEl>
                        </p:cond>
                      </p:endCondLst>
                    </p:cTn>
                    <p:tgtEl>
                      <p:spTgt spid="68"/>
                    </p:tgtEl>
                  </p:cMediaNode>
                </p:audio>
                <p:audio>
                  <p:cMediaNode vol="80000">
                    <p:cTn id="162" fill="hold" display="0">
                      <p:stCondLst>
                        <p:cond delay="indefinite"/>
                      </p:stCondLst>
                      <p:endCondLst>
                        <p:cond evt="onStopAudio" delay="0">
                          <p:tgtEl>
                            <p:sldTgt/>
                          </p:tgtEl>
                        </p:cond>
                      </p:endCondLst>
                    </p:cTn>
                    <p:tgtEl>
                      <p:spTgt spid="69"/>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DAF6AD8-95EF-4EE1-8A6B-8401BE728F92}"/>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1" y="190501"/>
            <a:ext cx="10909300" cy="204673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7"/>
            <a:endParaRPr lang="en-US" dirty="0">
              <a:solidFill>
                <a:prstClr val="black"/>
              </a:solidFill>
              <a:latin typeface="Calibri" panose="020F0502020204030204"/>
              <a:sym typeface="Arial"/>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1"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1"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1" y="127000"/>
            <a:ext cx="974882" cy="523220"/>
          </a:xfrm>
          <a:prstGeom prst="rect">
            <a:avLst/>
          </a:prstGeom>
          <a:noFill/>
        </p:spPr>
        <p:txBody>
          <a:bodyPr wrap="non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sym typeface="Arial"/>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2" y="127000"/>
            <a:ext cx="782587" cy="523220"/>
          </a:xfrm>
          <a:prstGeom prst="rect">
            <a:avLst/>
          </a:prstGeom>
          <a:noFill/>
        </p:spPr>
        <p:txBody>
          <a:bodyPr wrap="non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sym typeface="Arial"/>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673271" y="865756"/>
            <a:ext cx="10574696" cy="1077218"/>
          </a:xfrm>
          <a:prstGeom prst="rect">
            <a:avLst/>
          </a:prstGeom>
          <a:noFill/>
        </p:spPr>
        <p:txBody>
          <a:bodyPr wrap="square" rtlCol="0">
            <a:spAutoFit/>
          </a:bodyPr>
          <a:lstStyle/>
          <a:p>
            <a:pPr algn="ctr" defTabSz="914377"/>
            <a:r>
              <a:rPr lang="en-US" sz="3200" b="1" dirty="0">
                <a:solidFill>
                  <a:srgbClr val="FF0000"/>
                </a:solidFill>
                <a:latin typeface="Times New Roman" panose="02020603050405020304" pitchFamily="18" charset="0"/>
                <a:cs typeface="Times New Roman" panose="02020603050405020304" pitchFamily="18" charset="0"/>
                <a:sym typeface="Arial"/>
              </a:rPr>
              <a:t>Câu 3</a:t>
            </a:r>
            <a:r>
              <a:rPr lang="en-US" sz="3200" b="1">
                <a:solidFill>
                  <a:srgbClr val="FF0000"/>
                </a:solidFill>
                <a:latin typeface="Times New Roman" panose="02020603050405020304" pitchFamily="18" charset="0"/>
                <a:cs typeface="Times New Roman" panose="02020603050405020304" pitchFamily="18" charset="0"/>
                <a:sym typeface="Arial"/>
              </a:rPr>
              <a:t>:  Xe ngựa, Ngựa thổ là phương tiện vận chuyển đi lại truyền thống của dân tộc thiểu số các tình vùng nào? </a:t>
            </a:r>
            <a:endParaRPr lang="en-US" sz="32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684941" y="3517568"/>
            <a:ext cx="1801904" cy="1219533"/>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a:solidFill>
                  <a:prstClr val="white"/>
                </a:solidFill>
                <a:latin typeface="Times New Roman" panose="02020603050405020304" pitchFamily="18" charset="0"/>
                <a:cs typeface="Times New Roman" panose="02020603050405020304" pitchFamily="18" charset="0"/>
                <a:sym typeface="Arial"/>
              </a:rPr>
              <a:t>Nam</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8943588" y="3450191"/>
            <a:ext cx="1801904" cy="1219533"/>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a:solidFill>
                  <a:prstClr val="white"/>
                </a:solidFill>
                <a:latin typeface="Times New Roman" panose="02020603050405020304" pitchFamily="18" charset="0"/>
                <a:cs typeface="Times New Roman" panose="02020603050405020304" pitchFamily="18" charset="0"/>
                <a:sym typeface="Arial"/>
              </a:rPr>
              <a:t>Bắc</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810961" y="239184"/>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362353" y="239184"/>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913745" y="239184"/>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65137" y="239184"/>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16526" y="239184"/>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9" y="4811273"/>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5345718" y="4912873"/>
            <a:ext cx="1498905" cy="2019300"/>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1">
            <a:extLst>
              <a:ext uri="{28A0092B-C50C-407E-A947-70E740481C1C}">
                <a14:useLocalDpi xmlns:a14="http://schemas.microsoft.com/office/drawing/2010/main" val="0"/>
              </a:ext>
            </a:extLst>
          </a:blip>
          <a:srcRect t="6486" r="58891"/>
          <a:stretch/>
        </p:blipFill>
        <p:spPr>
          <a:xfrm>
            <a:off x="8877263" y="4943693"/>
            <a:ext cx="1495463" cy="1914308"/>
          </a:xfrm>
          <a:prstGeom prst="rect">
            <a:avLst/>
          </a:prstGeom>
        </p:spPr>
      </p:pic>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5315012" y="3591740"/>
            <a:ext cx="1801904" cy="1219533"/>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a:solidFill>
                  <a:prstClr val="white"/>
                </a:solidFill>
                <a:latin typeface="Times New Roman" panose="02020603050405020304" pitchFamily="18" charset="0"/>
                <a:cs typeface="Times New Roman" panose="02020603050405020304" pitchFamily="18" charset="0"/>
                <a:sym typeface="Arial"/>
              </a:rPr>
              <a:t>Trung</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717571" y="5681783"/>
            <a:ext cx="1492355"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2">
            <a:extLst>
              <a:ext uri="{28A0092B-C50C-407E-A947-70E740481C1C}">
                <a14:useLocalDpi xmlns:a14="http://schemas.microsoft.com/office/drawing/2010/main" val="0"/>
              </a:ext>
            </a:extLst>
          </a:blip>
          <a:srcRect l="16470" t="17916" r="33119" b="22917"/>
          <a:stretch/>
        </p:blipFill>
        <p:spPr>
          <a:xfrm>
            <a:off x="1477071" y="5301620"/>
            <a:ext cx="2009775" cy="1327387"/>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343602" y="-395817"/>
            <a:ext cx="299503"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5380098" y="5787569"/>
            <a:ext cx="1492355"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2">
            <a:extLst>
              <a:ext uri="{28A0092B-C50C-407E-A947-70E740481C1C}">
                <a14:useLocalDpi xmlns:a14="http://schemas.microsoft.com/office/drawing/2010/main" val="0"/>
              </a:ext>
            </a:extLst>
          </a:blip>
          <a:srcRect l="16470" t="17916" r="33119" b="22917"/>
          <a:stretch/>
        </p:blipFill>
        <p:spPr>
          <a:xfrm>
            <a:off x="5119556" y="5402655"/>
            <a:ext cx="2009775" cy="1327387"/>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987076" y="-321645"/>
            <a:ext cx="299503"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4">
            <a:extLst>
              <a:ext uri="{28A0092B-C50C-407E-A947-70E740481C1C}">
                <a14:useLocalDpi xmlns:a14="http://schemas.microsoft.com/office/drawing/2010/main" val="0"/>
              </a:ext>
            </a:extLst>
          </a:blip>
          <a:srcRect l="22424" t="9020" r="61100" b="13659"/>
          <a:stretch/>
        </p:blipFill>
        <p:spPr>
          <a:xfrm>
            <a:off x="9310757" y="4933275"/>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570182" y="-395817"/>
            <a:ext cx="299503"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5">
            <a:extLst>
              <a:ext uri="{28A0092B-C50C-407E-A947-70E740481C1C}">
                <a14:useLocalDpi xmlns:a14="http://schemas.microsoft.com/office/drawing/2010/main" val="0"/>
              </a:ext>
            </a:extLst>
          </a:blip>
          <a:srcRect l="12679" t="-52" r="49613" b="3350"/>
          <a:stretch/>
        </p:blipFill>
        <p:spPr>
          <a:xfrm>
            <a:off x="9253616" y="4964735"/>
            <a:ext cx="1244339"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43445057-2D31-4F29-A4B7-BFD1D7F1DF4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AADF4C02-CBAE-41EF-9676-6897F7BD557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D9AD0240-A25E-4398-A3C6-E754EDFCCC5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2B4016DB-E42B-444C-B3BA-3782490403E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76300" y="3327400"/>
            <a:ext cx="406400" cy="406400"/>
          </a:xfrm>
          <a:prstGeom prst="rect">
            <a:avLst/>
          </a:prstGeom>
        </p:spPr>
      </p:pic>
    </p:spTree>
    <p:extLst>
      <p:ext uri="{BB962C8B-B14F-4D97-AF65-F5344CB8AC3E}">
        <p14:creationId xmlns:p14="http://schemas.microsoft.com/office/powerpoint/2010/main" val="2271704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17" presetClass="entr" presetSubtype="10" fill="hold" grpId="0" nodeType="withEffect">
                                      <p:stCondLst>
                                        <p:cond delay="1500"/>
                                      </p:stCondLst>
                                      <p:iterate type="lt">
                                        <p:tmPct val="5000"/>
                                      </p:iterate>
                                      <p:childTnLst>
                                        <p:set>
                                          <p:cBhvr>
                                            <p:cTn id="25" dur="1" fill="hold">
                                              <p:stCondLst>
                                                <p:cond delay="0"/>
                                              </p:stCondLst>
                                            </p:cTn>
                                            <p:tgtEl>
                                              <p:spTgt spid="18"/>
                                            </p:tgtEl>
                                            <p:attrNameLst>
                                              <p:attrName>style.visibility</p:attrName>
                                            </p:attrNameLst>
                                          </p:cBhvr>
                                          <p:to>
                                            <p:strVal val="visible"/>
                                          </p:to>
                                        </p:set>
                                        <p:anim calcmode="lin" valueType="num">
                                          <p:cBhvr>
                                            <p:cTn id="26" dur="250" fill="hold"/>
                                            <p:tgtEl>
                                              <p:spTgt spid="18"/>
                                            </p:tgtEl>
                                            <p:attrNameLst>
                                              <p:attrName>ppt_w</p:attrName>
                                            </p:attrNameLst>
                                          </p:cBhvr>
                                          <p:tavLst>
                                            <p:tav tm="0">
                                              <p:val>
                                                <p:fltVal val="0"/>
                                              </p:val>
                                            </p:tav>
                                            <p:tav tm="100000">
                                              <p:val>
                                                <p:strVal val="#ppt_w"/>
                                              </p:val>
                                            </p:tav>
                                          </p:tavLst>
                                        </p:anim>
                                        <p:anim calcmode="lin" valueType="num">
                                          <p:cBhvr>
                                            <p:cTn id="27" dur="250" fill="hold"/>
                                            <p:tgtEl>
                                              <p:spTgt spid="18"/>
                                            </p:tgtEl>
                                            <p:attrNameLst>
                                              <p:attrName>ppt_h</p:attrName>
                                            </p:attrNameLst>
                                          </p:cBhvr>
                                          <p:tavLst>
                                            <p:tav tm="0">
                                              <p:val>
                                                <p:strVal val="#ppt_h"/>
                                              </p:val>
                                            </p:tav>
                                            <p:tav tm="100000">
                                              <p:val>
                                                <p:strVal val="#ppt_h"/>
                                              </p:val>
                                            </p:tav>
                                          </p:tavLst>
                                        </p:anim>
                                      </p:childTnLst>
                                    </p:cTn>
                                  </p:par>
                                  <p:par>
                                    <p:cTn id="28" presetID="42" presetClass="entr" presetSubtype="0" fill="hold" grpId="0" nodeType="withEffect">
                                      <p:stCondLst>
                                        <p:cond delay="225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anim calcmode="lin" valueType="num">
                                          <p:cBhvr>
                                            <p:cTn id="41" dur="500" fill="hold"/>
                                            <p:tgtEl>
                                              <p:spTgt spid="73"/>
                                            </p:tgtEl>
                                            <p:attrNameLst>
                                              <p:attrName>ppt_x</p:attrName>
                                            </p:attrNameLst>
                                          </p:cBhvr>
                                          <p:tavLst>
                                            <p:tav tm="0">
                                              <p:val>
                                                <p:strVal val="#ppt_x"/>
                                              </p:val>
                                            </p:tav>
                                            <p:tav tm="100000">
                                              <p:val>
                                                <p:strVal val="#ppt_x"/>
                                              </p:val>
                                            </p:tav>
                                          </p:tavLst>
                                        </p:anim>
                                        <p:anim calcmode="lin" valueType="num">
                                          <p:cBhvr>
                                            <p:cTn id="42" dur="500" fill="hold"/>
                                            <p:tgtEl>
                                              <p:spTgt spid="73"/>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504"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cashreg.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22" presetClass="exit" presetSubtype="2" fill="hold" grpId="0" nodeType="clickEffect">
                                      <p:stCondLst>
                                        <p:cond delay="0"/>
                                      </p:stCondLst>
                                      <p:childTnLst>
                                        <p:animEffect transition="out" filter="wipe(right)">
                                          <p:cBhvr>
                                            <p:cTn id="62" dur="59000"/>
                                            <p:tgtEl>
                                              <p:spTgt spid="10"/>
                                            </p:tgtEl>
                                          </p:cBhvr>
                                        </p:animEffect>
                                        <p:set>
                                          <p:cBhvr>
                                            <p:cTn id="63" dur="1" fill="hold">
                                              <p:stCondLst>
                                                <p:cond delay="58999"/>
                                              </p:stCondLst>
                                            </p:cTn>
                                            <p:tgtEl>
                                              <p:spTgt spid="10"/>
                                            </p:tgtEl>
                                            <p:attrNameLst>
                                              <p:attrName>style.visibility</p:attrName>
                                            </p:attrNameLst>
                                          </p:cBhvr>
                                          <p:to>
                                            <p:strVal val="hidden"/>
                                          </p:to>
                                        </p:set>
                                      </p:childTnLst>
                                    </p:cTn>
                                  </p:par>
                                  <p:par>
                                    <p:cTn id="64" presetID="19" presetClass="emph" presetSubtype="0" fill="hold" grpId="1" nodeType="withEffect">
                                      <p:stCondLst>
                                        <p:cond delay="0"/>
                                      </p:stCondLst>
                                      <p:childTnLst>
                                        <p:animClr clrSpc="rgb" dir="cw">
                                          <p:cBhvr override="childStyle">
                                            <p:cTn id="65" dur="59000" fill="hold"/>
                                            <p:tgtEl>
                                              <p:spTgt spid="10"/>
                                            </p:tgtEl>
                                            <p:attrNameLst>
                                              <p:attrName>style.color</p:attrName>
                                            </p:attrNameLst>
                                          </p:cBhvr>
                                          <p:to>
                                            <a:srgbClr val="FF0000"/>
                                          </p:to>
                                        </p:animClr>
                                        <p:animClr clrSpc="rgb" dir="cw">
                                          <p:cBhvr>
                                            <p:cTn id="66" dur="59000" fill="hold"/>
                                            <p:tgtEl>
                                              <p:spTgt spid="10"/>
                                            </p:tgtEl>
                                            <p:attrNameLst>
                                              <p:attrName>fillcolor</p:attrName>
                                            </p:attrNameLst>
                                          </p:cBhvr>
                                          <p:to>
                                            <a:srgbClr val="FF0000"/>
                                          </p:to>
                                        </p:animClr>
                                        <p:set>
                                          <p:cBhvr>
                                            <p:cTn id="67" dur="59000" fill="hold"/>
                                            <p:tgtEl>
                                              <p:spTgt spid="10"/>
                                            </p:tgtEl>
                                            <p:attrNameLst>
                                              <p:attrName>fill.type</p:attrName>
                                            </p:attrNameLst>
                                          </p:cBhvr>
                                          <p:to>
                                            <p:strVal val="solid"/>
                                          </p:to>
                                        </p:set>
                                        <p:set>
                                          <p:cBhvr>
                                            <p:cTn id="68"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61"/>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fill="hold" nodeType="clickEffect" p14:presetBounceEnd="9000">
                                      <p:stCondLst>
                                        <p:cond delay="0"/>
                                      </p:stCondLst>
                                      <p:childTnLst>
                                        <p:animMotion origin="layout" path="M 2.91667E-6 3.7037E-6 L 0.00078 0.72685 " pathEditMode="relative" rAng="0" ptsTypes="AA" p14:bounceEnd="9000">
                                          <p:cBhvr>
                                            <p:cTn id="73" dur="750" fill="hold"/>
                                            <p:tgtEl>
                                              <p:spTgt spid="85"/>
                                            </p:tgtEl>
                                            <p:attrNameLst>
                                              <p:attrName>ppt_x</p:attrName>
                                              <p:attrName>ppt_y</p:attrName>
                                            </p:attrNameLst>
                                          </p:cBhvr>
                                          <p:rCtr x="39" y="36343"/>
                                        </p:animMotion>
                                      </p:childTnLst>
                                    </p:cTn>
                                  </p:par>
                                </p:childTnLst>
                              </p:cTn>
                            </p:par>
                            <p:par>
                              <p:cTn id="74" fill="hold">
                                <p:stCondLst>
                                  <p:cond delay="750"/>
                                </p:stCondLst>
                                <p:childTnLst>
                                  <p:par>
                                    <p:cTn id="75"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76" dur="500" fill="hold"/>
                                            <p:tgtEl>
                                              <p:spTgt spid="85"/>
                                            </p:tgtEl>
                                            <p:attrNameLst>
                                              <p:attrName>ppt_x</p:attrName>
                                              <p:attrName>ppt_y</p:attrName>
                                            </p:attrNameLst>
                                          </p:cBhvr>
                                          <p:rCtr x="-4010" y="7315"/>
                                        </p:animMotion>
                                      </p:childTnLst>
                                    </p:cTn>
                                  </p:par>
                                  <p:par>
                                    <p:cTn id="77" presetID="1" presetClass="mediacall" presetSubtype="0" fill="hold" nodeType="withEffect">
                                      <p:stCondLst>
                                        <p:cond delay="0"/>
                                      </p:stCondLst>
                                      <p:childTnLst>
                                        <p:cmd type="call" cmd="playFrom(0.0)">
                                          <p:cBhvr>
                                            <p:cTn id="78" dur="504" fill="hold"/>
                                            <p:tgtEl>
                                              <p:spTgt spid="68"/>
                                            </p:tgtEl>
                                          </p:cBhvr>
                                        </p:cmd>
                                      </p:childTnLst>
                                    </p:cTn>
                                  </p:par>
                                  <p:par>
                                    <p:cTn id="79" presetID="1" presetClass="exit" presetSubtype="0" fill="hold" nodeType="withEffect">
                                      <p:stCondLst>
                                        <p:cond delay="0"/>
                                      </p:stCondLst>
                                      <p:childTnLst>
                                        <p:set>
                                          <p:cBhvr>
                                            <p:cTn id="80" dur="1" fill="hold">
                                              <p:stCondLst>
                                                <p:cond delay="0"/>
                                              </p:stCondLst>
                                            </p:cTn>
                                            <p:tgtEl>
                                              <p:spTgt spid="61"/>
                                            </p:tgtEl>
                                            <p:attrNameLst>
                                              <p:attrName>style.visibility</p:attrName>
                                            </p:attrNameLst>
                                          </p:cBhvr>
                                          <p:to>
                                            <p:strVal val="hidden"/>
                                          </p:to>
                                        </p:set>
                                      </p:childTnLst>
                                    </p:cTn>
                                  </p:par>
                                  <p:par>
                                    <p:cTn id="81" presetID="9" presetClass="exit" presetSubtype="0" fill="hold" grpId="1" nodeType="withEffect">
                                      <p:stCondLst>
                                        <p:cond delay="0"/>
                                      </p:stCondLst>
                                      <p:childTnLst>
                                        <p:animEffect transition="out" filter="dissolv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032"/>
                                            </p:tgtEl>
                                            <p:attrNameLst>
                                              <p:attrName>style.visibility</p:attrName>
                                            </p:attrNameLst>
                                          </p:cBhvr>
                                          <p:to>
                                            <p:strVal val="visible"/>
                                          </p:to>
                                        </p:set>
                                      </p:childTnLst>
                                    </p:cTn>
                                  </p:par>
                                  <p:par>
                                    <p:cTn id="86" presetID="1" presetClass="exit" presetSubtype="0" fill="hold" nodeType="withEffect">
                                      <p:stCondLst>
                                        <p:cond delay="750"/>
                                      </p:stCondLst>
                                      <p:childTnLst>
                                        <p:set>
                                          <p:cBhvr>
                                            <p:cTn id="87" dur="1" fill="hold">
                                              <p:stCondLst>
                                                <p:cond delay="0"/>
                                              </p:stCondLst>
                                            </p:cTn>
                                            <p:tgtEl>
                                              <p:spTgt spid="1032"/>
                                            </p:tgtEl>
                                            <p:attrNameLst>
                                              <p:attrName>style.visibility</p:attrName>
                                            </p:attrNameLst>
                                          </p:cBhvr>
                                          <p:to>
                                            <p:strVal val="hidden"/>
                                          </p:to>
                                        </p:set>
                                      </p:childTnLst>
                                    </p:cTn>
                                  </p:par>
                                  <p:par>
                                    <p:cTn id="88" presetID="1" presetClass="entr" presetSubtype="0" fill="hold" nodeType="withEffect">
                                      <p:stCondLst>
                                        <p:cond delay="750"/>
                                      </p:stCondLst>
                                      <p:childTnLst>
                                        <p:set>
                                          <p:cBhvr>
                                            <p:cTn id="89"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14:presetBounceEnd="9000">
                                      <p:stCondLst>
                                        <p:cond delay="0"/>
                                      </p:stCondLst>
                                      <p:childTnLst>
                                        <p:animMotion origin="layout" path="M 4.79167E-6 -0.0125 L 0.00078 0.71436 " pathEditMode="relative" rAng="0" ptsTypes="AA" p14:bounceEnd="9000">
                                          <p:cBhvr>
                                            <p:cTn id="94" dur="750" fill="hold"/>
                                            <p:tgtEl>
                                              <p:spTgt spid="6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14:presetBounceEnd="76000">
                                      <p:stCondLst>
                                        <p:cond delay="0"/>
                                      </p:stCondLst>
                                      <p:childTnLst>
                                        <p:animMotion origin="layout" path="M 0.00065 0.72176 L 0.00065 0.722 C 0.00208 0.71436 0.00507 0.70718 0.00481 0.69954 C 0.00481 0.69792 -0.00287 0.67454 -0.00456 0.67176 C -0.0056 0.66968 -0.0073 0.66922 -0.00873 0.66806 C -0.01498 0.66922 -0.02123 0.66945 -0.02748 0.67176 C -0.03047 0.67269 -0.0375 0.68172 -0.03998 0.68473 C -0.04128 0.68843 -0.04232 0.6926 -0.04402 0.69584 C -0.04714 0.70139 -0.05092 0.70602 -0.05339 0.7125 L -0.06381 0.73843 C -0.06693 0.7544 -0.06185 0.72917 -0.06797 0.75325 C -0.06888 0.75672 -0.06941 0.76065 -0.07006 0.76436 C -0.0724 0.77524 -0.07396 0.78079 -0.07527 0.79213 C -0.08112 0.84005 -0.07657 0.80417 -0.07943 0.84028 C -0.08034 0.85139 -0.08152 0.8625 -0.08256 0.87362 C -0.08386 0.91042 -0.0836 0.89445 -0.0836 0.92176 L -0.0836 0.922 " pathEditMode="relative" rAng="0" ptsTypes="AAAAAAAAAAAAAAAAA" p14:bounceEnd="76000">
                                          <p:cBhvr>
                                            <p:cTn id="97" dur="500" fill="hold"/>
                                            <p:tgtEl>
                                              <p:spTgt spid="6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9"/>
                                            </p:tgtEl>
                                          </p:cBhvr>
                                        </p:cmd>
                                      </p:childTnLst>
                                    </p:cTn>
                                  </p:par>
                                  <p:par>
                                    <p:cTn id="102" presetID="9" presetClass="exit" presetSubtype="0" fill="hold" grpId="1" nodeType="withEffect">
                                      <p:stCondLst>
                                        <p:cond delay="0"/>
                                      </p:stCondLst>
                                      <p:childTnLst>
                                        <p:animEffect transition="out" filter="dissolve">
                                          <p:cBhvr>
                                            <p:cTn id="103" dur="500"/>
                                            <p:tgtEl>
                                              <p:spTgt spid="73"/>
                                            </p:tgtEl>
                                          </p:cBhvr>
                                        </p:animEffect>
                                        <p:set>
                                          <p:cBhvr>
                                            <p:cTn id="104" dur="1" fill="hold">
                                              <p:stCondLst>
                                                <p:cond delay="499"/>
                                              </p:stCondLst>
                                            </p:cTn>
                                            <p:tgtEl>
                                              <p:spTgt spid="73"/>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64"/>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withEffect" p14:presetBounceEnd="9000">
                                      <p:stCondLst>
                                        <p:cond delay="0"/>
                                      </p:stCondLst>
                                      <p:childTnLst>
                                        <p:animMotion origin="layout" path="M 4.58333E-6 3.7037E-6 L 0.00078 0.72685 " pathEditMode="relative" rAng="0" ptsTypes="AA" p14:bounceEnd="9000">
                                          <p:cBhvr>
                                            <p:cTn id="115" dur="750" fill="hold"/>
                                            <p:tgtEl>
                                              <p:spTgt spid="67"/>
                                            </p:tgtEl>
                                            <p:attrNameLst>
                                              <p:attrName>ppt_x</p:attrName>
                                              <p:attrName>ppt_y</p:attrName>
                                            </p:attrNameLst>
                                          </p:cBhvr>
                                          <p:rCtr x="39" y="36343"/>
                                        </p:animMotion>
                                      </p:childTnLst>
                                    </p:cTn>
                                  </p:par>
                                  <p:par>
                                    <p:cTn id="116" presetID="1" presetClass="mediacall" presetSubtype="0" fill="hold" nodeType="withEffect">
                                      <p:stCondLst>
                                        <p:cond delay="0"/>
                                      </p:stCondLst>
                                      <p:childTnLst>
                                        <p:cmd type="call" cmd="playFrom(0.0)">
                                          <p:cBhvr>
                                            <p:cTn id="117" dur="2832" fill="hold"/>
                                            <p:tgtEl>
                                              <p:spTgt spid="71"/>
                                            </p:tgtEl>
                                          </p:cBhvr>
                                        </p:cmd>
                                      </p:childTnLst>
                                    </p:cTn>
                                  </p:par>
                                  <p:par>
                                    <p:cTn id="118" presetID="1" presetClass="exit" presetSubtype="0" fill="hold" nodeType="withEffect">
                                      <p:stCondLst>
                                        <p:cond delay="750"/>
                                      </p:stCondLst>
                                      <p:childTnLst>
                                        <p:set>
                                          <p:cBhvr>
                                            <p:cTn id="119" dur="1" fill="hold">
                                              <p:stCondLst>
                                                <p:cond delay="0"/>
                                              </p:stCondLst>
                                            </p:cTn>
                                            <p:tgtEl>
                                              <p:spTgt spid="1028"/>
                                            </p:tgtEl>
                                            <p:attrNameLst>
                                              <p:attrName>style.visibility</p:attrName>
                                            </p:attrNameLst>
                                          </p:cBhvr>
                                          <p:to>
                                            <p:strVal val="hidden"/>
                                          </p:to>
                                        </p:set>
                                      </p:childTnLst>
                                    </p:cTn>
                                  </p:par>
                                  <p:par>
                                    <p:cTn id="120" presetID="1" presetClass="exit" presetSubtype="0" fill="hold" nodeType="withEffect">
                                      <p:stCondLst>
                                        <p:cond delay="800"/>
                                      </p:stCondLst>
                                      <p:childTnLst>
                                        <p:set>
                                          <p:cBhvr>
                                            <p:cTn id="121" dur="1" fill="hold">
                                              <p:stCondLst>
                                                <p:cond delay="0"/>
                                              </p:stCondLst>
                                            </p:cTn>
                                            <p:tgtEl>
                                              <p:spTgt spid="67"/>
                                            </p:tgtEl>
                                            <p:attrNameLst>
                                              <p:attrName>style.visibility</p:attrName>
                                            </p:attrNameLst>
                                          </p:cBhvr>
                                          <p:to>
                                            <p:strVal val="hidden"/>
                                          </p:to>
                                        </p:set>
                                      </p:childTnLst>
                                    </p:cTn>
                                  </p:par>
                                  <p:par>
                                    <p:cTn id="122" presetID="1" presetClass="entr" presetSubtype="0" fill="hold" nodeType="withEffect">
                                      <p:stCondLst>
                                        <p:cond delay="800"/>
                                      </p:stCondLst>
                                      <p:childTnLst>
                                        <p:set>
                                          <p:cBhvr>
                                            <p:cTn id="123" dur="1" fill="hold">
                                              <p:stCondLst>
                                                <p:cond delay="0"/>
                                              </p:stCondLst>
                                            </p:cTn>
                                            <p:tgtEl>
                                              <p:spTgt spid="66"/>
                                            </p:tgtEl>
                                            <p:attrNameLst>
                                              <p:attrName>style.visibility</p:attrName>
                                            </p:attrNameLst>
                                          </p:cBhvr>
                                          <p:to>
                                            <p:strVal val="visible"/>
                                          </p:to>
                                        </p:set>
                                      </p:childTnLst>
                                    </p:cTn>
                                  </p:par>
                                  <p:par>
                                    <p:cTn id="124" presetID="1" presetClass="exit" presetSubtype="0" fill="hold" nodeType="withEffect">
                                      <p:stCondLst>
                                        <p:cond delay="1050"/>
                                      </p:stCondLst>
                                      <p:childTnLst>
                                        <p:set>
                                          <p:cBhvr>
                                            <p:cTn id="125" dur="1" fill="hold">
                                              <p:stCondLst>
                                                <p:cond delay="0"/>
                                              </p:stCondLst>
                                            </p:cTn>
                                            <p:tgtEl>
                                              <p:spTgt spid="66"/>
                                            </p:tgtEl>
                                            <p:attrNameLst>
                                              <p:attrName>style.visibility</p:attrName>
                                            </p:attrNameLst>
                                          </p:cBhvr>
                                          <p:to>
                                            <p:strVal val="hidden"/>
                                          </p:to>
                                        </p:set>
                                      </p:childTnLst>
                                    </p:cTn>
                                  </p:par>
                                  <p:par>
                                    <p:cTn id="126" presetID="1" presetClass="entr" presetSubtype="0" fill="hold" nodeType="withEffect">
                                      <p:stCondLst>
                                        <p:cond delay="1050"/>
                                      </p:stCondLst>
                                      <p:childTnLst>
                                        <p:set>
                                          <p:cBhvr>
                                            <p:cTn id="12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audio>
                  <p:cMediaNode vol="80000">
                    <p:cTn id="128" fill="hold" display="0">
                      <p:stCondLst>
                        <p:cond delay="indefinite"/>
                      </p:stCondLst>
                      <p:endCondLst>
                        <p:cond evt="onStopAudio" delay="0">
                          <p:tgtEl>
                            <p:sldTgt/>
                          </p:tgtEl>
                        </p:cond>
                      </p:endCondLst>
                    </p:cTn>
                    <p:tgtEl>
                      <p:spTgt spid="68"/>
                    </p:tgtEl>
                  </p:cMediaNode>
                </p:audio>
                <p:audio>
                  <p:cMediaNode vol="80000">
                    <p:cTn id="129" fill="hold" display="0">
                      <p:stCondLst>
                        <p:cond delay="indefinite"/>
                      </p:stCondLst>
                      <p:endCondLst>
                        <p:cond evt="onStopAudio" delay="0">
                          <p:tgtEl>
                            <p:sldTgt/>
                          </p:tgtEl>
                        </p:cond>
                      </p:endCondLst>
                    </p:cTn>
                    <p:tgtEl>
                      <p:spTgt spid="69"/>
                    </p:tgtEl>
                  </p:cMediaNode>
                </p:audio>
                <p:audio>
                  <p:cMediaNode vol="80000">
                    <p:cTn id="130" fill="hold" display="0">
                      <p:stCondLst>
                        <p:cond delay="indefinite"/>
                      </p:stCondLst>
                      <p:endCondLst>
                        <p:cond evt="onStopAudio" delay="0">
                          <p:tgtEl>
                            <p:sldTgt/>
                          </p:tgtEl>
                        </p:cond>
                      </p:endCondLst>
                    </p:cTn>
                    <p:tgtEl>
                      <p:spTgt spid="70"/>
                    </p:tgtEl>
                  </p:cMediaNode>
                </p:audio>
                <p:audio>
                  <p:cMediaNode vol="80000">
                    <p:cTn id="131"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7"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7"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7" name="cashreg.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2" presetClass="exit" presetSubtype="2" fill="hold" grpId="0" nodeType="clickEffect">
                                      <p:stCondLst>
                                        <p:cond delay="0"/>
                                      </p:stCondLst>
                                      <p:childTnLst>
                                        <p:animEffect transition="out" filter="wipe(right)">
                                          <p:cBhvr>
                                            <p:cTn id="70" dur="59000"/>
                                            <p:tgtEl>
                                              <p:spTgt spid="10"/>
                                            </p:tgtEl>
                                          </p:cBhvr>
                                        </p:animEffect>
                                        <p:set>
                                          <p:cBhvr>
                                            <p:cTn id="71" dur="1" fill="hold">
                                              <p:stCondLst>
                                                <p:cond delay="58999"/>
                                              </p:stCondLst>
                                            </p:cTn>
                                            <p:tgtEl>
                                              <p:spTgt spid="10"/>
                                            </p:tgtEl>
                                            <p:attrNameLst>
                                              <p:attrName>style.visibility</p:attrName>
                                            </p:attrNameLst>
                                          </p:cBhvr>
                                          <p:to>
                                            <p:strVal val="hidden"/>
                                          </p:to>
                                        </p:set>
                                      </p:childTnLst>
                                    </p:cTn>
                                  </p:par>
                                  <p:par>
                                    <p:cTn id="72" presetID="19" presetClass="emph" presetSubtype="0" fill="hold" grpId="1" nodeType="withEffect">
                                      <p:stCondLst>
                                        <p:cond delay="0"/>
                                      </p:stCondLst>
                                      <p:childTnLst>
                                        <p:animClr clrSpc="rgb" dir="cw">
                                          <p:cBhvr override="childStyle">
                                            <p:cTn id="73" dur="59000" fill="hold"/>
                                            <p:tgtEl>
                                              <p:spTgt spid="10"/>
                                            </p:tgtEl>
                                            <p:attrNameLst>
                                              <p:attrName>style.color</p:attrName>
                                            </p:attrNameLst>
                                          </p:cBhvr>
                                          <p:to>
                                            <a:srgbClr val="FF0000"/>
                                          </p:to>
                                        </p:animClr>
                                        <p:animClr clrSpc="rgb" dir="cw">
                                          <p:cBhvr>
                                            <p:cTn id="74" dur="59000" fill="hold"/>
                                            <p:tgtEl>
                                              <p:spTgt spid="10"/>
                                            </p:tgtEl>
                                            <p:attrNameLst>
                                              <p:attrName>fillcolor</p:attrName>
                                            </p:attrNameLst>
                                          </p:cBhvr>
                                          <p:to>
                                            <a:srgbClr val="FF0000"/>
                                          </p:to>
                                        </p:animClr>
                                        <p:set>
                                          <p:cBhvr>
                                            <p:cTn id="75" dur="59000" fill="hold"/>
                                            <p:tgtEl>
                                              <p:spTgt spid="10"/>
                                            </p:tgtEl>
                                            <p:attrNameLst>
                                              <p:attrName>fill.type</p:attrName>
                                            </p:attrNameLst>
                                          </p:cBhvr>
                                          <p:to>
                                            <p:strVal val="solid"/>
                                          </p:to>
                                        </p:set>
                                        <p:set>
                                          <p:cBhvr>
                                            <p:cTn id="7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61"/>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fill="hold" nodeType="clickEffect">
                                      <p:stCondLst>
                                        <p:cond delay="0"/>
                                      </p:stCondLst>
                                      <p:childTnLst>
                                        <p:animMotion origin="layout" path="M 2.91667E-6 3.7037E-6 L 0.00078 0.72685 " pathEditMode="relative" rAng="0" ptsTypes="AA">
                                          <p:cBhvr>
                                            <p:cTn id="81" dur="750" fill="hold"/>
                                            <p:tgtEl>
                                              <p:spTgt spid="85"/>
                                            </p:tgtEl>
                                            <p:attrNameLst>
                                              <p:attrName>ppt_x</p:attrName>
                                              <p:attrName>ppt_y</p:attrName>
                                            </p:attrNameLst>
                                          </p:cBhvr>
                                          <p:rCtr x="39" y="36343"/>
                                        </p:animMotion>
                                      </p:childTnLst>
                                    </p:cTn>
                                  </p:par>
                                </p:childTnLst>
                              </p:cTn>
                            </p:par>
                            <p:par>
                              <p:cTn id="82" fill="hold">
                                <p:stCondLst>
                                  <p:cond delay="750"/>
                                </p:stCondLst>
                                <p:childTnLst>
                                  <p:par>
                                    <p:cTn id="83"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4" dur="500" fill="hold"/>
                                            <p:tgtEl>
                                              <p:spTgt spid="85"/>
                                            </p:tgtEl>
                                            <p:attrNameLst>
                                              <p:attrName>ppt_x</p:attrName>
                                              <p:attrName>ppt_y</p:attrName>
                                            </p:attrNameLst>
                                          </p:cBhvr>
                                          <p:rCtr x="-4010" y="7315"/>
                                        </p:animMotion>
                                      </p:childTnLst>
                                    </p:cTn>
                                  </p:par>
                                  <p:par>
                                    <p:cTn id="85" presetID="1" presetClass="mediacall" presetSubtype="0" fill="hold" nodeType="withEffect">
                                      <p:stCondLst>
                                        <p:cond delay="0"/>
                                      </p:stCondLst>
                                      <p:childTnLst>
                                        <p:cmd type="call" cmd="playFrom(0.0)">
                                          <p:cBhvr>
                                            <p:cTn id="86" dur="504" fill="hold"/>
                                            <p:tgtEl>
                                              <p:spTgt spid="68"/>
                                            </p:tgtEl>
                                          </p:cBhvr>
                                        </p:cmd>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stCondLst>
                                        <p:cond delay="0"/>
                                      </p:stCondLst>
                                      <p:childTnLst>
                                        <p:animMotion origin="layout" path="M -2.5E-6 -0.0125 L 0.00078 0.71435 " pathEditMode="relative" rAng="0" ptsTypes="AA">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63"/>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504" fill="hold"/>
                                            <p:tgtEl>
                                              <p:spTgt spid="69"/>
                                            </p:tgtEl>
                                          </p:cBhvr>
                                        </p:cmd>
                                      </p:childTnLst>
                                    </p:cTn>
                                  </p:par>
                                  <p:par>
                                    <p:cTn id="110" presetID="9" presetClass="exit" presetSubtype="0" fill="hold" grpId="1" nodeType="withEffect">
                                      <p:stCondLst>
                                        <p:cond delay="0"/>
                                      </p:stCondLst>
                                      <p:childTnLst>
                                        <p:animEffect transition="out" filter="dissolve">
                                          <p:cBhvr>
                                            <p:cTn id="111" dur="500"/>
                                            <p:tgtEl>
                                              <p:spTgt spid="73"/>
                                            </p:tgtEl>
                                          </p:cBhvr>
                                        </p:animEffect>
                                        <p:set>
                                          <p:cBhvr>
                                            <p:cTn id="112" dur="1" fill="hold">
                                              <p:stCondLst>
                                                <p:cond delay="499"/>
                                              </p:stCondLst>
                                            </p:cTn>
                                            <p:tgtEl>
                                              <p:spTgt spid="7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xit" presetSubtype="0" fill="hold" nodeType="withEffect">
                                      <p:stCondLst>
                                        <p:cond delay="750"/>
                                      </p:stCondLst>
                                      <p:childTnLst>
                                        <p:set>
                                          <p:cBhvr>
                                            <p:cTn id="116" dur="1" fill="hold">
                                              <p:stCondLst>
                                                <p:cond delay="0"/>
                                              </p:stCondLst>
                                            </p:cTn>
                                            <p:tgtEl>
                                              <p:spTgt spid="64"/>
                                            </p:tgtEl>
                                            <p:attrNameLst>
                                              <p:attrName>style.visibility</p:attrName>
                                            </p:attrNameLst>
                                          </p:cBhvr>
                                          <p:to>
                                            <p:strVal val="hidden"/>
                                          </p:to>
                                        </p:set>
                                      </p:childTnLst>
                                    </p:cTn>
                                  </p:par>
                                  <p:par>
                                    <p:cTn id="117" presetID="1" presetClass="entr" presetSubtype="0" fill="hold" nodeType="withEffect">
                                      <p:stCondLst>
                                        <p:cond delay="750"/>
                                      </p:stCondLst>
                                      <p:childTnLst>
                                        <p:set>
                                          <p:cBhvr>
                                            <p:cTn id="118"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withEffect">
                                      <p:stCondLst>
                                        <p:cond delay="0"/>
                                      </p:stCondLst>
                                      <p:childTnLst>
                                        <p:animMotion origin="layout" path="M 4.58333E-6 3.7037E-6 L 0.00078 0.72685 " pathEditMode="relative" rAng="0" ptsTypes="AA">
                                          <p:cBhvr>
                                            <p:cTn id="123" dur="750" fill="hold"/>
                                            <p:tgtEl>
                                              <p:spTgt spid="67"/>
                                            </p:tgtEl>
                                            <p:attrNameLst>
                                              <p:attrName>ppt_x</p:attrName>
                                              <p:attrName>ppt_y</p:attrName>
                                            </p:attrNameLst>
                                          </p:cBhvr>
                                          <p:rCtr x="39" y="36343"/>
                                        </p:animMotion>
                                      </p:childTnLst>
                                    </p:cTn>
                                  </p:par>
                                  <p:par>
                                    <p:cTn id="124" presetID="1" presetClass="mediacall" presetSubtype="0" fill="hold" nodeType="withEffect">
                                      <p:stCondLst>
                                        <p:cond delay="0"/>
                                      </p:stCondLst>
                                      <p:childTnLst>
                                        <p:cmd type="call" cmd="playFrom(0.0)">
                                          <p:cBhvr>
                                            <p:cTn id="125" dur="2832" fill="hold"/>
                                            <p:tgtEl>
                                              <p:spTgt spid="71"/>
                                            </p:tgtEl>
                                          </p:cBhvr>
                                        </p:cmd>
                                      </p:childTnLst>
                                    </p:cTn>
                                  </p:par>
                                  <p:par>
                                    <p:cTn id="126" presetID="1" presetClass="exit" presetSubtype="0" fill="hold" nodeType="withEffect">
                                      <p:stCondLst>
                                        <p:cond delay="750"/>
                                      </p:stCondLst>
                                      <p:childTnLst>
                                        <p:set>
                                          <p:cBhvr>
                                            <p:cTn id="127" dur="1" fill="hold">
                                              <p:stCondLst>
                                                <p:cond delay="0"/>
                                              </p:stCondLst>
                                            </p:cTn>
                                            <p:tgtEl>
                                              <p:spTgt spid="1028"/>
                                            </p:tgtEl>
                                            <p:attrNameLst>
                                              <p:attrName>style.visibility</p:attrName>
                                            </p:attrNameLst>
                                          </p:cBhvr>
                                          <p:to>
                                            <p:strVal val="hidden"/>
                                          </p:to>
                                        </p:set>
                                      </p:childTnLst>
                                    </p:cTn>
                                  </p:par>
                                  <p:par>
                                    <p:cTn id="128" presetID="1" presetClass="exit" presetSubtype="0" fill="hold" nodeType="withEffect">
                                      <p:stCondLst>
                                        <p:cond delay="800"/>
                                      </p:stCondLst>
                                      <p:childTnLst>
                                        <p:set>
                                          <p:cBhvr>
                                            <p:cTn id="129" dur="1" fill="hold">
                                              <p:stCondLst>
                                                <p:cond delay="0"/>
                                              </p:stCondLst>
                                            </p:cTn>
                                            <p:tgtEl>
                                              <p:spTgt spid="67"/>
                                            </p:tgtEl>
                                            <p:attrNameLst>
                                              <p:attrName>style.visibility</p:attrName>
                                            </p:attrNameLst>
                                          </p:cBhvr>
                                          <p:to>
                                            <p:strVal val="hidden"/>
                                          </p:to>
                                        </p:set>
                                      </p:childTnLst>
                                    </p:cTn>
                                  </p:par>
                                  <p:par>
                                    <p:cTn id="130" presetID="1" presetClass="entr" presetSubtype="0" fill="hold" nodeType="withEffect">
                                      <p:stCondLst>
                                        <p:cond delay="800"/>
                                      </p:stCondLst>
                                      <p:childTnLst>
                                        <p:set>
                                          <p:cBhvr>
                                            <p:cTn id="131" dur="1" fill="hold">
                                              <p:stCondLst>
                                                <p:cond delay="0"/>
                                              </p:stCondLst>
                                            </p:cTn>
                                            <p:tgtEl>
                                              <p:spTgt spid="66"/>
                                            </p:tgtEl>
                                            <p:attrNameLst>
                                              <p:attrName>style.visibility</p:attrName>
                                            </p:attrNameLst>
                                          </p:cBhvr>
                                          <p:to>
                                            <p:strVal val="visible"/>
                                          </p:to>
                                        </p:set>
                                      </p:childTnLst>
                                    </p:cTn>
                                  </p:par>
                                  <p:par>
                                    <p:cTn id="132" presetID="1" presetClass="exit" presetSubtype="0" fill="hold" nodeType="withEffect">
                                      <p:stCondLst>
                                        <p:cond delay="1050"/>
                                      </p:stCondLst>
                                      <p:childTnLst>
                                        <p:set>
                                          <p:cBhvr>
                                            <p:cTn id="133" dur="1" fill="hold">
                                              <p:stCondLst>
                                                <p:cond delay="0"/>
                                              </p:stCondLst>
                                            </p:cTn>
                                            <p:tgtEl>
                                              <p:spTgt spid="66"/>
                                            </p:tgtEl>
                                            <p:attrNameLst>
                                              <p:attrName>style.visibility</p:attrName>
                                            </p:attrNameLst>
                                          </p:cBhvr>
                                          <p:to>
                                            <p:strVal val="hidden"/>
                                          </p:to>
                                        </p:set>
                                      </p:childTnLst>
                                    </p:cTn>
                                  </p:par>
                                  <p:par>
                                    <p:cTn id="134" presetID="1" presetClass="entr" presetSubtype="0" fill="hold" nodeType="withEffect">
                                      <p:stCondLst>
                                        <p:cond delay="1050"/>
                                      </p:stCondLst>
                                      <p:childTnLst>
                                        <p:set>
                                          <p:cBhvr>
                                            <p:cTn id="13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6" restart="whenNotActive" fill="hold" evtFilter="cancelBubble" nodeType="interactiveSeq">
                    <p:stCondLst>
                      <p:cond evt="onClick" delay="0">
                        <p:tgtEl>
                          <p:spTgt spid="1025"/>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fill="hold" nodeType="withEffect">
                                      <p:stCondLst>
                                        <p:cond delay="0"/>
                                      </p:stCondLst>
                                      <p:childTnLst>
                                        <p:animMotion origin="layout" path="M -1.45833E-6 3.7037E-6 L 0.00078 0.72685 " pathEditMode="relative" rAng="0" ptsTypes="AA">
                                          <p:cBhvr>
                                            <p:cTn id="140" dur="750" fill="hold"/>
                                            <p:tgtEl>
                                              <p:spTgt spid="54"/>
                                            </p:tgtEl>
                                            <p:attrNameLst>
                                              <p:attrName>ppt_x</p:attrName>
                                              <p:attrName>ppt_y</p:attrName>
                                            </p:attrNameLst>
                                          </p:cBhvr>
                                          <p:rCtr x="39" y="36343"/>
                                        </p:animMotion>
                                      </p:childTnLst>
                                    </p:cTn>
                                  </p:par>
                                </p:childTnLst>
                              </p:cTn>
                            </p:par>
                            <p:par>
                              <p:cTn id="141" fill="hold">
                                <p:stCondLst>
                                  <p:cond delay="750"/>
                                </p:stCondLst>
                                <p:childTnLst>
                                  <p:par>
                                    <p:cTn id="142"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3" dur="500" fill="hold"/>
                                            <p:tgtEl>
                                              <p:spTgt spid="54"/>
                                            </p:tgtEl>
                                            <p:attrNameLst>
                                              <p:attrName>ppt_x</p:attrName>
                                              <p:attrName>ppt_y</p:attrName>
                                            </p:attrNameLst>
                                          </p:cBhvr>
                                          <p:rCtr x="-4010" y="7315"/>
                                        </p:animMotion>
                                      </p:childTnLst>
                                    </p:cTn>
                                  </p:par>
                                  <p:par>
                                    <p:cTn id="144" presetID="1" presetClass="exit" presetSubtype="0" fill="hold" nodeType="withEffect">
                                      <p:stCondLst>
                                        <p:cond delay="0"/>
                                      </p:stCondLst>
                                      <p:childTnLst>
                                        <p:set>
                                          <p:cBhvr>
                                            <p:cTn id="145" dur="1" fill="hold">
                                              <p:stCondLst>
                                                <p:cond delay="0"/>
                                              </p:stCondLst>
                                            </p:cTn>
                                            <p:tgtEl>
                                              <p:spTgt spid="1025"/>
                                            </p:tgtEl>
                                            <p:attrNameLst>
                                              <p:attrName>style.visibility</p:attrName>
                                            </p:attrNameLst>
                                          </p:cBhvr>
                                          <p:to>
                                            <p:strVal val="hidden"/>
                                          </p:to>
                                        </p:set>
                                      </p:childTnLst>
                                    </p:cTn>
                                  </p:par>
                                  <p:par>
                                    <p:cTn id="146" presetID="1" presetClass="mediacall" presetSubtype="0" fill="hold" nodeType="withEffect">
                                      <p:stCondLst>
                                        <p:cond delay="0"/>
                                      </p:stCondLst>
                                      <p:childTnLst>
                                        <p:cmd type="call" cmd="playFrom(0.0)">
                                          <p:cBhvr>
                                            <p:cTn id="147" dur="504" fill="hold"/>
                                            <p:tgtEl>
                                              <p:spTgt spid="70"/>
                                            </p:tgtEl>
                                          </p:cBhvr>
                                        </p:cmd>
                                      </p:childTnLst>
                                    </p:cTn>
                                  </p:par>
                                  <p:par>
                                    <p:cTn id="148" presetID="9" presetClass="exit" presetSubtype="0" fill="hold" grpId="1" nodeType="withEffect">
                                      <p:stCondLst>
                                        <p:cond delay="0"/>
                                      </p:stCondLst>
                                      <p:childTnLst>
                                        <p:animEffect transition="out" filter="dissolve">
                                          <p:cBhvr>
                                            <p:cTn id="149" dur="500"/>
                                            <p:tgtEl>
                                              <p:spTgt spid="72"/>
                                            </p:tgtEl>
                                          </p:cBhvr>
                                        </p:animEffect>
                                        <p:set>
                                          <p:cBhvr>
                                            <p:cTn id="150" dur="1" fill="hold">
                                              <p:stCondLst>
                                                <p:cond delay="499"/>
                                              </p:stCondLst>
                                            </p:cTn>
                                            <p:tgtEl>
                                              <p:spTgt spid="7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par>
                                    <p:cTn id="153" presetID="1" presetClass="exit" presetSubtype="0" fill="hold" nodeType="withEffect">
                                      <p:stCondLst>
                                        <p:cond delay="750"/>
                                      </p:stCondLst>
                                      <p:childTnLst>
                                        <p:set>
                                          <p:cBhvr>
                                            <p:cTn id="154" dur="1" fill="hold">
                                              <p:stCondLst>
                                                <p:cond delay="0"/>
                                              </p:stCondLst>
                                            </p:cTn>
                                            <p:tgtEl>
                                              <p:spTgt spid="53"/>
                                            </p:tgtEl>
                                            <p:attrNameLst>
                                              <p:attrName>style.visibility</p:attrName>
                                            </p:attrNameLst>
                                          </p:cBhvr>
                                          <p:to>
                                            <p:strVal val="hidden"/>
                                          </p:to>
                                        </p:set>
                                      </p:childTnLst>
                                    </p:cTn>
                                  </p:par>
                                  <p:par>
                                    <p:cTn id="155" presetID="1" presetClass="entr" presetSubtype="0" fill="hold" nodeType="withEffect">
                                      <p:stCondLst>
                                        <p:cond delay="750"/>
                                      </p:stCondLst>
                                      <p:childTnLst>
                                        <p:set>
                                          <p:cBhvr>
                                            <p:cTn id="15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7" fill="hold" display="0">
                      <p:stCondLst>
                        <p:cond delay="indefinite"/>
                      </p:stCondLst>
                      <p:endCondLst>
                        <p:cond evt="onStopAudio" delay="0">
                          <p:tgtEl>
                            <p:sldTgt/>
                          </p:tgtEl>
                        </p:cond>
                      </p:endCondLst>
                    </p:cTn>
                    <p:tgtEl>
                      <p:spTgt spid="68"/>
                    </p:tgtEl>
                  </p:cMediaNode>
                </p:audio>
                <p:audio>
                  <p:cMediaNode vol="80000">
                    <p:cTn id="158" fill="hold" display="0">
                      <p:stCondLst>
                        <p:cond delay="indefinite"/>
                      </p:stCondLst>
                      <p:endCondLst>
                        <p:cond evt="onStopAudio" delay="0">
                          <p:tgtEl>
                            <p:sldTgt/>
                          </p:tgtEl>
                        </p:cond>
                      </p:endCondLst>
                    </p:cTn>
                    <p:tgtEl>
                      <p:spTgt spid="69"/>
                    </p:tgtEl>
                  </p:cMediaNode>
                </p:audio>
                <p:audio>
                  <p:cMediaNode vol="80000">
                    <p:cTn id="159" fill="hold" display="0">
                      <p:stCondLst>
                        <p:cond delay="indefinite"/>
                      </p:stCondLst>
                      <p:endCondLst>
                        <p:cond evt="onStopAudio" delay="0">
                          <p:tgtEl>
                            <p:sldTgt/>
                          </p:tgtEl>
                        </p:cond>
                      </p:endCondLst>
                    </p:cTn>
                    <p:tgtEl>
                      <p:spTgt spid="70"/>
                    </p:tgtEl>
                  </p:cMediaNode>
                </p:audio>
                <p:audio>
                  <p:cMediaNode vol="80000">
                    <p:cTn id="160"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1" y="190501"/>
            <a:ext cx="10909300" cy="259498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7"/>
            <a:endParaRPr lang="en-US" dirty="0">
              <a:solidFill>
                <a:prstClr val="black"/>
              </a:solidFill>
              <a:latin typeface="Calibri" panose="020F0502020204030204"/>
              <a:sym typeface="Arial"/>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1"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1"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1" y="127000"/>
            <a:ext cx="974882" cy="523220"/>
          </a:xfrm>
          <a:prstGeom prst="rect">
            <a:avLst/>
          </a:prstGeom>
          <a:noFill/>
        </p:spPr>
        <p:txBody>
          <a:bodyPr wrap="non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sym typeface="Arial"/>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2" y="127000"/>
            <a:ext cx="782587" cy="523220"/>
          </a:xfrm>
          <a:prstGeom prst="rect">
            <a:avLst/>
          </a:prstGeom>
          <a:noFill/>
        </p:spPr>
        <p:txBody>
          <a:bodyPr wrap="non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sym typeface="Arial"/>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889001" y="863600"/>
            <a:ext cx="10200215" cy="1405641"/>
          </a:xfrm>
          <a:prstGeom prst="rect">
            <a:avLst/>
          </a:prstGeom>
          <a:noFill/>
        </p:spPr>
        <p:txBody>
          <a:bodyPr wrap="square" rtlCol="0">
            <a:spAutoFit/>
          </a:bodyPr>
          <a:lstStyle/>
          <a:p>
            <a:pPr algn="ctr" defTabSz="914377"/>
            <a:r>
              <a:rPr lang="en-US" sz="4267" b="1" dirty="0">
                <a:solidFill>
                  <a:srgbClr val="FF0000"/>
                </a:solidFill>
                <a:latin typeface="Times New Roman" panose="02020603050405020304" pitchFamily="18" charset="0"/>
                <a:cs typeface="Times New Roman" panose="02020603050405020304" pitchFamily="18" charset="0"/>
                <a:sym typeface="Arial"/>
              </a:rPr>
              <a:t>Câu 4</a:t>
            </a:r>
            <a:r>
              <a:rPr lang="en-US" sz="4267" b="1">
                <a:solidFill>
                  <a:srgbClr val="FF0000"/>
                </a:solidFill>
                <a:latin typeface="Times New Roman" panose="02020603050405020304" pitchFamily="18" charset="0"/>
                <a:cs typeface="Times New Roman" panose="02020603050405020304" pitchFamily="18" charset="0"/>
                <a:sym typeface="Arial"/>
              </a:rPr>
              <a:t>:  </a:t>
            </a:r>
            <a:r>
              <a:rPr lang="vi-VN" sz="4267" b="1">
                <a:solidFill>
                  <a:srgbClr val="FF0000"/>
                </a:solidFill>
                <a:latin typeface="Times New Roman" panose="02020603050405020304" pitchFamily="18" charset="0"/>
                <a:cs typeface="Times New Roman" panose="02020603050405020304" pitchFamily="18" charset="0"/>
                <a:sym typeface="Arial"/>
              </a:rPr>
              <a:t>Nhà </a:t>
            </a:r>
            <a:r>
              <a:rPr lang="en-US" sz="4267" b="1">
                <a:solidFill>
                  <a:srgbClr val="FF0000"/>
                </a:solidFill>
                <a:latin typeface="Times New Roman" panose="02020603050405020304" pitchFamily="18" charset="0"/>
                <a:cs typeface="Times New Roman" panose="02020603050405020304" pitchFamily="18" charset="0"/>
                <a:sym typeface="Arial"/>
              </a:rPr>
              <a:t>R</a:t>
            </a:r>
            <a:r>
              <a:rPr lang="vi-VN" sz="4267" b="1">
                <a:solidFill>
                  <a:srgbClr val="FF0000"/>
                </a:solidFill>
                <a:latin typeface="Times New Roman" panose="02020603050405020304" pitchFamily="18" charset="0"/>
                <a:cs typeface="Times New Roman" panose="02020603050405020304" pitchFamily="18" charset="0"/>
                <a:sym typeface="Arial"/>
              </a:rPr>
              <a:t>ông được coi là biểu tượng văn hóa của cộng đồng các dân tộc ở</a:t>
            </a:r>
            <a:endParaRPr lang="en-US" sz="4267" b="1" dirty="0">
              <a:solidFill>
                <a:srgbClr val="FF0000"/>
              </a:solidFill>
              <a:latin typeface="Times New Roman" panose="02020603050405020304" pitchFamily="18" charset="0"/>
              <a:cs typeface="Times New Roman" panose="02020603050405020304" pitchFamily="18" charset="0"/>
              <a:sym typeface="Arial"/>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5380155" y="3148464"/>
            <a:ext cx="1646617" cy="140007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a:solidFill>
                  <a:prstClr val="white"/>
                </a:solidFill>
                <a:latin typeface="Times New Roman" panose="02020603050405020304" pitchFamily="18" charset="0"/>
                <a:cs typeface="Times New Roman" panose="02020603050405020304" pitchFamily="18" charset="0"/>
                <a:sym typeface="Arial"/>
              </a:rPr>
              <a:t>Tây Bắc</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322002" y="3060239"/>
            <a:ext cx="2277764" cy="140007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a:solidFill>
                  <a:prstClr val="white"/>
                </a:solidFill>
                <a:latin typeface="Times New Roman" panose="02020603050405020304" pitchFamily="18" charset="0"/>
                <a:cs typeface="Times New Roman" panose="02020603050405020304" pitchFamily="18" charset="0"/>
                <a:sym typeface="Arial"/>
              </a:rPr>
              <a:t>Tây Nguyên</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810961" y="239184"/>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362353" y="239184"/>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913745" y="239184"/>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65137" y="239184"/>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16526" y="239184"/>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9" y="4811273"/>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5440968" y="4796869"/>
            <a:ext cx="1498905" cy="2019300"/>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1">
            <a:extLst>
              <a:ext uri="{28A0092B-C50C-407E-A947-70E740481C1C}">
                <a14:useLocalDpi xmlns:a14="http://schemas.microsoft.com/office/drawing/2010/main" val="0"/>
              </a:ext>
            </a:extLst>
          </a:blip>
          <a:srcRect t="6486" r="58891"/>
          <a:stretch/>
        </p:blipFill>
        <p:spPr>
          <a:xfrm>
            <a:off x="8877263" y="4943693"/>
            <a:ext cx="1495463" cy="1914308"/>
          </a:xfrm>
          <a:prstGeom prst="rect">
            <a:avLst/>
          </a:prstGeom>
        </p:spPr>
      </p:pic>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8621521" y="3189550"/>
            <a:ext cx="2284731" cy="1400075"/>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a:solidFill>
                  <a:prstClr val="white"/>
                </a:solidFill>
                <a:latin typeface="Times New Roman" panose="02020603050405020304" pitchFamily="18" charset="0"/>
                <a:cs typeface="Times New Roman" panose="02020603050405020304" pitchFamily="18" charset="0"/>
                <a:sym typeface="Arial"/>
              </a:rPr>
              <a:t>Tây Nam Bộ</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5460344" y="5707327"/>
            <a:ext cx="1492355"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2">
            <a:extLst>
              <a:ext uri="{28A0092B-C50C-407E-A947-70E740481C1C}">
                <a14:useLocalDpi xmlns:a14="http://schemas.microsoft.com/office/drawing/2010/main" val="0"/>
              </a:ext>
            </a:extLst>
          </a:blip>
          <a:srcRect l="16470" t="17916" r="33119" b="22917"/>
          <a:stretch/>
        </p:blipFill>
        <p:spPr>
          <a:xfrm>
            <a:off x="5210221" y="5279039"/>
            <a:ext cx="2009775" cy="1327387"/>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096000" y="-437649"/>
            <a:ext cx="299503"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8932271" y="5703772"/>
            <a:ext cx="1492355"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sym typeface="Arial"/>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2">
            <a:extLst>
              <a:ext uri="{28A0092B-C50C-407E-A947-70E740481C1C}">
                <a14:useLocalDpi xmlns:a14="http://schemas.microsoft.com/office/drawing/2010/main" val="0"/>
              </a:ext>
            </a:extLst>
          </a:blip>
          <a:srcRect l="16470" t="17916" r="33119" b="22917"/>
          <a:stretch/>
        </p:blipFill>
        <p:spPr>
          <a:xfrm>
            <a:off x="8690979" y="5333633"/>
            <a:ext cx="2009775" cy="1327387"/>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548874" y="-392681"/>
            <a:ext cx="299503"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4">
            <a:extLst>
              <a:ext uri="{28A0092B-C50C-407E-A947-70E740481C1C}">
                <a14:useLocalDpi xmlns:a14="http://schemas.microsoft.com/office/drawing/2010/main" val="0"/>
              </a:ext>
            </a:extLst>
          </a:blip>
          <a:srcRect l="22424" t="9020" r="61100" b="13659"/>
          <a:stretch/>
        </p:blipFill>
        <p:spPr>
          <a:xfrm>
            <a:off x="2098292" y="4901068"/>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322354" y="-395817"/>
            <a:ext cx="299503"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5">
            <a:extLst>
              <a:ext uri="{28A0092B-C50C-407E-A947-70E740481C1C}">
                <a14:useLocalDpi xmlns:a14="http://schemas.microsoft.com/office/drawing/2010/main" val="0"/>
              </a:ext>
            </a:extLst>
          </a:blip>
          <a:srcRect l="12679" t="-52" r="49613" b="3350"/>
          <a:stretch/>
        </p:blipFill>
        <p:spPr>
          <a:xfrm>
            <a:off x="2060105" y="4906983"/>
            <a:ext cx="1244339"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76300" y="3327400"/>
            <a:ext cx="406400" cy="406400"/>
          </a:xfrm>
          <a:prstGeom prst="rect">
            <a:avLst/>
          </a:prstGeom>
        </p:spPr>
      </p:pic>
    </p:spTree>
    <p:extLst>
      <p:ext uri="{BB962C8B-B14F-4D97-AF65-F5344CB8AC3E}">
        <p14:creationId xmlns:p14="http://schemas.microsoft.com/office/powerpoint/2010/main" val="2118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17" presetClass="entr" presetSubtype="10" fill="hold" grpId="0" nodeType="withEffect">
                                      <p:stCondLst>
                                        <p:cond delay="1750"/>
                                      </p:stCondLst>
                                      <p:iterate type="lt">
                                        <p:tmPct val="5000"/>
                                      </p:iterate>
                                      <p:childTnLst>
                                        <p:set>
                                          <p:cBhvr>
                                            <p:cTn id="25" dur="1" fill="hold">
                                              <p:stCondLst>
                                                <p:cond delay="0"/>
                                              </p:stCondLst>
                                            </p:cTn>
                                            <p:tgtEl>
                                              <p:spTgt spid="18"/>
                                            </p:tgtEl>
                                            <p:attrNameLst>
                                              <p:attrName>style.visibility</p:attrName>
                                            </p:attrNameLst>
                                          </p:cBhvr>
                                          <p:to>
                                            <p:strVal val="visible"/>
                                          </p:to>
                                        </p:set>
                                        <p:anim calcmode="lin" valueType="num">
                                          <p:cBhvr>
                                            <p:cTn id="26" dur="250" fill="hold"/>
                                            <p:tgtEl>
                                              <p:spTgt spid="18"/>
                                            </p:tgtEl>
                                            <p:attrNameLst>
                                              <p:attrName>ppt_w</p:attrName>
                                            </p:attrNameLst>
                                          </p:cBhvr>
                                          <p:tavLst>
                                            <p:tav tm="0">
                                              <p:val>
                                                <p:fltVal val="0"/>
                                              </p:val>
                                            </p:tav>
                                            <p:tav tm="100000">
                                              <p:val>
                                                <p:strVal val="#ppt_w"/>
                                              </p:val>
                                            </p:tav>
                                          </p:tavLst>
                                        </p:anim>
                                        <p:anim calcmode="lin" valueType="num">
                                          <p:cBhvr>
                                            <p:cTn id="27" dur="250" fill="hold"/>
                                            <p:tgtEl>
                                              <p:spTgt spid="18"/>
                                            </p:tgtEl>
                                            <p:attrNameLst>
                                              <p:attrName>ppt_h</p:attrName>
                                            </p:attrNameLst>
                                          </p:cBhvr>
                                          <p:tavLst>
                                            <p:tav tm="0">
                                              <p:val>
                                                <p:strVal val="#ppt_h"/>
                                              </p:val>
                                            </p:tav>
                                            <p:tav tm="100000">
                                              <p:val>
                                                <p:strVal val="#ppt_h"/>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anim calcmode="lin" valueType="num">
                                          <p:cBhvr>
                                            <p:cTn id="41" dur="500" fill="hold"/>
                                            <p:tgtEl>
                                              <p:spTgt spid="73"/>
                                            </p:tgtEl>
                                            <p:attrNameLst>
                                              <p:attrName>ppt_x</p:attrName>
                                            </p:attrNameLst>
                                          </p:cBhvr>
                                          <p:tavLst>
                                            <p:tav tm="0">
                                              <p:val>
                                                <p:strVal val="#ppt_x"/>
                                              </p:val>
                                            </p:tav>
                                            <p:tav tm="100000">
                                              <p:val>
                                                <p:strVal val="#ppt_x"/>
                                              </p:val>
                                            </p:tav>
                                          </p:tavLst>
                                        </p:anim>
                                        <p:anim calcmode="lin" valueType="num">
                                          <p:cBhvr>
                                            <p:cTn id="42" dur="500" fill="hold"/>
                                            <p:tgtEl>
                                              <p:spTgt spid="73"/>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504"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withEffect" p14:presetBounceEnd="9000">
                                      <p:stCondLst>
                                        <p:cond delay="0"/>
                                      </p:stCondLst>
                                      <p:childTnLst>
                                        <p:animMotion origin="layout" path="M -4.375E-6 3.7037E-6 L 0.00079 0.72685 " pathEditMode="relative" rAng="0" ptsTypes="AA" p14:bounceEnd="9000">
                                          <p:cBhvr>
                                            <p:cTn id="69" dur="750" fill="hold"/>
                                            <p:tgtEl>
                                              <p:spTgt spid="67"/>
                                            </p:tgtEl>
                                            <p:attrNameLst>
                                              <p:attrName>ppt_x</p:attrName>
                                              <p:attrName>ppt_y</p:attrName>
                                            </p:attrNameLst>
                                          </p:cBhvr>
                                          <p:rCtr x="39" y="36343"/>
                                        </p:animMotion>
                                      </p:childTnLst>
                                    </p:cTn>
                                  </p:par>
                                  <p:par>
                                    <p:cTn id="70" presetID="1" presetClass="mediacall" presetSubtype="0" fill="hold" nodeType="withEffect">
                                      <p:stCondLst>
                                        <p:cond delay="0"/>
                                      </p:stCondLst>
                                      <p:childTnLst>
                                        <p:cmd type="call" cmd="playFrom(0.0)">
                                          <p:cBhvr>
                                            <p:cTn id="71" dur="2832" fill="hold"/>
                                            <p:tgtEl>
                                              <p:spTgt spid="71"/>
                                            </p:tgtEl>
                                          </p:cBhvr>
                                        </p:cmd>
                                      </p:childTnLst>
                                    </p:cTn>
                                  </p:par>
                                  <p:par>
                                    <p:cTn id="72" presetID="1" presetClass="exit" presetSubtype="0" fill="hold" nodeType="withEffect">
                                      <p:stCondLst>
                                        <p:cond delay="750"/>
                                      </p:stCondLst>
                                      <p:childTnLst>
                                        <p:set>
                                          <p:cBhvr>
                                            <p:cTn id="73" dur="1" fill="hold">
                                              <p:stCondLst>
                                                <p:cond delay="0"/>
                                              </p:stCondLst>
                                            </p:cTn>
                                            <p:tgtEl>
                                              <p:spTgt spid="61"/>
                                            </p:tgtEl>
                                            <p:attrNameLst>
                                              <p:attrName>style.visibility</p:attrName>
                                            </p:attrNameLst>
                                          </p:cBhvr>
                                          <p:to>
                                            <p:strVal val="hidden"/>
                                          </p:to>
                                        </p:set>
                                      </p:childTnLst>
                                    </p:cTn>
                                  </p:par>
                                  <p:par>
                                    <p:cTn id="74" presetID="1" presetClass="exit" presetSubtype="0" fill="hold" nodeType="withEffect">
                                      <p:stCondLst>
                                        <p:cond delay="800"/>
                                      </p:stCondLst>
                                      <p:childTnLst>
                                        <p:set>
                                          <p:cBhvr>
                                            <p:cTn id="75" dur="1" fill="hold">
                                              <p:stCondLst>
                                                <p:cond delay="0"/>
                                              </p:stCondLst>
                                            </p:cTn>
                                            <p:tgtEl>
                                              <p:spTgt spid="67"/>
                                            </p:tgtEl>
                                            <p:attrNameLst>
                                              <p:attrName>style.visibility</p:attrName>
                                            </p:attrNameLst>
                                          </p:cBhvr>
                                          <p:to>
                                            <p:strVal val="hidden"/>
                                          </p:to>
                                        </p:set>
                                      </p:childTnLst>
                                    </p:cTn>
                                  </p:par>
                                  <p:par>
                                    <p:cTn id="76" presetID="1" presetClass="entr" presetSubtype="0" fill="hold" nodeType="withEffect">
                                      <p:stCondLst>
                                        <p:cond delay="800"/>
                                      </p:stCondLst>
                                      <p:childTnLst>
                                        <p:set>
                                          <p:cBhvr>
                                            <p:cTn id="77" dur="1" fill="hold">
                                              <p:stCondLst>
                                                <p:cond delay="0"/>
                                              </p:stCondLst>
                                            </p:cTn>
                                            <p:tgtEl>
                                              <p:spTgt spid="66"/>
                                            </p:tgtEl>
                                            <p:attrNameLst>
                                              <p:attrName>style.visibility</p:attrName>
                                            </p:attrNameLst>
                                          </p:cBhvr>
                                          <p:to>
                                            <p:strVal val="visible"/>
                                          </p:to>
                                        </p:set>
                                      </p:childTnLst>
                                    </p:cTn>
                                  </p:par>
                                  <p:par>
                                    <p:cTn id="78" presetID="1" presetClass="exit" presetSubtype="0" fill="hold" nodeType="withEffect">
                                      <p:stCondLst>
                                        <p:cond delay="1050"/>
                                      </p:stCondLst>
                                      <p:childTnLst>
                                        <p:set>
                                          <p:cBhvr>
                                            <p:cTn id="79" dur="1" fill="hold">
                                              <p:stCondLst>
                                                <p:cond delay="0"/>
                                              </p:stCondLst>
                                            </p:cTn>
                                            <p:tgtEl>
                                              <p:spTgt spid="66"/>
                                            </p:tgtEl>
                                            <p:attrNameLst>
                                              <p:attrName>style.visibility</p:attrName>
                                            </p:attrNameLst>
                                          </p:cBhvr>
                                          <p:to>
                                            <p:strVal val="hidden"/>
                                          </p:to>
                                        </p:set>
                                      </p:childTnLst>
                                    </p:cTn>
                                  </p:par>
                                  <p:par>
                                    <p:cTn id="80" presetID="1" presetClass="entr" presetSubtype="0" fill="hold" nodeType="withEffect">
                                      <p:stCondLst>
                                        <p:cond delay="1050"/>
                                      </p:stCondLst>
                                      <p:childTnLst>
                                        <p:set>
                                          <p:cBhvr>
                                            <p:cTn id="81"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2" restart="whenNotActive" fill="hold" evtFilter="cancelBubble" nodeType="interactiveSeq">
                    <p:stCondLst>
                      <p:cond evt="onClick" delay="0">
                        <p:tgtEl>
                          <p:spTgt spid="63"/>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fill="hold" nodeType="clickEffect" p14:presetBounceEnd="9000">
                                      <p:stCondLst>
                                        <p:cond delay="0"/>
                                      </p:stCondLst>
                                      <p:childTnLst>
                                        <p:animMotion origin="layout" path="M 4.16667E-7 3.7037E-6 L 0.00078 0.72685 " pathEditMode="relative" rAng="0" ptsTypes="AA" p14:bounceEnd="9000">
                                          <p:cBhvr>
                                            <p:cTn id="86" dur="750" fill="hold"/>
                                            <p:tgtEl>
                                              <p:spTgt spid="85"/>
                                            </p:tgtEl>
                                            <p:attrNameLst>
                                              <p:attrName>ppt_x</p:attrName>
                                              <p:attrName>ppt_y</p:attrName>
                                            </p:attrNameLst>
                                          </p:cBhvr>
                                          <p:rCtr x="39" y="36343"/>
                                        </p:animMotion>
                                      </p:childTnLst>
                                    </p:cTn>
                                  </p:par>
                                </p:childTnLst>
                              </p:cTn>
                            </p:par>
                            <p:par>
                              <p:cTn id="87" fill="hold">
                                <p:stCondLst>
                                  <p:cond delay="750"/>
                                </p:stCondLst>
                                <p:childTnLst>
                                  <p:par>
                                    <p:cTn id="88"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8 0.70092 -0.04232 0.70509 -0.04401 0.70833 C -0.04714 0.71389 -0.05091 0.71851 -0.05339 0.725 L -0.0638 0.75092 C -0.06693 0.76689 -0.06185 0.74166 -0.06797 0.76574 C -0.06888 0.76921 -0.0694 0.77314 -0.07005 0.77685 C -0.0724 0.78773 -0.07396 0.79328 -0.07526 0.80463 C -0.08112 0.85254 -0.07656 0.81666 -0.07943 0.85277 C -0.08034 0.86389 -0.08151 0.875 -0.08255 0.88611 C -0.08385 0.92291 -0.08359 0.90694 -0.08359 0.93426 L -0.08359 0.93449 " pathEditMode="relative" rAng="0" ptsTypes="AAAAAAAAAAAAAAAAA" p14:bounceEnd="76000">
                                          <p:cBhvr>
                                            <p:cTn id="89" dur="500" fill="hold"/>
                                            <p:tgtEl>
                                              <p:spTgt spid="85"/>
                                            </p:tgtEl>
                                            <p:attrNameLst>
                                              <p:attrName>ppt_x</p:attrName>
                                              <p:attrName>ppt_y</p:attrName>
                                            </p:attrNameLst>
                                          </p:cBhvr>
                                          <p:rCtr x="-4010" y="7315"/>
                                        </p:animMotion>
                                      </p:childTnLst>
                                    </p:cTn>
                                  </p:par>
                                  <p:par>
                                    <p:cTn id="90" presetID="1" presetClass="exit" presetSubtype="0" fill="hold" nodeType="withEffect">
                                      <p:stCondLst>
                                        <p:cond delay="0"/>
                                      </p:stCondLst>
                                      <p:childTnLst>
                                        <p:set>
                                          <p:cBhvr>
                                            <p:cTn id="91" dur="1" fill="hold">
                                              <p:stCondLst>
                                                <p:cond delay="0"/>
                                              </p:stCondLst>
                                            </p:cTn>
                                            <p:tgtEl>
                                              <p:spTgt spid="63"/>
                                            </p:tgtEl>
                                            <p:attrNameLst>
                                              <p:attrName>style.visibility</p:attrName>
                                            </p:attrNameLst>
                                          </p:cBhvr>
                                          <p:to>
                                            <p:strVal val="hidden"/>
                                          </p:to>
                                        </p:set>
                                      </p:childTnLst>
                                    </p:cTn>
                                  </p:par>
                                  <p:par>
                                    <p:cTn id="92" presetID="1" presetClass="mediacall" presetSubtype="0" fill="hold" nodeType="withEffect">
                                      <p:stCondLst>
                                        <p:cond delay="0"/>
                                      </p:stCondLst>
                                      <p:childTnLst>
                                        <p:cmd type="call" cmd="playFrom(0.0)">
                                          <p:cBhvr>
                                            <p:cTn id="93" dur="504" fill="hold"/>
                                            <p:tgtEl>
                                              <p:spTgt spid="68"/>
                                            </p:tgtEl>
                                          </p:cBhvr>
                                        </p:cmd>
                                      </p:childTnLst>
                                    </p:cTn>
                                  </p:par>
                                  <p:par>
                                    <p:cTn id="94" presetID="9" presetClass="exit" presetSubtype="0" fill="hold" grpId="1" nodeType="withEffect">
                                      <p:stCondLst>
                                        <p:cond delay="0"/>
                                      </p:stCondLst>
                                      <p:childTnLst>
                                        <p:animEffect transition="out" filter="dissolve">
                                          <p:cBhvr>
                                            <p:cTn id="95" dur="500"/>
                                            <p:tgtEl>
                                              <p:spTgt spid="20"/>
                                            </p:tgtEl>
                                          </p:cBhvr>
                                        </p:animEffect>
                                        <p:set>
                                          <p:cBhvr>
                                            <p:cTn id="96" dur="1" fill="hold">
                                              <p:stCondLst>
                                                <p:cond delay="499"/>
                                              </p:stCondLst>
                                            </p:cTn>
                                            <p:tgtEl>
                                              <p:spTgt spid="20"/>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1032"/>
                                            </p:tgtEl>
                                            <p:attrNameLst>
                                              <p:attrName>style.visibility</p:attrName>
                                            </p:attrNameLst>
                                          </p:cBhvr>
                                          <p:to>
                                            <p:strVal val="visible"/>
                                          </p:to>
                                        </p:set>
                                      </p:childTnLst>
                                    </p:cTn>
                                  </p:par>
                                  <p:par>
                                    <p:cTn id="99" presetID="1" presetClass="exit" presetSubtype="0" fill="hold" nodeType="withEffect">
                                      <p:stCondLst>
                                        <p:cond delay="750"/>
                                      </p:stCondLst>
                                      <p:childTnLst>
                                        <p:set>
                                          <p:cBhvr>
                                            <p:cTn id="100" dur="1" fill="hold">
                                              <p:stCondLst>
                                                <p:cond delay="0"/>
                                              </p:stCondLst>
                                            </p:cTn>
                                            <p:tgtEl>
                                              <p:spTgt spid="1032"/>
                                            </p:tgtEl>
                                            <p:attrNameLst>
                                              <p:attrName>style.visibility</p:attrName>
                                            </p:attrNameLst>
                                          </p:cBhvr>
                                          <p:to>
                                            <p:strVal val="hidden"/>
                                          </p:to>
                                        </p:set>
                                      </p:childTnLst>
                                    </p:cTn>
                                  </p:par>
                                  <p:par>
                                    <p:cTn id="101" presetID="1" presetClass="entr" presetSubtype="0" fill="hold" nodeType="withEffect">
                                      <p:stCondLst>
                                        <p:cond delay="75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03" restart="whenNotActive" fill="hold" evtFilter="cancelBubble" nodeType="interactiveSeq">
                    <p:stCondLst>
                      <p:cond evt="onClick" delay="0">
                        <p:tgtEl>
                          <p:spTgt spid="1028"/>
                        </p:tgtEl>
                      </p:cond>
                    </p:stCondLst>
                    <p:endSync evt="end" delay="0">
                      <p:rtn val="all"/>
                    </p:endSync>
                    <p:childTnLst>
                      <p:par>
                        <p:cTn id="104" fill="hold">
                          <p:stCondLst>
                            <p:cond delay="0"/>
                          </p:stCondLst>
                          <p:childTnLst>
                            <p:par>
                              <p:cTn id="105" fill="hold">
                                <p:stCondLst>
                                  <p:cond delay="0"/>
                                </p:stCondLst>
                                <p:childTnLst>
                                  <p:par>
                                    <p:cTn id="106" presetID="42" presetClass="path" presetSubtype="0" fill="hold" nodeType="clickEffect" p14:presetBounceEnd="9000">
                                      <p:stCondLst>
                                        <p:cond delay="0"/>
                                      </p:stCondLst>
                                      <p:childTnLst>
                                        <p:animMotion origin="layout" path="M -2.70833E-6 -0.0125 L 0.00078 0.71435 " pathEditMode="relative" rAng="0" ptsTypes="AA" p14:bounceEnd="9000">
                                          <p:cBhvr>
                                            <p:cTn id="107" dur="750" fill="hold"/>
                                            <p:tgtEl>
                                              <p:spTgt spid="65"/>
                                            </p:tgtEl>
                                            <p:attrNameLst>
                                              <p:attrName>ppt_x</p:attrName>
                                              <p:attrName>ppt_y</p:attrName>
                                            </p:attrNameLst>
                                          </p:cBhvr>
                                          <p:rCtr x="39" y="36343"/>
                                        </p:animMotion>
                                      </p:childTnLst>
                                    </p:cTn>
                                  </p:par>
                                </p:childTnLst>
                              </p:cTn>
                            </p:par>
                            <p:par>
                              <p:cTn id="108" fill="hold">
                                <p:stCondLst>
                                  <p:cond delay="750"/>
                                </p:stCondLst>
                                <p:childTnLst>
                                  <p:par>
                                    <p:cTn id="109"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10" dur="500" fill="hold"/>
                                            <p:tgtEl>
                                              <p:spTgt spid="65"/>
                                            </p:tgtEl>
                                            <p:attrNameLst>
                                              <p:attrName>ppt_x</p:attrName>
                                              <p:attrName>ppt_y</p:attrName>
                                            </p:attrNameLst>
                                          </p:cBhvr>
                                          <p:rCtr x="-4010" y="7315"/>
                                        </p:animMotion>
                                      </p:childTnLst>
                                    </p:cTn>
                                  </p:par>
                                  <p:par>
                                    <p:cTn id="111" presetID="1" presetClass="exit" presetSubtype="0" fill="hold" nodeType="withEffect">
                                      <p:stCondLst>
                                        <p:cond delay="0"/>
                                      </p:stCondLst>
                                      <p:childTnLst>
                                        <p:set>
                                          <p:cBhvr>
                                            <p:cTn id="112" dur="1" fill="hold">
                                              <p:stCondLst>
                                                <p:cond delay="0"/>
                                              </p:stCondLst>
                                            </p:cTn>
                                            <p:tgtEl>
                                              <p:spTgt spid="1028"/>
                                            </p:tgtEl>
                                            <p:attrNameLst>
                                              <p:attrName>style.visibility</p:attrName>
                                            </p:attrNameLst>
                                          </p:cBhvr>
                                          <p:to>
                                            <p:strVal val="hidden"/>
                                          </p:to>
                                        </p:set>
                                      </p:childTnLst>
                                    </p:cTn>
                                  </p:par>
                                  <p:par>
                                    <p:cTn id="113" presetID="1" presetClass="mediacall" presetSubtype="0" fill="hold" nodeType="withEffect">
                                      <p:stCondLst>
                                        <p:cond delay="0"/>
                                      </p:stCondLst>
                                      <p:childTnLst>
                                        <p:cmd type="call" cmd="playFrom(0.0)">
                                          <p:cBhvr>
                                            <p:cTn id="114" dur="504" fill="hold"/>
                                            <p:tgtEl>
                                              <p:spTgt spid="69"/>
                                            </p:tgtEl>
                                          </p:cBhvr>
                                        </p:cmd>
                                      </p:childTnLst>
                                    </p:cTn>
                                  </p:par>
                                  <p:par>
                                    <p:cTn id="115" presetID="9" presetClass="exit" presetSubtype="0" fill="hold" grpId="1" nodeType="withEffect">
                                      <p:stCondLst>
                                        <p:cond delay="0"/>
                                      </p:stCondLst>
                                      <p:childTnLst>
                                        <p:animEffect transition="out" filter="dissolve">
                                          <p:cBhvr>
                                            <p:cTn id="116" dur="500"/>
                                            <p:tgtEl>
                                              <p:spTgt spid="73"/>
                                            </p:tgtEl>
                                          </p:cBhvr>
                                        </p:animEffect>
                                        <p:set>
                                          <p:cBhvr>
                                            <p:cTn id="117" dur="1" fill="hold">
                                              <p:stCondLst>
                                                <p:cond delay="499"/>
                                              </p:stCondLst>
                                            </p:cTn>
                                            <p:tgtEl>
                                              <p:spTgt spid="73"/>
                                            </p:tgtEl>
                                            <p:attrNameLst>
                                              <p:attrName>style.visibility</p:attrName>
                                            </p:attrNameLst>
                                          </p:cBhvr>
                                          <p:to>
                                            <p:strVal val="hidden"/>
                                          </p:to>
                                        </p:set>
                                      </p:childTnLst>
                                    </p:cTn>
                                  </p:par>
                                  <p:par>
                                    <p:cTn id="118" presetID="1" presetClass="entr" presetSubtype="0" fill="hold" nodeType="withEffect">
                                      <p:stCondLst>
                                        <p:cond delay="0"/>
                                      </p:stCondLst>
                                      <p:childTnLst>
                                        <p:set>
                                          <p:cBhvr>
                                            <p:cTn id="119" dur="1" fill="hold">
                                              <p:stCondLst>
                                                <p:cond delay="0"/>
                                              </p:stCondLst>
                                            </p:cTn>
                                            <p:tgtEl>
                                              <p:spTgt spid="64"/>
                                            </p:tgtEl>
                                            <p:attrNameLst>
                                              <p:attrName>style.visibility</p:attrName>
                                            </p:attrNameLst>
                                          </p:cBhvr>
                                          <p:to>
                                            <p:strVal val="visible"/>
                                          </p:to>
                                        </p:set>
                                      </p:childTnLst>
                                    </p:cTn>
                                  </p:par>
                                  <p:par>
                                    <p:cTn id="120" presetID="1" presetClass="exit" presetSubtype="0" fill="hold" nodeType="withEffect">
                                      <p:stCondLst>
                                        <p:cond delay="750"/>
                                      </p:stCondLst>
                                      <p:childTnLst>
                                        <p:set>
                                          <p:cBhvr>
                                            <p:cTn id="121" dur="1" fill="hold">
                                              <p:stCondLst>
                                                <p:cond delay="0"/>
                                              </p:stCondLst>
                                            </p:cTn>
                                            <p:tgtEl>
                                              <p:spTgt spid="64"/>
                                            </p:tgtEl>
                                            <p:attrNameLst>
                                              <p:attrName>style.visibility</p:attrName>
                                            </p:attrNameLst>
                                          </p:cBhvr>
                                          <p:to>
                                            <p:strVal val="hidden"/>
                                          </p:to>
                                        </p:set>
                                      </p:childTnLst>
                                    </p:cTn>
                                  </p:par>
                                  <p:par>
                                    <p:cTn id="122" presetID="1" presetClass="entr" presetSubtype="0" fill="hold" nodeType="withEffect">
                                      <p:stCondLst>
                                        <p:cond delay="750"/>
                                      </p:stCondLst>
                                      <p:childTnLst>
                                        <p:set>
                                          <p:cBhvr>
                                            <p:cTn id="123"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audio>
                  <p:cMediaNode vol="80000">
                    <p:cTn id="124" fill="hold" display="0">
                      <p:stCondLst>
                        <p:cond delay="indefinite"/>
                      </p:stCondLst>
                      <p:endCondLst>
                        <p:cond evt="onStopAudio" delay="0">
                          <p:tgtEl>
                            <p:sldTgt/>
                          </p:tgtEl>
                        </p:cond>
                      </p:endCondLst>
                    </p:cTn>
                    <p:tgtEl>
                      <p:spTgt spid="68"/>
                    </p:tgtEl>
                  </p:cMediaNode>
                </p:audio>
                <p:audio>
                  <p:cMediaNode vol="80000">
                    <p:cTn id="125" fill="hold" display="0">
                      <p:stCondLst>
                        <p:cond delay="indefinite"/>
                      </p:stCondLst>
                      <p:endCondLst>
                        <p:cond evt="onStopAudio" delay="0">
                          <p:tgtEl>
                            <p:sldTgt/>
                          </p:tgtEl>
                        </p:cond>
                      </p:endCondLst>
                    </p:cTn>
                    <p:tgtEl>
                      <p:spTgt spid="69"/>
                    </p:tgtEl>
                  </p:cMediaNode>
                </p:audio>
                <p:audio>
                  <p:cMediaNode vol="80000">
                    <p:cTn id="126" fill="hold" display="0">
                      <p:stCondLst>
                        <p:cond delay="indefinite"/>
                      </p:stCondLst>
                      <p:endCondLst>
                        <p:cond evt="onStopAudio" delay="0">
                          <p:tgtEl>
                            <p:sldTgt/>
                          </p:tgtEl>
                        </p:cond>
                      </p:endCondLst>
                    </p:cTn>
                    <p:tgtEl>
                      <p:spTgt spid="70"/>
                    </p:tgtEl>
                  </p:cMediaNode>
                </p:audio>
                <p:audio>
                  <p:cMediaNode vol="80000">
                    <p:cTn id="127"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7"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7"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stCondLst>
                                        <p:cond delay="0"/>
                                      </p:stCondLst>
                                      <p:childTnLst>
                                        <p:animMotion origin="layout" path="M -4.375E-6 3.7037E-6 L 0.00079 0.72685 " pathEditMode="relative" rAng="0" ptsTypes="AA">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stCondLst>
                                        <p:cond delay="0"/>
                                      </p:stCondLst>
                                      <p:childTnLst>
                                        <p:animMotion origin="layout" path="M -4.16667E-6 3.7037E-6 L 0.00079 0.72685 " pathEditMode="relative" rAng="0" ptsTypes="AA">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stCondLst>
                                        <p:cond delay="0"/>
                                      </p:stCondLst>
                                      <p:childTnLst>
                                        <p:animMotion origin="layout" path="M -2.70833E-6 -0.0125 L 0.00078 0.71435 " pathEditMode="relative" rAng="0" ptsTypes="AA">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504"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stCondLst>
                                        <p:cond delay="0"/>
                                      </p:stCondLst>
                                      <p:childTnLst>
                                        <p:animMotion origin="layout" path="M -1.45833E-6 3.7037E-6 L 0.00078 0.72685 " pathEditMode="relative" rAng="0" ptsTypes="AA">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504"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et thuc">
            <a:hlinkClick r:id="" action="ppaction://media"/>
            <a:extLst>
              <a:ext uri="{FF2B5EF4-FFF2-40B4-BE49-F238E27FC236}">
                <a16:creationId xmlns:a16="http://schemas.microsoft.com/office/drawing/2014/main" id="{65FE6E74-18CA-4847-8B31-DFFEC6030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83745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3D4E51-7AF3-7944-993B-72B0687F988B}"/>
              </a:ext>
            </a:extLst>
          </p:cNvPr>
          <p:cNvSpPr/>
          <p:nvPr/>
        </p:nvSpPr>
        <p:spPr>
          <a:xfrm>
            <a:off x="1941846" y="1897043"/>
            <a:ext cx="8308308" cy="1477328"/>
          </a:xfrm>
          <a:prstGeom prst="rect">
            <a:avLst/>
          </a:prstGeom>
          <a:noFill/>
        </p:spPr>
        <p:txBody>
          <a:bodyPr wrap="square" lIns="121920" tIns="60960" rIns="121920" bIns="60960">
            <a:spAutoFit/>
          </a:bodyPr>
          <a:lstStyle/>
          <a:p>
            <a:pPr algn="ctr" defTabSz="609585">
              <a:defRPr/>
            </a:pPr>
            <a:r>
              <a:rPr lang="en-US" sz="8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27668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5702BE-6A92-94F1-012D-52074619434C}"/>
              </a:ext>
            </a:extLst>
          </p:cNvPr>
          <p:cNvSpPr/>
          <p:nvPr/>
        </p:nvSpPr>
        <p:spPr>
          <a:xfrm>
            <a:off x="2900943" y="0"/>
            <a:ext cx="6292748" cy="1477328"/>
          </a:xfrm>
          <a:prstGeom prst="rect">
            <a:avLst/>
          </a:prstGeom>
          <a:noFill/>
        </p:spPr>
        <p:txBody>
          <a:bodyPr wrap="none" lIns="121920" tIns="60960" rIns="121920" bIns="60960">
            <a:spAutoFit/>
          </a:bodyPr>
          <a:lstStyle/>
          <a:p>
            <a:pPr algn="ctr" defTabSz="1219140">
              <a:buClr>
                <a:srgbClr val="000000"/>
              </a:buClr>
            </a:pPr>
            <a:r>
              <a:rPr lang="en-US" sz="8800" b="1" kern="0" dirty="0">
                <a:ln w="12700">
                  <a:solidFill>
                    <a:srgbClr val="DCB576">
                      <a:lumMod val="50000"/>
                    </a:srgbClr>
                  </a:solidFill>
                  <a:prstDash val="solid"/>
                </a:ln>
                <a:pattFill prst="narHorz">
                  <a:fgClr>
                    <a:srgbClr val="DCB576"/>
                  </a:fgClr>
                  <a:bgClr>
                    <a:srgbClr val="DCB576">
                      <a:lumMod val="40000"/>
                      <a:lumOff val="60000"/>
                    </a:srgbClr>
                  </a:bgClr>
                </a:pattFill>
                <a:effectLst>
                  <a:innerShdw blurRad="177800">
                    <a:srgbClr val="DCB576">
                      <a:lumMod val="50000"/>
                    </a:srgbClr>
                  </a:innerShdw>
                </a:effectLst>
                <a:latin typeface="Times New Roman" panose="02020603050405020304" pitchFamily="18" charset="0"/>
                <a:cs typeface="Times New Roman" panose="02020603050405020304" pitchFamily="18" charset="0"/>
                <a:sym typeface="Arial"/>
              </a:rPr>
              <a:t>VẬN DỤNG</a:t>
            </a:r>
          </a:p>
        </p:txBody>
      </p:sp>
      <p:sp>
        <p:nvSpPr>
          <p:cNvPr id="3" name="TextBox 2">
            <a:extLst>
              <a:ext uri="{FF2B5EF4-FFF2-40B4-BE49-F238E27FC236}">
                <a16:creationId xmlns:a16="http://schemas.microsoft.com/office/drawing/2014/main" id="{8F9B198B-04C7-F53E-8D42-66941FF4676D}"/>
              </a:ext>
            </a:extLst>
          </p:cNvPr>
          <p:cNvSpPr txBox="1"/>
          <p:nvPr/>
        </p:nvSpPr>
        <p:spPr>
          <a:xfrm>
            <a:off x="2900943" y="1777140"/>
            <a:ext cx="6760104" cy="2308324"/>
          </a:xfrm>
          <a:prstGeom prst="rect">
            <a:avLst/>
          </a:prstGeom>
          <a:noFill/>
        </p:spPr>
        <p:txBody>
          <a:bodyPr wrap="square" rtlCol="0">
            <a:spAutoFit/>
          </a:bodyPr>
          <a:lstStyle/>
          <a:p>
            <a:pPr algn="ctr" defTabSz="1219140">
              <a:buClr>
                <a:srgbClr val="000000"/>
              </a:buClr>
            </a:pPr>
            <a:r>
              <a:rPr lang="en-US" sz="3600" kern="0" dirty="0" err="1">
                <a:solidFill>
                  <a:srgbClr val="000000"/>
                </a:solidFill>
                <a:latin typeface="Times New Roman" panose="02020603050405020304" pitchFamily="18" charset="0"/>
                <a:cs typeface="Times New Roman" panose="02020603050405020304" pitchFamily="18" charset="0"/>
                <a:sym typeface="Arial"/>
              </a:rPr>
              <a:t>Hãy</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đóng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vai</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một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hướng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dẫn</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viên</a:t>
            </a:r>
            <a:r>
              <a:rPr lang="en-US" sz="3600" kern="0" dirty="0">
                <a:solidFill>
                  <a:srgbClr val="000000"/>
                </a:solidFill>
                <a:latin typeface="Times New Roman" panose="02020603050405020304" pitchFamily="18" charset="0"/>
                <a:cs typeface="Times New Roman" panose="02020603050405020304" pitchFamily="18" charset="0"/>
                <a:sym typeface="Arial"/>
              </a:rPr>
              <a:t> du </a:t>
            </a:r>
            <a:r>
              <a:rPr lang="en-US" sz="3600" kern="0" dirty="0" err="1">
                <a:solidFill>
                  <a:srgbClr val="000000"/>
                </a:solidFill>
                <a:latin typeface="Times New Roman" panose="02020603050405020304" pitchFamily="18" charset="0"/>
                <a:cs typeface="Times New Roman" panose="02020603050405020304" pitchFamily="18" charset="0"/>
                <a:sym typeface="Arial"/>
              </a:rPr>
              <a:t>lịch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và</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giới</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thiệu</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về</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err="1">
                <a:solidFill>
                  <a:srgbClr val="000000"/>
                </a:solidFill>
                <a:latin typeface="Times New Roman" panose="02020603050405020304" pitchFamily="18" charset="0"/>
                <a:cs typeface="Times New Roman" panose="02020603050405020304" pitchFamily="18" charset="0"/>
                <a:sym typeface="Arial"/>
              </a:rPr>
              <a:t>một</a:t>
            </a:r>
            <a:r>
              <a:rPr lang="en-US" sz="3600" kern="0">
                <a:solidFill>
                  <a:srgbClr val="000000"/>
                </a:solidFill>
                <a:latin typeface="Times New Roman" panose="02020603050405020304" pitchFamily="18" charset="0"/>
                <a:cs typeface="Times New Roman" panose="02020603050405020304" pitchFamily="18" charset="0"/>
                <a:sym typeface="Arial"/>
              </a:rPr>
              <a:t> món ăn truyền thống của dân tộc thiểu số mà em chọn.</a:t>
            </a:r>
            <a:endParaRPr lang="en-VN" sz="36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682696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p45"/>
          <p:cNvSpPr txBox="1">
            <a:spLocks noGrp="1"/>
          </p:cNvSpPr>
          <p:nvPr>
            <p:ph type="title" idx="18"/>
          </p:nvPr>
        </p:nvSpPr>
        <p:spPr>
          <a:xfrm>
            <a:off x="3816028" y="519861"/>
            <a:ext cx="4940944" cy="928697"/>
          </a:xfrm>
          <a:prstGeom prst="rect">
            <a:avLst/>
          </a:prstGeom>
        </p:spPr>
        <p:txBody>
          <a:bodyPr spcFirstLastPara="1" wrap="square" lIns="121900" tIns="0" rIns="121900" bIns="121900" anchor="t" anchorCtr="0">
            <a:noAutofit/>
          </a:bodyPr>
          <a:lstStyle/>
          <a:p>
            <a:r>
              <a:rPr lang="en-US" sz="6000"/>
              <a:t>NỘI DUNG</a:t>
            </a:r>
          </a:p>
        </p:txBody>
      </p:sp>
      <p:sp>
        <p:nvSpPr>
          <p:cNvPr id="367" name="Google Shape;367;p45"/>
          <p:cNvSpPr txBox="1">
            <a:spLocks noGrp="1"/>
          </p:cNvSpPr>
          <p:nvPr>
            <p:ph type="title"/>
          </p:nvPr>
        </p:nvSpPr>
        <p:spPr>
          <a:xfrm>
            <a:off x="-286060" y="1780223"/>
            <a:ext cx="1719200" cy="830400"/>
          </a:xfrm>
          <a:prstGeom prst="rect">
            <a:avLst/>
          </a:prstGeom>
        </p:spPr>
        <p:txBody>
          <a:bodyPr spcFirstLastPara="1" wrap="square" lIns="121900" tIns="121900" rIns="121900" bIns="121900" anchor="t" anchorCtr="0">
            <a:noAutofit/>
          </a:bodyPr>
          <a:lstStyle/>
          <a:p>
            <a:r>
              <a:rPr lang="en"/>
              <a:t>01</a:t>
            </a:r>
            <a:endParaRPr/>
          </a:p>
        </p:txBody>
      </p:sp>
      <p:sp>
        <p:nvSpPr>
          <p:cNvPr id="368" name="Google Shape;368;p45"/>
          <p:cNvSpPr txBox="1">
            <a:spLocks noGrp="1"/>
          </p:cNvSpPr>
          <p:nvPr>
            <p:ph type="title" idx="2"/>
          </p:nvPr>
        </p:nvSpPr>
        <p:spPr>
          <a:xfrm>
            <a:off x="-304033" y="4313053"/>
            <a:ext cx="1724400" cy="830400"/>
          </a:xfrm>
          <a:prstGeom prst="rect">
            <a:avLst/>
          </a:prstGeom>
        </p:spPr>
        <p:txBody>
          <a:bodyPr spcFirstLastPara="1" wrap="square" lIns="121900" tIns="121900" rIns="121900" bIns="121900" anchor="t" anchorCtr="0">
            <a:noAutofit/>
          </a:bodyPr>
          <a:lstStyle/>
          <a:p>
            <a:r>
              <a:rPr lang="en"/>
              <a:t>02</a:t>
            </a:r>
            <a:endParaRPr/>
          </a:p>
        </p:txBody>
      </p:sp>
      <p:sp>
        <p:nvSpPr>
          <p:cNvPr id="369" name="Google Shape;369;p45"/>
          <p:cNvSpPr txBox="1">
            <a:spLocks noGrp="1"/>
          </p:cNvSpPr>
          <p:nvPr>
            <p:ph type="title" idx="4"/>
          </p:nvPr>
        </p:nvSpPr>
        <p:spPr>
          <a:xfrm>
            <a:off x="5900944" y="1730779"/>
            <a:ext cx="1719200" cy="830400"/>
          </a:xfrm>
          <a:prstGeom prst="rect">
            <a:avLst/>
          </a:prstGeom>
        </p:spPr>
        <p:txBody>
          <a:bodyPr spcFirstLastPara="1" wrap="square" lIns="121900" tIns="121900" rIns="121900" bIns="121900" anchor="t" anchorCtr="0">
            <a:noAutofit/>
          </a:bodyPr>
          <a:lstStyle/>
          <a:p>
            <a:r>
              <a:rPr lang="en"/>
              <a:t>03</a:t>
            </a:r>
            <a:endParaRPr/>
          </a:p>
        </p:txBody>
      </p:sp>
      <p:sp>
        <p:nvSpPr>
          <p:cNvPr id="370" name="Google Shape;370;p45"/>
          <p:cNvSpPr txBox="1">
            <a:spLocks noGrp="1"/>
          </p:cNvSpPr>
          <p:nvPr>
            <p:ph type="title" idx="6"/>
          </p:nvPr>
        </p:nvSpPr>
        <p:spPr>
          <a:xfrm>
            <a:off x="6096000" y="4407461"/>
            <a:ext cx="1719200" cy="830400"/>
          </a:xfrm>
          <a:prstGeom prst="rect">
            <a:avLst/>
          </a:prstGeom>
        </p:spPr>
        <p:txBody>
          <a:bodyPr spcFirstLastPara="1" wrap="square" lIns="121900" tIns="121900" rIns="121900" bIns="121900" anchor="t" anchorCtr="0">
            <a:noAutofit/>
          </a:bodyPr>
          <a:lstStyle/>
          <a:p>
            <a:r>
              <a:rPr lang="en"/>
              <a:t>04</a:t>
            </a:r>
            <a:endParaRPr/>
          </a:p>
        </p:txBody>
      </p:sp>
      <p:cxnSp>
        <p:nvCxnSpPr>
          <p:cNvPr id="373" name="Google Shape;373;p45"/>
          <p:cNvCxnSpPr/>
          <p:nvPr/>
        </p:nvCxnSpPr>
        <p:spPr>
          <a:xfrm>
            <a:off x="-629872" y="1546888"/>
            <a:ext cx="10272400" cy="0"/>
          </a:xfrm>
          <a:prstGeom prst="straightConnector1">
            <a:avLst/>
          </a:prstGeom>
          <a:noFill/>
          <a:ln w="19050" cap="flat" cmpd="sng">
            <a:solidFill>
              <a:schemeClr val="dk1"/>
            </a:solidFill>
            <a:prstDash val="solid"/>
            <a:round/>
            <a:headEnd type="none" w="med" len="med"/>
            <a:tailEnd type="none" w="med" len="med"/>
          </a:ln>
        </p:spPr>
      </p:cxnSp>
      <p:sp>
        <p:nvSpPr>
          <p:cNvPr id="24" name="TextBox 23">
            <a:extLst>
              <a:ext uri="{FF2B5EF4-FFF2-40B4-BE49-F238E27FC236}">
                <a16:creationId xmlns:a16="http://schemas.microsoft.com/office/drawing/2014/main" id="{F8D02EF4-130A-60D9-FE95-E4D8237B0CFB}"/>
              </a:ext>
            </a:extLst>
          </p:cNvPr>
          <p:cNvSpPr txBox="1"/>
          <p:nvPr/>
        </p:nvSpPr>
        <p:spPr>
          <a:xfrm>
            <a:off x="1420367" y="1546888"/>
            <a:ext cx="4247208" cy="14056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Thành phần dân tộc theo dân số</a:t>
            </a:r>
          </a:p>
        </p:txBody>
      </p:sp>
      <p:sp>
        <p:nvSpPr>
          <p:cNvPr id="25" name="TextBox 24">
            <a:extLst>
              <a:ext uri="{FF2B5EF4-FFF2-40B4-BE49-F238E27FC236}">
                <a16:creationId xmlns:a16="http://schemas.microsoft.com/office/drawing/2014/main" id="{8ECEBF74-35B9-3291-49C5-6A10B817FD95}"/>
              </a:ext>
            </a:extLst>
          </p:cNvPr>
          <p:cNvSpPr txBox="1"/>
          <p:nvPr/>
        </p:nvSpPr>
        <p:spPr>
          <a:xfrm>
            <a:off x="1350553" y="4104516"/>
            <a:ext cx="5063380" cy="14056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Hệ ngữ và phân chia tộc người theo hệ ngữ </a:t>
            </a:r>
          </a:p>
        </p:txBody>
      </p:sp>
      <p:sp>
        <p:nvSpPr>
          <p:cNvPr id="26" name="TextBox 25">
            <a:extLst>
              <a:ext uri="{FF2B5EF4-FFF2-40B4-BE49-F238E27FC236}">
                <a16:creationId xmlns:a16="http://schemas.microsoft.com/office/drawing/2014/main" id="{8380CB9E-CACB-51C2-80B9-8034BE17C294}"/>
              </a:ext>
            </a:extLst>
          </p:cNvPr>
          <p:cNvSpPr txBox="1"/>
          <p:nvPr/>
        </p:nvSpPr>
        <p:spPr>
          <a:xfrm>
            <a:off x="7499533" y="4262247"/>
            <a:ext cx="4692468" cy="14056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Hoạt động kinh tế, đời sống vật chất</a:t>
            </a:r>
          </a:p>
        </p:txBody>
      </p:sp>
      <p:sp>
        <p:nvSpPr>
          <p:cNvPr id="27" name="TextBox 26">
            <a:extLst>
              <a:ext uri="{FF2B5EF4-FFF2-40B4-BE49-F238E27FC236}">
                <a16:creationId xmlns:a16="http://schemas.microsoft.com/office/drawing/2014/main" id="{757CF7A5-3323-6879-7410-824520A56D90}"/>
              </a:ext>
            </a:extLst>
          </p:cNvPr>
          <p:cNvSpPr txBox="1"/>
          <p:nvPr/>
        </p:nvSpPr>
        <p:spPr>
          <a:xfrm>
            <a:off x="7499531" y="1927439"/>
            <a:ext cx="4692468" cy="7489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Đời sống tinh thần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7"/>
                                        </p:tgtEl>
                                        <p:attrNameLst>
                                          <p:attrName>style.visibility</p:attrName>
                                        </p:attrNameLst>
                                      </p:cBhvr>
                                      <p:to>
                                        <p:strVal val="visible"/>
                                      </p:to>
                                    </p:set>
                                    <p:anim calcmode="lin" valueType="num">
                                      <p:cBhvr>
                                        <p:cTn id="7" dur="1000" fill="hold"/>
                                        <p:tgtEl>
                                          <p:spTgt spid="357"/>
                                        </p:tgtEl>
                                        <p:attrNameLst>
                                          <p:attrName>ppt_w</p:attrName>
                                        </p:attrNameLst>
                                      </p:cBhvr>
                                      <p:tavLst>
                                        <p:tav tm="0">
                                          <p:val>
                                            <p:strVal val="#ppt_w*0.70"/>
                                          </p:val>
                                        </p:tav>
                                        <p:tav tm="100000">
                                          <p:val>
                                            <p:strVal val="#ppt_w"/>
                                          </p:val>
                                        </p:tav>
                                      </p:tavLst>
                                    </p:anim>
                                    <p:anim calcmode="lin" valueType="num">
                                      <p:cBhvr>
                                        <p:cTn id="8" dur="1000" fill="hold"/>
                                        <p:tgtEl>
                                          <p:spTgt spid="357"/>
                                        </p:tgtEl>
                                        <p:attrNameLst>
                                          <p:attrName>ppt_h</p:attrName>
                                        </p:attrNameLst>
                                      </p:cBhvr>
                                      <p:tavLst>
                                        <p:tav tm="0">
                                          <p:val>
                                            <p:strVal val="#ppt_h"/>
                                          </p:val>
                                        </p:tav>
                                        <p:tav tm="100000">
                                          <p:val>
                                            <p:strVal val="#ppt_h"/>
                                          </p:val>
                                        </p:tav>
                                      </p:tavLst>
                                    </p:anim>
                                    <p:animEffect transition="in" filter="fade">
                                      <p:cBhvr>
                                        <p:cTn id="9" dur="1000"/>
                                        <p:tgtEl>
                                          <p:spTgt spid="35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67"/>
                                        </p:tgtEl>
                                        <p:attrNameLst>
                                          <p:attrName>style.visibility</p:attrName>
                                        </p:attrNameLst>
                                      </p:cBhvr>
                                      <p:to>
                                        <p:strVal val="visible"/>
                                      </p:to>
                                    </p:set>
                                    <p:anim calcmode="lin" valueType="num">
                                      <p:cBhvr>
                                        <p:cTn id="12" dur="1000" fill="hold"/>
                                        <p:tgtEl>
                                          <p:spTgt spid="367"/>
                                        </p:tgtEl>
                                        <p:attrNameLst>
                                          <p:attrName>ppt_w</p:attrName>
                                        </p:attrNameLst>
                                      </p:cBhvr>
                                      <p:tavLst>
                                        <p:tav tm="0">
                                          <p:val>
                                            <p:strVal val="#ppt_w*0.70"/>
                                          </p:val>
                                        </p:tav>
                                        <p:tav tm="100000">
                                          <p:val>
                                            <p:strVal val="#ppt_w"/>
                                          </p:val>
                                        </p:tav>
                                      </p:tavLst>
                                    </p:anim>
                                    <p:anim calcmode="lin" valueType="num">
                                      <p:cBhvr>
                                        <p:cTn id="13" dur="1000" fill="hold"/>
                                        <p:tgtEl>
                                          <p:spTgt spid="367"/>
                                        </p:tgtEl>
                                        <p:attrNameLst>
                                          <p:attrName>ppt_h</p:attrName>
                                        </p:attrNameLst>
                                      </p:cBhvr>
                                      <p:tavLst>
                                        <p:tav tm="0">
                                          <p:val>
                                            <p:strVal val="#ppt_h"/>
                                          </p:val>
                                        </p:tav>
                                        <p:tav tm="100000">
                                          <p:val>
                                            <p:strVal val="#ppt_h"/>
                                          </p:val>
                                        </p:tav>
                                      </p:tavLst>
                                    </p:anim>
                                    <p:animEffect transition="in" filter="fade">
                                      <p:cBhvr>
                                        <p:cTn id="14" dur="1000"/>
                                        <p:tgtEl>
                                          <p:spTgt spid="36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68"/>
                                        </p:tgtEl>
                                        <p:attrNameLst>
                                          <p:attrName>style.visibility</p:attrName>
                                        </p:attrNameLst>
                                      </p:cBhvr>
                                      <p:to>
                                        <p:strVal val="visible"/>
                                      </p:to>
                                    </p:set>
                                    <p:anim calcmode="lin" valueType="num">
                                      <p:cBhvr>
                                        <p:cTn id="17" dur="1000" fill="hold"/>
                                        <p:tgtEl>
                                          <p:spTgt spid="368"/>
                                        </p:tgtEl>
                                        <p:attrNameLst>
                                          <p:attrName>ppt_w</p:attrName>
                                        </p:attrNameLst>
                                      </p:cBhvr>
                                      <p:tavLst>
                                        <p:tav tm="0">
                                          <p:val>
                                            <p:strVal val="#ppt_w*0.70"/>
                                          </p:val>
                                        </p:tav>
                                        <p:tav tm="100000">
                                          <p:val>
                                            <p:strVal val="#ppt_w"/>
                                          </p:val>
                                        </p:tav>
                                      </p:tavLst>
                                    </p:anim>
                                    <p:anim calcmode="lin" valueType="num">
                                      <p:cBhvr>
                                        <p:cTn id="18" dur="1000" fill="hold"/>
                                        <p:tgtEl>
                                          <p:spTgt spid="368"/>
                                        </p:tgtEl>
                                        <p:attrNameLst>
                                          <p:attrName>ppt_h</p:attrName>
                                        </p:attrNameLst>
                                      </p:cBhvr>
                                      <p:tavLst>
                                        <p:tav tm="0">
                                          <p:val>
                                            <p:strVal val="#ppt_h"/>
                                          </p:val>
                                        </p:tav>
                                        <p:tav tm="100000">
                                          <p:val>
                                            <p:strVal val="#ppt_h"/>
                                          </p:val>
                                        </p:tav>
                                      </p:tavLst>
                                    </p:anim>
                                    <p:animEffect transition="in" filter="fade">
                                      <p:cBhvr>
                                        <p:cTn id="19" dur="1000"/>
                                        <p:tgtEl>
                                          <p:spTgt spid="36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69"/>
                                        </p:tgtEl>
                                        <p:attrNameLst>
                                          <p:attrName>style.visibility</p:attrName>
                                        </p:attrNameLst>
                                      </p:cBhvr>
                                      <p:to>
                                        <p:strVal val="visible"/>
                                      </p:to>
                                    </p:set>
                                    <p:anim calcmode="lin" valueType="num">
                                      <p:cBhvr>
                                        <p:cTn id="22" dur="1000" fill="hold"/>
                                        <p:tgtEl>
                                          <p:spTgt spid="369"/>
                                        </p:tgtEl>
                                        <p:attrNameLst>
                                          <p:attrName>ppt_w</p:attrName>
                                        </p:attrNameLst>
                                      </p:cBhvr>
                                      <p:tavLst>
                                        <p:tav tm="0">
                                          <p:val>
                                            <p:strVal val="#ppt_w*0.70"/>
                                          </p:val>
                                        </p:tav>
                                        <p:tav tm="100000">
                                          <p:val>
                                            <p:strVal val="#ppt_w"/>
                                          </p:val>
                                        </p:tav>
                                      </p:tavLst>
                                    </p:anim>
                                    <p:anim calcmode="lin" valueType="num">
                                      <p:cBhvr>
                                        <p:cTn id="23" dur="1000" fill="hold"/>
                                        <p:tgtEl>
                                          <p:spTgt spid="369"/>
                                        </p:tgtEl>
                                        <p:attrNameLst>
                                          <p:attrName>ppt_h</p:attrName>
                                        </p:attrNameLst>
                                      </p:cBhvr>
                                      <p:tavLst>
                                        <p:tav tm="0">
                                          <p:val>
                                            <p:strVal val="#ppt_h"/>
                                          </p:val>
                                        </p:tav>
                                        <p:tav tm="100000">
                                          <p:val>
                                            <p:strVal val="#ppt_h"/>
                                          </p:val>
                                        </p:tav>
                                      </p:tavLst>
                                    </p:anim>
                                    <p:animEffect transition="in" filter="fade">
                                      <p:cBhvr>
                                        <p:cTn id="24" dur="1000"/>
                                        <p:tgtEl>
                                          <p:spTgt spid="369"/>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70"/>
                                        </p:tgtEl>
                                        <p:attrNameLst>
                                          <p:attrName>style.visibility</p:attrName>
                                        </p:attrNameLst>
                                      </p:cBhvr>
                                      <p:to>
                                        <p:strVal val="visible"/>
                                      </p:to>
                                    </p:set>
                                    <p:anim calcmode="lin" valueType="num">
                                      <p:cBhvr>
                                        <p:cTn id="27" dur="1000" fill="hold"/>
                                        <p:tgtEl>
                                          <p:spTgt spid="370"/>
                                        </p:tgtEl>
                                        <p:attrNameLst>
                                          <p:attrName>ppt_w</p:attrName>
                                        </p:attrNameLst>
                                      </p:cBhvr>
                                      <p:tavLst>
                                        <p:tav tm="0">
                                          <p:val>
                                            <p:strVal val="#ppt_w*0.70"/>
                                          </p:val>
                                        </p:tav>
                                        <p:tav tm="100000">
                                          <p:val>
                                            <p:strVal val="#ppt_w"/>
                                          </p:val>
                                        </p:tav>
                                      </p:tavLst>
                                    </p:anim>
                                    <p:anim calcmode="lin" valueType="num">
                                      <p:cBhvr>
                                        <p:cTn id="28" dur="1000" fill="hold"/>
                                        <p:tgtEl>
                                          <p:spTgt spid="370"/>
                                        </p:tgtEl>
                                        <p:attrNameLst>
                                          <p:attrName>ppt_h</p:attrName>
                                        </p:attrNameLst>
                                      </p:cBhvr>
                                      <p:tavLst>
                                        <p:tav tm="0">
                                          <p:val>
                                            <p:strVal val="#ppt_h"/>
                                          </p:val>
                                        </p:tav>
                                        <p:tav tm="100000">
                                          <p:val>
                                            <p:strVal val="#ppt_h"/>
                                          </p:val>
                                        </p:tav>
                                      </p:tavLst>
                                    </p:anim>
                                    <p:animEffect transition="in" filter="fade">
                                      <p:cBhvr>
                                        <p:cTn id="29" dur="1000"/>
                                        <p:tgtEl>
                                          <p:spTgt spid="370"/>
                                        </p:tgtEl>
                                      </p:cBhvr>
                                    </p:animEffect>
                                  </p:childTnLst>
                                </p:cTn>
                              </p:par>
                              <p:par>
                                <p:cTn id="30" presetID="55" presetClass="entr" presetSubtype="0" fill="hold" nodeType="withEffect">
                                  <p:stCondLst>
                                    <p:cond delay="0"/>
                                  </p:stCondLst>
                                  <p:childTnLst>
                                    <p:set>
                                      <p:cBhvr>
                                        <p:cTn id="31" dur="1" fill="hold">
                                          <p:stCondLst>
                                            <p:cond delay="0"/>
                                          </p:stCondLst>
                                        </p:cTn>
                                        <p:tgtEl>
                                          <p:spTgt spid="373"/>
                                        </p:tgtEl>
                                        <p:attrNameLst>
                                          <p:attrName>style.visibility</p:attrName>
                                        </p:attrNameLst>
                                      </p:cBhvr>
                                      <p:to>
                                        <p:strVal val="visible"/>
                                      </p:to>
                                    </p:set>
                                    <p:anim calcmode="lin" valueType="num">
                                      <p:cBhvr>
                                        <p:cTn id="32" dur="1000" fill="hold"/>
                                        <p:tgtEl>
                                          <p:spTgt spid="373"/>
                                        </p:tgtEl>
                                        <p:attrNameLst>
                                          <p:attrName>ppt_w</p:attrName>
                                        </p:attrNameLst>
                                      </p:cBhvr>
                                      <p:tavLst>
                                        <p:tav tm="0">
                                          <p:val>
                                            <p:strVal val="#ppt_w*0.70"/>
                                          </p:val>
                                        </p:tav>
                                        <p:tav tm="100000">
                                          <p:val>
                                            <p:strVal val="#ppt_w"/>
                                          </p:val>
                                        </p:tav>
                                      </p:tavLst>
                                    </p:anim>
                                    <p:anim calcmode="lin" valueType="num">
                                      <p:cBhvr>
                                        <p:cTn id="33" dur="1000" fill="hold"/>
                                        <p:tgtEl>
                                          <p:spTgt spid="373"/>
                                        </p:tgtEl>
                                        <p:attrNameLst>
                                          <p:attrName>ppt_h</p:attrName>
                                        </p:attrNameLst>
                                      </p:cBhvr>
                                      <p:tavLst>
                                        <p:tav tm="0">
                                          <p:val>
                                            <p:strVal val="#ppt_h"/>
                                          </p:val>
                                        </p:tav>
                                        <p:tav tm="100000">
                                          <p:val>
                                            <p:strVal val="#ppt_h"/>
                                          </p:val>
                                        </p:tav>
                                      </p:tavLst>
                                    </p:anim>
                                    <p:animEffect transition="in" filter="fade">
                                      <p:cBhvr>
                                        <p:cTn id="34" dur="1000"/>
                                        <p:tgtEl>
                                          <p:spTgt spid="373"/>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ppt_w</p:attrName>
                                        </p:attrNameLst>
                                      </p:cBhvr>
                                      <p:tavLst>
                                        <p:tav tm="0">
                                          <p:val>
                                            <p:strVal val="#ppt_w*0.70"/>
                                          </p:val>
                                        </p:tav>
                                        <p:tav tm="100000">
                                          <p:val>
                                            <p:strVal val="#ppt_w"/>
                                          </p:val>
                                        </p:tav>
                                      </p:tavLst>
                                    </p:anim>
                                    <p:anim calcmode="lin" valueType="num">
                                      <p:cBhvr>
                                        <p:cTn id="38" dur="1000" fill="hold"/>
                                        <p:tgtEl>
                                          <p:spTgt spid="24"/>
                                        </p:tgtEl>
                                        <p:attrNameLst>
                                          <p:attrName>ppt_h</p:attrName>
                                        </p:attrNameLst>
                                      </p:cBhvr>
                                      <p:tavLst>
                                        <p:tav tm="0">
                                          <p:val>
                                            <p:strVal val="#ppt_h"/>
                                          </p:val>
                                        </p:tav>
                                        <p:tav tm="100000">
                                          <p:val>
                                            <p:strVal val="#ppt_h"/>
                                          </p:val>
                                        </p:tav>
                                      </p:tavLst>
                                    </p:anim>
                                    <p:animEffect transition="in" filter="fade">
                                      <p:cBhvr>
                                        <p:cTn id="39" dur="1000"/>
                                        <p:tgtEl>
                                          <p:spTgt spid="24"/>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1000" fill="hold"/>
                                        <p:tgtEl>
                                          <p:spTgt spid="26"/>
                                        </p:tgtEl>
                                        <p:attrNameLst>
                                          <p:attrName>ppt_w</p:attrName>
                                        </p:attrNameLst>
                                      </p:cBhvr>
                                      <p:tavLst>
                                        <p:tav tm="0">
                                          <p:val>
                                            <p:strVal val="#ppt_w*0.70"/>
                                          </p:val>
                                        </p:tav>
                                        <p:tav tm="100000">
                                          <p:val>
                                            <p:strVal val="#ppt_w"/>
                                          </p:val>
                                        </p:tav>
                                      </p:tavLst>
                                    </p:anim>
                                    <p:anim calcmode="lin" valueType="num">
                                      <p:cBhvr>
                                        <p:cTn id="48" dur="1000" fill="hold"/>
                                        <p:tgtEl>
                                          <p:spTgt spid="26"/>
                                        </p:tgtEl>
                                        <p:attrNameLst>
                                          <p:attrName>ppt_h</p:attrName>
                                        </p:attrNameLst>
                                      </p:cBhvr>
                                      <p:tavLst>
                                        <p:tav tm="0">
                                          <p:val>
                                            <p:strVal val="#ppt_h"/>
                                          </p:val>
                                        </p:tav>
                                        <p:tav tm="100000">
                                          <p:val>
                                            <p:strVal val="#ppt_h"/>
                                          </p:val>
                                        </p:tav>
                                      </p:tavLst>
                                    </p:anim>
                                    <p:animEffect transition="in" filter="fade">
                                      <p:cBhvr>
                                        <p:cTn id="49" dur="1000"/>
                                        <p:tgtEl>
                                          <p:spTgt spid="26"/>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1000" fill="hold"/>
                                        <p:tgtEl>
                                          <p:spTgt spid="27"/>
                                        </p:tgtEl>
                                        <p:attrNameLst>
                                          <p:attrName>ppt_w</p:attrName>
                                        </p:attrNameLst>
                                      </p:cBhvr>
                                      <p:tavLst>
                                        <p:tav tm="0">
                                          <p:val>
                                            <p:strVal val="#ppt_w*0.70"/>
                                          </p:val>
                                        </p:tav>
                                        <p:tav tm="100000">
                                          <p:val>
                                            <p:strVal val="#ppt_w"/>
                                          </p:val>
                                        </p:tav>
                                      </p:tavLst>
                                    </p:anim>
                                    <p:anim calcmode="lin" valueType="num">
                                      <p:cBhvr>
                                        <p:cTn id="53" dur="1000" fill="hold"/>
                                        <p:tgtEl>
                                          <p:spTgt spid="27"/>
                                        </p:tgtEl>
                                        <p:attrNameLst>
                                          <p:attrName>ppt_h</p:attrName>
                                        </p:attrNameLst>
                                      </p:cBhvr>
                                      <p:tavLst>
                                        <p:tav tm="0">
                                          <p:val>
                                            <p:strVal val="#ppt_h"/>
                                          </p:val>
                                        </p:tav>
                                        <p:tav tm="100000">
                                          <p:val>
                                            <p:strVal val="#ppt_h"/>
                                          </p:val>
                                        </p:tav>
                                      </p:tavLst>
                                    </p:anim>
                                    <p:animEffect transition="in" filter="fade">
                                      <p:cBhvr>
                                        <p:cTn id="5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p:bldP spid="367" grpId="0"/>
      <p:bldP spid="368" grpId="0"/>
      <p:bldP spid="369" grpId="0"/>
      <p:bldP spid="370"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6A614-4A48-4FE8-A6FA-DE537E4F3A16}"/>
              </a:ext>
            </a:extLst>
          </p:cNvPr>
          <p:cNvPicPr>
            <a:picLocks noChangeAspect="1"/>
          </p:cNvPicPr>
          <p:nvPr/>
        </p:nvPicPr>
        <p:blipFill rotWithShape="1">
          <a:blip r:embed="rId2">
            <a:extLst>
              <a:ext uri="{28A0092B-C50C-407E-A947-70E740481C1C}">
                <a14:useLocalDpi xmlns:a14="http://schemas.microsoft.com/office/drawing/2010/main" val="0"/>
              </a:ext>
            </a:extLst>
          </a:blip>
          <a:srcRect l="12422" t="8103" r="10870" b="8548"/>
          <a:stretch/>
        </p:blipFill>
        <p:spPr>
          <a:xfrm>
            <a:off x="0" y="1073490"/>
            <a:ext cx="3539097" cy="5289268"/>
          </a:xfrm>
          <a:prstGeom prst="rect">
            <a:avLst/>
          </a:prstGeom>
        </p:spPr>
      </p:pic>
      <p:sp>
        <p:nvSpPr>
          <p:cNvPr id="4" name="Rectangle 3">
            <a:extLst>
              <a:ext uri="{FF2B5EF4-FFF2-40B4-BE49-F238E27FC236}">
                <a16:creationId xmlns:a16="http://schemas.microsoft.com/office/drawing/2014/main" id="{1C078E2A-A3C8-434A-A92D-8C1A0BD46475}"/>
              </a:ext>
            </a:extLst>
          </p:cNvPr>
          <p:cNvSpPr/>
          <p:nvPr/>
        </p:nvSpPr>
        <p:spPr>
          <a:xfrm>
            <a:off x="89923" y="-151061"/>
            <a:ext cx="6558527" cy="923330"/>
          </a:xfrm>
          <a:prstGeom prst="rect">
            <a:avLst/>
          </a:prstGeom>
          <a:noFill/>
        </p:spPr>
        <p:txBody>
          <a:bodyPr wrap="none" lIns="91440" tIns="45720" rIns="91440" bIns="45720">
            <a:spAutoFit/>
          </a:bodyPr>
          <a:lstStyle/>
          <a:p>
            <a:pPr algn="ctr"/>
            <a:r>
              <a:rPr lang="en-US" sz="5400" b="0" cap="none" spc="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NHÓM</a:t>
            </a:r>
          </a:p>
        </p:txBody>
      </p:sp>
      <p:grpSp>
        <p:nvGrpSpPr>
          <p:cNvPr id="7" name="Group 6">
            <a:extLst>
              <a:ext uri="{FF2B5EF4-FFF2-40B4-BE49-F238E27FC236}">
                <a16:creationId xmlns:a16="http://schemas.microsoft.com/office/drawing/2014/main" id="{F1C60A2A-E4FA-0EB8-32D4-9FF7ABA4F6C5}"/>
              </a:ext>
            </a:extLst>
          </p:cNvPr>
          <p:cNvGrpSpPr/>
          <p:nvPr/>
        </p:nvGrpSpPr>
        <p:grpSpPr>
          <a:xfrm>
            <a:off x="3413943" y="822201"/>
            <a:ext cx="8688134" cy="1314450"/>
            <a:chOff x="3413943" y="1314450"/>
            <a:chExt cx="8688134" cy="1314450"/>
          </a:xfrm>
        </p:grpSpPr>
        <p:sp>
          <p:nvSpPr>
            <p:cNvPr id="5" name="Arrow: Pentagon 4">
              <a:extLst>
                <a:ext uri="{FF2B5EF4-FFF2-40B4-BE49-F238E27FC236}">
                  <a16:creationId xmlns:a16="http://schemas.microsoft.com/office/drawing/2014/main" id="{00C58415-BDFD-5728-64A6-3D574BF75870}"/>
                </a:ext>
              </a:extLst>
            </p:cNvPr>
            <p:cNvSpPr/>
            <p:nvPr/>
          </p:nvSpPr>
          <p:spPr>
            <a:xfrm>
              <a:off x="3584059" y="1314450"/>
              <a:ext cx="8518018" cy="1314450"/>
            </a:xfrm>
            <a:prstGeom prst="homePlate">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E9223700-2646-2FE1-9BA4-2A6DB9638930}"/>
                </a:ext>
              </a:extLst>
            </p:cNvPr>
            <p:cNvSpPr txBox="1"/>
            <p:nvPr/>
          </p:nvSpPr>
          <p:spPr>
            <a:xfrm>
              <a:off x="3413943" y="1409551"/>
              <a:ext cx="8518018"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Trình bày một số nét chính về văn hóa </a:t>
              </a:r>
              <a:r>
                <a:rPr lang="en-US" sz="3200" b="1">
                  <a:solidFill>
                    <a:srgbClr val="0070C0"/>
                  </a:solidFill>
                  <a:latin typeface="Times New Roman" panose="02020603050405020304" pitchFamily="18" charset="0"/>
                  <a:cs typeface="Times New Roman" panose="02020603050405020304" pitchFamily="18" charset="0"/>
                </a:rPr>
                <a:t>ĂN</a:t>
              </a:r>
              <a:r>
                <a:rPr lang="en-US" sz="3200">
                  <a:latin typeface="Times New Roman" panose="02020603050405020304" pitchFamily="18" charset="0"/>
                  <a:cs typeface="Times New Roman" panose="02020603050405020304" pitchFamily="18" charset="0"/>
                </a:rPr>
                <a:t> của người Kinh và các dân tộc thiểu số ở Việt Nam?</a:t>
              </a:r>
            </a:p>
          </p:txBody>
        </p:sp>
      </p:grpSp>
      <p:grpSp>
        <p:nvGrpSpPr>
          <p:cNvPr id="8" name="Group 7">
            <a:extLst>
              <a:ext uri="{FF2B5EF4-FFF2-40B4-BE49-F238E27FC236}">
                <a16:creationId xmlns:a16="http://schemas.microsoft.com/office/drawing/2014/main" id="{A37C293B-70DD-FD6F-D262-01D559C884AB}"/>
              </a:ext>
            </a:extLst>
          </p:cNvPr>
          <p:cNvGrpSpPr/>
          <p:nvPr/>
        </p:nvGrpSpPr>
        <p:grpSpPr>
          <a:xfrm>
            <a:off x="3333750" y="2403674"/>
            <a:ext cx="8768327" cy="1314450"/>
            <a:chOff x="3333750" y="1314450"/>
            <a:chExt cx="8768327" cy="1314450"/>
          </a:xfrm>
        </p:grpSpPr>
        <p:sp>
          <p:nvSpPr>
            <p:cNvPr id="9" name="Arrow: Pentagon 8">
              <a:extLst>
                <a:ext uri="{FF2B5EF4-FFF2-40B4-BE49-F238E27FC236}">
                  <a16:creationId xmlns:a16="http://schemas.microsoft.com/office/drawing/2014/main" id="{49E92E2A-1592-B497-B024-44F8AB39233D}"/>
                </a:ext>
              </a:extLst>
            </p:cNvPr>
            <p:cNvSpPr/>
            <p:nvPr/>
          </p:nvSpPr>
          <p:spPr>
            <a:xfrm>
              <a:off x="3584059" y="1314450"/>
              <a:ext cx="8518018" cy="1314450"/>
            </a:xfrm>
            <a:prstGeom prst="homePlate">
              <a:avLst/>
            </a:prstGeom>
            <a:solidFill>
              <a:schemeClr val="accent3">
                <a:lumMod val="20000"/>
                <a:lumOff val="80000"/>
              </a:schemeClr>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F1399804-2149-D55D-AC3A-615D71AAF783}"/>
                </a:ext>
              </a:extLst>
            </p:cNvPr>
            <p:cNvSpPr txBox="1"/>
            <p:nvPr/>
          </p:nvSpPr>
          <p:spPr>
            <a:xfrm>
              <a:off x="3333750" y="1339404"/>
              <a:ext cx="8518018"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Trình bày một số nét chính về văn hóa </a:t>
              </a:r>
              <a:r>
                <a:rPr lang="en-US" sz="3200" b="1">
                  <a:solidFill>
                    <a:srgbClr val="0070C0"/>
                  </a:solidFill>
                  <a:latin typeface="Times New Roman" panose="02020603050405020304" pitchFamily="18" charset="0"/>
                  <a:cs typeface="Times New Roman" panose="02020603050405020304" pitchFamily="18" charset="0"/>
                </a:rPr>
                <a:t>MẶC</a:t>
              </a:r>
              <a:r>
                <a:rPr lang="en-US" sz="3200">
                  <a:latin typeface="Times New Roman" panose="02020603050405020304" pitchFamily="18" charset="0"/>
                  <a:cs typeface="Times New Roman" panose="02020603050405020304" pitchFamily="18" charset="0"/>
                </a:rPr>
                <a:t> của người Kinh và các dân tộc thiểu số ở Việt Nam?</a:t>
              </a:r>
            </a:p>
          </p:txBody>
        </p:sp>
      </p:grpSp>
      <p:grpSp>
        <p:nvGrpSpPr>
          <p:cNvPr id="11" name="Group 10">
            <a:extLst>
              <a:ext uri="{FF2B5EF4-FFF2-40B4-BE49-F238E27FC236}">
                <a16:creationId xmlns:a16="http://schemas.microsoft.com/office/drawing/2014/main" id="{F1224DE9-CDA1-6E7A-4709-F8677E59D64D}"/>
              </a:ext>
            </a:extLst>
          </p:cNvPr>
          <p:cNvGrpSpPr/>
          <p:nvPr/>
        </p:nvGrpSpPr>
        <p:grpSpPr>
          <a:xfrm>
            <a:off x="3494136" y="3985146"/>
            <a:ext cx="8607941" cy="1314450"/>
            <a:chOff x="3494136" y="1314450"/>
            <a:chExt cx="8607941" cy="1314450"/>
          </a:xfrm>
        </p:grpSpPr>
        <p:sp>
          <p:nvSpPr>
            <p:cNvPr id="12" name="Arrow: Pentagon 11">
              <a:extLst>
                <a:ext uri="{FF2B5EF4-FFF2-40B4-BE49-F238E27FC236}">
                  <a16:creationId xmlns:a16="http://schemas.microsoft.com/office/drawing/2014/main" id="{57090B6F-F08F-261A-ED88-B497B2B39DCD}"/>
                </a:ext>
              </a:extLst>
            </p:cNvPr>
            <p:cNvSpPr/>
            <p:nvPr/>
          </p:nvSpPr>
          <p:spPr>
            <a:xfrm>
              <a:off x="3584059" y="1314450"/>
              <a:ext cx="8518018" cy="1314450"/>
            </a:xfrm>
            <a:prstGeom prst="homePlate">
              <a:avLst/>
            </a:prstGeom>
            <a:solidFill>
              <a:schemeClr val="accent1">
                <a:lumMod val="20000"/>
                <a:lumOff val="80000"/>
              </a:schemeClr>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C7BA123C-4E0D-C882-8C6F-EADCB08546B4}"/>
                </a:ext>
              </a:extLst>
            </p:cNvPr>
            <p:cNvSpPr txBox="1"/>
            <p:nvPr/>
          </p:nvSpPr>
          <p:spPr>
            <a:xfrm>
              <a:off x="3494136" y="1375196"/>
              <a:ext cx="8177786"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Trình bày một số nét chính về văn hóa </a:t>
              </a:r>
              <a:r>
                <a:rPr lang="en-US" sz="3200" b="1">
                  <a:solidFill>
                    <a:srgbClr val="0070C0"/>
                  </a:solidFill>
                  <a:latin typeface="Times New Roman" panose="02020603050405020304" pitchFamily="18" charset="0"/>
                  <a:cs typeface="Times New Roman" panose="02020603050405020304" pitchFamily="18" charset="0"/>
                </a:rPr>
                <a:t>Ở</a:t>
              </a:r>
              <a:r>
                <a:rPr lang="en-US" sz="3200">
                  <a:latin typeface="Times New Roman" panose="02020603050405020304" pitchFamily="18" charset="0"/>
                  <a:cs typeface="Times New Roman" panose="02020603050405020304" pitchFamily="18" charset="0"/>
                </a:rPr>
                <a:t> của người Kinh và các dân tộc thiểu số ở Việt Nam?</a:t>
              </a:r>
            </a:p>
          </p:txBody>
        </p:sp>
      </p:grpSp>
      <p:grpSp>
        <p:nvGrpSpPr>
          <p:cNvPr id="15" name="Group 14">
            <a:extLst>
              <a:ext uri="{FF2B5EF4-FFF2-40B4-BE49-F238E27FC236}">
                <a16:creationId xmlns:a16="http://schemas.microsoft.com/office/drawing/2014/main" id="{6FFD2C2A-ABD1-9D53-7D66-EC82B99D62E4}"/>
              </a:ext>
            </a:extLst>
          </p:cNvPr>
          <p:cNvGrpSpPr/>
          <p:nvPr/>
        </p:nvGrpSpPr>
        <p:grpSpPr>
          <a:xfrm>
            <a:off x="3584059" y="5566619"/>
            <a:ext cx="8518018" cy="1597765"/>
            <a:chOff x="3584059" y="1314450"/>
            <a:chExt cx="8518018" cy="1597765"/>
          </a:xfrm>
        </p:grpSpPr>
        <p:sp>
          <p:nvSpPr>
            <p:cNvPr id="16" name="Arrow: Pentagon 15">
              <a:extLst>
                <a:ext uri="{FF2B5EF4-FFF2-40B4-BE49-F238E27FC236}">
                  <a16:creationId xmlns:a16="http://schemas.microsoft.com/office/drawing/2014/main" id="{E9366B4A-A3FA-C2F3-2CB5-ABEC9D65284F}"/>
                </a:ext>
              </a:extLst>
            </p:cNvPr>
            <p:cNvSpPr/>
            <p:nvPr/>
          </p:nvSpPr>
          <p:spPr>
            <a:xfrm>
              <a:off x="3584059" y="1314450"/>
              <a:ext cx="8518018" cy="1314450"/>
            </a:xfrm>
            <a:prstGeom prst="homePlate">
              <a:avLst/>
            </a:prstGeom>
            <a:solidFill>
              <a:schemeClr val="accent5">
                <a:lumMod val="20000"/>
                <a:lumOff val="80000"/>
              </a:schemeClr>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0E064893-F78C-C1CA-1F36-CEA6CA688902}"/>
                </a:ext>
              </a:extLst>
            </p:cNvPr>
            <p:cNvSpPr txBox="1"/>
            <p:nvPr/>
          </p:nvSpPr>
          <p:spPr>
            <a:xfrm>
              <a:off x="3673982" y="1342555"/>
              <a:ext cx="8177786" cy="1569660"/>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Trình bày một số nét chính về văn hóa </a:t>
              </a:r>
              <a:r>
                <a:rPr lang="en-US" sz="3200" b="1">
                  <a:solidFill>
                    <a:srgbClr val="0070C0"/>
                  </a:solidFill>
                  <a:latin typeface="Times New Roman" panose="02020603050405020304" pitchFamily="18" charset="0"/>
                  <a:cs typeface="Times New Roman" panose="02020603050405020304" pitchFamily="18" charset="0"/>
                </a:rPr>
                <a:t>ĐI LẠI </a:t>
              </a:r>
              <a:r>
                <a:rPr lang="en-US" sz="3200">
                  <a:latin typeface="Times New Roman" panose="02020603050405020304" pitchFamily="18" charset="0"/>
                  <a:cs typeface="Times New Roman" panose="02020603050405020304" pitchFamily="18" charset="0"/>
                </a:rPr>
                <a:t>của người Kinh và các dân tộc thiểu số ở Việt Nam?</a:t>
              </a:r>
            </a:p>
          </p:txBody>
        </p:sp>
      </p:grpSp>
    </p:spTree>
    <p:extLst>
      <p:ext uri="{BB962C8B-B14F-4D97-AF65-F5344CB8AC3E}">
        <p14:creationId xmlns:p14="http://schemas.microsoft.com/office/powerpoint/2010/main" val="2534588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anim calcmode="lin" valueType="num">
                                      <p:cBhvr>
                                        <p:cTn id="28" dur="2000" fill="hold"/>
                                        <p:tgtEl>
                                          <p:spTgt spid="11"/>
                                        </p:tgtEl>
                                        <p:attrNameLst>
                                          <p:attrName>ppt_w</p:attrName>
                                        </p:attrNameLst>
                                      </p:cBhvr>
                                      <p:tavLst>
                                        <p:tav tm="0" fmla="#ppt_w*sin(2.5*pi*$)">
                                          <p:val>
                                            <p:fltVal val="0"/>
                                          </p:val>
                                        </p:tav>
                                        <p:tav tm="100000">
                                          <p:val>
                                            <p:fltVal val="1"/>
                                          </p:val>
                                        </p:tav>
                                      </p:tavLst>
                                    </p:anim>
                                    <p:anim calcmode="lin" valueType="num">
                                      <p:cBhvr>
                                        <p:cTn id="29" dur="2000" fill="hold"/>
                                        <p:tgtEl>
                                          <p:spTgt spid="11"/>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anim calcmode="lin" valueType="num">
                                      <p:cBhvr>
                                        <p:cTn id="33" dur="2000" fill="hold"/>
                                        <p:tgtEl>
                                          <p:spTgt spid="15"/>
                                        </p:tgtEl>
                                        <p:attrNameLst>
                                          <p:attrName>ppt_w</p:attrName>
                                        </p:attrNameLst>
                                      </p:cBhvr>
                                      <p:tavLst>
                                        <p:tav tm="0" fmla="#ppt_w*sin(2.5*pi*$)">
                                          <p:val>
                                            <p:fltVal val="0"/>
                                          </p:val>
                                        </p:tav>
                                        <p:tav tm="100000">
                                          <p:val>
                                            <p:fltVal val="1"/>
                                          </p:val>
                                        </p:tav>
                                      </p:tavLst>
                                    </p:anim>
                                    <p:anim calcmode="lin" valueType="num">
                                      <p:cBhvr>
                                        <p:cTn id="3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5E5C5C-97B3-1E06-A261-2DAAEAAABCF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FFE786"/>
                </a:solidFill>
                <a:effectLst/>
                <a:uLnTx/>
                <a:uFillTx/>
                <a:latin typeface="Lexend Mega"/>
                <a:sym typeface="Lexend Mega"/>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 sz="1800" b="0" i="0" u="none" strike="noStrike" kern="1200" cap="none" spc="0" normalizeH="0" baseline="0" noProof="0">
              <a:ln>
                <a:noFill/>
              </a:ln>
              <a:solidFill>
                <a:srgbClr val="FFE786"/>
              </a:solidFill>
              <a:effectLst/>
              <a:uLnTx/>
              <a:uFillTx/>
              <a:latin typeface="Lexend Mega"/>
              <a:sym typeface="Lexend Mega"/>
            </a:endParaRPr>
          </a:p>
        </p:txBody>
      </p:sp>
      <p:pic>
        <p:nvPicPr>
          <p:cNvPr id="4" name="Picture 3">
            <a:extLst>
              <a:ext uri="{FF2B5EF4-FFF2-40B4-BE49-F238E27FC236}">
                <a16:creationId xmlns:a16="http://schemas.microsoft.com/office/drawing/2014/main" id="{A7512BF9-B763-7B94-03DC-461FABFB0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8" name="TextBox 7">
            <a:extLst>
              <a:ext uri="{FF2B5EF4-FFF2-40B4-BE49-F238E27FC236}">
                <a16:creationId xmlns:a16="http://schemas.microsoft.com/office/drawing/2014/main" id="{C0070C56-2BE0-7BA6-4D83-0C0743DC4BD4}"/>
              </a:ext>
            </a:extLst>
          </p:cNvPr>
          <p:cNvSpPr txBox="1"/>
          <p:nvPr/>
        </p:nvSpPr>
        <p:spPr>
          <a:xfrm>
            <a:off x="1" y="18373"/>
            <a:ext cx="121919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Lexend Mega"/>
              </a:rPr>
              <a:t>BÀI </a:t>
            </a:r>
            <a:r>
              <a:rPr kumimoji="0" lang="en" sz="36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Lexend Mega"/>
              </a:rPr>
              <a:t>14: </a:t>
            </a:r>
            <a:r>
              <a:rPr kumimoji="0" lang="e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Lexend Mega"/>
              </a:rPr>
              <a:t>CÁC DÂN TỘC TRÊN ĐẤT NƯỚC VIỆT NAM</a:t>
            </a:r>
            <a:endParaRPr kumimoji="0" lang="en-US" sz="1050" b="0" i="0" u="none" strike="noStrike" kern="1200" cap="none" spc="0" normalizeH="0" baseline="0" noProof="0">
              <a:ln>
                <a:noFill/>
              </a:ln>
              <a:solidFill>
                <a:srgbClr val="FF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7D9629FB-25B9-B041-83D7-1B836D263389}"/>
              </a:ext>
            </a:extLst>
          </p:cNvPr>
          <p:cNvSpPr txBox="1"/>
          <p:nvPr/>
        </p:nvSpPr>
        <p:spPr>
          <a:xfrm>
            <a:off x="-1" y="744334"/>
            <a:ext cx="98979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3. Hoạt động kinh tế, đời sống vật chất</a:t>
            </a:r>
          </a:p>
        </p:txBody>
      </p:sp>
      <p:sp>
        <p:nvSpPr>
          <p:cNvPr id="7" name="TextBox 6">
            <a:extLst>
              <a:ext uri="{FF2B5EF4-FFF2-40B4-BE49-F238E27FC236}">
                <a16:creationId xmlns:a16="http://schemas.microsoft.com/office/drawing/2014/main" id="{52834622-7422-F9EF-C2C4-478E004AFD85}"/>
              </a:ext>
            </a:extLst>
          </p:cNvPr>
          <p:cNvSpPr txBox="1"/>
          <p:nvPr/>
        </p:nvSpPr>
        <p:spPr>
          <a:xfrm>
            <a:off x="80208" y="1327817"/>
            <a:ext cx="4010528"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3.1 Nông nghiệp</a:t>
            </a:r>
          </a:p>
        </p:txBody>
      </p:sp>
      <p:sp>
        <p:nvSpPr>
          <p:cNvPr id="6" name="TextBox 5">
            <a:extLst>
              <a:ext uri="{FF2B5EF4-FFF2-40B4-BE49-F238E27FC236}">
                <a16:creationId xmlns:a16="http://schemas.microsoft.com/office/drawing/2014/main" id="{E6280709-745B-6DE4-B30F-C28BE19A8CC4}"/>
              </a:ext>
            </a:extLst>
          </p:cNvPr>
          <p:cNvSpPr txBox="1"/>
          <p:nvPr/>
        </p:nvSpPr>
        <p:spPr>
          <a:xfrm>
            <a:off x="80208" y="1947794"/>
            <a:ext cx="742549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3.2 Thủ công nghiệp và thương nghiệp</a:t>
            </a:r>
          </a:p>
        </p:txBody>
      </p:sp>
      <p:pic>
        <p:nvPicPr>
          <p:cNvPr id="13" name="Picture 12">
            <a:extLst>
              <a:ext uri="{FF2B5EF4-FFF2-40B4-BE49-F238E27FC236}">
                <a16:creationId xmlns:a16="http://schemas.microsoft.com/office/drawing/2014/main" id="{71C3A662-35C8-FDE7-F8D8-B411316FBC7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000" t="8953" r="11200" b="19999"/>
          <a:stretch/>
        </p:blipFill>
        <p:spPr>
          <a:xfrm>
            <a:off x="11224151" y="5962650"/>
            <a:ext cx="967849" cy="895350"/>
          </a:xfrm>
          <a:prstGeom prst="ellipse">
            <a:avLst/>
          </a:prstGeom>
        </p:spPr>
      </p:pic>
      <p:sp>
        <p:nvSpPr>
          <p:cNvPr id="10" name="TextBox 9">
            <a:extLst>
              <a:ext uri="{FF2B5EF4-FFF2-40B4-BE49-F238E27FC236}">
                <a16:creationId xmlns:a16="http://schemas.microsoft.com/office/drawing/2014/main" id="{57AB9216-13E9-F82E-E452-0E814A0EAC1E}"/>
              </a:ext>
            </a:extLst>
          </p:cNvPr>
          <p:cNvSpPr txBox="1"/>
          <p:nvPr/>
        </p:nvSpPr>
        <p:spPr>
          <a:xfrm>
            <a:off x="80208" y="2583011"/>
            <a:ext cx="742549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tab pos="4694238" algn="l"/>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3.3 Ăn, mặc, ở</a:t>
            </a:r>
          </a:p>
        </p:txBody>
      </p:sp>
      <p:sp>
        <p:nvSpPr>
          <p:cNvPr id="11" name="TextBox 10">
            <a:extLst>
              <a:ext uri="{FF2B5EF4-FFF2-40B4-BE49-F238E27FC236}">
                <a16:creationId xmlns:a16="http://schemas.microsoft.com/office/drawing/2014/main" id="{6BBE8973-68B6-4985-2FB6-E57070DCB364}"/>
              </a:ext>
            </a:extLst>
          </p:cNvPr>
          <p:cNvSpPr txBox="1"/>
          <p:nvPr/>
        </p:nvSpPr>
        <p:spPr>
          <a:xfrm>
            <a:off x="192503" y="3216392"/>
            <a:ext cx="1892969"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tab pos="4694238" algn="l"/>
              </a:tabLst>
              <a:defRPr/>
            </a:pPr>
            <a:r>
              <a:rPr lang="en-US" sz="3200" b="1" kern="0">
                <a:solidFill>
                  <a:srgbClr val="FF0000"/>
                </a:solidFill>
                <a:latin typeface="Times New Roman" panose="02020603050405020304" pitchFamily="18" charset="0"/>
                <a:cs typeface="Times New Roman" panose="02020603050405020304" pitchFamily="18" charset="0"/>
                <a:sym typeface="Arial"/>
              </a:rPr>
              <a:t>a. Ăn</a:t>
            </a: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04486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5E5C5C-97B3-1E06-A261-2DAAEAAABCF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FFE786"/>
                </a:solidFill>
                <a:effectLst/>
                <a:uLnTx/>
                <a:uFillTx/>
                <a:latin typeface="Lexend Mega"/>
                <a:sym typeface="Lexend Mega"/>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 sz="1800" b="0" i="0" u="none" strike="noStrike" kern="1200" cap="none" spc="0" normalizeH="0" baseline="0" noProof="0">
              <a:ln>
                <a:noFill/>
              </a:ln>
              <a:solidFill>
                <a:srgbClr val="FFE786"/>
              </a:solidFill>
              <a:effectLst/>
              <a:uLnTx/>
              <a:uFillTx/>
              <a:latin typeface="Lexend Mega"/>
              <a:sym typeface="Lexend Mega"/>
            </a:endParaRPr>
          </a:p>
        </p:txBody>
      </p:sp>
      <p:pic>
        <p:nvPicPr>
          <p:cNvPr id="4" name="Picture 3">
            <a:extLst>
              <a:ext uri="{FF2B5EF4-FFF2-40B4-BE49-F238E27FC236}">
                <a16:creationId xmlns:a16="http://schemas.microsoft.com/office/drawing/2014/main" id="{A7512BF9-B763-7B94-03DC-461FABFB0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pic>
        <p:nvPicPr>
          <p:cNvPr id="13" name="Picture 12">
            <a:extLst>
              <a:ext uri="{FF2B5EF4-FFF2-40B4-BE49-F238E27FC236}">
                <a16:creationId xmlns:a16="http://schemas.microsoft.com/office/drawing/2014/main" id="{71C3A662-35C8-FDE7-F8D8-B411316FBC7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000" t="8953" r="11200" b="19999"/>
          <a:stretch/>
        </p:blipFill>
        <p:spPr>
          <a:xfrm>
            <a:off x="11224151" y="5962650"/>
            <a:ext cx="967849" cy="895350"/>
          </a:xfrm>
          <a:prstGeom prst="ellipse">
            <a:avLst/>
          </a:prstGeom>
        </p:spPr>
      </p:pic>
      <p:pic>
        <p:nvPicPr>
          <p:cNvPr id="9" name="Picture 8">
            <a:extLst>
              <a:ext uri="{FF2B5EF4-FFF2-40B4-BE49-F238E27FC236}">
                <a16:creationId xmlns:a16="http://schemas.microsoft.com/office/drawing/2014/main" id="{01C9F1EF-C28D-5F18-B66F-73F0BC09E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11" name="Rectangle: Rounded Corners 10">
            <a:extLst>
              <a:ext uri="{FF2B5EF4-FFF2-40B4-BE49-F238E27FC236}">
                <a16:creationId xmlns:a16="http://schemas.microsoft.com/office/drawing/2014/main" id="{1C0A7782-F3B5-E272-08DA-7AB225ECF8A0}"/>
              </a:ext>
            </a:extLst>
          </p:cNvPr>
          <p:cNvSpPr/>
          <p:nvPr/>
        </p:nvSpPr>
        <p:spPr>
          <a:xfrm>
            <a:off x="6190600" y="0"/>
            <a:ext cx="4572000" cy="80210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Người Kinh</a:t>
            </a:r>
          </a:p>
        </p:txBody>
      </p:sp>
      <p:sp>
        <p:nvSpPr>
          <p:cNvPr id="12" name="TextBox 11">
            <a:extLst>
              <a:ext uri="{FF2B5EF4-FFF2-40B4-BE49-F238E27FC236}">
                <a16:creationId xmlns:a16="http://schemas.microsoft.com/office/drawing/2014/main" id="{D5508EA4-0E85-ED13-7B2F-BE4F18E7D41C}"/>
              </a:ext>
            </a:extLst>
          </p:cNvPr>
          <p:cNvSpPr txBox="1"/>
          <p:nvPr/>
        </p:nvSpPr>
        <p:spPr>
          <a:xfrm>
            <a:off x="4761844" y="1155032"/>
            <a:ext cx="7170821" cy="1077218"/>
          </a:xfrm>
          <a:prstGeom prst="rect">
            <a:avLst/>
          </a:prstGeom>
          <a:noFill/>
        </p:spPr>
        <p:txBody>
          <a:bodyPr wrap="square" rtlCol="0">
            <a:spAutoFit/>
          </a:bodyPr>
          <a:lstStyle/>
          <a:p>
            <a:pPr marL="457200" indent="-457200" algn="just">
              <a:buClr>
                <a:srgbClr val="FF0000"/>
              </a:buClr>
              <a:buFont typeface="Wingdings" panose="05000000000000000000" pitchFamily="2" charset="2"/>
              <a:buChar char="v"/>
            </a:pPr>
            <a:r>
              <a:rPr lang="en-US" sz="3200">
                <a:solidFill>
                  <a:schemeClr val="accent1">
                    <a:lumMod val="50000"/>
                  </a:schemeClr>
                </a:solidFill>
                <a:latin typeface="Times New Roman" panose="02020603050405020304" pitchFamily="18" charset="0"/>
                <a:cs typeface="Times New Roman" panose="02020603050405020304" pitchFamily="18" charset="0"/>
              </a:rPr>
              <a:t>Người kinh ở miền Bắc: Cơm tẻ, nước chè. </a:t>
            </a:r>
          </a:p>
        </p:txBody>
      </p:sp>
      <p:sp>
        <p:nvSpPr>
          <p:cNvPr id="14" name="TextBox 13">
            <a:extLst>
              <a:ext uri="{FF2B5EF4-FFF2-40B4-BE49-F238E27FC236}">
                <a16:creationId xmlns:a16="http://schemas.microsoft.com/office/drawing/2014/main" id="{FAD8CDA2-BB99-3E3E-748F-0EA0B55E8A55}"/>
              </a:ext>
            </a:extLst>
          </p:cNvPr>
          <p:cNvSpPr txBox="1"/>
          <p:nvPr/>
        </p:nvSpPr>
        <p:spPr>
          <a:xfrm>
            <a:off x="4761841" y="2772780"/>
            <a:ext cx="7170821" cy="1077218"/>
          </a:xfrm>
          <a:prstGeom prst="rect">
            <a:avLst/>
          </a:prstGeom>
          <a:noFill/>
        </p:spPr>
        <p:txBody>
          <a:bodyPr wrap="square" rtlCol="0">
            <a:spAutoFit/>
          </a:bodyPr>
          <a:lstStyle/>
          <a:p>
            <a:pPr marL="457200" indent="-457200" algn="just">
              <a:buClr>
                <a:srgbClr val="FF0000"/>
              </a:buClr>
              <a:buFont typeface="Wingdings" panose="05000000000000000000" pitchFamily="2" charset="2"/>
              <a:buChar char="v"/>
            </a:pPr>
            <a:r>
              <a:rPr lang="en-US" sz="3200">
                <a:solidFill>
                  <a:schemeClr val="accent1">
                    <a:lumMod val="50000"/>
                  </a:schemeClr>
                </a:solidFill>
                <a:latin typeface="Times New Roman" panose="02020603050405020304" pitchFamily="18" charset="0"/>
                <a:cs typeface="Times New Roman" panose="02020603050405020304" pitchFamily="18" charset="0"/>
              </a:rPr>
              <a:t>Người kinh ở miền Trung: Món ăn thường cay và mặn hơn.</a:t>
            </a:r>
          </a:p>
        </p:txBody>
      </p:sp>
      <p:sp>
        <p:nvSpPr>
          <p:cNvPr id="15" name="TextBox 14">
            <a:extLst>
              <a:ext uri="{FF2B5EF4-FFF2-40B4-BE49-F238E27FC236}">
                <a16:creationId xmlns:a16="http://schemas.microsoft.com/office/drawing/2014/main" id="{4C452493-8E70-BB42-77B3-415D54B4C169}"/>
              </a:ext>
            </a:extLst>
          </p:cNvPr>
          <p:cNvSpPr txBox="1"/>
          <p:nvPr/>
        </p:nvSpPr>
        <p:spPr>
          <a:xfrm>
            <a:off x="4761842" y="4255815"/>
            <a:ext cx="7170821" cy="1077218"/>
          </a:xfrm>
          <a:prstGeom prst="rect">
            <a:avLst/>
          </a:prstGeom>
          <a:noFill/>
        </p:spPr>
        <p:txBody>
          <a:bodyPr wrap="square" rtlCol="0">
            <a:spAutoFit/>
          </a:bodyPr>
          <a:lstStyle/>
          <a:p>
            <a:pPr marL="457200" indent="-457200" algn="just">
              <a:buClr>
                <a:srgbClr val="FF0000"/>
              </a:buClr>
              <a:buFont typeface="Wingdings" panose="05000000000000000000" pitchFamily="2" charset="2"/>
              <a:buChar char="v"/>
            </a:pPr>
            <a:r>
              <a:rPr lang="en-US" sz="3200">
                <a:solidFill>
                  <a:schemeClr val="accent1">
                    <a:lumMod val="50000"/>
                  </a:schemeClr>
                </a:solidFill>
                <a:latin typeface="Times New Roman" panose="02020603050405020304" pitchFamily="18" charset="0"/>
                <a:cs typeface="Times New Roman" panose="02020603050405020304" pitchFamily="18" charset="0"/>
              </a:rPr>
              <a:t>Người kinh ở miền Nam: thường có nhiều món hơi ngọt và ít cay.</a:t>
            </a:r>
          </a:p>
        </p:txBody>
      </p:sp>
    </p:spTree>
    <p:extLst>
      <p:ext uri="{BB962C8B-B14F-4D97-AF65-F5344CB8AC3E}">
        <p14:creationId xmlns:p14="http://schemas.microsoft.com/office/powerpoint/2010/main" val="1476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out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C3E779-BAF2-D1E6-33A6-17FD0762FA8F}"/>
              </a:ext>
            </a:extLst>
          </p:cNvPr>
          <p:cNvSpPr/>
          <p:nvPr/>
        </p:nvSpPr>
        <p:spPr>
          <a:xfrm>
            <a:off x="0" y="1"/>
            <a:ext cx="12192000" cy="10710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Kể tên một số món ăn của người miền Bắc</a:t>
            </a:r>
          </a:p>
        </p:txBody>
      </p:sp>
      <p:pic>
        <p:nvPicPr>
          <p:cNvPr id="2" name="Picture 1">
            <a:extLst>
              <a:ext uri="{FF2B5EF4-FFF2-40B4-BE49-F238E27FC236}">
                <a16:creationId xmlns:a16="http://schemas.microsoft.com/office/drawing/2014/main" id="{2EB64233-F4FF-9262-82C6-72192269B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1012"/>
            <a:ext cx="6029324" cy="5786987"/>
          </a:xfrm>
          <a:prstGeom prst="rect">
            <a:avLst/>
          </a:prstGeom>
        </p:spPr>
      </p:pic>
      <p:pic>
        <p:nvPicPr>
          <p:cNvPr id="3" name="Picture 2">
            <a:extLst>
              <a:ext uri="{FF2B5EF4-FFF2-40B4-BE49-F238E27FC236}">
                <a16:creationId xmlns:a16="http://schemas.microsoft.com/office/drawing/2014/main" id="{18B59B23-05DB-E220-48B7-2D25098B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071012"/>
            <a:ext cx="6029324" cy="5786987"/>
          </a:xfrm>
          <a:prstGeom prst="rect">
            <a:avLst/>
          </a:prstGeom>
        </p:spPr>
      </p:pic>
      <p:sp>
        <p:nvSpPr>
          <p:cNvPr id="4" name="TextBox 3">
            <a:extLst>
              <a:ext uri="{FF2B5EF4-FFF2-40B4-BE49-F238E27FC236}">
                <a16:creationId xmlns:a16="http://schemas.microsoft.com/office/drawing/2014/main" id="{588C9BB8-3E30-836E-A75B-6E2CAE45A76F}"/>
              </a:ext>
            </a:extLst>
          </p:cNvPr>
          <p:cNvSpPr txBox="1"/>
          <p:nvPr/>
        </p:nvSpPr>
        <p:spPr>
          <a:xfrm>
            <a:off x="1314450" y="6302514"/>
            <a:ext cx="2800350" cy="707886"/>
          </a:xfrm>
          <a:prstGeom prst="rect">
            <a:avLst/>
          </a:prstGeom>
          <a:noFill/>
        </p:spPr>
        <p:txBody>
          <a:bodyPr wrap="square" rtlCol="0">
            <a:spAutoFit/>
          </a:bodyPr>
          <a:lstStyle/>
          <a:p>
            <a:r>
              <a:rPr lang="en-US" sz="4000">
                <a:highlight>
                  <a:srgbClr val="00FFFF"/>
                </a:highlight>
                <a:latin typeface="Times New Roman" panose="02020603050405020304" pitchFamily="18" charset="0"/>
                <a:cs typeface="Times New Roman" panose="02020603050405020304" pitchFamily="18" charset="0"/>
              </a:rPr>
              <a:t>Phở Hà Nội</a:t>
            </a:r>
          </a:p>
        </p:txBody>
      </p:sp>
      <p:sp>
        <p:nvSpPr>
          <p:cNvPr id="5" name="TextBox 4">
            <a:extLst>
              <a:ext uri="{FF2B5EF4-FFF2-40B4-BE49-F238E27FC236}">
                <a16:creationId xmlns:a16="http://schemas.microsoft.com/office/drawing/2014/main" id="{95877A1E-E654-7052-5594-C34D0DEAC19E}"/>
              </a:ext>
            </a:extLst>
          </p:cNvPr>
          <p:cNvSpPr txBox="1"/>
          <p:nvPr/>
        </p:nvSpPr>
        <p:spPr>
          <a:xfrm>
            <a:off x="7005638" y="6150114"/>
            <a:ext cx="4767262" cy="707886"/>
          </a:xfrm>
          <a:prstGeom prst="rect">
            <a:avLst/>
          </a:prstGeom>
          <a:noFill/>
        </p:spPr>
        <p:txBody>
          <a:bodyPr wrap="square" rtlCol="0">
            <a:spAutoFit/>
          </a:bodyPr>
          <a:lstStyle/>
          <a:p>
            <a:r>
              <a:rPr lang="en-US" sz="4000">
                <a:highlight>
                  <a:srgbClr val="00FFFF"/>
                </a:highlight>
                <a:latin typeface="Times New Roman" panose="02020603050405020304" pitchFamily="18" charset="0"/>
                <a:cs typeface="Times New Roman" panose="02020603050405020304" pitchFamily="18" charset="0"/>
              </a:rPr>
              <a:t>Cá Kho làng Vũ Đại</a:t>
            </a:r>
          </a:p>
        </p:txBody>
      </p:sp>
    </p:spTree>
    <p:extLst>
      <p:ext uri="{BB962C8B-B14F-4D97-AF65-F5344CB8AC3E}">
        <p14:creationId xmlns:p14="http://schemas.microsoft.com/office/powerpoint/2010/main" val="2986063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2000"/>
                                        <p:tgtEl>
                                          <p:spTgt spid="4"/>
                                        </p:tgtEl>
                                      </p:cBhvr>
                                    </p:animEffect>
                                  </p:childTnLst>
                                </p:cTn>
                              </p:par>
                              <p:par>
                                <p:cTn id="8" presetID="21"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2)">
                                      <p:cBhvr>
                                        <p:cTn id="10" dur="2000"/>
                                        <p:tgtEl>
                                          <p:spTgt spid="2"/>
                                        </p:tgtEl>
                                      </p:cBhvr>
                                    </p:animEffect>
                                  </p:childTnLst>
                                </p:cTn>
                              </p:par>
                              <p:par>
                                <p:cTn id="11" presetID="21"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2)">
                                      <p:cBhvr>
                                        <p:cTn id="13" dur="2000"/>
                                        <p:tgtEl>
                                          <p:spTgt spid="3"/>
                                        </p:tgtEl>
                                      </p:cBhvr>
                                    </p:animEffect>
                                  </p:childTnLst>
                                </p:cTn>
                              </p:par>
                              <p:par>
                                <p:cTn id="14" presetID="21" presetClass="entr" presetSubtype="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2)">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C3E779-BAF2-D1E6-33A6-17FD0762FA8F}"/>
              </a:ext>
            </a:extLst>
          </p:cNvPr>
          <p:cNvSpPr/>
          <p:nvPr/>
        </p:nvSpPr>
        <p:spPr>
          <a:xfrm>
            <a:off x="0" y="1"/>
            <a:ext cx="12192000" cy="10710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Kể tên một số món ăn của người miền </a:t>
            </a:r>
            <a:r>
              <a:rPr lang="en-US" sz="4400" b="1">
                <a:solidFill>
                  <a:srgbClr val="FF0000"/>
                </a:solidFill>
                <a:latin typeface="Times New Roman" panose="02020603050405020304" pitchFamily="18" charset="0"/>
                <a:cs typeface="Times New Roman" panose="02020603050405020304" pitchFamily="18" charset="0"/>
              </a:rPr>
              <a:t>Trung</a:t>
            </a:r>
            <a:endPar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BB1AC5D-EC22-6D8E-B0E5-193818DD3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1012"/>
            <a:ext cx="6096000" cy="5786987"/>
          </a:xfrm>
          <a:prstGeom prst="rect">
            <a:avLst/>
          </a:prstGeom>
        </p:spPr>
      </p:pic>
      <p:sp>
        <p:nvSpPr>
          <p:cNvPr id="7" name="TextBox 6">
            <a:extLst>
              <a:ext uri="{FF2B5EF4-FFF2-40B4-BE49-F238E27FC236}">
                <a16:creationId xmlns:a16="http://schemas.microsoft.com/office/drawing/2014/main" id="{276C1FF3-EF86-ED8B-775A-91E799F0D683}"/>
              </a:ext>
            </a:extLst>
          </p:cNvPr>
          <p:cNvSpPr txBox="1"/>
          <p:nvPr/>
        </p:nvSpPr>
        <p:spPr>
          <a:xfrm>
            <a:off x="0" y="6150113"/>
            <a:ext cx="2800350" cy="707886"/>
          </a:xfrm>
          <a:prstGeom prst="rect">
            <a:avLst/>
          </a:prstGeom>
          <a:noFill/>
        </p:spPr>
        <p:txBody>
          <a:bodyPr wrap="square" rtlCol="0">
            <a:spAutoFit/>
          </a:bodyPr>
          <a:lstStyle/>
          <a:p>
            <a:r>
              <a:rPr lang="en-US" sz="4000">
                <a:solidFill>
                  <a:srgbClr val="FFFF00"/>
                </a:solidFill>
                <a:highlight>
                  <a:srgbClr val="008000"/>
                </a:highlight>
                <a:latin typeface="Times New Roman" panose="02020603050405020304" pitchFamily="18" charset="0"/>
                <a:cs typeface="Times New Roman" panose="02020603050405020304" pitchFamily="18" charset="0"/>
              </a:rPr>
              <a:t>Mì Quảng</a:t>
            </a:r>
          </a:p>
        </p:txBody>
      </p:sp>
      <p:pic>
        <p:nvPicPr>
          <p:cNvPr id="9" name="Picture 8">
            <a:extLst>
              <a:ext uri="{FF2B5EF4-FFF2-40B4-BE49-F238E27FC236}">
                <a16:creationId xmlns:a16="http://schemas.microsoft.com/office/drawing/2014/main" id="{CF062CDC-1EA8-935E-8F02-E6261DB6D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71011"/>
            <a:ext cx="6096000" cy="5786989"/>
          </a:xfrm>
          <a:prstGeom prst="rect">
            <a:avLst/>
          </a:prstGeom>
        </p:spPr>
      </p:pic>
      <p:sp>
        <p:nvSpPr>
          <p:cNvPr id="10" name="TextBox 9">
            <a:extLst>
              <a:ext uri="{FF2B5EF4-FFF2-40B4-BE49-F238E27FC236}">
                <a16:creationId xmlns:a16="http://schemas.microsoft.com/office/drawing/2014/main" id="{347B498B-3FCC-BE4A-56C8-24E362920617}"/>
              </a:ext>
            </a:extLst>
          </p:cNvPr>
          <p:cNvSpPr txBox="1"/>
          <p:nvPr/>
        </p:nvSpPr>
        <p:spPr>
          <a:xfrm>
            <a:off x="9391650" y="6150114"/>
            <a:ext cx="2800350" cy="707886"/>
          </a:xfrm>
          <a:prstGeom prst="rect">
            <a:avLst/>
          </a:prstGeom>
          <a:noFill/>
        </p:spPr>
        <p:txBody>
          <a:bodyPr wrap="square" rtlCol="0">
            <a:spAutoFit/>
          </a:bodyPr>
          <a:lstStyle/>
          <a:p>
            <a:r>
              <a:rPr lang="en-US" sz="4000">
                <a:solidFill>
                  <a:srgbClr val="FFFF00"/>
                </a:solidFill>
                <a:highlight>
                  <a:srgbClr val="008000"/>
                </a:highlight>
                <a:latin typeface="Times New Roman" panose="02020603050405020304" pitchFamily="18" charset="0"/>
                <a:cs typeface="Times New Roman" panose="02020603050405020304" pitchFamily="18" charset="0"/>
              </a:rPr>
              <a:t>Bún bò Huế</a:t>
            </a:r>
          </a:p>
        </p:txBody>
      </p:sp>
    </p:spTree>
    <p:extLst>
      <p:ext uri="{BB962C8B-B14F-4D97-AF65-F5344CB8AC3E}">
        <p14:creationId xmlns:p14="http://schemas.microsoft.com/office/powerpoint/2010/main" val="552766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etnamese Reunification Day by Slidesgo">
  <a:themeElements>
    <a:clrScheme name="Simple Light">
      <a:dk1>
        <a:srgbClr val="FFFFFF"/>
      </a:dk1>
      <a:lt1>
        <a:srgbClr val="FFE786"/>
      </a:lt1>
      <a:dk2>
        <a:srgbClr val="FFCD00"/>
      </a:dk2>
      <a:lt2>
        <a:srgbClr val="DA251D"/>
      </a:lt2>
      <a:accent1>
        <a:srgbClr val="85200C"/>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arwin Day Activities by Slidesgo">
  <a:themeElements>
    <a:clrScheme name="Simple Light">
      <a:dk1>
        <a:srgbClr val="191919"/>
      </a:dk1>
      <a:lt1>
        <a:srgbClr val="FFFFFF"/>
      </a:lt1>
      <a:dk2>
        <a:srgbClr val="682A1E"/>
      </a:dk2>
      <a:lt2>
        <a:srgbClr val="980000"/>
      </a:lt2>
      <a:accent1>
        <a:srgbClr val="FFE6C7"/>
      </a:accent1>
      <a:accent2>
        <a:srgbClr val="EAC5A2"/>
      </a:accent2>
      <a:accent3>
        <a:srgbClr val="89473A"/>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985</Words>
  <Application>Microsoft Office PowerPoint</Application>
  <PresentationFormat>Widescreen</PresentationFormat>
  <Paragraphs>124</Paragraphs>
  <Slides>35</Slides>
  <Notes>2</Notes>
  <HiddenSlides>0</HiddenSlides>
  <MMClips>20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35</vt:i4>
      </vt:variant>
    </vt:vector>
  </HeadingPairs>
  <TitlesOfParts>
    <vt:vector size="61" baseType="lpstr">
      <vt:lpstr>宋体</vt:lpstr>
      <vt:lpstr>Arial</vt:lpstr>
      <vt:lpstr>Artifika</vt:lpstr>
      <vt:lpstr>Assistant</vt:lpstr>
      <vt:lpstr>Bebas Neue</vt:lpstr>
      <vt:lpstr>Calibri</vt:lpstr>
      <vt:lpstr>Calibri Light</vt:lpstr>
      <vt:lpstr>ITC Avant Garde Std Bk</vt:lpstr>
      <vt:lpstr>Lexend Mega</vt:lpstr>
      <vt:lpstr>Lexend Mega ExtraBold</vt:lpstr>
      <vt:lpstr>Livvic</vt:lpstr>
      <vt:lpstr>Nunito Light</vt:lpstr>
      <vt:lpstr>Open Sans</vt:lpstr>
      <vt:lpstr>Poppins</vt:lpstr>
      <vt:lpstr>Poppins Light</vt:lpstr>
      <vt:lpstr>PT Sans</vt:lpstr>
      <vt:lpstr>Quintessential</vt:lpstr>
      <vt:lpstr>Roboto Condensed Light</vt:lpstr>
      <vt:lpstr>Times New Roman</vt:lpstr>
      <vt:lpstr>Wingdings</vt:lpstr>
      <vt:lpstr>Cymbeline template</vt:lpstr>
      <vt:lpstr>Vietnamese Reunification Day by Slidesgo</vt:lpstr>
      <vt:lpstr>3_Office Theme</vt:lpstr>
      <vt:lpstr>Darwin Day Activities by Slidesgo</vt:lpstr>
      <vt:lpstr>Chủ đề Office</vt:lpstr>
      <vt:lpstr>1_Non Canonical Gospels Thesis by Slidesgo</vt:lpstr>
      <vt:lpstr>PowerPoint Presentation</vt:lpstr>
      <vt:lpstr>PowerPoint Presentation</vt:lpstr>
      <vt:lpstr>Chủ đề 7:  cộng đồng các dân tộc Việt Nam  Bài 14:  Các dân tộc trên đất nước Việt Nam (t2)</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Hướng Nguyễn</dc:creator>
  <cp:lastModifiedBy>admin</cp:lastModifiedBy>
  <cp:revision>8</cp:revision>
  <dcterms:created xsi:type="dcterms:W3CDTF">2022-11-05T11:17:49Z</dcterms:created>
  <dcterms:modified xsi:type="dcterms:W3CDTF">2024-08-17T02:52:51Z</dcterms:modified>
</cp:coreProperties>
</file>