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72" r:id="rId2"/>
    <p:sldId id="277" r:id="rId3"/>
    <p:sldId id="278" r:id="rId4"/>
    <p:sldId id="279" r:id="rId5"/>
    <p:sldId id="280" r:id="rId6"/>
    <p:sldId id="281" r:id="rId7"/>
    <p:sldId id="283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82" d="100"/>
          <a:sy n="82" d="100"/>
        </p:scale>
        <p:origin x="485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6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8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9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4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2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4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7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5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8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slide" Target="slide2.xml"/><Relationship Id="rId26" Type="http://schemas.openxmlformats.org/officeDocument/2006/relationships/slide" Target="slide6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8.gif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audio" Target="../media/media1.wma"/><Relationship Id="rId16" Type="http://schemas.openxmlformats.org/officeDocument/2006/relationships/image" Target="../media/image11.png"/><Relationship Id="rId20" Type="http://schemas.openxmlformats.org/officeDocument/2006/relationships/slide" Target="slide3.xml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gif"/><Relationship Id="rId24" Type="http://schemas.openxmlformats.org/officeDocument/2006/relationships/slide" Target="slide5.xml"/><Relationship Id="rId5" Type="http://schemas.openxmlformats.org/officeDocument/2006/relationships/image" Target="../media/image1.png"/><Relationship Id="rId15" Type="http://schemas.openxmlformats.org/officeDocument/2006/relationships/slide" Target="slide7.xml"/><Relationship Id="rId23" Type="http://schemas.openxmlformats.org/officeDocument/2006/relationships/image" Target="../media/image15.png"/><Relationship Id="rId28" Type="http://schemas.openxmlformats.org/officeDocument/2006/relationships/image" Target="../media/image18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slide" Target="slide4.xml"/><Relationship Id="rId27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11" Type="http://schemas.openxmlformats.org/officeDocument/2006/relationships/image" Target="../media/image10.gif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slide" Target="slide1.xml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den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050" y="869668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979" y="1212961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019" y="844645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743" y="3155461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318" y="3498754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712" y="3124341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62" y="5365924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045" y="4159020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899" y="5386437"/>
            <a:ext cx="1127571" cy="11275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334" y="3852771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840" y="897446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282" y="1237321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128" y="850728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04" y="3162843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108" y="3490538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8001" y="3120177"/>
            <a:ext cx="2651990" cy="2651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95EDBE-3D0F-4B07-1C0D-CAA1BB497563}"/>
              </a:ext>
            </a:extLst>
          </p:cNvPr>
          <p:cNvSpPr txBox="1"/>
          <p:nvPr/>
        </p:nvSpPr>
        <p:spPr>
          <a:xfrm>
            <a:off x="373224" y="1129004"/>
            <a:ext cx="37788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29227" y="440860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Ngược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pha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B02FBC0C-92AB-8CEA-1D86-C98FE0412F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546" y="5878624"/>
            <a:ext cx="487363" cy="487363"/>
          </a:xfrm>
          <a:prstGeom prst="rect">
            <a:avLst/>
          </a:prstGeom>
        </p:spPr>
      </p:pic>
      <p:pic>
        <p:nvPicPr>
          <p:cNvPr id="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8E13ED96-4982-FA45-2989-6464136DA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545" y="5878624"/>
            <a:ext cx="487363" cy="487363"/>
          </a:xfrm>
          <a:prstGeom prst="rect">
            <a:avLst/>
          </a:prstGeom>
        </p:spPr>
      </p:pic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84E1A73A-CCC0-E188-DFD5-F370BF3857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8946" y="6031024"/>
            <a:ext cx="487363" cy="487363"/>
          </a:xfrm>
          <a:prstGeom prst="rect">
            <a:avLst/>
          </a:prstGeom>
        </p:spPr>
      </p:pic>
      <p:pic>
        <p:nvPicPr>
          <p:cNvPr id="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10C121BE-FF10-486C-800D-098807434D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545" y="5878623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1E6D0-A734-0D85-419D-F974668F89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328" y="1895201"/>
            <a:ext cx="1061107" cy="1061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FCB104-D7DE-5905-37DF-6C5F4A169C2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3" y="4682412"/>
            <a:ext cx="1061107" cy="10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C4176A24-DD9B-A03B-C7A0-059E48022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546" y="5878624"/>
            <a:ext cx="487363" cy="487363"/>
          </a:xfrm>
          <a:prstGeom prst="rect">
            <a:avLst/>
          </a:prstGeom>
        </p:spPr>
      </p:pic>
      <p:pic>
        <p:nvPicPr>
          <p:cNvPr id="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322F5160-DCB7-E5D2-43EF-A20EA111D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545" y="5878624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C8731D-E946-851F-39E9-81D99611B7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899" y="5386437"/>
            <a:ext cx="1127571" cy="11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3. </a:t>
            </a:r>
            <a:r>
              <a:rPr lang="en-US" sz="3200" dirty="0"/>
              <a:t>Trong </a:t>
            </a:r>
            <a:r>
              <a:rPr lang="en-US" sz="3200" dirty="0" err="1"/>
              <a:t>sóng</a:t>
            </a:r>
            <a:r>
              <a:rPr lang="en-US" sz="3200" dirty="0"/>
              <a:t> </a:t>
            </a:r>
            <a:r>
              <a:rPr lang="en-US" sz="3200" dirty="0" err="1"/>
              <a:t>dừng</a:t>
            </a:r>
            <a:r>
              <a:rPr lang="en-US" sz="3200" dirty="0"/>
              <a:t> </a:t>
            </a:r>
            <a:r>
              <a:rPr lang="en-US" sz="3200" dirty="0" err="1"/>
              <a:t>luôn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yên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…………….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luôn</a:t>
            </a:r>
            <a:r>
              <a:rPr lang="en-US" sz="3200" dirty="0"/>
              <a:t> </a:t>
            </a:r>
            <a:r>
              <a:rPr lang="en-US" sz="3200" dirty="0" err="1"/>
              <a:t>luôn</a:t>
            </a:r>
            <a:r>
              <a:rPr lang="en-US" sz="3200" dirty="0"/>
              <a:t> </a:t>
            </a:r>
            <a:r>
              <a:rPr lang="en-US" sz="3200" dirty="0" err="1"/>
              <a:t>dao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biên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cực</a:t>
            </a:r>
            <a:r>
              <a:rPr lang="en-US" sz="3200" dirty="0"/>
              <a:t> </a:t>
            </a:r>
            <a:r>
              <a:rPr lang="en-US" sz="3200" dirty="0" err="1"/>
              <a:t>đại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…….……...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/>
              <a:t>Trong </a:t>
            </a:r>
            <a:r>
              <a:rPr lang="en-US" sz="3200" dirty="0" err="1"/>
              <a:t>sóng</a:t>
            </a:r>
            <a:r>
              <a:rPr lang="en-US" sz="3200" dirty="0"/>
              <a:t> </a:t>
            </a:r>
            <a:r>
              <a:rPr lang="en-US" sz="3200" dirty="0" err="1"/>
              <a:t>dừng</a:t>
            </a:r>
            <a:r>
              <a:rPr lang="en-US" sz="3200" dirty="0"/>
              <a:t> </a:t>
            </a:r>
            <a:r>
              <a:rPr lang="en-US" sz="3200" dirty="0" err="1"/>
              <a:t>luôn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yên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00"/>
                </a:highlight>
              </a:rPr>
              <a:t>nút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luôn</a:t>
            </a:r>
            <a:r>
              <a:rPr lang="en-US" sz="3200" dirty="0"/>
              <a:t> </a:t>
            </a:r>
            <a:r>
              <a:rPr lang="en-US" sz="3200" dirty="0" err="1"/>
              <a:t>luôn</a:t>
            </a:r>
            <a:r>
              <a:rPr lang="en-US" sz="3200" dirty="0"/>
              <a:t> </a:t>
            </a:r>
            <a:r>
              <a:rPr lang="en-US" sz="3200" dirty="0" err="1"/>
              <a:t>dao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biên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cực</a:t>
            </a:r>
            <a:r>
              <a:rPr lang="en-US" sz="3200" dirty="0"/>
              <a:t> </a:t>
            </a:r>
            <a:r>
              <a:rPr lang="en-US" sz="3200" dirty="0" err="1"/>
              <a:t>đại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00"/>
                </a:highlight>
              </a:rPr>
              <a:t>bụng</a:t>
            </a: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en-US" sz="3200" dirty="0"/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1CBC3648-9B49-DB58-6A37-6E06345FD6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546" y="5878624"/>
            <a:ext cx="487363" cy="487363"/>
          </a:xfrm>
          <a:prstGeom prst="rect">
            <a:avLst/>
          </a:prstGeom>
        </p:spPr>
      </p:pic>
      <p:pic>
        <p:nvPicPr>
          <p:cNvPr id="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7B79FECB-56DD-2D24-7A6E-08B21EE151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545" y="5878624"/>
            <a:ext cx="487363" cy="487363"/>
          </a:xfrm>
          <a:prstGeom prst="rect">
            <a:avLst/>
          </a:prstGeom>
        </p:spPr>
      </p:pic>
      <p:pic>
        <p:nvPicPr>
          <p:cNvPr id="6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A86F5C77-4EB1-98FC-19AA-200CB6FC83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546" y="5882722"/>
            <a:ext cx="487363" cy="487363"/>
          </a:xfrm>
          <a:prstGeom prst="rect">
            <a:avLst/>
          </a:prstGeom>
        </p:spPr>
      </p:pic>
      <p:pic>
        <p:nvPicPr>
          <p:cNvPr id="7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85AA63CA-B428-2880-F268-E3AEF3FB4E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545" y="5882722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9DEDC6-4624-A2DF-56F5-AB4654CCA20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62" y="5365924"/>
            <a:ext cx="1168595" cy="1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FD0896D-14CD-CA83-D249-E0597BA3A0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546" y="5878624"/>
            <a:ext cx="487363" cy="487363"/>
          </a:xfrm>
          <a:prstGeom prst="rect">
            <a:avLst/>
          </a:prstGeom>
        </p:spPr>
      </p:pic>
      <p:pic>
        <p:nvPicPr>
          <p:cNvPr id="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3AA288AE-FC03-F939-75C8-6214ADDC7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545" y="5878624"/>
            <a:ext cx="487363" cy="487363"/>
          </a:xfrm>
          <a:prstGeom prst="rect">
            <a:avLst/>
          </a:prstGeom>
        </p:spPr>
      </p:pic>
      <p:pic>
        <p:nvPicPr>
          <p:cNvPr id="6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0E3EBA2F-A9CD-DFA2-A0BF-48A632521F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546" y="5882722"/>
            <a:ext cx="487363" cy="487363"/>
          </a:xfrm>
          <a:prstGeom prst="rect">
            <a:avLst/>
          </a:prstGeom>
        </p:spPr>
      </p:pic>
      <p:pic>
        <p:nvPicPr>
          <p:cNvPr id="7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24085EF-9F7C-C663-98D1-BD30DB1C5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545" y="5882722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20F55-32E8-9702-9342-B4E4B51815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334" y="3852771"/>
            <a:ext cx="6477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9262465-2F2A-D1E5-7E28-FC0D703CEC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494970"/>
              </p:ext>
            </p:extLst>
          </p:nvPr>
        </p:nvGraphicFramePr>
        <p:xfrm>
          <a:off x="3918857" y="3232150"/>
          <a:ext cx="4730621" cy="1405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393480" progId="Equation.DSMT4">
                  <p:embed/>
                </p:oleObj>
              </mc:Choice>
              <mc:Fallback>
                <p:oleObj name="Equation" r:id="rId8" imgW="1244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18857" y="3232150"/>
                        <a:ext cx="4730621" cy="140516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1A0EE46-0AC3-856B-924A-4C9012C2F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6546" y="5878624"/>
            <a:ext cx="487363" cy="487363"/>
          </a:xfrm>
          <a:prstGeom prst="rect">
            <a:avLst/>
          </a:prstGeom>
        </p:spPr>
      </p:pic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173B12DA-6207-F71C-3AC8-886E644C7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6545" y="5878624"/>
            <a:ext cx="487363" cy="487363"/>
          </a:xfrm>
          <a:prstGeom prst="rect">
            <a:avLst/>
          </a:prstGeom>
        </p:spPr>
      </p:pic>
      <p:pic>
        <p:nvPicPr>
          <p:cNvPr id="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8FFCA702-483A-0F18-9DAA-7DDEE91DA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6546" y="5882722"/>
            <a:ext cx="487363" cy="487363"/>
          </a:xfrm>
          <a:prstGeom prst="rect">
            <a:avLst/>
          </a:prstGeom>
        </p:spPr>
      </p:pic>
      <p:pic>
        <p:nvPicPr>
          <p:cNvPr id="6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FE7507C4-9EC8-4E33-D826-70045BBD11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6545" y="5882722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E00717-5004-CAE9-EEAE-5B32B0C053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334" y="3852771"/>
            <a:ext cx="6477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9262465-2F2A-D1E5-7E28-FC0D703CEC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349117"/>
              </p:ext>
            </p:extLst>
          </p:nvPr>
        </p:nvGraphicFramePr>
        <p:xfrm>
          <a:off x="2979738" y="3232150"/>
          <a:ext cx="661035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39880" imgH="393480" progId="Equation.DSMT4">
                  <p:embed/>
                </p:oleObj>
              </mc:Choice>
              <mc:Fallback>
                <p:oleObj name="Equation" r:id="rId7" imgW="173988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9262465-2F2A-D1E5-7E28-FC0D703CEC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9738" y="3232150"/>
                        <a:ext cx="6610350" cy="1404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1A0EE46-0AC3-856B-924A-4C9012C2F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6546" y="5878624"/>
            <a:ext cx="487363" cy="487363"/>
          </a:xfrm>
          <a:prstGeom prst="rect">
            <a:avLst/>
          </a:prstGeom>
        </p:spPr>
      </p:pic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173B12DA-6207-F71C-3AC8-886E644C7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6545" y="5878624"/>
            <a:ext cx="487363" cy="487363"/>
          </a:xfrm>
          <a:prstGeom prst="rect">
            <a:avLst/>
          </a:prstGeom>
        </p:spPr>
      </p:pic>
      <p:pic>
        <p:nvPicPr>
          <p:cNvPr id="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8FFCA702-483A-0F18-9DAA-7DDEE91DA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6546" y="5882722"/>
            <a:ext cx="487363" cy="487363"/>
          </a:xfrm>
          <a:prstGeom prst="rect">
            <a:avLst/>
          </a:prstGeom>
        </p:spPr>
      </p:pic>
      <p:pic>
        <p:nvPicPr>
          <p:cNvPr id="6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FE7507C4-9EC8-4E33-D826-70045BBD11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6545" y="5882722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0D899-E582-9FBC-4090-35AACFB855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334" y="3852771"/>
            <a:ext cx="6477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" grpId="0" animBg="1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2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78&quot;/&gt;&lt;/object&gt;&lt;object type=&quot;3&quot; unique_id=&quot;10006&quot;&gt;&lt;property id=&quot;20148&quot; value=&quot;5&quot;/&gt;&lt;property id=&quot;20300&quot; value=&quot;Slide 4&quot;/&gt;&lt;property id=&quot;20307&quot; value=&quot;279&quot;/&gt;&lt;/object&gt;&lt;object type=&quot;3&quot; unique_id=&quot;10007&quot;&gt;&lt;property id=&quot;20148&quot; value=&quot;5&quot;/&gt;&lt;property id=&quot;20300&quot; value=&quot;Slide 5&quot;/&gt;&lt;property id=&quot;20307&quot; value=&quot;280&quot;/&gt;&lt;/object&gt;&lt;object type=&quot;3&quot; unique_id=&quot;10008&quot;&gt;&lt;property id=&quot;20148&quot; value=&quot;5&quot;/&gt;&lt;property id=&quot;20300&quot; value=&quot;Slide 6&quot;/&gt;&lt;property id=&quot;20307&quot; value=&quot;281&quot;/&gt;&lt;/object&gt;&lt;object type=&quot;3&quot; unique_id=&quot;10009&quot;&gt;&lt;property id=&quot;20148&quot; value=&quot;5&quot;/&gt;&lt;property id=&quot;20300&quot; value=&quot;Slide 7&quot;/&gt;&lt;property id=&quot;20307&quot; value=&quot;282&quot;/&gt;&lt;/object&gt;&lt;object type=&quot;3&quot; unique_id=&quot;10010&quot;&gt;&lt;property id=&quot;20148&quot; value=&quot;5&quot;/&gt;&lt;property id=&quot;20300&quot; value=&quot;Slide 8 - &amp;quot;Làm tiếp nội dung bài học vào đây bạn nhé!&amp;quot;&quot;/&gt;&lt;property id=&quot;20307&quot; value=&quot;283&quot;/&gt;&lt;/object&gt;&lt;/object&gt;&lt;object type=&quot;8&quot; unique_id=&quot;10020&quot;&gt;&lt;/object&gt;&lt;/object&gt;&lt;/database&gt;"/>
  <p:tag name="MMPROD_NEXTUNIQUEID" val="10009"/>
  <p:tag name="SECTOMILLISECCONVERTED" val="1"/>
  <p:tag name="INKNOELEADERBOARD" val="-12404626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Widescreen</PresentationFormat>
  <Paragraphs>11</Paragraphs>
  <Slides>7</Slides>
  <Notes>0</Notes>
  <HiddenSlides>0</HiddenSlides>
  <MMClips>23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Times New Roman</vt:lpstr>
      <vt:lpstr>Arial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2021-08-13T05:03:45Z</dcterms:created>
  <dcterms:modified xsi:type="dcterms:W3CDTF">2024-08-14T08:40:00Z</dcterms:modified>
</cp:coreProperties>
</file>