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diagrams/quickStyle1.xml" ContentType="application/vnd.openxmlformats-officedocument.drawingml.diagramStyle+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2"/>
  </p:notesMasterIdLst>
  <p:sldIdLst>
    <p:sldId id="257" r:id="rId3"/>
    <p:sldId id="307" r:id="rId4"/>
    <p:sldId id="258" r:id="rId5"/>
    <p:sldId id="337" r:id="rId6"/>
    <p:sldId id="268" r:id="rId7"/>
    <p:sldId id="331" r:id="rId8"/>
    <p:sldId id="332" r:id="rId9"/>
    <p:sldId id="333" r:id="rId10"/>
    <p:sldId id="334" r:id="rId11"/>
    <p:sldId id="335" r:id="rId12"/>
    <p:sldId id="336"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8">
          <p15:clr>
            <a:srgbClr val="A4A3A4"/>
          </p15:clr>
        </p15:guide>
        <p15:guide id="2" pos="7248">
          <p15:clr>
            <a:srgbClr val="A4A3A4"/>
          </p15:clr>
        </p15:guide>
        <p15:guide id="3" orient="horz" pos="648">
          <p15:clr>
            <a:srgbClr val="A4A3A4"/>
          </p15:clr>
        </p15:guide>
        <p15:guide id="4" orient="horz" pos="712">
          <p15:clr>
            <a:srgbClr val="A4A3A4"/>
          </p15:clr>
        </p15:guide>
        <p15:guide id="5" orient="horz" pos="3958">
          <p15:clr>
            <a:srgbClr val="A4A3A4"/>
          </p15:clr>
        </p15:guide>
        <p15:guide id="6" orient="horz"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showGuides="1">
      <p:cViewPr varScale="1">
        <p:scale>
          <a:sx n="82" d="100"/>
          <a:sy n="82" d="100"/>
        </p:scale>
        <p:origin x="-264" y="-96"/>
      </p:cViewPr>
      <p:guideLst>
        <p:guide orient="horz" pos="648"/>
        <p:guide orient="horz" pos="712"/>
        <p:guide orient="horz" pos="3958"/>
        <p:guide orient="horz" pos="3839"/>
        <p:guide pos="418"/>
        <p:guide pos="724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4C498-A8A1-493E-8A84-4BD14986DA37}" type="doc">
      <dgm:prSet loTypeId="urn:microsoft.com/office/officeart/2009/3/layout/StepUpProcess" loCatId="process" qsTypeId="urn:microsoft.com/office/officeart/2005/8/quickstyle/simple2" qsCatId="simple" csTypeId="urn:microsoft.com/office/officeart/2005/8/colors/colorful3" csCatId="colorful" phldr="1"/>
      <dgm:spPr/>
      <dgm:t>
        <a:bodyPr/>
        <a:lstStyle/>
        <a:p>
          <a:endParaRPr lang="en-US"/>
        </a:p>
      </dgm:t>
    </dgm:pt>
    <dgm:pt modelId="{46E3DD06-46AD-4F08-8246-FCD49252CF7C}">
      <dgm:prSet phldrT="[Text]"/>
      <dgm:spPr/>
      <dgm:t>
        <a:bodyPr/>
        <a:lstStyle/>
        <a:p>
          <a:r>
            <a:rPr lang="vi-VN" dirty="0"/>
            <a:t>Nhận biết</a:t>
          </a:r>
          <a:endParaRPr lang="en-US" dirty="0"/>
        </a:p>
      </dgm:t>
    </dgm:pt>
    <dgm:pt modelId="{3992684D-7DA4-473E-99C0-595DEECB5B77}" type="parTrans" cxnId="{205970D8-006A-4C6F-A960-6616626B393B}">
      <dgm:prSet/>
      <dgm:spPr/>
      <dgm:t>
        <a:bodyPr/>
        <a:lstStyle/>
        <a:p>
          <a:endParaRPr lang="en-US"/>
        </a:p>
      </dgm:t>
    </dgm:pt>
    <dgm:pt modelId="{D4B666E2-74BB-4362-9ED9-954E12365BFE}" type="sibTrans" cxnId="{205970D8-006A-4C6F-A960-6616626B393B}">
      <dgm:prSet/>
      <dgm:spPr/>
      <dgm:t>
        <a:bodyPr/>
        <a:lstStyle/>
        <a:p>
          <a:endParaRPr lang="en-US"/>
        </a:p>
      </dgm:t>
    </dgm:pt>
    <dgm:pt modelId="{BA7A818F-4608-4949-8B8B-D2E39E9B32C8}">
      <dgm:prSet phldrT="[Text]"/>
      <dgm:spPr/>
      <dgm:t>
        <a:bodyPr/>
        <a:lstStyle/>
        <a:p>
          <a:r>
            <a:rPr lang="vi-VN" dirty="0"/>
            <a:t>Phân tích, đánh giá</a:t>
          </a:r>
          <a:endParaRPr lang="en-US" dirty="0"/>
        </a:p>
      </dgm:t>
    </dgm:pt>
    <dgm:pt modelId="{85868F44-2564-4EDC-B0D5-883715C0E78D}" type="parTrans" cxnId="{34293BBB-757B-434F-BC26-0A09DFBA09AD}">
      <dgm:prSet/>
      <dgm:spPr/>
      <dgm:t>
        <a:bodyPr/>
        <a:lstStyle/>
        <a:p>
          <a:endParaRPr lang="en-US"/>
        </a:p>
      </dgm:t>
    </dgm:pt>
    <dgm:pt modelId="{622F18B5-24C3-46C8-96E4-9BBCB9F85542}" type="sibTrans" cxnId="{34293BBB-757B-434F-BC26-0A09DFBA09AD}">
      <dgm:prSet/>
      <dgm:spPr/>
      <dgm:t>
        <a:bodyPr/>
        <a:lstStyle/>
        <a:p>
          <a:endParaRPr lang="en-US"/>
        </a:p>
      </dgm:t>
    </dgm:pt>
    <dgm:pt modelId="{3A43BEEC-1B4B-449C-AC47-97FB1A6B674E}">
      <dgm:prSet phldrT="[Text]"/>
      <dgm:spPr/>
      <dgm:t>
        <a:bodyPr/>
        <a:lstStyle/>
        <a:p>
          <a:r>
            <a:rPr lang="vi-VN" dirty="0"/>
            <a:t>Vận dụng</a:t>
          </a:r>
          <a:endParaRPr lang="en-US" dirty="0"/>
        </a:p>
      </dgm:t>
    </dgm:pt>
    <dgm:pt modelId="{4A9D74C1-3892-4F74-8AEC-865F2E1195D0}" type="parTrans" cxnId="{059AA69A-DE4A-41B6-B776-DEE069CD84A4}">
      <dgm:prSet/>
      <dgm:spPr/>
      <dgm:t>
        <a:bodyPr/>
        <a:lstStyle/>
        <a:p>
          <a:endParaRPr lang="en-US"/>
        </a:p>
      </dgm:t>
    </dgm:pt>
    <dgm:pt modelId="{1E9D9C73-F886-491A-B1E2-2363777BF12E}" type="sibTrans" cxnId="{059AA69A-DE4A-41B6-B776-DEE069CD84A4}">
      <dgm:prSet/>
      <dgm:spPr/>
      <dgm:t>
        <a:bodyPr/>
        <a:lstStyle/>
        <a:p>
          <a:endParaRPr lang="en-US"/>
        </a:p>
      </dgm:t>
    </dgm:pt>
    <dgm:pt modelId="{DEA69F0C-7B30-41E9-B132-136FFB4B8372}" type="pres">
      <dgm:prSet presAssocID="{1B54C498-A8A1-493E-8A84-4BD14986DA37}" presName="rootnode" presStyleCnt="0">
        <dgm:presLayoutVars>
          <dgm:chMax/>
          <dgm:chPref/>
          <dgm:dir/>
          <dgm:animLvl val="lvl"/>
        </dgm:presLayoutVars>
      </dgm:prSet>
      <dgm:spPr/>
      <dgm:t>
        <a:bodyPr/>
        <a:lstStyle/>
        <a:p>
          <a:endParaRPr lang="en-US"/>
        </a:p>
      </dgm:t>
    </dgm:pt>
    <dgm:pt modelId="{B9DE8225-710A-4658-8FE4-1FDF3BB61B00}" type="pres">
      <dgm:prSet presAssocID="{46E3DD06-46AD-4F08-8246-FCD49252CF7C}" presName="composite" presStyleCnt="0"/>
      <dgm:spPr/>
    </dgm:pt>
    <dgm:pt modelId="{A272D1D5-F097-4780-AA5E-0C66E7A0F318}" type="pres">
      <dgm:prSet presAssocID="{46E3DD06-46AD-4F08-8246-FCD49252CF7C}" presName="LShape" presStyleLbl="alignNode1" presStyleIdx="0" presStyleCnt="5"/>
      <dgm:spPr>
        <a:solidFill>
          <a:schemeClr val="tx2">
            <a:lumMod val="25000"/>
          </a:schemeClr>
        </a:solidFill>
      </dgm:spPr>
    </dgm:pt>
    <dgm:pt modelId="{35843BD4-67E8-4DBF-B62A-028D56E4A51B}" type="pres">
      <dgm:prSet presAssocID="{46E3DD06-46AD-4F08-8246-FCD49252CF7C}" presName="ParentText" presStyleLbl="revTx" presStyleIdx="0" presStyleCnt="3">
        <dgm:presLayoutVars>
          <dgm:chMax val="0"/>
          <dgm:chPref val="0"/>
          <dgm:bulletEnabled val="1"/>
        </dgm:presLayoutVars>
      </dgm:prSet>
      <dgm:spPr/>
      <dgm:t>
        <a:bodyPr/>
        <a:lstStyle/>
        <a:p>
          <a:endParaRPr lang="en-US"/>
        </a:p>
      </dgm:t>
    </dgm:pt>
    <dgm:pt modelId="{E54832A0-542F-4EB2-ABBE-F451CA475A64}" type="pres">
      <dgm:prSet presAssocID="{46E3DD06-46AD-4F08-8246-FCD49252CF7C}" presName="Triangle" presStyleLbl="alignNode1" presStyleIdx="1" presStyleCnt="5"/>
      <dgm:spPr/>
    </dgm:pt>
    <dgm:pt modelId="{8BD2F050-E123-4297-9220-FB090786A7B5}" type="pres">
      <dgm:prSet presAssocID="{D4B666E2-74BB-4362-9ED9-954E12365BFE}" presName="sibTrans" presStyleCnt="0"/>
      <dgm:spPr/>
    </dgm:pt>
    <dgm:pt modelId="{7E27AB31-C3B4-4D07-AFBB-A31B766F4FEE}" type="pres">
      <dgm:prSet presAssocID="{D4B666E2-74BB-4362-9ED9-954E12365BFE}" presName="space" presStyleCnt="0"/>
      <dgm:spPr/>
    </dgm:pt>
    <dgm:pt modelId="{F75397BB-5EF3-450C-9DEE-F98593CC339A}" type="pres">
      <dgm:prSet presAssocID="{BA7A818F-4608-4949-8B8B-D2E39E9B32C8}" presName="composite" presStyleCnt="0"/>
      <dgm:spPr/>
    </dgm:pt>
    <dgm:pt modelId="{3FE2D3DC-89F0-476C-902D-4C8757BB5ED6}" type="pres">
      <dgm:prSet presAssocID="{BA7A818F-4608-4949-8B8B-D2E39E9B32C8}" presName="LShape" presStyleLbl="alignNode1" presStyleIdx="2" presStyleCnt="5"/>
      <dgm:spPr>
        <a:solidFill>
          <a:srgbClr val="002060"/>
        </a:solidFill>
      </dgm:spPr>
    </dgm:pt>
    <dgm:pt modelId="{DAB54290-C239-4C2D-8B46-39763A301635}" type="pres">
      <dgm:prSet presAssocID="{BA7A818F-4608-4949-8B8B-D2E39E9B32C8}" presName="ParentText" presStyleLbl="revTx" presStyleIdx="1" presStyleCnt="3">
        <dgm:presLayoutVars>
          <dgm:chMax val="0"/>
          <dgm:chPref val="0"/>
          <dgm:bulletEnabled val="1"/>
        </dgm:presLayoutVars>
      </dgm:prSet>
      <dgm:spPr/>
      <dgm:t>
        <a:bodyPr/>
        <a:lstStyle/>
        <a:p>
          <a:endParaRPr lang="en-US"/>
        </a:p>
      </dgm:t>
    </dgm:pt>
    <dgm:pt modelId="{DE4F6677-FB1A-48E1-8370-D5CB0FDA49C2}" type="pres">
      <dgm:prSet presAssocID="{BA7A818F-4608-4949-8B8B-D2E39E9B32C8}" presName="Triangle" presStyleLbl="alignNode1" presStyleIdx="3" presStyleCnt="5"/>
      <dgm:spPr/>
    </dgm:pt>
    <dgm:pt modelId="{253DDEEB-A433-4EE0-BAE9-FD7A548942A9}" type="pres">
      <dgm:prSet presAssocID="{622F18B5-24C3-46C8-96E4-9BBCB9F85542}" presName="sibTrans" presStyleCnt="0"/>
      <dgm:spPr/>
    </dgm:pt>
    <dgm:pt modelId="{C0EA1CE6-646B-4F35-BB56-DC04283D7830}" type="pres">
      <dgm:prSet presAssocID="{622F18B5-24C3-46C8-96E4-9BBCB9F85542}" presName="space" presStyleCnt="0"/>
      <dgm:spPr/>
    </dgm:pt>
    <dgm:pt modelId="{689F7A4D-0FFE-453E-B027-65A91732DC3D}" type="pres">
      <dgm:prSet presAssocID="{3A43BEEC-1B4B-449C-AC47-97FB1A6B674E}" presName="composite" presStyleCnt="0"/>
      <dgm:spPr/>
    </dgm:pt>
    <dgm:pt modelId="{7F419B8F-BB58-4671-B860-A5962F8C89D2}" type="pres">
      <dgm:prSet presAssocID="{3A43BEEC-1B4B-449C-AC47-97FB1A6B674E}" presName="LShape" presStyleLbl="alignNode1" presStyleIdx="4" presStyleCnt="5"/>
      <dgm:spPr>
        <a:solidFill>
          <a:schemeClr val="accent2">
            <a:lumMod val="75000"/>
          </a:schemeClr>
        </a:solidFill>
      </dgm:spPr>
    </dgm:pt>
    <dgm:pt modelId="{372B0D00-A57C-4919-B0A8-4F74D016854F}" type="pres">
      <dgm:prSet presAssocID="{3A43BEEC-1B4B-449C-AC47-97FB1A6B674E}" presName="ParentText" presStyleLbl="revTx" presStyleIdx="2" presStyleCnt="3">
        <dgm:presLayoutVars>
          <dgm:chMax val="0"/>
          <dgm:chPref val="0"/>
          <dgm:bulletEnabled val="1"/>
        </dgm:presLayoutVars>
      </dgm:prSet>
      <dgm:spPr/>
      <dgm:t>
        <a:bodyPr/>
        <a:lstStyle/>
        <a:p>
          <a:endParaRPr lang="en-US"/>
        </a:p>
      </dgm:t>
    </dgm:pt>
  </dgm:ptLst>
  <dgm:cxnLst>
    <dgm:cxn modelId="{B45734FA-B96C-4E0F-922C-C90F18F2BA7A}" type="presOf" srcId="{BA7A818F-4608-4949-8B8B-D2E39E9B32C8}" destId="{DAB54290-C239-4C2D-8B46-39763A301635}" srcOrd="0" destOrd="0" presId="urn:microsoft.com/office/officeart/2009/3/layout/StepUpProcess"/>
    <dgm:cxn modelId="{3F4C3424-F889-4B71-823A-CFCB9B04B7E3}" type="presOf" srcId="{1B54C498-A8A1-493E-8A84-4BD14986DA37}" destId="{DEA69F0C-7B30-41E9-B132-136FFB4B8372}" srcOrd="0" destOrd="0" presId="urn:microsoft.com/office/officeart/2009/3/layout/StepUpProcess"/>
    <dgm:cxn modelId="{205970D8-006A-4C6F-A960-6616626B393B}" srcId="{1B54C498-A8A1-493E-8A84-4BD14986DA37}" destId="{46E3DD06-46AD-4F08-8246-FCD49252CF7C}" srcOrd="0" destOrd="0" parTransId="{3992684D-7DA4-473E-99C0-595DEECB5B77}" sibTransId="{D4B666E2-74BB-4362-9ED9-954E12365BFE}"/>
    <dgm:cxn modelId="{059AA69A-DE4A-41B6-B776-DEE069CD84A4}" srcId="{1B54C498-A8A1-493E-8A84-4BD14986DA37}" destId="{3A43BEEC-1B4B-449C-AC47-97FB1A6B674E}" srcOrd="2" destOrd="0" parTransId="{4A9D74C1-3892-4F74-8AEC-865F2E1195D0}" sibTransId="{1E9D9C73-F886-491A-B1E2-2363777BF12E}"/>
    <dgm:cxn modelId="{3613A508-7E1D-47AA-9882-F98152F23AE3}" type="presOf" srcId="{3A43BEEC-1B4B-449C-AC47-97FB1A6B674E}" destId="{372B0D00-A57C-4919-B0A8-4F74D016854F}" srcOrd="0" destOrd="0" presId="urn:microsoft.com/office/officeart/2009/3/layout/StepUpProcess"/>
    <dgm:cxn modelId="{47D4CC2D-1349-47FA-950C-3860FB3773F8}" type="presOf" srcId="{46E3DD06-46AD-4F08-8246-FCD49252CF7C}" destId="{35843BD4-67E8-4DBF-B62A-028D56E4A51B}" srcOrd="0" destOrd="0" presId="urn:microsoft.com/office/officeart/2009/3/layout/StepUpProcess"/>
    <dgm:cxn modelId="{34293BBB-757B-434F-BC26-0A09DFBA09AD}" srcId="{1B54C498-A8A1-493E-8A84-4BD14986DA37}" destId="{BA7A818F-4608-4949-8B8B-D2E39E9B32C8}" srcOrd="1" destOrd="0" parTransId="{85868F44-2564-4EDC-B0D5-883715C0E78D}" sibTransId="{622F18B5-24C3-46C8-96E4-9BBCB9F85542}"/>
    <dgm:cxn modelId="{2DCD59A8-3B8B-480A-AD20-3DD55E8B352E}" type="presParOf" srcId="{DEA69F0C-7B30-41E9-B132-136FFB4B8372}" destId="{B9DE8225-710A-4658-8FE4-1FDF3BB61B00}" srcOrd="0" destOrd="0" presId="urn:microsoft.com/office/officeart/2009/3/layout/StepUpProcess"/>
    <dgm:cxn modelId="{A62BE45C-0EAE-4A82-B1B5-648EC51097FC}" type="presParOf" srcId="{B9DE8225-710A-4658-8FE4-1FDF3BB61B00}" destId="{A272D1D5-F097-4780-AA5E-0C66E7A0F318}" srcOrd="0" destOrd="0" presId="urn:microsoft.com/office/officeart/2009/3/layout/StepUpProcess"/>
    <dgm:cxn modelId="{76475926-CF25-461B-9273-AAEA56D219C2}" type="presParOf" srcId="{B9DE8225-710A-4658-8FE4-1FDF3BB61B00}" destId="{35843BD4-67E8-4DBF-B62A-028D56E4A51B}" srcOrd="1" destOrd="0" presId="urn:microsoft.com/office/officeart/2009/3/layout/StepUpProcess"/>
    <dgm:cxn modelId="{BAF3E16A-6E15-465A-8EC8-D626189FE74F}" type="presParOf" srcId="{B9DE8225-710A-4658-8FE4-1FDF3BB61B00}" destId="{E54832A0-542F-4EB2-ABBE-F451CA475A64}" srcOrd="2" destOrd="0" presId="urn:microsoft.com/office/officeart/2009/3/layout/StepUpProcess"/>
    <dgm:cxn modelId="{E5BA1F68-BAB4-451D-B1EA-B5E8C71DE45B}" type="presParOf" srcId="{DEA69F0C-7B30-41E9-B132-136FFB4B8372}" destId="{8BD2F050-E123-4297-9220-FB090786A7B5}" srcOrd="1" destOrd="0" presId="urn:microsoft.com/office/officeart/2009/3/layout/StepUpProcess"/>
    <dgm:cxn modelId="{1A278CEA-CBD9-4C02-B5C6-04A6D418F16A}" type="presParOf" srcId="{8BD2F050-E123-4297-9220-FB090786A7B5}" destId="{7E27AB31-C3B4-4D07-AFBB-A31B766F4FEE}" srcOrd="0" destOrd="0" presId="urn:microsoft.com/office/officeart/2009/3/layout/StepUpProcess"/>
    <dgm:cxn modelId="{0D29BC59-0B58-45E7-933B-920257156178}" type="presParOf" srcId="{DEA69F0C-7B30-41E9-B132-136FFB4B8372}" destId="{F75397BB-5EF3-450C-9DEE-F98593CC339A}" srcOrd="2" destOrd="0" presId="urn:microsoft.com/office/officeart/2009/3/layout/StepUpProcess"/>
    <dgm:cxn modelId="{962FA211-65CC-4082-8421-DAF2E31F185F}" type="presParOf" srcId="{F75397BB-5EF3-450C-9DEE-F98593CC339A}" destId="{3FE2D3DC-89F0-476C-902D-4C8757BB5ED6}" srcOrd="0" destOrd="0" presId="urn:microsoft.com/office/officeart/2009/3/layout/StepUpProcess"/>
    <dgm:cxn modelId="{5D528F4A-62E2-4309-9A18-61FF5D7B9981}" type="presParOf" srcId="{F75397BB-5EF3-450C-9DEE-F98593CC339A}" destId="{DAB54290-C239-4C2D-8B46-39763A301635}" srcOrd="1" destOrd="0" presId="urn:microsoft.com/office/officeart/2009/3/layout/StepUpProcess"/>
    <dgm:cxn modelId="{F7A2C99F-67F6-4D24-A871-F07F5D515253}" type="presParOf" srcId="{F75397BB-5EF3-450C-9DEE-F98593CC339A}" destId="{DE4F6677-FB1A-48E1-8370-D5CB0FDA49C2}" srcOrd="2" destOrd="0" presId="urn:microsoft.com/office/officeart/2009/3/layout/StepUpProcess"/>
    <dgm:cxn modelId="{C50D4F45-27D2-405D-B856-E00E3185ADC0}" type="presParOf" srcId="{DEA69F0C-7B30-41E9-B132-136FFB4B8372}" destId="{253DDEEB-A433-4EE0-BAE9-FD7A548942A9}" srcOrd="3" destOrd="0" presId="urn:microsoft.com/office/officeart/2009/3/layout/StepUpProcess"/>
    <dgm:cxn modelId="{77B20E16-6576-4B33-9157-FA8C55708322}" type="presParOf" srcId="{253DDEEB-A433-4EE0-BAE9-FD7A548942A9}" destId="{C0EA1CE6-646B-4F35-BB56-DC04283D7830}" srcOrd="0" destOrd="0" presId="urn:microsoft.com/office/officeart/2009/3/layout/StepUpProcess"/>
    <dgm:cxn modelId="{4C7AB23B-4919-4BDE-8591-2BB4558F8C58}" type="presParOf" srcId="{DEA69F0C-7B30-41E9-B132-136FFB4B8372}" destId="{689F7A4D-0FFE-453E-B027-65A91732DC3D}" srcOrd="4" destOrd="0" presId="urn:microsoft.com/office/officeart/2009/3/layout/StepUpProcess"/>
    <dgm:cxn modelId="{43AADE0F-F084-49B9-82C7-3C1C05749850}" type="presParOf" srcId="{689F7A4D-0FFE-453E-B027-65A91732DC3D}" destId="{7F419B8F-BB58-4671-B860-A5962F8C89D2}" srcOrd="0" destOrd="0" presId="urn:microsoft.com/office/officeart/2009/3/layout/StepUpProcess"/>
    <dgm:cxn modelId="{6DD65938-4876-4A0F-8ABA-2BF1CC4EB898}" type="presParOf" srcId="{689F7A4D-0FFE-453E-B027-65A91732DC3D}" destId="{372B0D00-A57C-4919-B0A8-4F74D016854F}"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2D525-951F-4839-BC0E-66CF23918AF6}" type="doc">
      <dgm:prSet loTypeId="urn:microsoft.com/office/officeart/2011/layout/CircleProcess" loCatId="process" qsTypeId="urn:microsoft.com/office/officeart/2005/8/quickstyle/3d3" qsCatId="3D" csTypeId="urn:microsoft.com/office/officeart/2005/8/colors/accent0_3" csCatId="mainScheme" phldr="1"/>
      <dgm:spPr/>
      <dgm:t>
        <a:bodyPr/>
        <a:lstStyle/>
        <a:p>
          <a:endParaRPr lang="en-US"/>
        </a:p>
      </dgm:t>
    </dgm:pt>
    <dgm:pt modelId="{CA0E08A9-9A2B-42F7-B063-967D0FB93996}">
      <dgm:prSet phldrT="[Text]" custT="1"/>
      <dgm:spPr/>
      <dgm:t>
        <a:bodyPr/>
        <a:lstStyle/>
        <a:p>
          <a:r>
            <a:rPr lang="vi-VN" sz="2000" dirty="0"/>
            <a:t>Đọc kiến thức</a:t>
          </a:r>
          <a:endParaRPr lang="en-US" sz="2000" dirty="0"/>
        </a:p>
      </dgm:t>
    </dgm:pt>
    <dgm:pt modelId="{96B8372D-1EAA-4EFE-9E41-CD8067760CCB}" type="parTrans" cxnId="{4B21A62A-1C1A-41C2-97D9-2AD6F997E3B2}">
      <dgm:prSet/>
      <dgm:spPr/>
      <dgm:t>
        <a:bodyPr/>
        <a:lstStyle/>
        <a:p>
          <a:endParaRPr lang="en-US" sz="2000"/>
        </a:p>
      </dgm:t>
    </dgm:pt>
    <dgm:pt modelId="{EDEA7F6E-E43A-4DC9-B5D3-C982D22674DE}" type="sibTrans" cxnId="{4B21A62A-1C1A-41C2-97D9-2AD6F997E3B2}">
      <dgm:prSet/>
      <dgm:spPr/>
      <dgm:t>
        <a:bodyPr/>
        <a:lstStyle/>
        <a:p>
          <a:endParaRPr lang="en-US" sz="2000"/>
        </a:p>
      </dgm:t>
    </dgm:pt>
    <dgm:pt modelId="{20E5D3BD-315A-4039-91DF-E1061A64E2D1}">
      <dgm:prSet phldrT="[Text]" custT="1"/>
      <dgm:spPr/>
      <dgm:t>
        <a:bodyPr/>
        <a:lstStyle/>
        <a:p>
          <a:r>
            <a:rPr lang="vi-VN" sz="2000" dirty="0"/>
            <a:t>Làm bài tập</a:t>
          </a:r>
          <a:endParaRPr lang="en-US" sz="2000" dirty="0"/>
        </a:p>
      </dgm:t>
    </dgm:pt>
    <dgm:pt modelId="{A7204CF3-2418-433F-8439-0B67B04CF37B}" type="parTrans" cxnId="{F64ADECD-E9E4-4527-971C-9C254CE61593}">
      <dgm:prSet/>
      <dgm:spPr/>
      <dgm:t>
        <a:bodyPr/>
        <a:lstStyle/>
        <a:p>
          <a:endParaRPr lang="en-US" sz="2000"/>
        </a:p>
      </dgm:t>
    </dgm:pt>
    <dgm:pt modelId="{2D1786A0-DE54-4B01-B6AE-E220DE7DBB77}" type="sibTrans" cxnId="{F64ADECD-E9E4-4527-971C-9C254CE61593}">
      <dgm:prSet/>
      <dgm:spPr/>
      <dgm:t>
        <a:bodyPr/>
        <a:lstStyle/>
        <a:p>
          <a:endParaRPr lang="en-US" sz="2000"/>
        </a:p>
      </dgm:t>
    </dgm:pt>
    <dgm:pt modelId="{C2FC8ED1-CB05-4668-8A66-5F7317A76AD9}">
      <dgm:prSet phldrT="[Text]" custT="1"/>
      <dgm:spPr/>
      <dgm:t>
        <a:bodyPr/>
        <a:lstStyle/>
        <a:p>
          <a:r>
            <a:rPr lang="vi-VN" sz="2000" dirty="0"/>
            <a:t>Vận dụng kiến thức vào các hoạt động</a:t>
          </a:r>
          <a:endParaRPr lang="en-US" sz="2000" dirty="0"/>
        </a:p>
      </dgm:t>
    </dgm:pt>
    <dgm:pt modelId="{5AF02E96-F628-45BC-BCE7-908196D137D4}" type="parTrans" cxnId="{76576672-69D0-4D24-AFEF-51265011383E}">
      <dgm:prSet/>
      <dgm:spPr/>
      <dgm:t>
        <a:bodyPr/>
        <a:lstStyle/>
        <a:p>
          <a:endParaRPr lang="en-US" sz="2000"/>
        </a:p>
      </dgm:t>
    </dgm:pt>
    <dgm:pt modelId="{C4E2B8CB-8C43-499C-AF18-EFB77AFA2DE1}" type="sibTrans" cxnId="{76576672-69D0-4D24-AFEF-51265011383E}">
      <dgm:prSet/>
      <dgm:spPr/>
      <dgm:t>
        <a:bodyPr/>
        <a:lstStyle/>
        <a:p>
          <a:endParaRPr lang="en-US" sz="2000"/>
        </a:p>
      </dgm:t>
    </dgm:pt>
    <dgm:pt modelId="{1C22066D-91A9-41BF-83BB-E48E5437BAEF}" type="pres">
      <dgm:prSet presAssocID="{1DD2D525-951F-4839-BC0E-66CF23918AF6}" presName="Name0" presStyleCnt="0">
        <dgm:presLayoutVars>
          <dgm:chMax val="11"/>
          <dgm:chPref val="11"/>
          <dgm:dir/>
          <dgm:resizeHandles/>
        </dgm:presLayoutVars>
      </dgm:prSet>
      <dgm:spPr/>
      <dgm:t>
        <a:bodyPr/>
        <a:lstStyle/>
        <a:p>
          <a:endParaRPr lang="en-US"/>
        </a:p>
      </dgm:t>
    </dgm:pt>
    <dgm:pt modelId="{972F6FC0-1165-40A7-8042-538AEB0AC409}" type="pres">
      <dgm:prSet presAssocID="{C2FC8ED1-CB05-4668-8A66-5F7317A76AD9}" presName="Accent3" presStyleCnt="0"/>
      <dgm:spPr/>
    </dgm:pt>
    <dgm:pt modelId="{B4ACEB85-EFD7-427F-A1CD-67AFB16C42FF}" type="pres">
      <dgm:prSet presAssocID="{C2FC8ED1-CB05-4668-8A66-5F7317A76AD9}" presName="Accent" presStyleLbl="node1" presStyleIdx="0" presStyleCnt="3"/>
      <dgm:spPr/>
    </dgm:pt>
    <dgm:pt modelId="{94D8455B-190B-40CC-A747-63030F1F94A5}" type="pres">
      <dgm:prSet presAssocID="{C2FC8ED1-CB05-4668-8A66-5F7317A76AD9}" presName="ParentBackground3" presStyleCnt="0"/>
      <dgm:spPr/>
    </dgm:pt>
    <dgm:pt modelId="{2841FF57-8330-4FF5-A38A-E362D5D96CF8}" type="pres">
      <dgm:prSet presAssocID="{C2FC8ED1-CB05-4668-8A66-5F7317A76AD9}" presName="ParentBackground" presStyleLbl="fgAcc1" presStyleIdx="0" presStyleCnt="3"/>
      <dgm:spPr/>
      <dgm:t>
        <a:bodyPr/>
        <a:lstStyle/>
        <a:p>
          <a:endParaRPr lang="en-US"/>
        </a:p>
      </dgm:t>
    </dgm:pt>
    <dgm:pt modelId="{40B97A1E-00C8-4E48-9B9E-C14D88C63655}" type="pres">
      <dgm:prSet presAssocID="{C2FC8ED1-CB05-4668-8A66-5F7317A76AD9}" presName="Parent3" presStyleLbl="revTx" presStyleIdx="0" presStyleCnt="0">
        <dgm:presLayoutVars>
          <dgm:chMax val="1"/>
          <dgm:chPref val="1"/>
          <dgm:bulletEnabled val="1"/>
        </dgm:presLayoutVars>
      </dgm:prSet>
      <dgm:spPr/>
      <dgm:t>
        <a:bodyPr/>
        <a:lstStyle/>
        <a:p>
          <a:endParaRPr lang="en-US"/>
        </a:p>
      </dgm:t>
    </dgm:pt>
    <dgm:pt modelId="{AF2F2256-062A-4451-AA7A-12B042E7F77E}" type="pres">
      <dgm:prSet presAssocID="{20E5D3BD-315A-4039-91DF-E1061A64E2D1}" presName="Accent2" presStyleCnt="0"/>
      <dgm:spPr/>
    </dgm:pt>
    <dgm:pt modelId="{7B63C49F-16E0-4EC3-8AD8-986E334E8EE8}" type="pres">
      <dgm:prSet presAssocID="{20E5D3BD-315A-4039-91DF-E1061A64E2D1}" presName="Accent" presStyleLbl="node1" presStyleIdx="1" presStyleCnt="3"/>
      <dgm:spPr/>
    </dgm:pt>
    <dgm:pt modelId="{DF0706D6-9925-4823-8DD5-02F53D821CBD}" type="pres">
      <dgm:prSet presAssocID="{20E5D3BD-315A-4039-91DF-E1061A64E2D1}" presName="ParentBackground2" presStyleCnt="0"/>
      <dgm:spPr/>
    </dgm:pt>
    <dgm:pt modelId="{7B0BA9F9-0415-4455-AA33-3332BE89CE1E}" type="pres">
      <dgm:prSet presAssocID="{20E5D3BD-315A-4039-91DF-E1061A64E2D1}" presName="ParentBackground" presStyleLbl="fgAcc1" presStyleIdx="1" presStyleCnt="3"/>
      <dgm:spPr/>
      <dgm:t>
        <a:bodyPr/>
        <a:lstStyle/>
        <a:p>
          <a:endParaRPr lang="en-US"/>
        </a:p>
      </dgm:t>
    </dgm:pt>
    <dgm:pt modelId="{EF9356D5-E945-4E3F-B23B-27379490DE4F}" type="pres">
      <dgm:prSet presAssocID="{20E5D3BD-315A-4039-91DF-E1061A64E2D1}" presName="Parent2" presStyleLbl="revTx" presStyleIdx="0" presStyleCnt="0">
        <dgm:presLayoutVars>
          <dgm:chMax val="1"/>
          <dgm:chPref val="1"/>
          <dgm:bulletEnabled val="1"/>
        </dgm:presLayoutVars>
      </dgm:prSet>
      <dgm:spPr/>
      <dgm:t>
        <a:bodyPr/>
        <a:lstStyle/>
        <a:p>
          <a:endParaRPr lang="en-US"/>
        </a:p>
      </dgm:t>
    </dgm:pt>
    <dgm:pt modelId="{DBBCA4C9-346E-482B-B77E-E7E0D5B7A982}" type="pres">
      <dgm:prSet presAssocID="{CA0E08A9-9A2B-42F7-B063-967D0FB93996}" presName="Accent1" presStyleCnt="0"/>
      <dgm:spPr/>
    </dgm:pt>
    <dgm:pt modelId="{BFCE1DD6-2999-41FC-B288-3A5440AA44C6}" type="pres">
      <dgm:prSet presAssocID="{CA0E08A9-9A2B-42F7-B063-967D0FB93996}" presName="Accent" presStyleLbl="node1" presStyleIdx="2" presStyleCnt="3"/>
      <dgm:spPr/>
    </dgm:pt>
    <dgm:pt modelId="{51C62591-043F-4182-B09E-25014D1F6D28}" type="pres">
      <dgm:prSet presAssocID="{CA0E08A9-9A2B-42F7-B063-967D0FB93996}" presName="ParentBackground1" presStyleCnt="0"/>
      <dgm:spPr/>
    </dgm:pt>
    <dgm:pt modelId="{BD06A250-7681-43A4-8D47-768C2D81955A}" type="pres">
      <dgm:prSet presAssocID="{CA0E08A9-9A2B-42F7-B063-967D0FB93996}" presName="ParentBackground" presStyleLbl="fgAcc1" presStyleIdx="2" presStyleCnt="3"/>
      <dgm:spPr/>
      <dgm:t>
        <a:bodyPr/>
        <a:lstStyle/>
        <a:p>
          <a:endParaRPr lang="en-US"/>
        </a:p>
      </dgm:t>
    </dgm:pt>
    <dgm:pt modelId="{8B15F9C4-34AB-4B88-B8CE-B346C10C651A}" type="pres">
      <dgm:prSet presAssocID="{CA0E08A9-9A2B-42F7-B063-967D0FB93996}" presName="Parent1" presStyleLbl="revTx" presStyleIdx="0" presStyleCnt="0">
        <dgm:presLayoutVars>
          <dgm:chMax val="1"/>
          <dgm:chPref val="1"/>
          <dgm:bulletEnabled val="1"/>
        </dgm:presLayoutVars>
      </dgm:prSet>
      <dgm:spPr/>
      <dgm:t>
        <a:bodyPr/>
        <a:lstStyle/>
        <a:p>
          <a:endParaRPr lang="en-US"/>
        </a:p>
      </dgm:t>
    </dgm:pt>
  </dgm:ptLst>
  <dgm:cxnLst>
    <dgm:cxn modelId="{F3ABDC20-A309-4B60-81D0-C24AF7A4C76E}" type="presOf" srcId="{C2FC8ED1-CB05-4668-8A66-5F7317A76AD9}" destId="{2841FF57-8330-4FF5-A38A-E362D5D96CF8}" srcOrd="0" destOrd="0" presId="urn:microsoft.com/office/officeart/2011/layout/CircleProcess"/>
    <dgm:cxn modelId="{AF41B0C2-09C2-4742-93C1-30B593CE0401}" type="presOf" srcId="{CA0E08A9-9A2B-42F7-B063-967D0FB93996}" destId="{8B15F9C4-34AB-4B88-B8CE-B346C10C651A}" srcOrd="1" destOrd="0" presId="urn:microsoft.com/office/officeart/2011/layout/CircleProcess"/>
    <dgm:cxn modelId="{4E7F29C8-82C9-434C-9BE1-D38BD3BE41D6}" type="presOf" srcId="{CA0E08A9-9A2B-42F7-B063-967D0FB93996}" destId="{BD06A250-7681-43A4-8D47-768C2D81955A}" srcOrd="0" destOrd="0" presId="urn:microsoft.com/office/officeart/2011/layout/CircleProcess"/>
    <dgm:cxn modelId="{58CE4593-47AE-43A8-BA73-B21F680590FB}" type="presOf" srcId="{1DD2D525-951F-4839-BC0E-66CF23918AF6}" destId="{1C22066D-91A9-41BF-83BB-E48E5437BAEF}" srcOrd="0" destOrd="0" presId="urn:microsoft.com/office/officeart/2011/layout/CircleProcess"/>
    <dgm:cxn modelId="{C26D78A9-E43A-4A2E-9246-F687B56D1506}" type="presOf" srcId="{20E5D3BD-315A-4039-91DF-E1061A64E2D1}" destId="{7B0BA9F9-0415-4455-AA33-3332BE89CE1E}" srcOrd="0" destOrd="0" presId="urn:microsoft.com/office/officeart/2011/layout/CircleProcess"/>
    <dgm:cxn modelId="{28F4A15B-6037-471F-B1D7-4945FA0EB5E4}" type="presOf" srcId="{C2FC8ED1-CB05-4668-8A66-5F7317A76AD9}" destId="{40B97A1E-00C8-4E48-9B9E-C14D88C63655}" srcOrd="1" destOrd="0" presId="urn:microsoft.com/office/officeart/2011/layout/CircleProcess"/>
    <dgm:cxn modelId="{4B21A62A-1C1A-41C2-97D9-2AD6F997E3B2}" srcId="{1DD2D525-951F-4839-BC0E-66CF23918AF6}" destId="{CA0E08A9-9A2B-42F7-B063-967D0FB93996}" srcOrd="0" destOrd="0" parTransId="{96B8372D-1EAA-4EFE-9E41-CD8067760CCB}" sibTransId="{EDEA7F6E-E43A-4DC9-B5D3-C982D22674DE}"/>
    <dgm:cxn modelId="{F64ADECD-E9E4-4527-971C-9C254CE61593}" srcId="{1DD2D525-951F-4839-BC0E-66CF23918AF6}" destId="{20E5D3BD-315A-4039-91DF-E1061A64E2D1}" srcOrd="1" destOrd="0" parTransId="{A7204CF3-2418-433F-8439-0B67B04CF37B}" sibTransId="{2D1786A0-DE54-4B01-B6AE-E220DE7DBB77}"/>
    <dgm:cxn modelId="{76576672-69D0-4D24-AFEF-51265011383E}" srcId="{1DD2D525-951F-4839-BC0E-66CF23918AF6}" destId="{C2FC8ED1-CB05-4668-8A66-5F7317A76AD9}" srcOrd="2" destOrd="0" parTransId="{5AF02E96-F628-45BC-BCE7-908196D137D4}" sibTransId="{C4E2B8CB-8C43-499C-AF18-EFB77AFA2DE1}"/>
    <dgm:cxn modelId="{F7CC83E6-B0B9-4547-BDB2-C91A2CF679BD}" type="presOf" srcId="{20E5D3BD-315A-4039-91DF-E1061A64E2D1}" destId="{EF9356D5-E945-4E3F-B23B-27379490DE4F}" srcOrd="1" destOrd="0" presId="urn:microsoft.com/office/officeart/2011/layout/CircleProcess"/>
    <dgm:cxn modelId="{ACB2CAFE-335C-40BE-A681-F064720B70CF}" type="presParOf" srcId="{1C22066D-91A9-41BF-83BB-E48E5437BAEF}" destId="{972F6FC0-1165-40A7-8042-538AEB0AC409}" srcOrd="0" destOrd="0" presId="urn:microsoft.com/office/officeart/2011/layout/CircleProcess"/>
    <dgm:cxn modelId="{10B1F1FA-1AE2-41F3-981B-8BACCAB60721}" type="presParOf" srcId="{972F6FC0-1165-40A7-8042-538AEB0AC409}" destId="{B4ACEB85-EFD7-427F-A1CD-67AFB16C42FF}" srcOrd="0" destOrd="0" presId="urn:microsoft.com/office/officeart/2011/layout/CircleProcess"/>
    <dgm:cxn modelId="{D965C810-1472-4D53-8E45-939BC5BE9232}" type="presParOf" srcId="{1C22066D-91A9-41BF-83BB-E48E5437BAEF}" destId="{94D8455B-190B-40CC-A747-63030F1F94A5}" srcOrd="1" destOrd="0" presId="urn:microsoft.com/office/officeart/2011/layout/CircleProcess"/>
    <dgm:cxn modelId="{378CD49E-9E69-4A9C-849F-C2787655B6B2}" type="presParOf" srcId="{94D8455B-190B-40CC-A747-63030F1F94A5}" destId="{2841FF57-8330-4FF5-A38A-E362D5D96CF8}" srcOrd="0" destOrd="0" presId="urn:microsoft.com/office/officeart/2011/layout/CircleProcess"/>
    <dgm:cxn modelId="{BDD65C8C-C6E4-4643-8B66-1EA633E21807}" type="presParOf" srcId="{1C22066D-91A9-41BF-83BB-E48E5437BAEF}" destId="{40B97A1E-00C8-4E48-9B9E-C14D88C63655}" srcOrd="2" destOrd="0" presId="urn:microsoft.com/office/officeart/2011/layout/CircleProcess"/>
    <dgm:cxn modelId="{E0C9F499-244F-4B9C-BDC8-949ED8F3B5AE}" type="presParOf" srcId="{1C22066D-91A9-41BF-83BB-E48E5437BAEF}" destId="{AF2F2256-062A-4451-AA7A-12B042E7F77E}" srcOrd="3" destOrd="0" presId="urn:microsoft.com/office/officeart/2011/layout/CircleProcess"/>
    <dgm:cxn modelId="{20CD145A-22CB-4451-99FF-18D28183BBB6}" type="presParOf" srcId="{AF2F2256-062A-4451-AA7A-12B042E7F77E}" destId="{7B63C49F-16E0-4EC3-8AD8-986E334E8EE8}" srcOrd="0" destOrd="0" presId="urn:microsoft.com/office/officeart/2011/layout/CircleProcess"/>
    <dgm:cxn modelId="{2939819F-8356-4BC0-9555-AE81F16AAE41}" type="presParOf" srcId="{1C22066D-91A9-41BF-83BB-E48E5437BAEF}" destId="{DF0706D6-9925-4823-8DD5-02F53D821CBD}" srcOrd="4" destOrd="0" presId="urn:microsoft.com/office/officeart/2011/layout/CircleProcess"/>
    <dgm:cxn modelId="{418BD9AB-88F8-4FF6-BA28-CD9BA7177803}" type="presParOf" srcId="{DF0706D6-9925-4823-8DD5-02F53D821CBD}" destId="{7B0BA9F9-0415-4455-AA33-3332BE89CE1E}" srcOrd="0" destOrd="0" presId="urn:microsoft.com/office/officeart/2011/layout/CircleProcess"/>
    <dgm:cxn modelId="{BE5BE8E9-6655-4710-ACFE-6D93FD628B11}" type="presParOf" srcId="{1C22066D-91A9-41BF-83BB-E48E5437BAEF}" destId="{EF9356D5-E945-4E3F-B23B-27379490DE4F}" srcOrd="5" destOrd="0" presId="urn:microsoft.com/office/officeart/2011/layout/CircleProcess"/>
    <dgm:cxn modelId="{0B6F59D5-131F-40A5-B783-F0FFC2A22720}" type="presParOf" srcId="{1C22066D-91A9-41BF-83BB-E48E5437BAEF}" destId="{DBBCA4C9-346E-482B-B77E-E7E0D5B7A982}" srcOrd="6" destOrd="0" presId="urn:microsoft.com/office/officeart/2011/layout/CircleProcess"/>
    <dgm:cxn modelId="{D0AD4A33-425F-4874-AC2C-7643FC8D2837}" type="presParOf" srcId="{DBBCA4C9-346E-482B-B77E-E7E0D5B7A982}" destId="{BFCE1DD6-2999-41FC-B288-3A5440AA44C6}" srcOrd="0" destOrd="0" presId="urn:microsoft.com/office/officeart/2011/layout/CircleProcess"/>
    <dgm:cxn modelId="{712EC6D7-4A55-4B5D-A034-2726D779DE43}" type="presParOf" srcId="{1C22066D-91A9-41BF-83BB-E48E5437BAEF}" destId="{51C62591-043F-4182-B09E-25014D1F6D28}" srcOrd="7" destOrd="0" presId="urn:microsoft.com/office/officeart/2011/layout/CircleProcess"/>
    <dgm:cxn modelId="{DB069333-BAF2-436F-A955-F4EDB1CB19BF}" type="presParOf" srcId="{51C62591-043F-4182-B09E-25014D1F6D28}" destId="{BD06A250-7681-43A4-8D47-768C2D81955A}" srcOrd="0" destOrd="0" presId="urn:microsoft.com/office/officeart/2011/layout/CircleProcess"/>
    <dgm:cxn modelId="{216147CC-88F8-48F0-9DF6-A480A3702129}" type="presParOf" srcId="{1C22066D-91A9-41BF-83BB-E48E5437BAEF}" destId="{8B15F9C4-34AB-4B88-B8CE-B346C10C651A}" srcOrd="8" destOrd="0" presId="urn:microsoft.com/office/officeart/2011/layout/Circle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A31FFB-B015-374C-8263-05A5E1B74AC4}"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92105FA-A7C9-B343-945E-7BF44901E9F6}">
      <dgm:prSet phldrT="[Text]"/>
      <dgm:spPr/>
      <dgm:t>
        <a:bodyPr/>
        <a:lstStyle/>
        <a:p>
          <a:pPr>
            <a:lnSpc>
              <a:spcPct val="100000"/>
            </a:lnSpc>
          </a:pPr>
          <a:r>
            <a:rPr lang="en-US" b="1" dirty="0" err="1">
              <a:solidFill>
                <a:schemeClr val="tx1"/>
              </a:solidFill>
              <a:latin typeface="Cambria" panose="02040503050406030204" pitchFamily="18" charset="0"/>
              <a:ea typeface="Roboto Condensed"/>
              <a:cs typeface="Roboto Condensed"/>
              <a:sym typeface="Roboto Condensed"/>
            </a:rPr>
            <a:t>Nghị</a:t>
          </a:r>
          <a:r>
            <a:rPr lang="en-US" b="1" dirty="0">
              <a:solidFill>
                <a:schemeClr val="tx1"/>
              </a:solidFill>
              <a:latin typeface="Cambria" panose="02040503050406030204" pitchFamily="18" charset="0"/>
              <a:ea typeface="Roboto Condensed"/>
              <a:cs typeface="Roboto Condensed"/>
              <a:sym typeface="Roboto Condensed"/>
            </a:rPr>
            <a:t> </a:t>
          </a:r>
          <a:r>
            <a:rPr lang="en-US" b="1" dirty="0" err="1">
              <a:solidFill>
                <a:schemeClr val="tx1"/>
              </a:solidFill>
              <a:latin typeface="Cambria" panose="02040503050406030204" pitchFamily="18" charset="0"/>
              <a:ea typeface="Roboto Condensed"/>
              <a:cs typeface="Roboto Condensed"/>
              <a:sym typeface="Roboto Condensed"/>
            </a:rPr>
            <a:t>luận</a:t>
          </a:r>
          <a:endParaRPr lang="en-US" b="1" dirty="0">
            <a:solidFill>
              <a:schemeClr val="tx1"/>
            </a:solidFill>
            <a:latin typeface="Cambria" panose="02040503050406030204" pitchFamily="18" charset="0"/>
            <a:ea typeface="Calibri"/>
            <a:cs typeface="Calibri"/>
            <a:sym typeface="Calibri"/>
          </a:endParaRPr>
        </a:p>
      </dgm:t>
    </dgm:pt>
    <dgm:pt modelId="{70FBFEFA-9D25-144D-BAF0-AEA1247FC9B6}" type="parTrans" cxnId="{B62553B0-5EF8-0F46-BB8C-13CA713AE4A6}">
      <dgm:prSet/>
      <dgm:spPr/>
      <dgm:t>
        <a:bodyPr/>
        <a:lstStyle/>
        <a:p>
          <a:pPr>
            <a:lnSpc>
              <a:spcPct val="100000"/>
            </a:lnSpc>
          </a:pPr>
          <a:endParaRPr lang="en-US"/>
        </a:p>
      </dgm:t>
    </dgm:pt>
    <dgm:pt modelId="{87FB7C0F-DB3C-C84D-9326-FC070443BCEF}" type="sibTrans" cxnId="{B62553B0-5EF8-0F46-BB8C-13CA713AE4A6}">
      <dgm:prSet/>
      <dgm:spPr/>
      <dgm:t>
        <a:bodyPr/>
        <a:lstStyle/>
        <a:p>
          <a:pPr>
            <a:lnSpc>
              <a:spcPct val="100000"/>
            </a:lnSpc>
          </a:pPr>
          <a:endParaRPr lang="en-US"/>
        </a:p>
      </dgm:t>
    </dgm:pt>
    <dgm:pt modelId="{BF83709D-5BD1-A04E-9A66-6C0076E7A37E}">
      <dgm:prSet phldrT="[Text]"/>
      <dgm:spPr/>
      <dgm:t>
        <a:bodyPr/>
        <a:lstStyle/>
        <a:p>
          <a:pPr>
            <a:lnSpc>
              <a:spcPct val="100000"/>
            </a:lnSpc>
          </a:pPr>
          <a:r>
            <a:rPr lang="en-US">
              <a:solidFill>
                <a:srgbClr val="000000"/>
              </a:solidFill>
              <a:effectLst/>
              <a:latin typeface="Cambria" panose="02040503050406030204" pitchFamily="18" charset="0"/>
              <a:ea typeface="Times New Roman" panose="02020603050405020304" pitchFamily="18" charset="0"/>
              <a:cs typeface="Noto Sans Symbols"/>
            </a:rPr>
            <a:t>Một </a:t>
          </a:r>
          <a:r>
            <a:rPr lang="vi-VN">
              <a:solidFill>
                <a:srgbClr val="000000"/>
              </a:solidFill>
              <a:effectLst/>
              <a:latin typeface="Cambria" panose="02040503050406030204" pitchFamily="18" charset="0"/>
              <a:ea typeface="Times New Roman" panose="02020603050405020304" pitchFamily="18" charset="0"/>
              <a:cs typeface="Noto Sans Symbols"/>
            </a:rPr>
            <a:t>tư tưởng, đạo lí</a:t>
          </a:r>
          <a:endParaRPr lang="en-US" dirty="0"/>
        </a:p>
      </dgm:t>
    </dgm:pt>
    <dgm:pt modelId="{C6B2B50C-CD08-EE48-864A-304AEBC86B2A}" type="parTrans" cxnId="{EC4CD719-9276-AC4F-8A96-880378F9C89B}">
      <dgm:prSet/>
      <dgm:spPr/>
      <dgm:t>
        <a:bodyPr/>
        <a:lstStyle/>
        <a:p>
          <a:pPr>
            <a:lnSpc>
              <a:spcPct val="100000"/>
            </a:lnSpc>
          </a:pPr>
          <a:endParaRPr lang="en-US"/>
        </a:p>
      </dgm:t>
    </dgm:pt>
    <dgm:pt modelId="{F21578AA-DD85-314E-B9C9-6F1536076DDE}" type="sibTrans" cxnId="{EC4CD719-9276-AC4F-8A96-880378F9C89B}">
      <dgm:prSet/>
      <dgm:spPr/>
      <dgm:t>
        <a:bodyPr/>
        <a:lstStyle/>
        <a:p>
          <a:pPr>
            <a:lnSpc>
              <a:spcPct val="100000"/>
            </a:lnSpc>
          </a:pPr>
          <a:endParaRPr lang="en-US"/>
        </a:p>
      </dgm:t>
    </dgm:pt>
    <dgm:pt modelId="{4F40D26D-B9FD-6746-B615-5A772DF0243D}">
      <dgm:prSet phldrT="[Text]"/>
      <dgm:spPr/>
      <dgm:t>
        <a:bodyPr/>
        <a:lstStyle/>
        <a:p>
          <a:pPr>
            <a:lnSpc>
              <a:spcPct val="100000"/>
            </a:lnSpc>
          </a:pPr>
          <a:r>
            <a:rPr lang="vi-VN" b="1" dirty="0">
              <a:solidFill>
                <a:schemeClr val="tx1"/>
              </a:solidFill>
              <a:latin typeface="Cambria" panose="02040503050406030204" pitchFamily="18" charset="0"/>
            </a:rPr>
            <a:t>Thuyết minh</a:t>
          </a:r>
          <a:endParaRPr lang="en-US" b="1" dirty="0">
            <a:solidFill>
              <a:schemeClr val="tx1"/>
            </a:solidFill>
          </a:endParaRPr>
        </a:p>
      </dgm:t>
    </dgm:pt>
    <dgm:pt modelId="{DAC0C2B1-DB60-A440-82DF-80B3C8824700}" type="parTrans" cxnId="{6B1DEFD0-B568-CC47-95B6-E4B6B4561F90}">
      <dgm:prSet/>
      <dgm:spPr/>
      <dgm:t>
        <a:bodyPr/>
        <a:lstStyle/>
        <a:p>
          <a:pPr>
            <a:lnSpc>
              <a:spcPct val="100000"/>
            </a:lnSpc>
          </a:pPr>
          <a:endParaRPr lang="en-US"/>
        </a:p>
      </dgm:t>
    </dgm:pt>
    <dgm:pt modelId="{B05A8467-492F-EB4F-BD7A-EE850D89DD38}" type="sibTrans" cxnId="{6B1DEFD0-B568-CC47-95B6-E4B6B4561F90}">
      <dgm:prSet/>
      <dgm:spPr/>
      <dgm:t>
        <a:bodyPr/>
        <a:lstStyle/>
        <a:p>
          <a:pPr>
            <a:lnSpc>
              <a:spcPct val="100000"/>
            </a:lnSpc>
          </a:pPr>
          <a:endParaRPr lang="en-US"/>
        </a:p>
      </dgm:t>
    </dgm:pt>
    <dgm:pt modelId="{B7EDE140-1F09-6B40-960B-4BFE5B144732}">
      <dgm:prSet phldrT="[Text]"/>
      <dgm:spPr/>
      <dgm:t>
        <a:bodyPr/>
        <a:lstStyle/>
        <a:p>
          <a:pPr>
            <a:lnSpc>
              <a:spcPct val="100000"/>
            </a:lnSpc>
            <a:buFont typeface="Symbol" pitchFamily="2" charset="2"/>
            <a:buChar char=""/>
          </a:pPr>
          <a:r>
            <a:rPr lang="en-US" dirty="0" err="1">
              <a:effectLst/>
              <a:latin typeface="Cambria" panose="02040503050406030204" pitchFamily="18" charset="0"/>
              <a:ea typeface="Times New Roman" panose="02020603050405020304" pitchFamily="18" charset="0"/>
            </a:rPr>
            <a:t>Viết</a:t>
          </a:r>
          <a:r>
            <a:rPr lang="en-US" dirty="0">
              <a:effectLst/>
              <a:latin typeface="Cambria" panose="02040503050406030204" pitchFamily="18" charset="0"/>
              <a:ea typeface="Times New Roman" panose="02020603050405020304" pitchFamily="18" charset="0"/>
            </a:rPr>
            <a:t> </a:t>
          </a:r>
          <a:r>
            <a:rPr lang="vi-VN" dirty="0">
              <a:effectLst/>
              <a:latin typeface="Cambria" panose="02040503050406030204" pitchFamily="18" charset="0"/>
              <a:ea typeface="Times New Roman" panose="02020603050405020304" pitchFamily="18" charset="0"/>
            </a:rPr>
            <a:t>bài thuyết minh tổng hợp có lồng ghép một hay nhiều yếu tố</a:t>
          </a:r>
          <a:endParaRPr lang="en-US" dirty="0"/>
        </a:p>
      </dgm:t>
    </dgm:pt>
    <dgm:pt modelId="{127B5748-CA11-DD4F-A765-596F4C19F31C}" type="parTrans" cxnId="{F5DB8EED-3E70-8D49-BB4C-A6EA70FB552C}">
      <dgm:prSet/>
      <dgm:spPr/>
      <dgm:t>
        <a:bodyPr/>
        <a:lstStyle/>
        <a:p>
          <a:pPr>
            <a:lnSpc>
              <a:spcPct val="100000"/>
            </a:lnSpc>
          </a:pPr>
          <a:endParaRPr lang="en-US"/>
        </a:p>
      </dgm:t>
    </dgm:pt>
    <dgm:pt modelId="{880733A6-52CD-944D-B4EB-5C76DACFF15E}" type="sibTrans" cxnId="{F5DB8EED-3E70-8D49-BB4C-A6EA70FB552C}">
      <dgm:prSet/>
      <dgm:spPr/>
      <dgm:t>
        <a:bodyPr/>
        <a:lstStyle/>
        <a:p>
          <a:pPr>
            <a:lnSpc>
              <a:spcPct val="100000"/>
            </a:lnSpc>
          </a:pPr>
          <a:endParaRPr lang="en-US"/>
        </a:p>
      </dgm:t>
    </dgm:pt>
    <dgm:pt modelId="{42F46762-46F6-C64A-AFF3-1C8A0C8E771C}">
      <dgm:prSet/>
      <dgm:spPr/>
      <dgm:t>
        <a:bodyPr/>
        <a:lstStyle/>
        <a:p>
          <a:pPr>
            <a:lnSpc>
              <a:spcPct val="100000"/>
            </a:lnSpc>
          </a:pPr>
          <a:r>
            <a:rPr lang="vi-VN" dirty="0">
              <a:solidFill>
                <a:srgbClr val="000000"/>
              </a:solidFill>
              <a:effectLst/>
              <a:latin typeface="Cambria" panose="02040503050406030204" pitchFamily="18" charset="0"/>
              <a:ea typeface="Times New Roman" panose="02020603050405020304" pitchFamily="18" charset="0"/>
              <a:cs typeface="Noto Sans Symbols"/>
            </a:rPr>
            <a:t>Một tác phẩm văn học (hoặc một tác phẩm nghệ thuật như bộ phim, bài hát, bức tranh,…) và nhận xét về nội dung – nghệ thuật đặc sắc của tác phẩm.</a:t>
          </a:r>
          <a:endParaRPr lang="en-US" dirty="0">
            <a:effectLst/>
            <a:latin typeface="Cambria" panose="02040503050406030204" pitchFamily="18" charset="0"/>
            <a:ea typeface="Noto Sans Symbols"/>
            <a:cs typeface="Noto Sans Symbols"/>
          </a:endParaRPr>
        </a:p>
      </dgm:t>
    </dgm:pt>
    <dgm:pt modelId="{8B65CA19-160B-3349-A151-0C1CC6302194}" type="parTrans" cxnId="{2B3DAD0B-1BA2-0145-91F8-AF9BFA227942}">
      <dgm:prSet/>
      <dgm:spPr/>
      <dgm:t>
        <a:bodyPr/>
        <a:lstStyle/>
        <a:p>
          <a:pPr>
            <a:lnSpc>
              <a:spcPct val="100000"/>
            </a:lnSpc>
          </a:pPr>
          <a:endParaRPr lang="en-US"/>
        </a:p>
      </dgm:t>
    </dgm:pt>
    <dgm:pt modelId="{6A972267-E5F0-D640-A142-7BDF9AEE94BD}" type="sibTrans" cxnId="{2B3DAD0B-1BA2-0145-91F8-AF9BFA227942}">
      <dgm:prSet/>
      <dgm:spPr/>
      <dgm:t>
        <a:bodyPr/>
        <a:lstStyle/>
        <a:p>
          <a:pPr>
            <a:lnSpc>
              <a:spcPct val="100000"/>
            </a:lnSpc>
          </a:pPr>
          <a:endParaRPr lang="en-US"/>
        </a:p>
      </dgm:t>
    </dgm:pt>
    <dgm:pt modelId="{9A6794DD-B211-1340-8F4E-664711E5D141}">
      <dgm:prSet/>
      <dgm:spPr/>
      <dgm:t>
        <a:bodyPr/>
        <a:lstStyle/>
        <a:p>
          <a:pPr>
            <a:lnSpc>
              <a:spcPct val="100000"/>
            </a:lnSpc>
          </a:pPr>
          <a:r>
            <a:rPr lang="vi-VN" dirty="0">
              <a:effectLst/>
              <a:latin typeface="Cambria" panose="02040503050406030204" pitchFamily="18" charset="0"/>
              <a:ea typeface="Times New Roman" panose="02020603050405020304" pitchFamily="18" charset="0"/>
            </a:rPr>
            <a:t>V</a:t>
          </a:r>
          <a:r>
            <a:rPr lang="en-US" dirty="0" err="1">
              <a:effectLst/>
              <a:latin typeface="Cambria" panose="02040503050406030204" pitchFamily="18" charset="0"/>
              <a:ea typeface="Times New Roman" panose="02020603050405020304" pitchFamily="18" charset="0"/>
            </a:rPr>
            <a:t>iết</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được</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báo</a:t>
          </a:r>
          <a:r>
            <a:rPr lang="vi-VN" dirty="0">
              <a:effectLst/>
              <a:latin typeface="Cambria" panose="02040503050406030204" pitchFamily="18" charset="0"/>
              <a:ea typeface="Times New Roman" panose="02020603050405020304" pitchFamily="18" charset="0"/>
            </a:rPr>
            <a:t> cáo nghiên cứu về một vấn đề tự nhiên hoặc xã hội</a:t>
          </a:r>
          <a:endParaRPr lang="en-US" dirty="0">
            <a:effectLst/>
            <a:latin typeface="Cambria" panose="02040503050406030204" pitchFamily="18" charset="0"/>
            <a:ea typeface="Times New Roman" panose="02020603050405020304" pitchFamily="18" charset="0"/>
          </a:endParaRPr>
        </a:p>
      </dgm:t>
    </dgm:pt>
    <dgm:pt modelId="{E18CE2F7-EB2C-8842-A231-E229881BFF8B}" type="parTrans" cxnId="{D7AAB351-BA79-1A40-8E7E-818D23BA5EBA}">
      <dgm:prSet/>
      <dgm:spPr/>
      <dgm:t>
        <a:bodyPr/>
        <a:lstStyle/>
        <a:p>
          <a:pPr>
            <a:lnSpc>
              <a:spcPct val="100000"/>
            </a:lnSpc>
          </a:pPr>
          <a:endParaRPr lang="en-US"/>
        </a:p>
      </dgm:t>
    </dgm:pt>
    <dgm:pt modelId="{8C9A27FA-16F2-E545-8C4F-DA1F136F0B81}" type="sibTrans" cxnId="{D7AAB351-BA79-1A40-8E7E-818D23BA5EBA}">
      <dgm:prSet/>
      <dgm:spPr/>
      <dgm:t>
        <a:bodyPr/>
        <a:lstStyle/>
        <a:p>
          <a:pPr>
            <a:lnSpc>
              <a:spcPct val="100000"/>
            </a:lnSpc>
          </a:pPr>
          <a:endParaRPr lang="en-US"/>
        </a:p>
      </dgm:t>
    </dgm:pt>
    <dgm:pt modelId="{A71AF3E9-32EA-E542-8485-8F7F83FDD4B3}" type="pres">
      <dgm:prSet presAssocID="{33A31FFB-B015-374C-8263-05A5E1B74AC4}" presName="Name0" presStyleCnt="0">
        <dgm:presLayoutVars>
          <dgm:dir/>
          <dgm:animLvl val="lvl"/>
          <dgm:resizeHandles val="exact"/>
        </dgm:presLayoutVars>
      </dgm:prSet>
      <dgm:spPr/>
      <dgm:t>
        <a:bodyPr/>
        <a:lstStyle/>
        <a:p>
          <a:endParaRPr lang="en-US"/>
        </a:p>
      </dgm:t>
    </dgm:pt>
    <dgm:pt modelId="{54DA1E19-F72C-F54E-B94D-B5C5F4024285}" type="pres">
      <dgm:prSet presAssocID="{D92105FA-A7C9-B343-945E-7BF44901E9F6}" presName="composite" presStyleCnt="0"/>
      <dgm:spPr/>
    </dgm:pt>
    <dgm:pt modelId="{1678C5F4-001F-A542-8684-978162F7374F}" type="pres">
      <dgm:prSet presAssocID="{D92105FA-A7C9-B343-945E-7BF44901E9F6}" presName="parTx" presStyleLbl="alignNode1" presStyleIdx="0" presStyleCnt="2">
        <dgm:presLayoutVars>
          <dgm:chMax val="0"/>
          <dgm:chPref val="0"/>
          <dgm:bulletEnabled val="1"/>
        </dgm:presLayoutVars>
      </dgm:prSet>
      <dgm:spPr/>
      <dgm:t>
        <a:bodyPr/>
        <a:lstStyle/>
        <a:p>
          <a:endParaRPr lang="en-US"/>
        </a:p>
      </dgm:t>
    </dgm:pt>
    <dgm:pt modelId="{8F0E77C1-064F-5344-83FD-47BB8D4B7B4C}" type="pres">
      <dgm:prSet presAssocID="{D92105FA-A7C9-B343-945E-7BF44901E9F6}" presName="desTx" presStyleLbl="alignAccFollowNode1" presStyleIdx="0" presStyleCnt="2" custLinFactNeighborX="-5002" custLinFactNeighborY="-413">
        <dgm:presLayoutVars>
          <dgm:bulletEnabled val="1"/>
        </dgm:presLayoutVars>
      </dgm:prSet>
      <dgm:spPr/>
      <dgm:t>
        <a:bodyPr/>
        <a:lstStyle/>
        <a:p>
          <a:endParaRPr lang="en-US"/>
        </a:p>
      </dgm:t>
    </dgm:pt>
    <dgm:pt modelId="{DB55A6F2-57C2-B544-844B-B44C276AE2A8}" type="pres">
      <dgm:prSet presAssocID="{87FB7C0F-DB3C-C84D-9326-FC070443BCEF}" presName="space" presStyleCnt="0"/>
      <dgm:spPr/>
    </dgm:pt>
    <dgm:pt modelId="{5FE6AC07-691A-A44C-B5D6-646ED68B5227}" type="pres">
      <dgm:prSet presAssocID="{4F40D26D-B9FD-6746-B615-5A772DF0243D}" presName="composite" presStyleCnt="0"/>
      <dgm:spPr/>
    </dgm:pt>
    <dgm:pt modelId="{841B420E-130B-7C40-81B9-C15B645B8F57}" type="pres">
      <dgm:prSet presAssocID="{4F40D26D-B9FD-6746-B615-5A772DF0243D}" presName="parTx" presStyleLbl="alignNode1" presStyleIdx="1" presStyleCnt="2">
        <dgm:presLayoutVars>
          <dgm:chMax val="0"/>
          <dgm:chPref val="0"/>
          <dgm:bulletEnabled val="1"/>
        </dgm:presLayoutVars>
      </dgm:prSet>
      <dgm:spPr/>
      <dgm:t>
        <a:bodyPr/>
        <a:lstStyle/>
        <a:p>
          <a:endParaRPr lang="en-US"/>
        </a:p>
      </dgm:t>
    </dgm:pt>
    <dgm:pt modelId="{E840CF8D-8547-8D42-A6C9-202507D88A2C}" type="pres">
      <dgm:prSet presAssocID="{4F40D26D-B9FD-6746-B615-5A772DF0243D}" presName="desTx" presStyleLbl="alignAccFollowNode1" presStyleIdx="1" presStyleCnt="2">
        <dgm:presLayoutVars>
          <dgm:bulletEnabled val="1"/>
        </dgm:presLayoutVars>
      </dgm:prSet>
      <dgm:spPr/>
      <dgm:t>
        <a:bodyPr/>
        <a:lstStyle/>
        <a:p>
          <a:endParaRPr lang="en-US"/>
        </a:p>
      </dgm:t>
    </dgm:pt>
  </dgm:ptLst>
  <dgm:cxnLst>
    <dgm:cxn modelId="{7E5EB56C-07DF-234D-AA1C-2F5617D2324E}" type="presOf" srcId="{4F40D26D-B9FD-6746-B615-5A772DF0243D}" destId="{841B420E-130B-7C40-81B9-C15B645B8F57}" srcOrd="0" destOrd="0" presId="urn:microsoft.com/office/officeart/2005/8/layout/hList1"/>
    <dgm:cxn modelId="{2DF2D372-9F66-9442-8325-4184CE8EE588}" type="presOf" srcId="{33A31FFB-B015-374C-8263-05A5E1B74AC4}" destId="{A71AF3E9-32EA-E542-8485-8F7F83FDD4B3}" srcOrd="0" destOrd="0" presId="urn:microsoft.com/office/officeart/2005/8/layout/hList1"/>
    <dgm:cxn modelId="{5E5112B2-3EAD-C546-80F5-FDD3BCAF6C55}" type="presOf" srcId="{42F46762-46F6-C64A-AFF3-1C8A0C8E771C}" destId="{8F0E77C1-064F-5344-83FD-47BB8D4B7B4C}" srcOrd="0" destOrd="1" presId="urn:microsoft.com/office/officeart/2005/8/layout/hList1"/>
    <dgm:cxn modelId="{F5DB8EED-3E70-8D49-BB4C-A6EA70FB552C}" srcId="{4F40D26D-B9FD-6746-B615-5A772DF0243D}" destId="{B7EDE140-1F09-6B40-960B-4BFE5B144732}" srcOrd="0" destOrd="0" parTransId="{127B5748-CA11-DD4F-A765-596F4C19F31C}" sibTransId="{880733A6-52CD-944D-B4EB-5C76DACFF15E}"/>
    <dgm:cxn modelId="{6B1DEFD0-B568-CC47-95B6-E4B6B4561F90}" srcId="{33A31FFB-B015-374C-8263-05A5E1B74AC4}" destId="{4F40D26D-B9FD-6746-B615-5A772DF0243D}" srcOrd="1" destOrd="0" parTransId="{DAC0C2B1-DB60-A440-82DF-80B3C8824700}" sibTransId="{B05A8467-492F-EB4F-BD7A-EE850D89DD38}"/>
    <dgm:cxn modelId="{2B3DAD0B-1BA2-0145-91F8-AF9BFA227942}" srcId="{D92105FA-A7C9-B343-945E-7BF44901E9F6}" destId="{42F46762-46F6-C64A-AFF3-1C8A0C8E771C}" srcOrd="1" destOrd="0" parTransId="{8B65CA19-160B-3349-A151-0C1CC6302194}" sibTransId="{6A972267-E5F0-D640-A142-7BDF9AEE94BD}"/>
    <dgm:cxn modelId="{0901733B-B2F9-2F4B-9220-98F34CD4B5A8}" type="presOf" srcId="{B7EDE140-1F09-6B40-960B-4BFE5B144732}" destId="{E840CF8D-8547-8D42-A6C9-202507D88A2C}" srcOrd="0" destOrd="0" presId="urn:microsoft.com/office/officeart/2005/8/layout/hList1"/>
    <dgm:cxn modelId="{1507A0D6-01E4-6A41-BA5F-0D4B4416F2CF}" type="presOf" srcId="{D92105FA-A7C9-B343-945E-7BF44901E9F6}" destId="{1678C5F4-001F-A542-8684-978162F7374F}" srcOrd="0" destOrd="0" presId="urn:microsoft.com/office/officeart/2005/8/layout/hList1"/>
    <dgm:cxn modelId="{B62553B0-5EF8-0F46-BB8C-13CA713AE4A6}" srcId="{33A31FFB-B015-374C-8263-05A5E1B74AC4}" destId="{D92105FA-A7C9-B343-945E-7BF44901E9F6}" srcOrd="0" destOrd="0" parTransId="{70FBFEFA-9D25-144D-BAF0-AEA1247FC9B6}" sibTransId="{87FB7C0F-DB3C-C84D-9326-FC070443BCEF}"/>
    <dgm:cxn modelId="{1C985BD9-CEBB-A144-A48D-EB0C4BB6D00D}" type="presOf" srcId="{9A6794DD-B211-1340-8F4E-664711E5D141}" destId="{E840CF8D-8547-8D42-A6C9-202507D88A2C}" srcOrd="0" destOrd="1" presId="urn:microsoft.com/office/officeart/2005/8/layout/hList1"/>
    <dgm:cxn modelId="{D7AAB351-BA79-1A40-8E7E-818D23BA5EBA}" srcId="{4F40D26D-B9FD-6746-B615-5A772DF0243D}" destId="{9A6794DD-B211-1340-8F4E-664711E5D141}" srcOrd="1" destOrd="0" parTransId="{E18CE2F7-EB2C-8842-A231-E229881BFF8B}" sibTransId="{8C9A27FA-16F2-E545-8C4F-DA1F136F0B81}"/>
    <dgm:cxn modelId="{796AC77A-4308-0443-88D5-A3E77D309C18}" type="presOf" srcId="{BF83709D-5BD1-A04E-9A66-6C0076E7A37E}" destId="{8F0E77C1-064F-5344-83FD-47BB8D4B7B4C}" srcOrd="0" destOrd="0" presId="urn:microsoft.com/office/officeart/2005/8/layout/hList1"/>
    <dgm:cxn modelId="{EC4CD719-9276-AC4F-8A96-880378F9C89B}" srcId="{D92105FA-A7C9-B343-945E-7BF44901E9F6}" destId="{BF83709D-5BD1-A04E-9A66-6C0076E7A37E}" srcOrd="0" destOrd="0" parTransId="{C6B2B50C-CD08-EE48-864A-304AEBC86B2A}" sibTransId="{F21578AA-DD85-314E-B9C9-6F1536076DDE}"/>
    <dgm:cxn modelId="{F04A0D3C-CE84-1B46-B501-CC7915C68405}" type="presParOf" srcId="{A71AF3E9-32EA-E542-8485-8F7F83FDD4B3}" destId="{54DA1E19-F72C-F54E-B94D-B5C5F4024285}" srcOrd="0" destOrd="0" presId="urn:microsoft.com/office/officeart/2005/8/layout/hList1"/>
    <dgm:cxn modelId="{25D8DEDC-E32D-AC40-B814-2D4A809E3CA3}" type="presParOf" srcId="{54DA1E19-F72C-F54E-B94D-B5C5F4024285}" destId="{1678C5F4-001F-A542-8684-978162F7374F}" srcOrd="0" destOrd="0" presId="urn:microsoft.com/office/officeart/2005/8/layout/hList1"/>
    <dgm:cxn modelId="{08FB68E0-6056-B94E-BE40-D585FC4779C5}" type="presParOf" srcId="{54DA1E19-F72C-F54E-B94D-B5C5F4024285}" destId="{8F0E77C1-064F-5344-83FD-47BB8D4B7B4C}" srcOrd="1" destOrd="0" presId="urn:microsoft.com/office/officeart/2005/8/layout/hList1"/>
    <dgm:cxn modelId="{0404981D-8B5D-324C-A431-B10C7EB48988}" type="presParOf" srcId="{A71AF3E9-32EA-E542-8485-8F7F83FDD4B3}" destId="{DB55A6F2-57C2-B544-844B-B44C276AE2A8}" srcOrd="1" destOrd="0" presId="urn:microsoft.com/office/officeart/2005/8/layout/hList1"/>
    <dgm:cxn modelId="{4B9AF8A9-4293-9F4D-BE51-D70FA9B99BD1}" type="presParOf" srcId="{A71AF3E9-32EA-E542-8485-8F7F83FDD4B3}" destId="{5FE6AC07-691A-A44C-B5D6-646ED68B5227}" srcOrd="2" destOrd="0" presId="urn:microsoft.com/office/officeart/2005/8/layout/hList1"/>
    <dgm:cxn modelId="{C009F953-9573-ED44-8D6D-E65A56FF0AE9}" type="presParOf" srcId="{5FE6AC07-691A-A44C-B5D6-646ED68B5227}" destId="{841B420E-130B-7C40-81B9-C15B645B8F57}" srcOrd="0" destOrd="0" presId="urn:microsoft.com/office/officeart/2005/8/layout/hList1"/>
    <dgm:cxn modelId="{C1D90893-0777-9E49-B74A-57C90387B3BF}" type="presParOf" srcId="{5FE6AC07-691A-A44C-B5D6-646ED68B5227}" destId="{E840CF8D-8547-8D42-A6C9-202507D88A2C}"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2D1D5-F097-4780-AA5E-0C66E7A0F318}">
      <dsp:nvSpPr>
        <dsp:cNvPr id="0" name=""/>
        <dsp:cNvSpPr/>
      </dsp:nvSpPr>
      <dsp:spPr>
        <a:xfrm rot="5400000">
          <a:off x="380755" y="1327890"/>
          <a:ext cx="1139501" cy="1896104"/>
        </a:xfrm>
        <a:prstGeom prst="corner">
          <a:avLst>
            <a:gd name="adj1" fmla="val 16120"/>
            <a:gd name="adj2" fmla="val 16110"/>
          </a:avLst>
        </a:prstGeom>
        <a:solidFill>
          <a:schemeClr val="tx2">
            <a:lumMod val="2500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5843BD4-67E8-4DBF-B62A-028D56E4A51B}">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Nhận biết</a:t>
          </a:r>
          <a:endParaRPr lang="en-US" sz="3000" kern="1200" dirty="0"/>
        </a:p>
      </dsp:txBody>
      <dsp:txXfrm>
        <a:off x="190544" y="1894416"/>
        <a:ext cx="1711813" cy="1500505"/>
      </dsp:txXfrm>
    </dsp:sp>
    <dsp:sp modelId="{E54832A0-542F-4EB2-ABBE-F451CA475A64}">
      <dsp:nvSpPr>
        <dsp:cNvPr id="0" name=""/>
        <dsp:cNvSpPr/>
      </dsp:nvSpPr>
      <dsp:spPr>
        <a:xfrm>
          <a:off x="1579374" y="1188296"/>
          <a:ext cx="322983" cy="322983"/>
        </a:xfrm>
        <a:prstGeom prst="triangle">
          <a:avLst>
            <a:gd name="adj" fmla="val 100000"/>
          </a:avLst>
        </a:prstGeom>
        <a:solidFill>
          <a:schemeClr val="accent3">
            <a:hueOff val="2812566"/>
            <a:satOff val="-4220"/>
            <a:lumOff val="-686"/>
            <a:alphaOff val="0"/>
          </a:schemeClr>
        </a:solidFill>
        <a:ln w="25400" cap="flat" cmpd="sng" algn="ctr">
          <a:solidFill>
            <a:schemeClr val="accent3">
              <a:hueOff val="2812566"/>
              <a:satOff val="-4220"/>
              <a:lumOff val="-68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FE2D3DC-89F0-476C-902D-4C8757BB5ED6}">
      <dsp:nvSpPr>
        <dsp:cNvPr id="0" name=""/>
        <dsp:cNvSpPr/>
      </dsp:nvSpPr>
      <dsp:spPr>
        <a:xfrm rot="5400000">
          <a:off x="2476349" y="809333"/>
          <a:ext cx="1139501" cy="1896104"/>
        </a:xfrm>
        <a:prstGeom prst="corner">
          <a:avLst>
            <a:gd name="adj1" fmla="val 16120"/>
            <a:gd name="adj2" fmla="val 16110"/>
          </a:avLst>
        </a:prstGeom>
        <a:solidFill>
          <a:srgbClr val="002060"/>
        </a:solidFill>
        <a:ln w="25400" cap="flat" cmpd="sng" algn="ctr">
          <a:solidFill>
            <a:schemeClr val="accent3">
              <a:hueOff val="5625132"/>
              <a:satOff val="-8440"/>
              <a:lumOff val="-13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AB54290-C239-4C2D-8B46-39763A301635}">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Phân tích, đánh giá</a:t>
          </a:r>
          <a:endParaRPr lang="en-US" sz="3000" kern="1200" dirty="0"/>
        </a:p>
      </dsp:txBody>
      <dsp:txXfrm>
        <a:off x="2286138" y="1375860"/>
        <a:ext cx="1711813" cy="1500505"/>
      </dsp:txXfrm>
    </dsp:sp>
    <dsp:sp modelId="{DE4F6677-FB1A-48E1-8370-D5CB0FDA49C2}">
      <dsp:nvSpPr>
        <dsp:cNvPr id="0" name=""/>
        <dsp:cNvSpPr/>
      </dsp:nvSpPr>
      <dsp:spPr>
        <a:xfrm>
          <a:off x="3674968" y="669740"/>
          <a:ext cx="322983" cy="322983"/>
        </a:xfrm>
        <a:prstGeom prst="triangle">
          <a:avLst>
            <a:gd name="adj" fmla="val 100000"/>
          </a:avLst>
        </a:prstGeom>
        <a:solidFill>
          <a:schemeClr val="accent3">
            <a:hueOff val="8437698"/>
            <a:satOff val="-12660"/>
            <a:lumOff val="-2059"/>
            <a:alphaOff val="0"/>
          </a:schemeClr>
        </a:solidFill>
        <a:ln w="25400" cap="flat" cmpd="sng" algn="ctr">
          <a:solidFill>
            <a:schemeClr val="accent3">
              <a:hueOff val="8437698"/>
              <a:satOff val="-12660"/>
              <a:lumOff val="-205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F419B8F-BB58-4671-B860-A5962F8C89D2}">
      <dsp:nvSpPr>
        <dsp:cNvPr id="0" name=""/>
        <dsp:cNvSpPr/>
      </dsp:nvSpPr>
      <dsp:spPr>
        <a:xfrm rot="5400000">
          <a:off x="4571943" y="290776"/>
          <a:ext cx="1139501" cy="1896104"/>
        </a:xfrm>
        <a:prstGeom prst="corner">
          <a:avLst>
            <a:gd name="adj1" fmla="val 16120"/>
            <a:gd name="adj2" fmla="val 16110"/>
          </a:avLst>
        </a:prstGeom>
        <a:solidFill>
          <a:schemeClr val="accent2">
            <a:lumMod val="75000"/>
          </a:schemeClr>
        </a:solidFill>
        <a:ln w="25400" cap="flat" cmpd="sng" algn="ctr">
          <a:solidFill>
            <a:schemeClr val="accent3">
              <a:hueOff val="11250264"/>
              <a:satOff val="-16880"/>
              <a:lumOff val="-274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72B0D00-A57C-4919-B0A8-4F74D016854F}">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Vận dụng</a:t>
          </a:r>
          <a:endParaRPr lang="en-US" sz="3000" kern="1200" dirty="0"/>
        </a:p>
      </dsp:txBody>
      <dsp:txXfrm>
        <a:off x="4381732" y="857303"/>
        <a:ext cx="1711813" cy="1500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EB85-EFD7-427F-A1CD-67AFB16C42FF}">
      <dsp:nvSpPr>
        <dsp:cNvPr id="0" name=""/>
        <dsp:cNvSpPr/>
      </dsp:nvSpPr>
      <dsp:spPr>
        <a:xfrm>
          <a:off x="5625185" y="1482419"/>
          <a:ext cx="2453805" cy="245425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841FF57-8330-4FF5-A38A-E362D5D96CF8}">
      <dsp:nvSpPr>
        <dsp:cNvPr id="0" name=""/>
        <dsp:cNvSpPr/>
      </dsp:nvSpPr>
      <dsp:spPr>
        <a:xfrm>
          <a:off x="5706659"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Vận dụng kiến thức vào các hoạt động</a:t>
          </a:r>
          <a:endParaRPr lang="en-US" sz="2000" kern="1200" dirty="0"/>
        </a:p>
      </dsp:txBody>
      <dsp:txXfrm>
        <a:off x="6034153" y="1891534"/>
        <a:ext cx="1635870" cy="1636029"/>
      </dsp:txXfrm>
    </dsp:sp>
    <dsp:sp modelId="{7B63C49F-16E0-4EC3-8AD8-986E334E8EE8}">
      <dsp:nvSpPr>
        <dsp:cNvPr id="0" name=""/>
        <dsp:cNvSpPr/>
      </dsp:nvSpPr>
      <dsp:spPr>
        <a:xfrm rot="2700000">
          <a:off x="3092062" y="1485386"/>
          <a:ext cx="2447894" cy="2447894"/>
        </a:xfrm>
        <a:prstGeom prst="teardrop">
          <a:avLst>
            <a:gd name="adj" fmla="val 1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B0BA9F9-0415-4455-AA33-3332BE89CE1E}">
      <dsp:nvSpPr>
        <dsp:cNvPr id="0" name=""/>
        <dsp:cNvSpPr/>
      </dsp:nvSpPr>
      <dsp:spPr>
        <a:xfrm>
          <a:off x="3170581"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Làm bài tập</a:t>
          </a:r>
          <a:endParaRPr lang="en-US" sz="2000" kern="1200" dirty="0"/>
        </a:p>
      </dsp:txBody>
      <dsp:txXfrm>
        <a:off x="3498075" y="1891534"/>
        <a:ext cx="1635870" cy="1636029"/>
      </dsp:txXfrm>
    </dsp:sp>
    <dsp:sp modelId="{BFCE1DD6-2999-41FC-B288-3A5440AA44C6}">
      <dsp:nvSpPr>
        <dsp:cNvPr id="0" name=""/>
        <dsp:cNvSpPr/>
      </dsp:nvSpPr>
      <dsp:spPr>
        <a:xfrm rot="2700000">
          <a:off x="555984" y="1485386"/>
          <a:ext cx="2447894" cy="2447894"/>
        </a:xfrm>
        <a:prstGeom prst="teardrop">
          <a:avLst>
            <a:gd name="adj" fmla="val 1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D06A250-7681-43A4-8D47-768C2D81955A}">
      <dsp:nvSpPr>
        <dsp:cNvPr id="0" name=""/>
        <dsp:cNvSpPr/>
      </dsp:nvSpPr>
      <dsp:spPr>
        <a:xfrm>
          <a:off x="634503"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Đọc kiến thức</a:t>
          </a:r>
          <a:endParaRPr lang="en-US" sz="2000" kern="1200" dirty="0"/>
        </a:p>
      </dsp:txBody>
      <dsp:txXfrm>
        <a:off x="961997" y="1891534"/>
        <a:ext cx="1635870" cy="1636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8C5F4-001F-A542-8684-978162F7374F}">
      <dsp:nvSpPr>
        <dsp:cNvPr id="0" name=""/>
        <dsp:cNvSpPr/>
      </dsp:nvSpPr>
      <dsp:spPr>
        <a:xfrm>
          <a:off x="38" y="52375"/>
          <a:ext cx="3669307"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100000"/>
            </a:lnSpc>
            <a:spcBef>
              <a:spcPct val="0"/>
            </a:spcBef>
            <a:spcAft>
              <a:spcPct val="35000"/>
            </a:spcAft>
          </a:pPr>
          <a:r>
            <a:rPr lang="en-US" sz="2300" b="1" kern="1200" dirty="0" err="1">
              <a:solidFill>
                <a:schemeClr val="tx1"/>
              </a:solidFill>
              <a:latin typeface="Cambria" panose="02040503050406030204" pitchFamily="18" charset="0"/>
              <a:ea typeface="Roboto Condensed"/>
              <a:cs typeface="Roboto Condensed"/>
              <a:sym typeface="Roboto Condensed"/>
            </a:rPr>
            <a:t>Nghị</a:t>
          </a:r>
          <a:r>
            <a:rPr lang="en-US" sz="2300" b="1" kern="1200" dirty="0">
              <a:solidFill>
                <a:schemeClr val="tx1"/>
              </a:solidFill>
              <a:latin typeface="Cambria" panose="02040503050406030204" pitchFamily="18" charset="0"/>
              <a:ea typeface="Roboto Condensed"/>
              <a:cs typeface="Roboto Condensed"/>
              <a:sym typeface="Roboto Condensed"/>
            </a:rPr>
            <a:t> </a:t>
          </a:r>
          <a:r>
            <a:rPr lang="en-US" sz="2300" b="1" kern="1200" dirty="0" err="1">
              <a:solidFill>
                <a:schemeClr val="tx1"/>
              </a:solidFill>
              <a:latin typeface="Cambria" panose="02040503050406030204" pitchFamily="18" charset="0"/>
              <a:ea typeface="Roboto Condensed"/>
              <a:cs typeface="Roboto Condensed"/>
              <a:sym typeface="Roboto Condensed"/>
            </a:rPr>
            <a:t>luận</a:t>
          </a:r>
          <a:endParaRPr lang="en-US" sz="2300" b="1" kern="1200" dirty="0">
            <a:solidFill>
              <a:schemeClr val="tx1"/>
            </a:solidFill>
            <a:latin typeface="Cambria" panose="02040503050406030204" pitchFamily="18" charset="0"/>
            <a:ea typeface="Calibri"/>
            <a:cs typeface="Calibri"/>
            <a:sym typeface="Calibri"/>
          </a:endParaRPr>
        </a:p>
      </dsp:txBody>
      <dsp:txXfrm>
        <a:off x="38" y="52375"/>
        <a:ext cx="3669307" cy="662400"/>
      </dsp:txXfrm>
    </dsp:sp>
    <dsp:sp modelId="{8F0E77C1-064F-5344-83FD-47BB8D4B7B4C}">
      <dsp:nvSpPr>
        <dsp:cNvPr id="0" name=""/>
        <dsp:cNvSpPr/>
      </dsp:nvSpPr>
      <dsp:spPr>
        <a:xfrm>
          <a:off x="0" y="701738"/>
          <a:ext cx="3669307" cy="3156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00000"/>
            </a:lnSpc>
            <a:spcBef>
              <a:spcPct val="0"/>
            </a:spcBef>
            <a:spcAft>
              <a:spcPct val="15000"/>
            </a:spcAft>
            <a:buChar char="••"/>
          </a:pPr>
          <a:r>
            <a:rPr lang="en-US" sz="2300" kern="1200">
              <a:solidFill>
                <a:srgbClr val="000000"/>
              </a:solidFill>
              <a:effectLst/>
              <a:latin typeface="Cambria" panose="02040503050406030204" pitchFamily="18" charset="0"/>
              <a:ea typeface="Times New Roman" panose="02020603050405020304" pitchFamily="18" charset="0"/>
              <a:cs typeface="Noto Sans Symbols"/>
            </a:rPr>
            <a:t>Một </a:t>
          </a:r>
          <a:r>
            <a:rPr lang="vi-VN" sz="2300" kern="1200">
              <a:solidFill>
                <a:srgbClr val="000000"/>
              </a:solidFill>
              <a:effectLst/>
              <a:latin typeface="Cambria" panose="02040503050406030204" pitchFamily="18" charset="0"/>
              <a:ea typeface="Times New Roman" panose="02020603050405020304" pitchFamily="18" charset="0"/>
              <a:cs typeface="Noto Sans Symbols"/>
            </a:rPr>
            <a:t>tư tưởng, đạo lí</a:t>
          </a:r>
          <a:endParaRPr lang="en-US" sz="2300" kern="1200" dirty="0"/>
        </a:p>
        <a:p>
          <a:pPr marL="228600" lvl="1" indent="-228600" algn="l" defTabSz="1022350">
            <a:lnSpc>
              <a:spcPct val="100000"/>
            </a:lnSpc>
            <a:spcBef>
              <a:spcPct val="0"/>
            </a:spcBef>
            <a:spcAft>
              <a:spcPct val="15000"/>
            </a:spcAft>
            <a:buChar char="••"/>
          </a:pPr>
          <a:r>
            <a:rPr lang="vi-VN" sz="2300" kern="1200" dirty="0">
              <a:solidFill>
                <a:srgbClr val="000000"/>
              </a:solidFill>
              <a:effectLst/>
              <a:latin typeface="Cambria" panose="02040503050406030204" pitchFamily="18" charset="0"/>
              <a:ea typeface="Times New Roman" panose="02020603050405020304" pitchFamily="18" charset="0"/>
              <a:cs typeface="Noto Sans Symbols"/>
            </a:rPr>
            <a:t>Một tác phẩm văn học (hoặc một tác phẩm nghệ thuật như bộ phim, bài hát, bức tranh,…) và nhận xét về nội dung – nghệ thuật đặc sắc của tác phẩm.</a:t>
          </a:r>
          <a:endParaRPr lang="en-US" sz="2300" kern="1200" dirty="0">
            <a:effectLst/>
            <a:latin typeface="Cambria" panose="02040503050406030204" pitchFamily="18" charset="0"/>
            <a:ea typeface="Noto Sans Symbols"/>
            <a:cs typeface="Noto Sans Symbols"/>
          </a:endParaRPr>
        </a:p>
      </dsp:txBody>
      <dsp:txXfrm>
        <a:off x="0" y="701738"/>
        <a:ext cx="3669307" cy="3156750"/>
      </dsp:txXfrm>
    </dsp:sp>
    <dsp:sp modelId="{841B420E-130B-7C40-81B9-C15B645B8F57}">
      <dsp:nvSpPr>
        <dsp:cNvPr id="0" name=""/>
        <dsp:cNvSpPr/>
      </dsp:nvSpPr>
      <dsp:spPr>
        <a:xfrm>
          <a:off x="4183048" y="52375"/>
          <a:ext cx="3669307"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100000"/>
            </a:lnSpc>
            <a:spcBef>
              <a:spcPct val="0"/>
            </a:spcBef>
            <a:spcAft>
              <a:spcPct val="35000"/>
            </a:spcAft>
          </a:pPr>
          <a:r>
            <a:rPr lang="vi-VN" sz="2300" b="1" kern="1200" dirty="0">
              <a:solidFill>
                <a:schemeClr val="tx1"/>
              </a:solidFill>
              <a:latin typeface="Cambria" panose="02040503050406030204" pitchFamily="18" charset="0"/>
            </a:rPr>
            <a:t>Thuyết minh</a:t>
          </a:r>
          <a:endParaRPr lang="en-US" sz="2300" b="1" kern="1200" dirty="0">
            <a:solidFill>
              <a:schemeClr val="tx1"/>
            </a:solidFill>
          </a:endParaRPr>
        </a:p>
      </dsp:txBody>
      <dsp:txXfrm>
        <a:off x="4183048" y="52375"/>
        <a:ext cx="3669307" cy="662400"/>
      </dsp:txXfrm>
    </dsp:sp>
    <dsp:sp modelId="{E840CF8D-8547-8D42-A6C9-202507D88A2C}">
      <dsp:nvSpPr>
        <dsp:cNvPr id="0" name=""/>
        <dsp:cNvSpPr/>
      </dsp:nvSpPr>
      <dsp:spPr>
        <a:xfrm>
          <a:off x="4183048" y="714775"/>
          <a:ext cx="3669307" cy="3156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00000"/>
            </a:lnSpc>
            <a:spcBef>
              <a:spcPct val="0"/>
            </a:spcBef>
            <a:spcAft>
              <a:spcPct val="15000"/>
            </a:spcAft>
            <a:buFont typeface="Symbol" pitchFamily="2" charset="2"/>
            <a:buChar char="••"/>
          </a:pPr>
          <a:r>
            <a:rPr lang="en-US" sz="2300" kern="1200" dirty="0" err="1">
              <a:effectLst/>
              <a:latin typeface="Cambria" panose="02040503050406030204" pitchFamily="18" charset="0"/>
              <a:ea typeface="Times New Roman" panose="02020603050405020304" pitchFamily="18" charset="0"/>
            </a:rPr>
            <a:t>Viết</a:t>
          </a:r>
          <a:r>
            <a:rPr lang="en-US" sz="2300" kern="1200" dirty="0">
              <a:effectLst/>
              <a:latin typeface="Cambria" panose="02040503050406030204" pitchFamily="18" charset="0"/>
              <a:ea typeface="Times New Roman" panose="02020603050405020304" pitchFamily="18" charset="0"/>
            </a:rPr>
            <a:t> </a:t>
          </a:r>
          <a:r>
            <a:rPr lang="vi-VN" sz="2300" kern="1200" dirty="0">
              <a:effectLst/>
              <a:latin typeface="Cambria" panose="02040503050406030204" pitchFamily="18" charset="0"/>
              <a:ea typeface="Times New Roman" panose="02020603050405020304" pitchFamily="18" charset="0"/>
            </a:rPr>
            <a:t>bài thuyết minh tổng hợp có lồng ghép một hay nhiều yếu tố</a:t>
          </a:r>
          <a:endParaRPr lang="en-US" sz="2300" kern="1200" dirty="0"/>
        </a:p>
        <a:p>
          <a:pPr marL="228600" lvl="1" indent="-228600" algn="l" defTabSz="1022350">
            <a:lnSpc>
              <a:spcPct val="100000"/>
            </a:lnSpc>
            <a:spcBef>
              <a:spcPct val="0"/>
            </a:spcBef>
            <a:spcAft>
              <a:spcPct val="15000"/>
            </a:spcAft>
            <a:buChar char="••"/>
          </a:pPr>
          <a:r>
            <a:rPr lang="vi-VN" sz="2300" kern="1200" dirty="0">
              <a:effectLst/>
              <a:latin typeface="Cambria" panose="02040503050406030204" pitchFamily="18" charset="0"/>
              <a:ea typeface="Times New Roman" panose="02020603050405020304" pitchFamily="18" charset="0"/>
            </a:rPr>
            <a:t>V</a:t>
          </a:r>
          <a:r>
            <a:rPr lang="en-US" sz="2300" kern="1200" dirty="0" err="1">
              <a:effectLst/>
              <a:latin typeface="Cambria" panose="02040503050406030204" pitchFamily="18" charset="0"/>
              <a:ea typeface="Times New Roman" panose="02020603050405020304" pitchFamily="18" charset="0"/>
            </a:rPr>
            <a:t>iết</a:t>
          </a:r>
          <a:r>
            <a:rPr lang="en-US" sz="2300" kern="1200" dirty="0">
              <a:effectLst/>
              <a:latin typeface="Cambria" panose="02040503050406030204" pitchFamily="18" charset="0"/>
              <a:ea typeface="Times New Roman" panose="02020603050405020304" pitchFamily="18" charset="0"/>
            </a:rPr>
            <a:t> </a:t>
          </a:r>
          <a:r>
            <a:rPr lang="en-US" sz="2300" kern="1200" dirty="0" err="1">
              <a:effectLst/>
              <a:latin typeface="Cambria" panose="02040503050406030204" pitchFamily="18" charset="0"/>
              <a:ea typeface="Times New Roman" panose="02020603050405020304" pitchFamily="18" charset="0"/>
            </a:rPr>
            <a:t>được</a:t>
          </a:r>
          <a:r>
            <a:rPr lang="en-US" sz="2300" kern="1200" dirty="0">
              <a:effectLst/>
              <a:latin typeface="Cambria" panose="02040503050406030204" pitchFamily="18" charset="0"/>
              <a:ea typeface="Times New Roman" panose="02020603050405020304" pitchFamily="18" charset="0"/>
            </a:rPr>
            <a:t> </a:t>
          </a:r>
          <a:r>
            <a:rPr lang="en-US" sz="2300" kern="1200" dirty="0" err="1">
              <a:effectLst/>
              <a:latin typeface="Cambria" panose="02040503050406030204" pitchFamily="18" charset="0"/>
              <a:ea typeface="Times New Roman" panose="02020603050405020304" pitchFamily="18" charset="0"/>
            </a:rPr>
            <a:t>báo</a:t>
          </a:r>
          <a:r>
            <a:rPr lang="vi-VN" sz="2300" kern="1200" dirty="0">
              <a:effectLst/>
              <a:latin typeface="Cambria" panose="02040503050406030204" pitchFamily="18" charset="0"/>
              <a:ea typeface="Times New Roman" panose="02020603050405020304" pitchFamily="18" charset="0"/>
            </a:rPr>
            <a:t> cáo nghiên cứu về một vấn đề tự nhiên hoặc xã hội</a:t>
          </a:r>
          <a:endParaRPr lang="en-US" sz="2300" kern="1200" dirty="0">
            <a:effectLst/>
            <a:latin typeface="Cambria" panose="02040503050406030204" pitchFamily="18" charset="0"/>
            <a:ea typeface="Times New Roman" panose="02020603050405020304" pitchFamily="18" charset="0"/>
          </a:endParaRPr>
        </a:p>
      </dsp:txBody>
      <dsp:txXfrm>
        <a:off x="4183048" y="714775"/>
        <a:ext cx="3669307" cy="31567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D6DD1-DA5F-46CF-9C9B-0B0AE3931785}" type="datetimeFigureOut">
              <a:rPr lang="en-US" smtClean="0"/>
              <a:pPr/>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A59CD-2E9E-4C79-951E-48F1645B9E42}" type="slidenum">
              <a:rPr lang="en-US" smtClean="0"/>
              <a:pPr/>
              <a:t>‹#›</a:t>
            </a:fld>
            <a:endParaRPr lang="en-US"/>
          </a:p>
        </p:txBody>
      </p:sp>
    </p:spTree>
    <p:extLst>
      <p:ext uri="{BB962C8B-B14F-4D97-AF65-F5344CB8AC3E}">
        <p14:creationId xmlns:p14="http://schemas.microsoft.com/office/powerpoint/2010/main" xmlns="" val="293207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6843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448030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5363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29</a:t>
            </a:fld>
            <a:endParaRPr lang="zh-CN" altLang="en-US" dirty="0"/>
          </a:p>
        </p:txBody>
      </p:sp>
    </p:spTree>
    <p:extLst>
      <p:ext uri="{BB962C8B-B14F-4D97-AF65-F5344CB8AC3E}">
        <p14:creationId xmlns:p14="http://schemas.microsoft.com/office/powerpoint/2010/main" xmlns="" val="165717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19</a:t>
            </a:fld>
            <a:endParaRPr lang="zh-CN" altLang="en-US" dirty="0">
              <a:latin typeface="Arial" panose="020B0604020202020204" pitchFamily="34" charset="0"/>
            </a:endParaRPr>
          </a:p>
        </p:txBody>
      </p:sp>
    </p:spTree>
    <p:extLst>
      <p:ext uri="{BB962C8B-B14F-4D97-AF65-F5344CB8AC3E}">
        <p14:creationId xmlns:p14="http://schemas.microsoft.com/office/powerpoint/2010/main" xmlns="" val="391591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20</a:t>
            </a:fld>
            <a:endParaRPr lang="zh-CN" altLang="en-US" dirty="0"/>
          </a:p>
        </p:txBody>
      </p:sp>
    </p:spTree>
    <p:extLst>
      <p:ext uri="{BB962C8B-B14F-4D97-AF65-F5344CB8AC3E}">
        <p14:creationId xmlns:p14="http://schemas.microsoft.com/office/powerpoint/2010/main" xmlns="" val="418430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21</a:t>
            </a:fld>
            <a:endParaRPr lang="zh-CN" altLang="en-US" dirty="0">
              <a:latin typeface="Arial" panose="020B0604020202020204" pitchFamily="34" charset="0"/>
            </a:endParaRPr>
          </a:p>
        </p:txBody>
      </p:sp>
    </p:spTree>
    <p:extLst>
      <p:ext uri="{BB962C8B-B14F-4D97-AF65-F5344CB8AC3E}">
        <p14:creationId xmlns:p14="http://schemas.microsoft.com/office/powerpoint/2010/main" xmlns="" val="11739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22</a:t>
            </a:fld>
            <a:endParaRPr lang="zh-CN" altLang="en-US" dirty="0"/>
          </a:p>
        </p:txBody>
      </p:sp>
    </p:spTree>
    <p:extLst>
      <p:ext uri="{BB962C8B-B14F-4D97-AF65-F5344CB8AC3E}">
        <p14:creationId xmlns:p14="http://schemas.microsoft.com/office/powerpoint/2010/main" xmlns="" val="291230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23</a:t>
            </a:fld>
            <a:endParaRPr lang="zh-CN" altLang="en-US" dirty="0"/>
          </a:p>
        </p:txBody>
      </p:sp>
    </p:spTree>
    <p:extLst>
      <p:ext uri="{BB962C8B-B14F-4D97-AF65-F5344CB8AC3E}">
        <p14:creationId xmlns:p14="http://schemas.microsoft.com/office/powerpoint/2010/main" xmlns="" val="97762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24</a:t>
            </a:fld>
            <a:endParaRPr lang="zh-CN" altLang="en-US" dirty="0"/>
          </a:p>
        </p:txBody>
      </p:sp>
    </p:spTree>
    <p:extLst>
      <p:ext uri="{BB962C8B-B14F-4D97-AF65-F5344CB8AC3E}">
        <p14:creationId xmlns:p14="http://schemas.microsoft.com/office/powerpoint/2010/main" xmlns="" val="45249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pPr/>
              <a:t>25</a:t>
            </a:fld>
            <a:endParaRPr lang="zh-CN" altLang="en-US" dirty="0"/>
          </a:p>
        </p:txBody>
      </p:sp>
    </p:spTree>
    <p:extLst>
      <p:ext uri="{BB962C8B-B14F-4D97-AF65-F5344CB8AC3E}">
        <p14:creationId xmlns:p14="http://schemas.microsoft.com/office/powerpoint/2010/main" xmlns="" val="321833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26</a:t>
            </a:fld>
            <a:endParaRPr lang="zh-CN" altLang="en-US" dirty="0">
              <a:latin typeface="Arial" panose="020B0604020202020204" pitchFamily="34" charset="0"/>
            </a:endParaRPr>
          </a:p>
        </p:txBody>
      </p:sp>
    </p:spTree>
    <p:extLst>
      <p:ext uri="{BB962C8B-B14F-4D97-AF65-F5344CB8AC3E}">
        <p14:creationId xmlns:p14="http://schemas.microsoft.com/office/powerpoint/2010/main" xmlns="" val="3249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ungle Layou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solidFill>
                  <a:srgbClr val="000000"/>
                </a:solidFill>
                <a:latin typeface="Posterama" panose="020B0504020200020000" pitchFamily="34" charset="0"/>
                <a:cs typeface="Posterama" panose="020B0504020200020000" pitchFamily="34" charset="0"/>
              </a:defRPr>
            </a:lvl1pPr>
          </a:lstStyle>
          <a:p>
            <a:pPr lvl="0"/>
            <a:r>
              <a:rPr lang="en-US" dirty="0"/>
              <a:t>CLICK TO ADD SUBTITLE</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accent1"/>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3"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6"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24"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 </a:t>
            </a:r>
          </a:p>
        </p:txBody>
      </p:sp>
      <p:sp>
        <p:nvSpPr>
          <p:cNvPr id="25"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6" name="Group 35"/>
          <p:cNvGrpSpPr/>
          <p:nvPr userDrawn="1"/>
        </p:nvGrpSpPr>
        <p:grpSpPr>
          <a:xfrm>
            <a:off x="2876783" y="4487269"/>
            <a:ext cx="6438434" cy="0"/>
            <a:chOff x="2322273" y="5085571"/>
            <a:chExt cx="5311708" cy="0"/>
          </a:xfrm>
        </p:grpSpPr>
        <p:cxnSp>
          <p:nvCxnSpPr>
            <p:cNvPr id="18" name="Straight Connector 17"/>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310133" y="3429000"/>
            <a:ext cx="38444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3"/>
          <p:cNvSpPr txBox="1">
            <a:spLocks noGrp="1"/>
          </p:cNvSpPr>
          <p:nvPr>
            <p:ph type="title" idx="2" hasCustomPrompt="1"/>
          </p:nvPr>
        </p:nvSpPr>
        <p:spPr>
          <a:xfrm>
            <a:off x="7310133" y="2306600"/>
            <a:ext cx="1718400" cy="11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accent4"/>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7" name="Google Shape;27;p3"/>
          <p:cNvSpPr>
            <a:spLocks noGrp="1"/>
          </p:cNvSpPr>
          <p:nvPr>
            <p:ph type="pic" idx="3"/>
          </p:nvPr>
        </p:nvSpPr>
        <p:spPr>
          <a:xfrm>
            <a:off x="1994267" y="1019800"/>
            <a:ext cx="4818400" cy="4818400"/>
          </a:xfrm>
          <a:prstGeom prst="ellipse">
            <a:avLst/>
          </a:prstGeom>
          <a:noFill/>
          <a:ln>
            <a:noFill/>
          </a:ln>
        </p:spPr>
      </p:sp>
      <p:sp>
        <p:nvSpPr>
          <p:cNvPr id="28" name="Google Shape;28;p3"/>
          <p:cNvSpPr/>
          <p:nvPr/>
        </p:nvSpPr>
        <p:spPr>
          <a:xfrm>
            <a:off x="-215094" y="-256066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rot="5400000">
            <a:off x="10622489" y="694644"/>
            <a:ext cx="2856433" cy="2612256"/>
            <a:chOff x="1854725" y="35300"/>
            <a:chExt cx="1008675" cy="922450"/>
          </a:xfrm>
        </p:grpSpPr>
        <p:sp>
          <p:nvSpPr>
            <p:cNvPr id="30" name="Google Shape;30;p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3"/>
          <p:cNvGrpSpPr/>
          <p:nvPr/>
        </p:nvGrpSpPr>
        <p:grpSpPr>
          <a:xfrm rot="8341242" flipH="1">
            <a:off x="-702424" y="4779723"/>
            <a:ext cx="2276797" cy="2400072"/>
            <a:chOff x="4029000" y="-35100"/>
            <a:chExt cx="1219050" cy="1284925"/>
          </a:xfrm>
        </p:grpSpPr>
        <p:sp>
          <p:nvSpPr>
            <p:cNvPr id="33" name="Google Shape;33;p3"/>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95012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8" name="Google Shape;3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xmlns="" val="411139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3" cy="5092739"/>
          </a:xfrm>
          <a:prstGeom prst="rect">
            <a:avLst/>
          </a:prstGeom>
        </p:spPr>
      </p:pic>
    </p:spTree>
    <p:extLst>
      <p:ext uri="{BB962C8B-B14F-4D97-AF65-F5344CB8AC3E}">
        <p14:creationId xmlns:p14="http://schemas.microsoft.com/office/powerpoint/2010/main" xmlns="" val="373177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3"/>
        <p:cNvGrpSpPr/>
        <p:nvPr/>
      </p:nvGrpSpPr>
      <p:grpSpPr>
        <a:xfrm>
          <a:off x="0" y="0"/>
          <a:ext cx="0" cy="0"/>
          <a:chOff x="0" y="0"/>
          <a:chExt cx="0" cy="0"/>
        </a:xfrm>
      </p:grpSpPr>
      <p:grpSp>
        <p:nvGrpSpPr>
          <p:cNvPr id="394" name="Google Shape;394;p27"/>
          <p:cNvGrpSpPr/>
          <p:nvPr/>
        </p:nvGrpSpPr>
        <p:grpSpPr>
          <a:xfrm rot="-5607671">
            <a:off x="-1313956" y="-345037"/>
            <a:ext cx="3258655" cy="1665887"/>
            <a:chOff x="6555850" y="2276550"/>
            <a:chExt cx="1553150" cy="794000"/>
          </a:xfrm>
        </p:grpSpPr>
        <p:sp>
          <p:nvSpPr>
            <p:cNvPr id="395" name="Google Shape;395;p2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27"/>
          <p:cNvGrpSpPr/>
          <p:nvPr/>
        </p:nvGrpSpPr>
        <p:grpSpPr>
          <a:xfrm rot="-7812654">
            <a:off x="10599267" y="4938564"/>
            <a:ext cx="2276960" cy="2400243"/>
            <a:chOff x="4029000" y="-35100"/>
            <a:chExt cx="1219050" cy="1284925"/>
          </a:xfrm>
        </p:grpSpPr>
        <p:sp>
          <p:nvSpPr>
            <p:cNvPr id="398" name="Google Shape;398;p27"/>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7"/>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7"/>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27"/>
          <p:cNvSpPr/>
          <p:nvPr/>
        </p:nvSpPr>
        <p:spPr>
          <a:xfrm rot="-1512792" flipH="1">
            <a:off x="10358309" y="10848"/>
            <a:ext cx="2758827" cy="1644408"/>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2" name="Google Shape;402;p27"/>
          <p:cNvGrpSpPr/>
          <p:nvPr/>
        </p:nvGrpSpPr>
        <p:grpSpPr>
          <a:xfrm>
            <a:off x="-1109429" y="4745558"/>
            <a:ext cx="2849596" cy="2872737"/>
            <a:chOff x="6420448" y="2442750"/>
            <a:chExt cx="2319259" cy="2338093"/>
          </a:xfrm>
        </p:grpSpPr>
        <p:sp>
          <p:nvSpPr>
            <p:cNvPr id="403" name="Google Shape;403;p27"/>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7"/>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7"/>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7"/>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139589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7"/>
        <p:cNvGrpSpPr/>
        <p:nvPr/>
      </p:nvGrpSpPr>
      <p:grpSpPr>
        <a:xfrm>
          <a:off x="0" y="0"/>
          <a:ext cx="0" cy="0"/>
          <a:chOff x="0" y="0"/>
          <a:chExt cx="0" cy="0"/>
        </a:xfrm>
      </p:grpSpPr>
      <p:grpSp>
        <p:nvGrpSpPr>
          <p:cNvPr id="368" name="Google Shape;368;p26"/>
          <p:cNvGrpSpPr/>
          <p:nvPr/>
        </p:nvGrpSpPr>
        <p:grpSpPr>
          <a:xfrm rot="9968700" flipH="1">
            <a:off x="-245014" y="5018738"/>
            <a:ext cx="2856427" cy="2612249"/>
            <a:chOff x="1854725" y="35300"/>
            <a:chExt cx="1008675" cy="922450"/>
          </a:xfrm>
        </p:grpSpPr>
        <p:sp>
          <p:nvSpPr>
            <p:cNvPr id="369" name="Google Shape;369;p26"/>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6"/>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26"/>
          <p:cNvGrpSpPr/>
          <p:nvPr/>
        </p:nvGrpSpPr>
        <p:grpSpPr>
          <a:xfrm>
            <a:off x="3776079" y="-1061556"/>
            <a:ext cx="1832415" cy="1625741"/>
            <a:chOff x="6743475" y="925150"/>
            <a:chExt cx="840300" cy="745525"/>
          </a:xfrm>
        </p:grpSpPr>
        <p:sp>
          <p:nvSpPr>
            <p:cNvPr id="372" name="Google Shape;372;p2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26"/>
          <p:cNvSpPr/>
          <p:nvPr/>
        </p:nvSpPr>
        <p:spPr>
          <a:xfrm rot="-732187">
            <a:off x="11123537" y="-867000"/>
            <a:ext cx="3057159" cy="468114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26"/>
          <p:cNvGrpSpPr/>
          <p:nvPr/>
        </p:nvGrpSpPr>
        <p:grpSpPr>
          <a:xfrm>
            <a:off x="10807367" y="243285"/>
            <a:ext cx="998892" cy="853099"/>
            <a:chOff x="1266425" y="3156525"/>
            <a:chExt cx="2118691" cy="1809456"/>
          </a:xfrm>
        </p:grpSpPr>
        <p:sp>
          <p:nvSpPr>
            <p:cNvPr id="376" name="Google Shape;376;p2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26"/>
          <p:cNvSpPr/>
          <p:nvPr/>
        </p:nvSpPr>
        <p:spPr>
          <a:xfrm rot="2537082" flipH="1">
            <a:off x="10365994" y="4702366"/>
            <a:ext cx="2626772" cy="2872585"/>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26"/>
          <p:cNvGrpSpPr/>
          <p:nvPr/>
        </p:nvGrpSpPr>
        <p:grpSpPr>
          <a:xfrm>
            <a:off x="-1156843" y="810365"/>
            <a:ext cx="2378008" cy="3142817"/>
            <a:chOff x="4011150" y="1154025"/>
            <a:chExt cx="1139475" cy="1505950"/>
          </a:xfrm>
        </p:grpSpPr>
        <p:sp>
          <p:nvSpPr>
            <p:cNvPr id="389" name="Google Shape;389;p26"/>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6"/>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6"/>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6"/>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04932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oala Layout">
    <p:bg>
      <p:bgPr>
        <a:solidFill>
          <a:schemeClr val="bg1"/>
        </a:solidFill>
        <a:effectLst/>
      </p:bgPr>
    </p:bg>
    <p:spTree>
      <p:nvGrpSpPr>
        <p:cNvPr id="1" name=""/>
        <p:cNvGrpSpPr/>
        <p:nvPr/>
      </p:nvGrpSpPr>
      <p:grpSpPr>
        <a:xfrm>
          <a:off x="0" y="0"/>
          <a:ext cx="0" cy="0"/>
          <a:chOff x="0" y="0"/>
          <a:chExt cx="0" cy="0"/>
        </a:xfrm>
      </p:grpSpPr>
      <p:sp>
        <p:nvSpPr>
          <p:cNvPr id="17"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pPr lvl="0"/>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latin typeface="Posterama" panose="020B0504020200020000" pitchFamily="34" charset="0"/>
                <a:cs typeface="Posterama" panose="020B0504020200020000" pitchFamily="34" charset="0"/>
              </a:defRPr>
            </a:lvl1pPr>
          </a:lstStyle>
          <a:p>
            <a:pPr lvl="0"/>
            <a:r>
              <a:rPr lang="en-US" dirty="0"/>
              <a:t>CLICK TO ADD SUBTITLE</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bg2"/>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4"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9"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4" name="Group 33"/>
          <p:cNvGrpSpPr/>
          <p:nvPr userDrawn="1"/>
        </p:nvGrpSpPr>
        <p:grpSpPr>
          <a:xfrm>
            <a:off x="2876783" y="4487269"/>
            <a:ext cx="6438434" cy="0"/>
            <a:chOff x="2322273" y="5085571"/>
            <a:chExt cx="5311708" cy="0"/>
          </a:xfrm>
        </p:grpSpPr>
        <p:cxnSp>
          <p:nvCxnSpPr>
            <p:cNvPr id="35" name="Straight Connector 34"/>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37"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accent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xmlns="">
                  <a14:imgLayer>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338667" y="517010"/>
            <a:ext cx="11616267" cy="6340991"/>
          </a:xfrm>
          <a:prstGeom prst="rect">
            <a:avLst/>
          </a:prstGeom>
        </p:spPr>
      </p:pic>
      <p:sp>
        <p:nvSpPr>
          <p:cNvPr id="7" name="矩形 6"/>
          <p:cNvSpPr/>
          <p:nvPr userDrawn="1"/>
        </p:nvSpPr>
        <p:spPr>
          <a:xfrm>
            <a:off x="2709334" y="1670758"/>
            <a:ext cx="7597423" cy="3330221"/>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0676024" y="0"/>
            <a:ext cx="1520792" cy="68580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828800" y="4038600"/>
            <a:ext cx="2184760" cy="158418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958081" y="497796"/>
            <a:ext cx="1163839" cy="1232941"/>
          </a:xfrm>
          <a:prstGeom prst="rect">
            <a:avLst/>
          </a:prstGeom>
        </p:spPr>
      </p:pic>
    </p:spTree>
    <p:extLst>
      <p:ext uri="{BB962C8B-B14F-4D97-AF65-F5344CB8AC3E}">
        <p14:creationId xmlns:p14="http://schemas.microsoft.com/office/powerpoint/2010/main" xmlns="" val="37939305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节标题">
    <p:bg>
      <p:bgPr>
        <a:solidFill>
          <a:schemeClr val="bg1"/>
        </a:solid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273808" cy="6858000"/>
            <a:chOff x="0" y="0"/>
            <a:chExt cx="9205356" cy="5143500"/>
          </a:xfrm>
        </p:grpSpPr>
        <p:sp>
          <p:nvSpPr>
            <p:cNvPr id="4" name="矩形 3"/>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grpSp>
          <p:nvGrpSpPr>
            <p:cNvPr id="5" name="组合 4"/>
            <p:cNvGrpSpPr/>
            <p:nvPr userDrawn="1"/>
          </p:nvGrpSpPr>
          <p:grpSpPr>
            <a:xfrm>
              <a:off x="152400" y="100680"/>
              <a:ext cx="9052956" cy="4991467"/>
              <a:chOff x="152400" y="100680"/>
              <a:chExt cx="9052956" cy="4991467"/>
            </a:xfrm>
          </p:grpSpPr>
          <p:sp>
            <p:nvSpPr>
              <p:cNvPr id="6" name="矩形 5"/>
              <p:cNvSpPr/>
              <p:nvPr userDrawn="1"/>
            </p:nvSpPr>
            <p:spPr>
              <a:xfrm>
                <a:off x="152400" y="209550"/>
                <a:ext cx="8839200" cy="4800600"/>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rot="12237553" flipH="1">
                <a:off x="8332477" y="100680"/>
                <a:ext cx="872879" cy="924706"/>
              </a:xfrm>
              <a:prstGeom prst="rect">
                <a:avLst/>
              </a:prstGeom>
            </p:spPr>
          </p:pic>
          <p:grpSp>
            <p:nvGrpSpPr>
              <p:cNvPr id="9" name="组合 8"/>
              <p:cNvGrpSpPr/>
              <p:nvPr userDrawn="1"/>
            </p:nvGrpSpPr>
            <p:grpSpPr>
              <a:xfrm>
                <a:off x="195471" y="4128820"/>
                <a:ext cx="1814393" cy="963327"/>
                <a:chOff x="195471" y="4128820"/>
                <a:chExt cx="1814393" cy="963327"/>
              </a:xfrm>
            </p:grpSpPr>
            <p:pic>
              <p:nvPicPr>
                <p:cNvPr id="10" name="图片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95471" y="4128820"/>
                  <a:ext cx="1328529" cy="963327"/>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1555024">
                  <a:off x="1483296" y="4370791"/>
                  <a:ext cx="526568" cy="632280"/>
                </a:xfrm>
                <a:prstGeom prst="rect">
                  <a:avLst/>
                </a:prstGeom>
              </p:spPr>
            </p:pic>
          </p:grpSp>
        </p:grpSp>
      </p:grpSp>
      <p:sp>
        <p:nvSpPr>
          <p:cNvPr id="7" name="文本框 6"/>
          <p:cNvSpPr txBox="1"/>
          <p:nvPr userDrawn="1"/>
        </p:nvSpPr>
        <p:spPr>
          <a:xfrm>
            <a:off x="203201" y="279401"/>
            <a:ext cx="2031325" cy="461665"/>
          </a:xfrm>
          <a:prstGeom prst="rect">
            <a:avLst/>
          </a:prstGeom>
          <a:noFill/>
        </p:spPr>
        <p:txBody>
          <a:bodyPr wrap="none" rtlCol="0">
            <a:spAutoFit/>
          </a:bodyPr>
          <a:lstStyle/>
          <a:p>
            <a:r>
              <a:rPr lang="zh-CN" altLang="en-US" sz="2400" dirty="0">
                <a:latin typeface="Arial" panose="020B0604020202020204" pitchFamily="34" charset="0"/>
              </a:rPr>
              <a:t>教学方案介绍</a:t>
            </a:r>
          </a:p>
        </p:txBody>
      </p:sp>
    </p:spTree>
    <p:extLst>
      <p:ext uri="{BB962C8B-B14F-4D97-AF65-F5344CB8AC3E}">
        <p14:creationId xmlns:p14="http://schemas.microsoft.com/office/powerpoint/2010/main" xmlns="" val="105005157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5"/>
        <p:cNvGrpSpPr/>
        <p:nvPr/>
      </p:nvGrpSpPr>
      <p:grpSpPr>
        <a:xfrm>
          <a:off x="0" y="0"/>
          <a:ext cx="0" cy="0"/>
          <a:chOff x="0" y="0"/>
          <a:chExt cx="0" cy="0"/>
        </a:xfrm>
      </p:grpSpPr>
      <p:sp>
        <p:nvSpPr>
          <p:cNvPr id="1766" name="Google Shape;1766;p1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67" name="Google Shape;1767;p16"/>
          <p:cNvSpPr txBox="1">
            <a:spLocks noGrp="1"/>
          </p:cNvSpPr>
          <p:nvPr>
            <p:ph type="subTitle" idx="1"/>
          </p:nvPr>
        </p:nvSpPr>
        <p:spPr>
          <a:xfrm>
            <a:off x="2451100" y="2720232"/>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16"/>
          <p:cNvSpPr txBox="1">
            <a:spLocks noGrp="1"/>
          </p:cNvSpPr>
          <p:nvPr>
            <p:ph type="subTitle" idx="2"/>
          </p:nvPr>
        </p:nvSpPr>
        <p:spPr>
          <a:xfrm>
            <a:off x="2451100" y="2276033"/>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9" name="Google Shape;1769;p16"/>
          <p:cNvSpPr txBox="1">
            <a:spLocks noGrp="1"/>
          </p:cNvSpPr>
          <p:nvPr>
            <p:ph type="subTitle" idx="3"/>
          </p:nvPr>
        </p:nvSpPr>
        <p:spPr>
          <a:xfrm>
            <a:off x="2451100" y="5111071"/>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16"/>
          <p:cNvSpPr txBox="1">
            <a:spLocks noGrp="1"/>
          </p:cNvSpPr>
          <p:nvPr>
            <p:ph type="subTitle" idx="4"/>
          </p:nvPr>
        </p:nvSpPr>
        <p:spPr>
          <a:xfrm>
            <a:off x="2451100" y="4666872"/>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1" name="Google Shape;1771;p16"/>
          <p:cNvSpPr txBox="1">
            <a:spLocks noGrp="1"/>
          </p:cNvSpPr>
          <p:nvPr>
            <p:ph type="subTitle" idx="5"/>
          </p:nvPr>
        </p:nvSpPr>
        <p:spPr>
          <a:xfrm>
            <a:off x="7422367" y="2720232"/>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16"/>
          <p:cNvSpPr txBox="1">
            <a:spLocks noGrp="1"/>
          </p:cNvSpPr>
          <p:nvPr>
            <p:ph type="subTitle" idx="6"/>
          </p:nvPr>
        </p:nvSpPr>
        <p:spPr>
          <a:xfrm>
            <a:off x="7422367" y="2276033"/>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3" name="Google Shape;1773;p16"/>
          <p:cNvSpPr txBox="1">
            <a:spLocks noGrp="1"/>
          </p:cNvSpPr>
          <p:nvPr>
            <p:ph type="subTitle" idx="7"/>
          </p:nvPr>
        </p:nvSpPr>
        <p:spPr>
          <a:xfrm>
            <a:off x="7422367" y="5111071"/>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4" name="Google Shape;1774;p16"/>
          <p:cNvSpPr txBox="1">
            <a:spLocks noGrp="1"/>
          </p:cNvSpPr>
          <p:nvPr>
            <p:ph type="subTitle" idx="8"/>
          </p:nvPr>
        </p:nvSpPr>
        <p:spPr>
          <a:xfrm>
            <a:off x="7422367" y="4666872"/>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775" name="Google Shape;1775;p16"/>
          <p:cNvGrpSpPr/>
          <p:nvPr/>
        </p:nvGrpSpPr>
        <p:grpSpPr>
          <a:xfrm rot="-7941567">
            <a:off x="8166779" y="-2445761"/>
            <a:ext cx="6834580" cy="3855879"/>
            <a:chOff x="4092125" y="1569400"/>
            <a:chExt cx="941025" cy="530900"/>
          </a:xfrm>
        </p:grpSpPr>
        <p:sp>
          <p:nvSpPr>
            <p:cNvPr id="1776" name="Google Shape;1776;p16"/>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6"/>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8" name="Google Shape;1778;p16"/>
          <p:cNvSpPr/>
          <p:nvPr/>
        </p:nvSpPr>
        <p:spPr>
          <a:xfrm rot="-5766871">
            <a:off x="-180192" y="-317394"/>
            <a:ext cx="1227341" cy="1895457"/>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9" name="Google Shape;1779;p16"/>
          <p:cNvSpPr/>
          <p:nvPr/>
        </p:nvSpPr>
        <p:spPr>
          <a:xfrm rot="3655608">
            <a:off x="11152718" y="5279539"/>
            <a:ext cx="1169500" cy="1806087"/>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0" name="Google Shape;1780;p16"/>
          <p:cNvSpPr/>
          <p:nvPr/>
        </p:nvSpPr>
        <p:spPr>
          <a:xfrm rot="2245719">
            <a:off x="-423411" y="6374889"/>
            <a:ext cx="1549709" cy="1021287"/>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6"/>
          <p:cNvSpPr/>
          <p:nvPr/>
        </p:nvSpPr>
        <p:spPr>
          <a:xfrm rot="-1409273">
            <a:off x="10829185" y="-348838"/>
            <a:ext cx="1197204" cy="1589881"/>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2" name="Google Shape;1782;p16"/>
          <p:cNvGrpSpPr/>
          <p:nvPr/>
        </p:nvGrpSpPr>
        <p:grpSpPr>
          <a:xfrm>
            <a:off x="825608" y="1018551"/>
            <a:ext cx="250719" cy="395220"/>
            <a:chOff x="4749525" y="2413575"/>
            <a:chExt cx="311271" cy="490672"/>
          </a:xfrm>
        </p:grpSpPr>
        <p:sp>
          <p:nvSpPr>
            <p:cNvPr id="1783" name="Google Shape;1783;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6" name="Google Shape;1786;p16"/>
          <p:cNvGrpSpPr/>
          <p:nvPr/>
        </p:nvGrpSpPr>
        <p:grpSpPr>
          <a:xfrm flipH="1">
            <a:off x="11115675" y="1018551"/>
            <a:ext cx="250719" cy="395220"/>
            <a:chOff x="4749525" y="2413575"/>
            <a:chExt cx="311271" cy="490672"/>
          </a:xfrm>
        </p:grpSpPr>
        <p:sp>
          <p:nvSpPr>
            <p:cNvPr id="1787" name="Google Shape;1787;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0" name="Google Shape;1790;p16"/>
          <p:cNvSpPr/>
          <p:nvPr/>
        </p:nvSpPr>
        <p:spPr>
          <a:xfrm rot="-2700000">
            <a:off x="-1660401" y="3332104"/>
            <a:ext cx="2306497" cy="1843227"/>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1" name="Google Shape;1791;p16"/>
          <p:cNvSpPr/>
          <p:nvPr/>
        </p:nvSpPr>
        <p:spPr>
          <a:xfrm rot="2388315">
            <a:off x="11352120" y="3228761"/>
            <a:ext cx="1215937" cy="657177"/>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2" name="Google Shape;1792;p16"/>
          <p:cNvGrpSpPr/>
          <p:nvPr/>
        </p:nvGrpSpPr>
        <p:grpSpPr>
          <a:xfrm>
            <a:off x="11335377" y="4417437"/>
            <a:ext cx="533555" cy="596828"/>
            <a:chOff x="6809075" y="3709775"/>
            <a:chExt cx="385925" cy="431650"/>
          </a:xfrm>
        </p:grpSpPr>
        <p:sp>
          <p:nvSpPr>
            <p:cNvPr id="1793" name="Google Shape;1793;p1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7" name="Google Shape;1807;p16"/>
          <p:cNvGrpSpPr/>
          <p:nvPr/>
        </p:nvGrpSpPr>
        <p:grpSpPr>
          <a:xfrm>
            <a:off x="217047" y="2108096"/>
            <a:ext cx="432843" cy="390225"/>
            <a:chOff x="593975" y="1926100"/>
            <a:chExt cx="917300" cy="826750"/>
          </a:xfrm>
        </p:grpSpPr>
        <p:sp>
          <p:nvSpPr>
            <p:cNvPr id="1808" name="Google Shape;1808;p16"/>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6"/>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6"/>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6"/>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6"/>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6"/>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6"/>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6"/>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6"/>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6"/>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6"/>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6"/>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6"/>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6"/>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6"/>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6"/>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6"/>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6"/>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6"/>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6"/>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6"/>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6"/>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6"/>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6"/>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6"/>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6"/>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6"/>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6"/>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6"/>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6"/>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6"/>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6"/>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6"/>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6"/>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6"/>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6"/>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12531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lar Bear Layout">
    <p:bg>
      <p:bgPr>
        <a:solidFill>
          <a:schemeClr val="bg1"/>
        </a:solidFill>
        <a:effectLst/>
      </p:bgPr>
    </p:bg>
    <p:spTree>
      <p:nvGrpSpPr>
        <p:cNvPr id="1" name=""/>
        <p:cNvGrpSpPr/>
        <p:nvPr/>
      </p:nvGrpSpPr>
      <p:grpSpPr>
        <a:xfrm>
          <a:off x="0" y="0"/>
          <a:ext cx="0" cy="0"/>
          <a:chOff x="0" y="0"/>
          <a:chExt cx="0" cy="0"/>
        </a:xfrm>
      </p:grpSpPr>
      <p:sp>
        <p:nvSpPr>
          <p:cNvPr id="17"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pPr lvl="0"/>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latin typeface="Posterama" panose="020B0504020200020000" pitchFamily="34" charset="0"/>
                <a:cs typeface="Posterama" panose="020B0504020200020000" pitchFamily="34" charset="0"/>
              </a:defRPr>
            </a:lvl1pPr>
          </a:lstStyle>
          <a:p>
            <a:pPr lvl="0"/>
            <a:r>
              <a:rPr lang="en-US" dirty="0"/>
              <a:t>CLICK TO EDIT MASTER TEXT STYLES</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tx2">
                    <a:lumMod val="75000"/>
                  </a:schemeClr>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4"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9"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4" name="Group 33"/>
          <p:cNvGrpSpPr/>
          <p:nvPr userDrawn="1"/>
        </p:nvGrpSpPr>
        <p:grpSpPr>
          <a:xfrm>
            <a:off x="2876783" y="4487269"/>
            <a:ext cx="6438434" cy="0"/>
            <a:chOff x="2322273" y="5085571"/>
            <a:chExt cx="5311708" cy="0"/>
          </a:xfrm>
        </p:grpSpPr>
        <p:cxnSp>
          <p:nvCxnSpPr>
            <p:cNvPr id="35" name="Straight Connector 34"/>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37"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A2355A94-CD46-C44F-8A53-8AA853BE1DF7}" type="datetimeFigureOut">
              <a:rPr lang="en-US" smtClean="0"/>
              <a:pPr/>
              <a:t>8/15/2024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A9FCBA5E-A969-C44D-8E38-C70ED41C06B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887730" rtl="0" eaLnBrk="1" latinLnBrk="0" hangingPunct="1">
        <a:lnSpc>
          <a:spcPct val="90000"/>
        </a:lnSpc>
        <a:spcBef>
          <a:spcPct val="0"/>
        </a:spcBef>
        <a:buNone/>
        <a:defRPr sz="4270" kern="1200">
          <a:solidFill>
            <a:schemeClr val="tx1"/>
          </a:solidFill>
          <a:latin typeface="+mj-lt"/>
          <a:ea typeface="+mj-ea"/>
          <a:cs typeface="+mj-cs"/>
        </a:defRPr>
      </a:lvl1pPr>
    </p:titleStyle>
    <p:bodyStyle>
      <a:lvl1pPr marL="221615" indent="-221615" algn="l" defTabSz="887730" rtl="0" eaLnBrk="1" latinLnBrk="0" hangingPunct="1">
        <a:lnSpc>
          <a:spcPct val="90000"/>
        </a:lnSpc>
        <a:spcBef>
          <a:spcPts val="970"/>
        </a:spcBef>
        <a:buFont typeface="Arial" panose="020B0604020202020204" pitchFamily="34" charset="0"/>
        <a:buChar char="•"/>
        <a:defRPr sz="2720" kern="1200">
          <a:solidFill>
            <a:schemeClr val="tx1"/>
          </a:solidFill>
          <a:latin typeface="+mn-lt"/>
          <a:ea typeface="+mn-ea"/>
          <a:cs typeface="+mn-cs"/>
        </a:defRPr>
      </a:lvl1pPr>
      <a:lvl2pPr marL="665480" indent="-221615" algn="l" defTabSz="887730"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345" indent="-221615" algn="l" defTabSz="887730" rtl="0" eaLnBrk="1" latinLnBrk="0" hangingPunct="1">
        <a:lnSpc>
          <a:spcPct val="90000"/>
        </a:lnSpc>
        <a:spcBef>
          <a:spcPts val="485"/>
        </a:spcBef>
        <a:buFont typeface="Arial" panose="020B0604020202020204" pitchFamily="34" charset="0"/>
        <a:buChar char="•"/>
        <a:defRPr sz="1940" kern="1200">
          <a:solidFill>
            <a:schemeClr val="tx1"/>
          </a:solidFill>
          <a:latin typeface="+mn-lt"/>
          <a:ea typeface="+mn-ea"/>
          <a:cs typeface="+mn-cs"/>
        </a:defRPr>
      </a:lvl3pPr>
      <a:lvl4pPr marL="155321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4pPr>
      <a:lvl5pPr marL="199707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5pPr>
      <a:lvl6pPr marL="244094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6pPr>
      <a:lvl7pPr marL="288480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7pPr>
      <a:lvl8pPr marL="332803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8pPr>
      <a:lvl9pPr marL="377190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9pPr>
    </p:bodyStyle>
    <p:otherStyle>
      <a:defPPr>
        <a:defRPr lang="en-US"/>
      </a:defPPr>
      <a:lvl1pPr marL="0" algn="l" defTabSz="887730" rtl="0" eaLnBrk="1" latinLnBrk="0" hangingPunct="1">
        <a:defRPr sz="1745" kern="1200">
          <a:solidFill>
            <a:schemeClr val="tx1"/>
          </a:solidFill>
          <a:latin typeface="+mn-lt"/>
          <a:ea typeface="+mn-ea"/>
          <a:cs typeface="+mn-cs"/>
        </a:defRPr>
      </a:lvl1pPr>
      <a:lvl2pPr marL="443865" algn="l" defTabSz="887730" rtl="0" eaLnBrk="1" latinLnBrk="0" hangingPunct="1">
        <a:defRPr sz="1745" kern="1200">
          <a:solidFill>
            <a:schemeClr val="tx1"/>
          </a:solidFill>
          <a:latin typeface="+mn-lt"/>
          <a:ea typeface="+mn-ea"/>
          <a:cs typeface="+mn-cs"/>
        </a:defRPr>
      </a:lvl2pPr>
      <a:lvl3pPr marL="887730" algn="l" defTabSz="887730" rtl="0" eaLnBrk="1" latinLnBrk="0" hangingPunct="1">
        <a:defRPr sz="1745" kern="1200">
          <a:solidFill>
            <a:schemeClr val="tx1"/>
          </a:solidFill>
          <a:latin typeface="+mn-lt"/>
          <a:ea typeface="+mn-ea"/>
          <a:cs typeface="+mn-cs"/>
        </a:defRPr>
      </a:lvl3pPr>
      <a:lvl4pPr marL="1331595" algn="l" defTabSz="887730" rtl="0" eaLnBrk="1" latinLnBrk="0" hangingPunct="1">
        <a:defRPr sz="1745" kern="1200">
          <a:solidFill>
            <a:schemeClr val="tx1"/>
          </a:solidFill>
          <a:latin typeface="+mn-lt"/>
          <a:ea typeface="+mn-ea"/>
          <a:cs typeface="+mn-cs"/>
        </a:defRPr>
      </a:lvl4pPr>
      <a:lvl5pPr marL="1774825" algn="l" defTabSz="887730" rtl="0" eaLnBrk="1" latinLnBrk="0" hangingPunct="1">
        <a:defRPr sz="1745" kern="1200">
          <a:solidFill>
            <a:schemeClr val="tx1"/>
          </a:solidFill>
          <a:latin typeface="+mn-lt"/>
          <a:ea typeface="+mn-ea"/>
          <a:cs typeface="+mn-cs"/>
        </a:defRPr>
      </a:lvl5pPr>
      <a:lvl6pPr marL="2218690" algn="l" defTabSz="887730" rtl="0" eaLnBrk="1" latinLnBrk="0" hangingPunct="1">
        <a:defRPr sz="1745" kern="1200">
          <a:solidFill>
            <a:schemeClr val="tx1"/>
          </a:solidFill>
          <a:latin typeface="+mn-lt"/>
          <a:ea typeface="+mn-ea"/>
          <a:cs typeface="+mn-cs"/>
        </a:defRPr>
      </a:lvl6pPr>
      <a:lvl7pPr marL="2662555" algn="l" defTabSz="887730" rtl="0" eaLnBrk="1" latinLnBrk="0" hangingPunct="1">
        <a:defRPr sz="1745" kern="1200">
          <a:solidFill>
            <a:schemeClr val="tx1"/>
          </a:solidFill>
          <a:latin typeface="+mn-lt"/>
          <a:ea typeface="+mn-ea"/>
          <a:cs typeface="+mn-cs"/>
        </a:defRPr>
      </a:lvl7pPr>
      <a:lvl8pPr marL="3106420" algn="l" defTabSz="887730" rtl="0" eaLnBrk="1" latinLnBrk="0" hangingPunct="1">
        <a:defRPr sz="1745" kern="1200">
          <a:solidFill>
            <a:schemeClr val="tx1"/>
          </a:solidFill>
          <a:latin typeface="+mn-lt"/>
          <a:ea typeface="+mn-ea"/>
          <a:cs typeface="+mn-cs"/>
        </a:defRPr>
      </a:lvl8pPr>
      <a:lvl9pPr marL="3550285" algn="l" defTabSz="887730" rtl="0" eaLnBrk="1" latinLnBrk="0" hangingPunct="1">
        <a:defRPr sz="174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video" Target="NULL" TargetMode="External"/><Relationship Id="rId5" Type="http://schemas.openxmlformats.org/officeDocument/2006/relationships/image" Target="../media/image30.png"/><Relationship Id="rId4" Type="http://schemas.microsoft.com/office/2007/relationships/media" Target="../media/media1.mp4"/></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5.png"/><Relationship Id="rId17" Type="http://schemas.openxmlformats.org/officeDocument/2006/relationships/image" Target="../media/image9.sv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6.svg"/><Relationship Id="rId5" Type="http://schemas.openxmlformats.org/officeDocument/2006/relationships/image" Target="../media/image3.svg"/><Relationship Id="rId15" Type="http://schemas.openxmlformats.org/officeDocument/2006/relationships/image" Target="../media/image8.svg"/><Relationship Id="rId10" Type="http://schemas.openxmlformats.org/officeDocument/2006/relationships/image" Target="../media/image14.png"/><Relationship Id="rId19"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5.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Diagram, Koala in a tree "/>
          <p:cNvPicPr>
            <a:picLocks noGrp="1" noChangeAspect="1"/>
          </p:cNvPicPr>
          <p:nvPr>
            <p:ph type="pic" sz="quarter" idx="18"/>
          </p:nvPr>
        </p:nvPicPr>
        <p:blipFill rotWithShape="1">
          <a:blip r:embed="rId2"/>
          <a:srcRect/>
          <a:stretch>
            <a:fillRect/>
          </a:stretch>
        </p:blipFill>
        <p:spPr>
          <a:xfrm>
            <a:off x="1" y="0"/>
            <a:ext cx="12192000" cy="6858000"/>
          </a:xfrm>
        </p:spPr>
      </p:pic>
      <p:sp>
        <p:nvSpPr>
          <p:cNvPr id="9" name="Certificate of Award"/>
          <p:cNvSpPr>
            <a:spLocks noGrp="1"/>
          </p:cNvSpPr>
          <p:nvPr>
            <p:ph type="body" sz="quarter" idx="16"/>
          </p:nvPr>
        </p:nvSpPr>
        <p:spPr>
          <a:xfrm>
            <a:off x="6150542" y="3878806"/>
            <a:ext cx="2577862" cy="481853"/>
          </a:xfrm>
        </p:spPr>
        <p:txBody>
          <a:bodyPr>
            <a:normAutofit/>
          </a:bodyPr>
          <a:lstStyle/>
          <a:p>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Elizabeth Moore"/>
          <p:cNvSpPr>
            <a:spLocks noGrp="1"/>
          </p:cNvSpPr>
          <p:nvPr>
            <p:ph type="body" sz="quarter" idx="11"/>
          </p:nvPr>
        </p:nvSpPr>
        <p:spPr>
          <a:xfrm>
            <a:off x="2269191" y="2741308"/>
            <a:ext cx="7653618" cy="778998"/>
          </a:xfrm>
        </p:spPr>
        <p:txBody>
          <a:bodyPr>
            <a:normAutofit/>
          </a:bodyPr>
          <a:lstStyle/>
          <a:p>
            <a:r>
              <a:rPr lang="vi-VN" altLang="en-US" dirty="0" err="1">
                <a:solidFill>
                  <a:srgbClr val="7030A0"/>
                </a:solidFill>
              </a:rPr>
              <a:t>BÀI MỞ ĐẦU</a:t>
            </a:r>
          </a:p>
        </p:txBody>
      </p:sp>
      <p:cxnSp>
        <p:nvCxnSpPr>
          <p:cNvPr id="14" name="Straight Connector 13"/>
          <p:cNvCxnSpPr/>
          <p:nvPr/>
        </p:nvCxnSpPr>
        <p:spPr>
          <a:xfrm>
            <a:off x="6439545" y="4487269"/>
            <a:ext cx="19998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6. </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NGHỊ LUẬN</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000" kern="1200" dirty="0">
                  <a:latin typeface="Times New Roman" panose="02020603050405020304" pitchFamily="18" charset="0"/>
                  <a:cs typeface="Times New Roman" panose="02020603050405020304" pitchFamily="18" charset="0"/>
                </a:rPr>
                <a:t>Các văn bản tiêu biểu: + Nghị luận xã hội: Tôi có một giấc mơ (Mác –tin Lu-thơ Kinh), Thế hệ trẻ cần có quyết tâm lớn và phải biết hành động (Nguyễn Thị Bình).</a:t>
              </a:r>
            </a:p>
            <a:p>
              <a:pPr marL="0" lvl="0" indent="0" algn="ctr" defTabSz="1377950">
                <a:lnSpc>
                  <a:spcPct val="90000"/>
                </a:lnSpc>
                <a:spcBef>
                  <a:spcPct val="0"/>
                </a:spcBef>
                <a:spcAft>
                  <a:spcPct val="35000"/>
                </a:spcAft>
                <a:buNone/>
              </a:pPr>
              <a:r>
                <a:rPr lang="vi-VN" altLang="en-US" sz="2000" kern="1200" dirty="0">
                  <a:latin typeface="Times New Roman" panose="02020603050405020304" pitchFamily="18" charset="0"/>
                  <a:cs typeface="Times New Roman" panose="02020603050405020304" pitchFamily="18" charset="0"/>
                </a:rPr>
                <a:t>+ Nghị luận văn học: Một thời đại trong thi ca (Hoài Thanh), Lại đọc “Chữ người tử tù” của Nguyễn Tuân (Nguyễn Đăng Mạnh)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a:t>
              </a:r>
            </a:p>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chú ý đến đề tài, ý nghĩa của vấn đề được bài viết nêu lên và các tác giả nêu luận đề, luận điểm, lí lẽ và bằng chứng tiêu biểu, độc đáo,.. </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7</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THÔNG </a:t>
              </a:r>
              <a:r>
                <a:rPr lang="vi-VN" altLang="en-US" sz="3100" b="1" u="heavy" kern="1200" dirty="0" err="1">
                  <a:latin typeface="Times New Roman" panose="02020603050405020304" pitchFamily="18" charset="0"/>
                  <a:cs typeface="Times New Roman" panose="02020603050405020304" pitchFamily="18" charset="0"/>
                </a:rPr>
                <a:t>TIN</a:t>
              </a:r>
              <a:endParaRPr lang="vi-VN" altLang="en-US" sz="3100" b="1" kern="1200" dirty="0" err="1">
                <a:latin typeface="Times New Roman" panose="02020603050405020304" pitchFamily="18" charset="0"/>
                <a:cs typeface="Times New Roman" panose="02020603050405020304" pitchFamily="18" charset="0"/>
              </a:endParaRP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Các văn bản tiêu biểu: </a:t>
              </a:r>
            </a:p>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Phải coi luật pháp như khi trời để thở (Lê Quang Dũng), Tạ Quang Bửu – người thầy thông thái (Hàm Châu), Tiếng Việt lớp trẻ bây giờ (Phạm Văn Tình), Sông nước trong tiếng miền Nam (Trần Thị Ngọc Lang).</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700" kern="1200" dirty="0" err="1">
                  <a:latin typeface="Times New Roman" panose="02020603050405020304" pitchFamily="18" charset="0"/>
                  <a:cs typeface="Times New Roman" panose="02020603050405020304" pitchFamily="18" charset="0"/>
                </a:rPr>
                <a:t>Một số lưu ý khi học: </a:t>
              </a:r>
            </a:p>
            <a:p>
              <a:pPr marL="0" lvl="0" indent="0" algn="ctr" defTabSz="1377950">
                <a:lnSpc>
                  <a:spcPct val="90000"/>
                </a:lnSpc>
                <a:spcBef>
                  <a:spcPct val="0"/>
                </a:spcBef>
                <a:spcAft>
                  <a:spcPct val="35000"/>
                </a:spcAft>
                <a:buNone/>
              </a:pPr>
              <a:r>
                <a:rPr lang="vi-VN" altLang="en-US" sz="2700" kern="1200" dirty="0" err="1">
                  <a:latin typeface="Times New Roman" panose="02020603050405020304" pitchFamily="18" charset="0"/>
                  <a:cs typeface="Times New Roman" panose="02020603050405020304" pitchFamily="18" charset="0"/>
                </a:rPr>
                <a:t>chú ý nhận biết cách triển khai thông tin, tác dụg của các yếu tố hình thức, bố cục, mạch lạc của văn bản, cách trình bày dữ liệu, thông tin; đề tài, cách đặt nhan đề, thái độ, quan điểm người viết</a:t>
              </a:r>
              <a:r>
                <a:rPr lang="vi-VN" altLang="en-US" sz="3100" kern="1200" dirty="0" err="1">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6"/>
          <p:cNvSpPr txBox="1">
            <a:spLocks noGrp="1"/>
          </p:cNvSpPr>
          <p:nvPr>
            <p:ph type="title"/>
          </p:nvPr>
        </p:nvSpPr>
        <p:spPr>
          <a:xfrm>
            <a:off x="1527643" y="1992604"/>
            <a:ext cx="8523701" cy="1122400"/>
          </a:xfrm>
          <a:prstGeom prst="rect">
            <a:avLst/>
          </a:prstGeom>
        </p:spPr>
        <p:txBody>
          <a:bodyPr spcFirstLastPara="1" vert="horz" wrap="square" lIns="121900" tIns="121900" rIns="121900" bIns="121900" rtlCol="0" anchor="t" anchorCtr="0">
            <a:noAutofit/>
          </a:bodyPr>
          <a:lstStyle/>
          <a:p>
            <a:r>
              <a:rPr lang="vi-VN" dirty="0"/>
              <a:t>II. Thực hành tiếng Việt</a:t>
            </a:r>
            <a:endParaRPr dirty="0"/>
          </a:p>
        </p:txBody>
      </p:sp>
      <p:grpSp>
        <p:nvGrpSpPr>
          <p:cNvPr id="502" name="Google Shape;502;p36"/>
          <p:cNvGrpSpPr/>
          <p:nvPr/>
        </p:nvGrpSpPr>
        <p:grpSpPr>
          <a:xfrm>
            <a:off x="8786218" y="5069500"/>
            <a:ext cx="1958365" cy="3190520"/>
            <a:chOff x="1860050" y="575275"/>
            <a:chExt cx="1468774" cy="2392890"/>
          </a:xfrm>
        </p:grpSpPr>
        <p:sp>
          <p:nvSpPr>
            <p:cNvPr id="503" name="Google Shape;503;p36"/>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4" name="Google Shape;504;p36"/>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5" name="Google Shape;505;p36"/>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507" name="Google Shape;507;p36"/>
          <p:cNvSpPr/>
          <p:nvPr/>
        </p:nvSpPr>
        <p:spPr>
          <a:xfrm rot="1523435">
            <a:off x="6118099" y="-36082"/>
            <a:ext cx="2758887" cy="1644443"/>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xmlns="" val="154787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0D729-7A89-45D6-563A-70279325B197}"/>
              </a:ext>
            </a:extLst>
          </p:cNvPr>
          <p:cNvSpPr>
            <a:spLocks noGrp="1"/>
          </p:cNvSpPr>
          <p:nvPr>
            <p:ph type="title"/>
          </p:nvPr>
        </p:nvSpPr>
        <p:spPr>
          <a:xfrm>
            <a:off x="1046569" y="622141"/>
            <a:ext cx="10272000" cy="1233632"/>
          </a:xfrm>
        </p:spPr>
        <p:txBody>
          <a:bodyPr/>
          <a:lstStyle/>
          <a:p>
            <a:r>
              <a:rPr lang="vi-VN" sz="6400" dirty="0">
                <a:latin typeface="#9Slide03 AllRoundGothic" panose="020B0703020202020104" pitchFamily="34" charset="0"/>
              </a:rPr>
              <a:t>Yêu cầu</a:t>
            </a:r>
            <a:endParaRPr lang="en-US" sz="6400" dirty="0">
              <a:latin typeface="#9Slide03 AllRoundGothic" panose="020B0703020202020104" pitchFamily="34" charset="0"/>
            </a:endParaRPr>
          </a:p>
        </p:txBody>
      </p:sp>
      <p:sp>
        <p:nvSpPr>
          <p:cNvPr id="3" name="Text Placeholder 2">
            <a:extLst>
              <a:ext uri="{FF2B5EF4-FFF2-40B4-BE49-F238E27FC236}">
                <a16:creationId xmlns:a16="http://schemas.microsoft.com/office/drawing/2014/main" xmlns="" id="{19BE9B17-5029-977F-851B-BD2CF8DFE3BA}"/>
              </a:ext>
            </a:extLst>
          </p:cNvPr>
          <p:cNvSpPr>
            <a:spLocks noGrp="1"/>
          </p:cNvSpPr>
          <p:nvPr>
            <p:ph type="body" idx="1"/>
          </p:nvPr>
        </p:nvSpPr>
        <p:spPr>
          <a:xfrm>
            <a:off x="129218" y="2074156"/>
            <a:ext cx="6689671" cy="4555200"/>
          </a:xfrm>
        </p:spPr>
        <p:txBody>
          <a:bodyPr/>
          <a:lstStyle/>
          <a:p>
            <a:pPr>
              <a:lnSpc>
                <a:spcPct val="150000"/>
              </a:lnSpc>
            </a:pPr>
            <a:r>
              <a:rPr lang="vi-VN" sz="3733" dirty="0">
                <a:latin typeface="#9Slide03 BoosterNextFYThin" panose="02000203000000020004" pitchFamily="2" charset="0"/>
              </a:rPr>
              <a:t>HS thực hiện phiếu học tập.</a:t>
            </a:r>
          </a:p>
          <a:p>
            <a:pPr>
              <a:lnSpc>
                <a:spcPct val="150000"/>
              </a:lnSpc>
            </a:pPr>
            <a:r>
              <a:rPr lang="vi-VN" sz="3733" dirty="0">
                <a:latin typeface="#9Slide03 BoosterNextFYThin" panose="02000203000000020004" pitchFamily="2" charset="0"/>
              </a:rPr>
              <a:t>Hình thức: theo cặp đôi</a:t>
            </a:r>
          </a:p>
          <a:p>
            <a:pPr>
              <a:lnSpc>
                <a:spcPct val="150000"/>
              </a:lnSpc>
            </a:pPr>
            <a:r>
              <a:rPr lang="vi-VN" sz="3733" dirty="0">
                <a:latin typeface="#9Slide03 BoosterNextFYThin" panose="02000203000000020004" pitchFamily="2" charset="0"/>
              </a:rPr>
              <a:t>Thời gian: 4 phút</a:t>
            </a:r>
            <a:endParaRPr lang="en-US" sz="3733" dirty="0">
              <a:latin typeface="#9Slide03 BoosterNextFYThin" panose="02000203000000020004" pitchFamily="2" charset="0"/>
            </a:endParaRPr>
          </a:p>
        </p:txBody>
      </p:sp>
      <p:pic>
        <p:nvPicPr>
          <p:cNvPr id="4" name="Picture 3">
            <a:extLst>
              <a:ext uri="{FF2B5EF4-FFF2-40B4-BE49-F238E27FC236}">
                <a16:creationId xmlns:a16="http://schemas.microsoft.com/office/drawing/2014/main" xmlns="" id="{11123821-FCEE-0147-792D-6227190198C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47392" y="14162"/>
            <a:ext cx="4944608" cy="6843839"/>
          </a:xfrm>
          <a:prstGeom prst="rect">
            <a:avLst/>
          </a:prstGeom>
        </p:spPr>
      </p:pic>
    </p:spTree>
    <p:extLst>
      <p:ext uri="{BB962C8B-B14F-4D97-AF65-F5344CB8AC3E}">
        <p14:creationId xmlns:p14="http://schemas.microsoft.com/office/powerpoint/2010/main" xmlns="" val="18149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7" y="1447801"/>
            <a:ext cx="3019425" cy="495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 name="Freeform 3"/>
          <p:cNvSpPr>
            <a:spLocks/>
          </p:cNvSpPr>
          <p:nvPr/>
        </p:nvSpPr>
        <p:spPr bwMode="auto">
          <a:xfrm>
            <a:off x="1520826" y="1735139"/>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5" name="Freeform 4"/>
          <p:cNvSpPr>
            <a:spLocks/>
          </p:cNvSpPr>
          <p:nvPr/>
        </p:nvSpPr>
        <p:spPr bwMode="auto">
          <a:xfrm>
            <a:off x="1325565" y="1449389"/>
            <a:ext cx="3019425" cy="285751"/>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5" y="6116639"/>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7" name="Freeform 6"/>
          <p:cNvSpPr>
            <a:spLocks/>
          </p:cNvSpPr>
          <p:nvPr/>
        </p:nvSpPr>
        <p:spPr bwMode="auto">
          <a:xfrm>
            <a:off x="1325565" y="6232526"/>
            <a:ext cx="3019425" cy="173039"/>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8" name="top sand"/>
          <p:cNvSpPr>
            <a:spLocks/>
          </p:cNvSpPr>
          <p:nvPr/>
        </p:nvSpPr>
        <p:spPr bwMode="auto">
          <a:xfrm>
            <a:off x="1638300" y="2382840"/>
            <a:ext cx="2395539"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9" name="bottom sand"/>
          <p:cNvSpPr>
            <a:spLocks/>
          </p:cNvSpPr>
          <p:nvPr/>
        </p:nvSpPr>
        <p:spPr bwMode="auto">
          <a:xfrm>
            <a:off x="1625601" y="5057777"/>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0" name="straight connector"/>
          <p:cNvSpPr>
            <a:spLocks noChangeArrowheads="1"/>
          </p:cNvSpPr>
          <p:nvPr/>
        </p:nvSpPr>
        <p:spPr bwMode="auto">
          <a:xfrm>
            <a:off x="2792414" y="3855246"/>
            <a:ext cx="87313" cy="2259807"/>
          </a:xfrm>
          <a:prstGeom prst="rect">
            <a:avLst/>
          </a:prstGeom>
          <a:solidFill>
            <a:srgbClr val="EDCD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nvGrpSpPr>
          <p:cNvPr id="12" name="button: start timer"/>
          <p:cNvGrpSpPr/>
          <p:nvPr/>
        </p:nvGrpSpPr>
        <p:grpSpPr>
          <a:xfrm>
            <a:off x="1512001" y="185859"/>
            <a:ext cx="2636839" cy="799963"/>
            <a:chOff x="1332706" y="185859"/>
            <a:chExt cx="2636838" cy="799962"/>
          </a:xfrm>
        </p:grpSpPr>
        <p:sp>
          <p:nvSpPr>
            <p:cNvPr id="13" name="Rounded Rectangle 12"/>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5" name="times up"/>
          <p:cNvGrpSpPr/>
          <p:nvPr/>
        </p:nvGrpSpPr>
        <p:grpSpPr>
          <a:xfrm>
            <a:off x="1512001" y="185859"/>
            <a:ext cx="2636839" cy="799963"/>
            <a:chOff x="4321176" y="185859"/>
            <a:chExt cx="2636838" cy="799962"/>
          </a:xfrm>
        </p:grpSpPr>
        <p:sp>
          <p:nvSpPr>
            <p:cNvPr id="16" name="Rounded Rectangle 15"/>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7" name="TextBox 26">
            <a:extLst>
              <a:ext uri="{FF2B5EF4-FFF2-40B4-BE49-F238E27FC236}">
                <a16:creationId xmlns:a16="http://schemas.microsoft.com/office/drawing/2014/main" xmlns="" id="{64F00925-F877-46BA-AA80-B12B939C79F4}"/>
              </a:ext>
            </a:extLst>
          </p:cNvPr>
          <p:cNvSpPr txBox="1"/>
          <p:nvPr/>
        </p:nvSpPr>
        <p:spPr>
          <a:xfrm>
            <a:off x="7934641"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vi-VN" sz="4800" dirty="0">
                <a:solidFill>
                  <a:schemeClr val="bg1"/>
                </a:solidFill>
                <a:latin typeface="Arial" panose="020B0604020202020204" pitchFamily="34" charset="0"/>
                <a:cs typeface="Arial" panose="020B0604020202020204" pitchFamily="34" charset="0"/>
              </a:rPr>
              <a:t>4</a:t>
            </a:r>
            <a:r>
              <a:rPr lang="en-GB" sz="4800" dirty="0">
                <a:solidFill>
                  <a:schemeClr val="bg1"/>
                </a:solidFill>
                <a:latin typeface="Arial" panose="020B0604020202020204" pitchFamily="34" charset="0"/>
                <a:cs typeface="Arial" panose="020B0604020202020204" pitchFamily="34" charset="0"/>
              </a:rPr>
              <a:t> minutes</a:t>
            </a:r>
          </a:p>
        </p:txBody>
      </p:sp>
    </p:spTree>
    <p:custDataLst>
      <p:tags r:id="rId1"/>
    </p:custDataLst>
    <p:extLst>
      <p:ext uri="{BB962C8B-B14F-4D97-AF65-F5344CB8AC3E}">
        <p14:creationId xmlns:p14="http://schemas.microsoft.com/office/powerpoint/2010/main" xmlns="" val="3108189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0"/>
                                        <p:tgtEl>
                                          <p:spTgt spid="8"/>
                                        </p:tgtEl>
                                      </p:cBhvr>
                                    </p:animEffect>
                                    <p:set>
                                      <p:cBhvr>
                                        <p:cTn id="10" dur="1" fill="hold">
                                          <p:stCondLst>
                                            <p:cond delay="29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0"/>
                                        <p:tgtEl>
                                          <p:spTgt spid="9"/>
                                        </p:tgtEl>
                                      </p:cBhvr>
                                    </p:animEffect>
                                  </p:childTnLst>
                                </p:cTn>
                              </p:par>
                            </p:childTnLst>
                          </p:cTn>
                        </p:par>
                        <p:par>
                          <p:cTn id="14" fill="hold">
                            <p:stCondLst>
                              <p:cond delay="30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p:stCondLst>
                              <p:cond delay="30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225BE3-64D1-52D7-3069-A393F3FDFEAC}"/>
              </a:ext>
            </a:extLst>
          </p:cNvPr>
          <p:cNvSpPr txBox="1"/>
          <p:nvPr/>
        </p:nvSpPr>
        <p:spPr>
          <a:xfrm>
            <a:off x="5276007" y="2773478"/>
            <a:ext cx="2308928" cy="1321644"/>
          </a:xfrm>
          <a:prstGeom prst="rect">
            <a:avLst/>
          </a:prstGeom>
          <a:solidFill>
            <a:schemeClr val="accent2"/>
          </a:solidFill>
          <a:effectLst>
            <a:outerShdw blurRad="76200" dir="13500000" sy="23000" kx="1200000" algn="br" rotWithShape="0">
              <a:prstClr val="black">
                <a:alpha val="20000"/>
              </a:prstClr>
            </a:outerShdw>
          </a:effectLst>
        </p:spPr>
        <p:txBody>
          <a:bodyPr wrap="square">
            <a:spAutoFit/>
          </a:bodyPr>
          <a:lstStyle/>
          <a:p>
            <a:pPr algn="ctr">
              <a:lnSpc>
                <a:spcPct val="107000"/>
              </a:lnSpc>
              <a:spcAft>
                <a:spcPts val="1067"/>
              </a:spcAft>
            </a:pPr>
            <a:r>
              <a:rPr lang="vi-VN" sz="3733" kern="100" dirty="0">
                <a:latin typeface="Times New Roman" panose="02020603050405020304" pitchFamily="18" charset="0"/>
                <a:ea typeface="Calibri" panose="020F0502020204030204" pitchFamily="34" charset="0"/>
                <a:cs typeface="Times New Roman" panose="02020603050405020304" pitchFamily="18" charset="0"/>
              </a:rPr>
              <a:t>Bài tập rèn luyện</a:t>
            </a:r>
            <a:endParaRPr lang="en-US" sz="37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2D3DFCC9-D1E2-12B1-C80B-9B65D0A55639}"/>
              </a:ext>
            </a:extLst>
          </p:cNvPr>
          <p:cNvSpPr txBox="1"/>
          <p:nvPr/>
        </p:nvSpPr>
        <p:spPr>
          <a:xfrm>
            <a:off x="1772156" y="633907"/>
            <a:ext cx="7007701" cy="1321644"/>
          </a:xfrm>
          <a:prstGeom prst="rect">
            <a:avLst/>
          </a:prstGeom>
          <a:solidFill>
            <a:srgbClr val="C1ECE4"/>
          </a:solidFill>
          <a:ln>
            <a:solidFill>
              <a:schemeClr val="tx1"/>
            </a:solidFill>
            <a:prstDash val="sysDash"/>
          </a:ln>
          <a:scene3d>
            <a:camera prst="perspectiveRight"/>
            <a:lightRig rig="threePt" dir="t"/>
          </a:scene3d>
        </p:spPr>
        <p:txBody>
          <a:bodyPr wrap="square">
            <a:spAutoFit/>
          </a:bodyPr>
          <a:lstStyle/>
          <a:p>
            <a:pPr algn="ctr">
              <a:lnSpc>
                <a:spcPct val="107000"/>
              </a:lnSpc>
              <a:spcAft>
                <a:spcPts val="1067"/>
              </a:spcAft>
            </a:pPr>
            <a:r>
              <a:rPr lang="vi-VN" sz="3733" kern="100" dirty="0">
                <a:latin typeface="#9Slide03 AllRoundGothic" panose="020B0703020202020104" pitchFamily="34" charset="0"/>
                <a:ea typeface="Calibri" panose="020F0502020204030204" pitchFamily="34" charset="0"/>
                <a:cs typeface="Times New Roman" panose="02020603050405020304" pitchFamily="18" charset="0"/>
              </a:rPr>
              <a:t>Nội dung tiếng Việt được trình bày gồm có 2 phần: </a:t>
            </a:r>
            <a:endParaRPr lang="en-US" sz="2667" kern="100" dirty="0">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6077EAB-219D-42F9-EC06-42DED5081C2C}"/>
              </a:ext>
            </a:extLst>
          </p:cNvPr>
          <p:cNvSpPr txBox="1"/>
          <p:nvPr/>
        </p:nvSpPr>
        <p:spPr>
          <a:xfrm>
            <a:off x="2295443" y="2784591"/>
            <a:ext cx="2225309" cy="1321644"/>
          </a:xfrm>
          <a:prstGeom prst="rect">
            <a:avLst/>
          </a:prstGeom>
          <a:solidFill>
            <a:schemeClr val="accent2"/>
          </a:solidFill>
          <a:effectLst>
            <a:outerShdw blurRad="76200" dir="13500000" sy="23000" kx="1200000" algn="br" rotWithShape="0">
              <a:prstClr val="black">
                <a:alpha val="20000"/>
              </a:prstClr>
            </a:outerShdw>
          </a:effectLst>
        </p:spPr>
        <p:txBody>
          <a:bodyPr wrap="square">
            <a:spAutoFit/>
          </a:bodyPr>
          <a:lstStyle/>
          <a:p>
            <a:pPr algn="ctr">
              <a:lnSpc>
                <a:spcPct val="107000"/>
              </a:lnSpc>
              <a:spcAft>
                <a:spcPts val="1067"/>
              </a:spcAft>
            </a:pPr>
            <a:r>
              <a:rPr lang="vi-VN" sz="3733" kern="100" dirty="0">
                <a:latin typeface="Times New Roman" panose="02020603050405020304" pitchFamily="18" charset="0"/>
                <a:ea typeface="Calibri" panose="020F0502020204030204" pitchFamily="34" charset="0"/>
                <a:cs typeface="Times New Roman" panose="02020603050405020304" pitchFamily="18" charset="0"/>
              </a:rPr>
              <a:t>Kiến thức lý thuyết</a:t>
            </a:r>
          </a:p>
        </p:txBody>
      </p:sp>
    </p:spTree>
    <p:extLst>
      <p:ext uri="{BB962C8B-B14F-4D97-AF65-F5344CB8AC3E}">
        <p14:creationId xmlns:p14="http://schemas.microsoft.com/office/powerpoint/2010/main" xmlns="" val="41778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EAB7460-20A0-49D2-C1B6-C5FA353DE887}"/>
              </a:ext>
            </a:extLst>
          </p:cNvPr>
          <p:cNvSpPr txBox="1"/>
          <p:nvPr/>
        </p:nvSpPr>
        <p:spPr>
          <a:xfrm>
            <a:off x="2778266" y="873171"/>
            <a:ext cx="6139157" cy="1405641"/>
          </a:xfrm>
          <a:prstGeom prst="rect">
            <a:avLst/>
          </a:prstGeom>
          <a:solidFill>
            <a:srgbClr val="C1ECE4"/>
          </a:solidFill>
        </p:spPr>
        <p:txBody>
          <a:bodyPr wrap="square" rtlCol="0">
            <a:spAutoFit/>
          </a:bodyPr>
          <a:lstStyle/>
          <a:p>
            <a:pPr algn="ctr"/>
            <a:r>
              <a:rPr lang="vi-VN" sz="4267" dirty="0">
                <a:latin typeface="#9Slide03 AllRoundGothic" panose="020B0703020202020104" pitchFamily="34" charset="0"/>
              </a:rPr>
              <a:t>Nội dung kiến thức sẽ được học trong HK1</a:t>
            </a:r>
            <a:endParaRPr lang="en-US" sz="4267" dirty="0">
              <a:latin typeface="#9Slide03 AllRoundGothic" panose="020B0703020202020104" pitchFamily="34" charset="0"/>
            </a:endParaRPr>
          </a:p>
        </p:txBody>
      </p:sp>
      <p:sp>
        <p:nvSpPr>
          <p:cNvPr id="7" name="Rectangle 6">
            <a:extLst>
              <a:ext uri="{FF2B5EF4-FFF2-40B4-BE49-F238E27FC236}">
                <a16:creationId xmlns:a16="http://schemas.microsoft.com/office/drawing/2014/main" xmlns="" id="{83FA24CD-65D7-39F5-1D4C-971E10D0576A}"/>
              </a:ext>
            </a:extLst>
          </p:cNvPr>
          <p:cNvSpPr/>
          <p:nvPr/>
        </p:nvSpPr>
        <p:spPr>
          <a:xfrm>
            <a:off x="2897683" y="7604977"/>
            <a:ext cx="381000" cy="381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vi-VN" sz="1467" kern="100">
                <a:solidFill>
                  <a:srgbClr val="FF0000"/>
                </a:solidFill>
                <a:ea typeface="Calibri" panose="020F0502020204030204" pitchFamily="34" charset="0"/>
                <a:cs typeface="Times New Roman" panose="02020603050405020304" pitchFamily="18" charset="0"/>
              </a:rPr>
              <a:t> </a:t>
            </a:r>
            <a:endParaRPr lang="en-US" sz="1467" kern="100">
              <a:ea typeface="Calibri" panose="020F0502020204030204" pitchFamily="34" charset="0"/>
              <a:cs typeface="Times New Roman" panose="02020603050405020304" pitchFamily="18" charset="0"/>
            </a:endParaRPr>
          </a:p>
          <a:p>
            <a:pPr algn="ctr">
              <a:lnSpc>
                <a:spcPct val="107000"/>
              </a:lnSpc>
              <a:spcAft>
                <a:spcPts val="1067"/>
              </a:spcAft>
            </a:pPr>
            <a:r>
              <a:rPr lang="vi-VN" sz="1467" kern="100">
                <a:ea typeface="Calibri" panose="020F0502020204030204" pitchFamily="34" charset="0"/>
                <a:cs typeface="Times New Roman" panose="02020603050405020304" pitchFamily="18" charset="0"/>
              </a:rPr>
              <a:t> </a:t>
            </a:r>
            <a:endParaRPr lang="en-US" sz="1467" kern="10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xmlns="" id="{583F1F2C-0131-0563-2634-381B9E8BE5D5}"/>
              </a:ext>
            </a:extLst>
          </p:cNvPr>
          <p:cNvSpPr>
            <a:spLocks noChangeArrowheads="1"/>
          </p:cNvSpPr>
          <p:nvPr/>
        </p:nvSpPr>
        <p:spPr bwMode="auto">
          <a:xfrm>
            <a:off x="2236481" y="2783663"/>
            <a:ext cx="5996193" cy="69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cs typeface="Times New Roman" panose="02020603050405020304" pitchFamily="18" charset="0"/>
              </a:rPr>
              <a:t>Biện pháp lặp cấu trúc.</a:t>
            </a:r>
            <a:endParaRPr lang="en-US" altLang="en-US" sz="3733" dirty="0">
              <a:latin typeface="#9Slide03 BoosterNextFYThin" panose="02000203000000020004" pitchFamily="2" charset="0"/>
            </a:endParaRPr>
          </a:p>
        </p:txBody>
      </p:sp>
      <p:sp>
        <p:nvSpPr>
          <p:cNvPr id="10" name="Rectangle 7">
            <a:extLst>
              <a:ext uri="{FF2B5EF4-FFF2-40B4-BE49-F238E27FC236}">
                <a16:creationId xmlns:a16="http://schemas.microsoft.com/office/drawing/2014/main" xmlns="" id="{5CB6CB46-1C7F-9787-3344-3BF6710FE7B2}"/>
              </a:ext>
            </a:extLst>
          </p:cNvPr>
          <p:cNvSpPr>
            <a:spLocks noChangeArrowheads="1"/>
          </p:cNvSpPr>
          <p:nvPr/>
        </p:nvSpPr>
        <p:spPr bwMode="auto">
          <a:xfrm>
            <a:off x="2359644" y="4233849"/>
            <a:ext cx="4890819" cy="1272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Biện pháp tu từ đối.</a:t>
            </a:r>
            <a:endParaRPr lang="en-US" altLang="en-US" sz="3733" dirty="0">
              <a:latin typeface="#9Slide03 BoosterNextFYThin" panose="02000203000000020004" pitchFamily="2" charset="0"/>
            </a:endParaRPr>
          </a:p>
        </p:txBody>
      </p:sp>
      <p:sp>
        <p:nvSpPr>
          <p:cNvPr id="11" name="Rectangle 8">
            <a:extLst>
              <a:ext uri="{FF2B5EF4-FFF2-40B4-BE49-F238E27FC236}">
                <a16:creationId xmlns:a16="http://schemas.microsoft.com/office/drawing/2014/main" xmlns="" id="{F49D43E7-99F8-A9D3-F43A-05DA4218E418}"/>
              </a:ext>
            </a:extLst>
          </p:cNvPr>
          <p:cNvSpPr>
            <a:spLocks noChangeArrowheads="1"/>
          </p:cNvSpPr>
          <p:nvPr/>
        </p:nvSpPr>
        <p:spPr bwMode="auto">
          <a:xfrm>
            <a:off x="2359645" y="3410803"/>
            <a:ext cx="7998892" cy="1272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Ngôn ngữ nói và ngôn ngữ viết.</a:t>
            </a:r>
            <a:endParaRPr lang="en-US" altLang="en-US" sz="3733" dirty="0">
              <a:latin typeface="#9Slide03 BoosterNextFYThin" panose="02000203000000020004" pitchFamily="2" charset="0"/>
            </a:endParaRPr>
          </a:p>
        </p:txBody>
      </p:sp>
      <p:sp>
        <p:nvSpPr>
          <p:cNvPr id="12" name="Rectangle 9">
            <a:extLst>
              <a:ext uri="{FF2B5EF4-FFF2-40B4-BE49-F238E27FC236}">
                <a16:creationId xmlns:a16="http://schemas.microsoft.com/office/drawing/2014/main" xmlns="" id="{EBC3DFCB-E0B3-48DC-9F51-1BC4D867A56E}"/>
              </a:ext>
            </a:extLst>
          </p:cNvPr>
          <p:cNvSpPr>
            <a:spLocks noChangeArrowheads="1"/>
          </p:cNvSpPr>
          <p:nvPr/>
        </p:nvSpPr>
        <p:spPr bwMode="auto">
          <a:xfrm>
            <a:off x="2359644" y="5310020"/>
            <a:ext cx="8904469" cy="69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Lỗi về thành phần câu và cách sửa.</a:t>
            </a:r>
            <a:endParaRPr lang="vi-VN" altLang="en-US" sz="3733" dirty="0">
              <a:latin typeface="#9Slide03 BoosterNextFYThin" panose="02000203000000020004" pitchFamily="2" charset="0"/>
            </a:endParaRPr>
          </a:p>
        </p:txBody>
      </p:sp>
    </p:spTree>
    <p:extLst>
      <p:ext uri="{BB962C8B-B14F-4D97-AF65-F5344CB8AC3E}">
        <p14:creationId xmlns:p14="http://schemas.microsoft.com/office/powerpoint/2010/main" xmlns="" val="14333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7103799-F02B-2753-9FDD-1C429687644B}"/>
              </a:ext>
            </a:extLst>
          </p:cNvPr>
          <p:cNvSpPr txBox="1"/>
          <p:nvPr/>
        </p:nvSpPr>
        <p:spPr>
          <a:xfrm>
            <a:off x="3023726" y="517704"/>
            <a:ext cx="7007701" cy="1241237"/>
          </a:xfrm>
          <a:prstGeom prst="rect">
            <a:avLst/>
          </a:prstGeom>
          <a:noFill/>
        </p:spPr>
        <p:txBody>
          <a:bodyPr wrap="square">
            <a:spAutoFit/>
          </a:bodyPr>
          <a:lstStyle/>
          <a:p>
            <a:pPr algn="ctr"/>
            <a:r>
              <a:rPr lang="vi-VN" sz="3733" b="1" dirty="0">
                <a:latin typeface="#9Slide03 AllRoundGothic" panose="020B0703020202020104" pitchFamily="34" charset="0"/>
                <a:ea typeface="Times New Roman" panose="02020603050405020304" pitchFamily="18" charset="0"/>
              </a:rPr>
              <a:t>Các bài tập tiếng Việt được biên soạn theo yêu cầu</a:t>
            </a:r>
            <a:endParaRPr lang="en-US" sz="3733" dirty="0">
              <a:latin typeface="#9Slide03 AllRoundGothic" panose="020B0703020202020104" pitchFamily="34" charset="0"/>
            </a:endParaRPr>
          </a:p>
        </p:txBody>
      </p:sp>
      <p:graphicFrame>
        <p:nvGraphicFramePr>
          <p:cNvPr id="4" name="Diagram 3">
            <a:extLst>
              <a:ext uri="{FF2B5EF4-FFF2-40B4-BE49-F238E27FC236}">
                <a16:creationId xmlns:a16="http://schemas.microsoft.com/office/drawing/2014/main" xmlns="" id="{637F2339-F09D-9BBF-0FAF-2550ACAC9F46}"/>
              </a:ext>
            </a:extLst>
          </p:cNvPr>
          <p:cNvGraphicFramePr/>
          <p:nvPr>
            <p:extLst/>
          </p:nvPr>
        </p:nvGraphicFramePr>
        <p:xfrm>
          <a:off x="2463576" y="17898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897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D80F6E5-9CB3-96B2-FC40-6957313749FB}"/>
              </a:ext>
            </a:extLst>
          </p:cNvPr>
          <p:cNvSpPr txBox="1"/>
          <p:nvPr/>
        </p:nvSpPr>
        <p:spPr>
          <a:xfrm>
            <a:off x="1717309" y="797973"/>
            <a:ext cx="9359787" cy="839140"/>
          </a:xfrm>
          <a:prstGeom prst="rect">
            <a:avLst/>
          </a:prstGeom>
          <a:noFill/>
        </p:spPr>
        <p:txBody>
          <a:bodyPr wrap="square">
            <a:spAutoFit/>
          </a:bodyPr>
          <a:lstStyle/>
          <a:p>
            <a:pPr algn="just">
              <a:lnSpc>
                <a:spcPct val="130000"/>
              </a:lnSpc>
              <a:spcBef>
                <a:spcPts val="267"/>
              </a:spcBef>
              <a:spcAft>
                <a:spcPts val="267"/>
              </a:spcAft>
            </a:pPr>
            <a:r>
              <a:rPr lang="vi-VN" sz="3733" b="1" kern="100" dirty="0">
                <a:latin typeface="#9Slide03 AllRoundGothic" panose="020B0703020202020104" pitchFamily="34" charset="0"/>
                <a:ea typeface="Times New Roman" panose="02020603050405020304" pitchFamily="18" charset="0"/>
                <a:cs typeface="Times New Roman" panose="02020603050405020304" pitchFamily="18" charset="0"/>
              </a:rPr>
              <a:t>Để học tốt phần tiếng Việt, các em cần:</a:t>
            </a:r>
            <a:endParaRPr lang="en-US" sz="2667" kern="100" dirty="0">
              <a:latin typeface="#9Slide03 AllRoundGothic" panose="020B0703020202020104" pitchFamily="34" charset="0"/>
              <a:ea typeface="Calibri" panose="020F0502020204030204" pitchFamily="34"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xmlns="" id="{DBD7293E-D1A9-3EFF-08CB-ABE484813E06}"/>
              </a:ext>
            </a:extLst>
          </p:cNvPr>
          <p:cNvGraphicFramePr/>
          <p:nvPr>
            <p:extLst/>
          </p:nvPr>
        </p:nvGraphicFramePr>
        <p:xfrm>
          <a:off x="1846783" y="110096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0890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819045"/>
            <a:ext cx="8940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42210"/>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825149" y="4014895"/>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
        <p:nvSpPr>
          <p:cNvPr id="2" name="矩形 1">
            <a:extLst>
              <a:ext uri="{FF2B5EF4-FFF2-40B4-BE49-F238E27FC236}">
                <a16:creationId xmlns:a16="http://schemas.microsoft.com/office/drawing/2014/main" xmlns="" id="{CC954E52-FF6B-2974-E0DB-A61F5F933E04}"/>
              </a:ext>
            </a:extLst>
          </p:cNvPr>
          <p:cNvSpPr>
            <a:spLocks noChangeArrowheads="1"/>
          </p:cNvSpPr>
          <p:nvPr/>
        </p:nvSpPr>
        <p:spPr bwMode="auto">
          <a:xfrm>
            <a:off x="3163869" y="3542102"/>
            <a:ext cx="5844848" cy="69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37" tIns="60917" rIns="121837" bIns="6091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1067"/>
              </a:spcAft>
            </a:pPr>
            <a:r>
              <a:rPr lang="en-US" sz="3733" b="1" dirty="0" err="1">
                <a:latin typeface="+mn-lt"/>
                <a:ea typeface="Calibri" panose="020F0502020204030204" pitchFamily="34" charset="0"/>
                <a:cs typeface="Times New Roman" panose="02020603050405020304" pitchFamily="18" charset="0"/>
              </a:rPr>
              <a:t>Phiếu</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học</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tập</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số</a:t>
            </a:r>
            <a:r>
              <a:rPr lang="en-US" sz="3733" b="1" dirty="0">
                <a:latin typeface="+mn-lt"/>
                <a:ea typeface="Calibri" panose="020F0502020204030204" pitchFamily="34" charset="0"/>
                <a:cs typeface="Times New Roman" panose="02020603050405020304" pitchFamily="18" charset="0"/>
              </a:rPr>
              <a:t> 02</a:t>
            </a:r>
          </a:p>
        </p:txBody>
      </p:sp>
      <p:pic>
        <p:nvPicPr>
          <p:cNvPr id="6" name="Hình ảnh 5">
            <a:extLst>
              <a:ext uri="{FF2B5EF4-FFF2-40B4-BE49-F238E27FC236}">
                <a16:creationId xmlns:a16="http://schemas.microsoft.com/office/drawing/2014/main" xmlns="" id="{3364D208-C39F-4C4A-38F4-FAEDD99CFBC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38147" y="3454247"/>
            <a:ext cx="1375943" cy="1042744"/>
          </a:xfrm>
          <a:prstGeom prst="rect">
            <a:avLst/>
          </a:prstGeom>
        </p:spPr>
      </p:pic>
    </p:spTree>
    <p:custDataLst>
      <p:tags r:id="rId1"/>
    </p:custDataLst>
    <p:extLst>
      <p:ext uri="{BB962C8B-B14F-4D97-AF65-F5344CB8AC3E}">
        <p14:creationId xmlns:p14="http://schemas.microsoft.com/office/powerpoint/2010/main" xmlns="" val="349622578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42" presetClass="path" presetSubtype="0" accel="50000" decel="50000" fill="hold" nodeType="withEffect">
                                  <p:stCondLst>
                                    <p:cond delay="250"/>
                                  </p:stCondLst>
                                  <p:childTnLst>
                                    <p:animMotion origin="layout" path="M 4.16667E-6 1.48148E-6 L -0.12934 -0.22593 " pathEditMode="relative" rAng="0" ptsTypes="AA">
                                      <p:cBhvr>
                                        <p:cTn id="10" dur="2000" fill="hold"/>
                                        <p:tgtEl>
                                          <p:spTgt spid="42"/>
                                        </p:tgtEl>
                                        <p:attrNameLst>
                                          <p:attrName>ppt_x</p:attrName>
                                          <p:attrName>ppt_y</p:attrName>
                                        </p:attrNameLst>
                                      </p:cBhvr>
                                      <p:rCtr x="-6476" y="-11296"/>
                                    </p:animMotion>
                                  </p:childTnLst>
                                </p:cTn>
                              </p:par>
                              <p:par>
                                <p:cTn id="11" presetID="42" presetClass="path" presetSubtype="0" accel="50000" decel="50000" fill="hold" nodeType="withEffect">
                                  <p:stCondLst>
                                    <p:cond delay="250"/>
                                  </p:stCondLst>
                                  <p:childTnLst>
                                    <p:animMotion origin="layout" path="M -4.44444E-6 -7.40741E-7 L -0.12986 -0.2216 " pathEditMode="relative" rAng="0" ptsTypes="AA">
                                      <p:cBhvr>
                                        <p:cTn id="12" dur="2000" fill="hold"/>
                                        <p:tgtEl>
                                          <p:spTgt spid="72"/>
                                        </p:tgtEl>
                                        <p:attrNameLst>
                                          <p:attrName>ppt_x</p:attrName>
                                          <p:attrName>ppt_y</p:attrName>
                                        </p:attrNameLst>
                                      </p:cBhvr>
                                      <p:rCtr x="-6493" y="-11080"/>
                                    </p:animMotion>
                                  </p:childTnLst>
                                </p:cTn>
                              </p:par>
                              <p:par>
                                <p:cTn id="13" presetID="6"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000000">
                <a:alpha val="0"/>
              </a:srgbClr>
            </a:solidFill>
          </p:spPr>
        </p:sp>
      </p:grpSp>
      <p:grpSp>
        <p:nvGrpSpPr>
          <p:cNvPr id="4" name="Group 4"/>
          <p:cNvGrpSpPr/>
          <p:nvPr/>
        </p:nvGrpSpPr>
        <p:grpSpPr>
          <a:xfrm>
            <a:off x="2599884" y="406204"/>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470725" y="1557478"/>
            <a:ext cx="3208127" cy="408608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5" name="Picture 1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1024001">
            <a:off x="1701952" y="851622"/>
            <a:ext cx="518483" cy="1411713"/>
          </a:xfrm>
          <a:prstGeom prst="rect">
            <a:avLst/>
          </a:prstGeom>
        </p:spPr>
      </p:pic>
      <p:sp>
        <p:nvSpPr>
          <p:cNvPr id="20" name="TextBox 19"/>
          <p:cNvSpPr txBox="1"/>
          <p:nvPr/>
        </p:nvSpPr>
        <p:spPr>
          <a:xfrm>
            <a:off x="3049191" y="575797"/>
            <a:ext cx="6093618" cy="650875"/>
          </a:xfrm>
          <a:prstGeom prst="rect">
            <a:avLst/>
          </a:prstGeom>
          <a:noFill/>
        </p:spPr>
        <p:txBody>
          <a:bodyPr wrap="square">
            <a:spAutoFit/>
          </a:bodyPr>
          <a:lstStyle/>
          <a:p>
            <a:pPr>
              <a:lnSpc>
                <a:spcPct val="130000"/>
              </a:lnSpc>
              <a:spcAft>
                <a:spcPts val="1000"/>
              </a:spcAft>
              <a:tabLst>
                <a:tab pos="1386840" algn="l"/>
              </a:tabLst>
            </a:pPr>
            <a:r>
              <a:rPr lang="vi-VN" altLang="en-US" sz="2800" b="1" dirty="0">
                <a:solidFill>
                  <a:srgbClr val="FF0000"/>
                </a:solidFill>
                <a:effectLst/>
                <a:latin typeface="Times New Roman" panose="02020603050405020304" pitchFamily="18" charset="0"/>
                <a:ea typeface="MS Mincho" panose="02020609040205080304" pitchFamily="49" charset="-128"/>
              </a:rPr>
              <a:t>GAME AI NHANH HƠN?</a:t>
            </a:r>
          </a:p>
        </p:txBody>
      </p:sp>
      <p:sp>
        <p:nvSpPr>
          <p:cNvPr id="24" name="TextBox 23"/>
          <p:cNvSpPr txBox="1"/>
          <p:nvPr/>
        </p:nvSpPr>
        <p:spPr>
          <a:xfrm>
            <a:off x="3870898" y="1938771"/>
            <a:ext cx="7144726" cy="4265930"/>
          </a:xfrm>
          <a:prstGeom prst="rect">
            <a:avLst/>
          </a:prstGeom>
          <a:noFill/>
        </p:spPr>
        <p:txBody>
          <a:bodyPr wrap="square">
            <a:spAutoFit/>
          </a:bodyPr>
          <a:lstStyle/>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Câu hỏi: </a:t>
            </a:r>
            <a:r>
              <a:rPr lang="en-US" sz="2800" dirty="0">
                <a:effectLst/>
                <a:latin typeface="Times New Roman" panose="02020603050405020304" pitchFamily="18" charset="0"/>
                <a:ea typeface="Calibri" panose="020F0502020204030204" pitchFamily="34" charset="0"/>
              </a:rPr>
              <a:t>Em hãy kể tên </a:t>
            </a:r>
            <a:r>
              <a:rPr lang="vi-VN" altLang="en-US" sz="2800" dirty="0">
                <a:effectLst/>
                <a:latin typeface="Times New Roman" panose="02020603050405020304" pitchFamily="18" charset="0"/>
                <a:ea typeface="Calibri" panose="020F0502020204030204" pitchFamily="34" charset="0"/>
              </a:rPr>
              <a:t>ít nhất 7 </a:t>
            </a:r>
            <a:r>
              <a:rPr lang="en-US" sz="2800" dirty="0">
                <a:effectLst/>
                <a:latin typeface="Times New Roman" panose="02020603050405020304" pitchFamily="18" charset="0"/>
                <a:ea typeface="Calibri" panose="020F0502020204030204" pitchFamily="34" charset="0"/>
              </a:rPr>
              <a:t>văn bản đã được học và thể loại tương ứng với tác phẩm đó trong chương trình học lớp 10</a:t>
            </a:r>
            <a:r>
              <a:rPr lang="vi-VN" altLang="en-US" sz="2800" dirty="0">
                <a:effectLst/>
                <a:latin typeface="Times New Roman" panose="02020603050405020304" pitchFamily="18" charset="0"/>
                <a:ea typeface="Calibri" panose="020F0502020204030204" pitchFamily="34" charset="0"/>
              </a:rPr>
              <a:t>?</a:t>
            </a:r>
          </a:p>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Sản phẩm: Các em truy cập vào menti để gửi đáp án. Link truy cập được gửi vào nhóm lớp.</a:t>
            </a:r>
          </a:p>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Phần thưởng: Cho người trả lời nhanh nhất và chính xác nhất sẽ được 10 điểm.</a:t>
            </a:r>
          </a:p>
        </p:txBody>
      </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xmlns="" id="{072940C9-C82B-FFA8-5294-74A89BD852DA}"/>
              </a:ext>
            </a:extLst>
          </p:cNvPr>
          <p:cNvSpPr/>
          <p:nvPr/>
        </p:nvSpPr>
        <p:spPr>
          <a:xfrm>
            <a:off x="203200" y="301892"/>
            <a:ext cx="25400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p>
        </p:txBody>
      </p:sp>
      <p:grpSp>
        <p:nvGrpSpPr>
          <p:cNvPr id="2" name="组合 4">
            <a:extLst>
              <a:ext uri="{FF2B5EF4-FFF2-40B4-BE49-F238E27FC236}">
                <a16:creationId xmlns:a16="http://schemas.microsoft.com/office/drawing/2014/main" xmlns="" id="{1A8CD812-0E32-8E93-EF71-34B2F0857890}"/>
              </a:ext>
            </a:extLst>
          </p:cNvPr>
          <p:cNvGrpSpPr/>
          <p:nvPr/>
        </p:nvGrpSpPr>
        <p:grpSpPr>
          <a:xfrm>
            <a:off x="3860801" y="346178"/>
            <a:ext cx="8005857" cy="907613"/>
            <a:chOff x="2075406" y="994183"/>
            <a:chExt cx="3983605" cy="1086373"/>
          </a:xfrm>
        </p:grpSpPr>
        <p:grpSp>
          <p:nvGrpSpPr>
            <p:cNvPr id="3" name="组合 5">
              <a:extLst>
                <a:ext uri="{FF2B5EF4-FFF2-40B4-BE49-F238E27FC236}">
                  <a16:creationId xmlns:a16="http://schemas.microsoft.com/office/drawing/2014/main" xmlns="" id="{346E0BDD-69A1-3461-8A27-9A1292736257}"/>
                </a:ext>
              </a:extLst>
            </p:cNvPr>
            <p:cNvGrpSpPr/>
            <p:nvPr/>
          </p:nvGrpSpPr>
          <p:grpSpPr>
            <a:xfrm>
              <a:off x="2075406" y="994183"/>
              <a:ext cx="3406387" cy="1086373"/>
              <a:chOff x="2033781" y="741315"/>
              <a:chExt cx="3406387" cy="1086373"/>
            </a:xfrm>
          </p:grpSpPr>
          <p:sp>
            <p:nvSpPr>
              <p:cNvPr id="44" name="Freeform 116">
                <a:extLst>
                  <a:ext uri="{FF2B5EF4-FFF2-40B4-BE49-F238E27FC236}">
                    <a16:creationId xmlns:a16="http://schemas.microsoft.com/office/drawing/2014/main" xmlns="" id="{7AAAFAF1-81B5-2856-3EFB-74E4F4EDB6D2}"/>
                  </a:ext>
                </a:extLst>
              </p:cNvPr>
              <p:cNvSpPr>
                <a:spLocks noEditPoints="1"/>
              </p:cNvSpPr>
              <p:nvPr/>
            </p:nvSpPr>
            <p:spPr bwMode="auto">
              <a:xfrm>
                <a:off x="5112511" y="741315"/>
                <a:ext cx="327657" cy="467325"/>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accent1"/>
              </a:solidFill>
              <a:ln w="9525">
                <a:noFill/>
                <a:round/>
                <a:headEnd/>
                <a:tailEnd/>
              </a:ln>
            </p:spPr>
            <p:txBody>
              <a:bodyPr/>
              <a:lstStyle/>
              <a:p>
                <a:pPr>
                  <a:defRPr/>
                </a:pPr>
                <a:endParaRPr lang="en-US" sz="2000" kern="0" dirty="0">
                  <a:solidFill>
                    <a:srgbClr val="5F5F5F"/>
                  </a:solidFill>
                  <a:latin typeface="Arial" panose="020B0604020202020204" pitchFamily="34" charset="0"/>
                </a:endParaRPr>
              </a:p>
            </p:txBody>
          </p:sp>
          <p:sp>
            <p:nvSpPr>
              <p:cNvPr id="46" name="Round Same Side Corner Rectangle 154">
                <a:extLst>
                  <a:ext uri="{FF2B5EF4-FFF2-40B4-BE49-F238E27FC236}">
                    <a16:creationId xmlns:a16="http://schemas.microsoft.com/office/drawing/2014/main" xmlns="" id="{FD8B5AA5-B767-9EE9-D30E-391EAE3C18A8}"/>
                  </a:ext>
                </a:extLst>
              </p:cNvPr>
              <p:cNvSpPr/>
              <p:nvPr/>
            </p:nvSpPr>
            <p:spPr>
              <a:xfrm>
                <a:off x="2033781" y="1407001"/>
                <a:ext cx="1809750" cy="420687"/>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2000" b="1" kern="0" dirty="0">
                    <a:solidFill>
                      <a:schemeClr val="bg1"/>
                    </a:solidFill>
                    <a:latin typeface="微软雅黑" pitchFamily="34" charset="-122"/>
                    <a:ea typeface="微软雅黑" pitchFamily="34" charset="-122"/>
                  </a:rPr>
                  <a:t>DÃY NGOÀI</a:t>
                </a:r>
                <a:endParaRPr lang="en-US" sz="2000" b="1" kern="0" dirty="0">
                  <a:solidFill>
                    <a:schemeClr val="bg1"/>
                  </a:solidFill>
                  <a:latin typeface="微软雅黑" pitchFamily="34" charset="-122"/>
                  <a:ea typeface="微软雅黑" pitchFamily="34" charset="-122"/>
                </a:endParaRPr>
              </a:p>
            </p:txBody>
          </p:sp>
        </p:grpSp>
        <p:grpSp>
          <p:nvGrpSpPr>
            <p:cNvPr id="4" name="组合 7">
              <a:extLst>
                <a:ext uri="{FF2B5EF4-FFF2-40B4-BE49-F238E27FC236}">
                  <a16:creationId xmlns:a16="http://schemas.microsoft.com/office/drawing/2014/main" xmlns="" id="{7EB413C0-2892-116D-922F-0429EA32108C}"/>
                </a:ext>
              </a:extLst>
            </p:cNvPr>
            <p:cNvGrpSpPr/>
            <p:nvPr/>
          </p:nvGrpSpPr>
          <p:grpSpPr>
            <a:xfrm>
              <a:off x="2732618" y="1120245"/>
              <a:ext cx="3326393" cy="907042"/>
              <a:chOff x="2690993" y="867377"/>
              <a:chExt cx="3326393" cy="907042"/>
            </a:xfrm>
          </p:grpSpPr>
          <p:sp>
            <p:nvSpPr>
              <p:cNvPr id="40" name="Freeform 105">
                <a:extLst>
                  <a:ext uri="{FF2B5EF4-FFF2-40B4-BE49-F238E27FC236}">
                    <a16:creationId xmlns:a16="http://schemas.microsoft.com/office/drawing/2014/main" xmlns="" id="{B72B2F5D-67D2-4706-DAA1-B652EF13BF9D}"/>
                  </a:ext>
                </a:extLst>
              </p:cNvPr>
              <p:cNvSpPr>
                <a:spLocks noEditPoints="1"/>
              </p:cNvSpPr>
              <p:nvPr/>
            </p:nvSpPr>
            <p:spPr bwMode="auto">
              <a:xfrm>
                <a:off x="2690993" y="867377"/>
                <a:ext cx="327657" cy="513363"/>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accent2"/>
              </a:solidFill>
              <a:ln w="9525">
                <a:noFill/>
                <a:round/>
                <a:headEnd/>
                <a:tailEnd/>
              </a:ln>
            </p:spPr>
            <p:txBody>
              <a:bodyPr/>
              <a:lstStyle/>
              <a:p>
                <a:pPr>
                  <a:defRPr/>
                </a:pPr>
                <a:endParaRPr lang="en-US" sz="2000" kern="0" dirty="0">
                  <a:solidFill>
                    <a:srgbClr val="A4C37B">
                      <a:lumMod val="50000"/>
                    </a:srgbClr>
                  </a:solidFill>
                  <a:latin typeface="Arial" panose="020B0604020202020204" pitchFamily="34" charset="0"/>
                </a:endParaRPr>
              </a:p>
            </p:txBody>
          </p:sp>
          <p:sp>
            <p:nvSpPr>
              <p:cNvPr id="42" name="Round Same Side Corner Rectangle 154">
                <a:extLst>
                  <a:ext uri="{FF2B5EF4-FFF2-40B4-BE49-F238E27FC236}">
                    <a16:creationId xmlns:a16="http://schemas.microsoft.com/office/drawing/2014/main" xmlns="" id="{0E120D61-F854-860F-5207-225C8F5BCA2D}"/>
                  </a:ext>
                </a:extLst>
              </p:cNvPr>
              <p:cNvSpPr/>
              <p:nvPr/>
            </p:nvSpPr>
            <p:spPr>
              <a:xfrm>
                <a:off x="4207636" y="1353733"/>
                <a:ext cx="1809750" cy="420686"/>
              </a:xfrm>
              <a:prstGeom prst="round2SameRect">
                <a:avLst/>
              </a:prstGeom>
              <a:solidFill>
                <a:schemeClr val="accent2"/>
              </a:solidFill>
              <a:ln w="28575" cap="flat" cmpd="sng" algn="ctr">
                <a:noFill/>
                <a:prstDash val="solid"/>
                <a:miter lim="800000"/>
              </a:ln>
              <a:effectLst/>
            </p:spPr>
            <p:txBody>
              <a:bodyPr anchor="ctr"/>
              <a:lstStyle/>
              <a:p>
                <a:pPr algn="ctr">
                  <a:defRPr/>
                </a:pPr>
                <a:r>
                  <a:rPr lang="en-US" altLang="zh-CN" sz="2000" b="1" kern="0" dirty="0">
                    <a:solidFill>
                      <a:schemeClr val="bg1"/>
                    </a:solidFill>
                    <a:latin typeface="微软雅黑" pitchFamily="34" charset="-122"/>
                    <a:ea typeface="微软雅黑" pitchFamily="34" charset="-122"/>
                  </a:rPr>
                  <a:t>DÃY TRONG</a:t>
                </a:r>
              </a:p>
            </p:txBody>
          </p:sp>
        </p:grpSp>
      </p:grpSp>
      <p:sp>
        <p:nvSpPr>
          <p:cNvPr id="54" name="ïšḻïďê-Arrow: Pentagon 97">
            <a:extLst>
              <a:ext uri="{FF2B5EF4-FFF2-40B4-BE49-F238E27FC236}">
                <a16:creationId xmlns:a16="http://schemas.microsoft.com/office/drawing/2014/main" xmlns="" id="{51E2B6D0-3E8C-50B8-0DF9-2D0AF7EF5AF7}"/>
              </a:ext>
            </a:extLst>
          </p:cNvPr>
          <p:cNvSpPr/>
          <p:nvPr/>
        </p:nvSpPr>
        <p:spPr bwMode="auto">
          <a:xfrm>
            <a:off x="203200" y="1397000"/>
            <a:ext cx="2052541" cy="1016000"/>
          </a:xfrm>
          <a:prstGeom prst="homePlate">
            <a:avLst/>
          </a:prstGeom>
          <a:solidFill>
            <a:schemeClr val="accent2"/>
          </a:solidFill>
          <a:ln w="19050">
            <a:noFill/>
            <a:round/>
            <a:headEnd/>
            <a:tailEnd/>
          </a:ln>
        </p:spPr>
        <p:txBody>
          <a:bodyPr vert="horz" wrap="none" lIns="91440" tIns="45720" rIns="91440" bIns="45720" anchor="ctr" anchorCtr="1" compatLnSpc="1">
            <a:prstTxWarp prst="textNoShape">
              <a:avLst/>
            </a:prstTxWarp>
            <a:normAutofit/>
          </a:bodyPr>
          <a:lstStyle/>
          <a:p>
            <a:pPr algn="ctr">
              <a:lnSpc>
                <a:spcPct val="110000"/>
              </a:lnSpc>
            </a:pPr>
            <a:r>
              <a:rPr lang="en-US" altLang="zh-CN" sz="2667" b="1" dirty="0">
                <a:solidFill>
                  <a:schemeClr val="bg1"/>
                </a:solidFill>
                <a:latin typeface="Arial" panose="020B0604020202020204" pitchFamily="34" charset="0"/>
              </a:rPr>
              <a:t>NỘI DUNG </a:t>
            </a:r>
          </a:p>
          <a:p>
            <a:pPr algn="ctr">
              <a:lnSpc>
                <a:spcPct val="110000"/>
              </a:lnSpc>
            </a:pPr>
            <a:r>
              <a:rPr lang="en-US" altLang="zh-CN" sz="2667" b="1" dirty="0">
                <a:solidFill>
                  <a:schemeClr val="bg1"/>
                </a:solidFill>
                <a:latin typeface="Arial" panose="020B0604020202020204" pitchFamily="34" charset="0"/>
              </a:rPr>
              <a:t>TÌM HIỂU</a:t>
            </a:r>
            <a:endParaRPr lang="zh-CN" altLang="en-US" sz="2667" b="1" dirty="0">
              <a:solidFill>
                <a:schemeClr val="bg1"/>
              </a:solidFill>
              <a:latin typeface="Arial" panose="020B0604020202020204" pitchFamily="34" charset="0"/>
            </a:endParaRPr>
          </a:p>
        </p:txBody>
      </p:sp>
      <p:sp>
        <p:nvSpPr>
          <p:cNvPr id="55" name="ïšḻïďê-Arrow: Pentagon 95">
            <a:extLst>
              <a:ext uri="{FF2B5EF4-FFF2-40B4-BE49-F238E27FC236}">
                <a16:creationId xmlns:a16="http://schemas.microsoft.com/office/drawing/2014/main" xmlns="" id="{DF6B409B-3E7E-D8B3-6558-27E71A7EE42A}"/>
              </a:ext>
            </a:extLst>
          </p:cNvPr>
          <p:cNvSpPr/>
          <p:nvPr/>
        </p:nvSpPr>
        <p:spPr bwMode="auto">
          <a:xfrm>
            <a:off x="203200" y="3629345"/>
            <a:ext cx="2052541" cy="928387"/>
          </a:xfrm>
          <a:prstGeom prst="homePlate">
            <a:avLst/>
          </a:prstGeom>
          <a:solidFill>
            <a:schemeClr val="accent3"/>
          </a:solidFill>
          <a:ln w="19050">
            <a:noFill/>
            <a:round/>
            <a:headEnd/>
            <a:tailEnd/>
          </a:ln>
        </p:spPr>
        <p:txBody>
          <a:bodyPr vert="horz" wrap="none" lIns="91440" tIns="45720" rIns="91440" bIns="45720" anchor="ctr" anchorCtr="1" compatLnSpc="1">
            <a:prstTxWarp prst="textNoShape">
              <a:avLst/>
            </a:prstTxWarp>
            <a:normAutofit/>
          </a:bodyPr>
          <a:lstStyle/>
          <a:p>
            <a:pPr algn="ctr"/>
            <a:r>
              <a:rPr lang="en-US" altLang="zh-CN" sz="2667" b="1" dirty="0">
                <a:solidFill>
                  <a:schemeClr val="bg1"/>
                </a:solidFill>
                <a:latin typeface="Arial" panose="020B0604020202020204" pitchFamily="34" charset="0"/>
              </a:rPr>
              <a:t>CÂU HỎI </a:t>
            </a:r>
          </a:p>
          <a:p>
            <a:r>
              <a:rPr lang="en-US" altLang="zh-CN" sz="2667" b="1" dirty="0">
                <a:solidFill>
                  <a:schemeClr val="bg1"/>
                </a:solidFill>
                <a:latin typeface="Arial" panose="020B0604020202020204" pitchFamily="34" charset="0"/>
              </a:rPr>
              <a:t>TÌM HIỂU</a:t>
            </a:r>
            <a:endParaRPr lang="zh-CN" altLang="en-US" sz="2667" b="1" dirty="0">
              <a:solidFill>
                <a:schemeClr val="bg1"/>
              </a:solidFill>
              <a:latin typeface="Arial" panose="020B0604020202020204" pitchFamily="34" charset="0"/>
            </a:endParaRPr>
          </a:p>
        </p:txBody>
      </p:sp>
      <p:sp>
        <p:nvSpPr>
          <p:cNvPr id="57" name="Hộp Văn bản 56">
            <a:extLst>
              <a:ext uri="{FF2B5EF4-FFF2-40B4-BE49-F238E27FC236}">
                <a16:creationId xmlns:a16="http://schemas.microsoft.com/office/drawing/2014/main" xmlns="" id="{A1013253-1270-4C97-40C5-2340BD1D9795}"/>
              </a:ext>
            </a:extLst>
          </p:cNvPr>
          <p:cNvSpPr txBox="1"/>
          <p:nvPr/>
        </p:nvSpPr>
        <p:spPr>
          <a:xfrm>
            <a:off x="2584987" y="1469153"/>
            <a:ext cx="5644611" cy="913199"/>
          </a:xfrm>
          <a:prstGeom prst="rect">
            <a:avLst/>
          </a:prstGeom>
          <a:noFill/>
          <a:ln w="28575">
            <a:solidFill>
              <a:schemeClr val="tx1"/>
            </a:solidFill>
          </a:ln>
        </p:spPr>
        <p:txBody>
          <a:bodyPr wrap="square">
            <a:spAutoFit/>
          </a:bodyPr>
          <a:lstStyle/>
          <a:p>
            <a:pPr algn="ctr"/>
            <a:r>
              <a:rPr lang="en-US" sz="2667" dirty="0" err="1"/>
              <a:t>Mục</a:t>
            </a:r>
            <a:r>
              <a:rPr lang="en-US" sz="2667" dirty="0"/>
              <a:t> III. </a:t>
            </a:r>
            <a:r>
              <a:rPr lang="en-US" sz="2667" dirty="0" err="1"/>
              <a:t>Viết</a:t>
            </a:r>
            <a:endParaRPr lang="en-US" sz="2667" dirty="0"/>
          </a:p>
          <a:p>
            <a:pPr algn="ctr"/>
            <a:r>
              <a:rPr lang="en-US" sz="2667" dirty="0"/>
              <a:t> (Tr 8/SGK)</a:t>
            </a:r>
            <a:endParaRPr lang="en-US" sz="26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8" name="Hộp Văn bản 57">
            <a:extLst>
              <a:ext uri="{FF2B5EF4-FFF2-40B4-BE49-F238E27FC236}">
                <a16:creationId xmlns:a16="http://schemas.microsoft.com/office/drawing/2014/main" xmlns="" id="{F5BA5939-75BA-D943-259E-AE0444E4845E}"/>
              </a:ext>
            </a:extLst>
          </p:cNvPr>
          <p:cNvSpPr txBox="1"/>
          <p:nvPr/>
        </p:nvSpPr>
        <p:spPr>
          <a:xfrm>
            <a:off x="8229600" y="1469152"/>
            <a:ext cx="3576376" cy="913199"/>
          </a:xfrm>
          <a:prstGeom prst="rect">
            <a:avLst/>
          </a:prstGeom>
          <a:noFill/>
          <a:ln w="28575">
            <a:solidFill>
              <a:schemeClr val="tx1"/>
            </a:solidFill>
          </a:ln>
        </p:spPr>
        <p:txBody>
          <a:bodyPr wrap="square">
            <a:spAutoFit/>
          </a:bodyPr>
          <a:lstStyle/>
          <a:p>
            <a:pPr algn="ctr"/>
            <a:r>
              <a:rPr lang="en-US" sz="2667" dirty="0" err="1"/>
              <a:t>Mục</a:t>
            </a:r>
            <a:r>
              <a:rPr lang="en-US" sz="2667" dirty="0"/>
              <a:t> IV. </a:t>
            </a:r>
            <a:r>
              <a:rPr lang="en-US" sz="2667" dirty="0" err="1"/>
              <a:t>Nói</a:t>
            </a:r>
            <a:r>
              <a:rPr lang="en-US" sz="2667" dirty="0"/>
              <a:t> </a:t>
            </a:r>
            <a:r>
              <a:rPr lang="en-US" sz="2667" dirty="0" err="1"/>
              <a:t>và</a:t>
            </a:r>
            <a:r>
              <a:rPr lang="en-US" sz="2667" dirty="0"/>
              <a:t> </a:t>
            </a:r>
            <a:r>
              <a:rPr lang="en-US" sz="2667" dirty="0" err="1"/>
              <a:t>nghe</a:t>
            </a:r>
            <a:r>
              <a:rPr lang="en-US" sz="2667" dirty="0"/>
              <a:t> </a:t>
            </a:r>
            <a:endParaRPr lang="en-US" sz="3200" dirty="0"/>
          </a:p>
          <a:p>
            <a:pPr algn="ctr"/>
            <a:r>
              <a:rPr lang="en-US" sz="2667" dirty="0"/>
              <a:t>(Tr 9/SGK)</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9" name="Hộp Văn bản 58">
            <a:extLst>
              <a:ext uri="{FF2B5EF4-FFF2-40B4-BE49-F238E27FC236}">
                <a16:creationId xmlns:a16="http://schemas.microsoft.com/office/drawing/2014/main" xmlns="" id="{0C7B7DD0-5FB7-668A-2755-0D43618F0F2A}"/>
              </a:ext>
            </a:extLst>
          </p:cNvPr>
          <p:cNvSpPr txBox="1"/>
          <p:nvPr/>
        </p:nvSpPr>
        <p:spPr>
          <a:xfrm>
            <a:off x="2584986" y="2413001"/>
            <a:ext cx="5644612" cy="3786229"/>
          </a:xfrm>
          <a:prstGeom prst="rect">
            <a:avLst/>
          </a:prstGeom>
          <a:noFill/>
          <a:ln w="28575">
            <a:solidFill>
              <a:schemeClr val="tx1"/>
            </a:solidFill>
          </a:ln>
        </p:spPr>
        <p:txBody>
          <a:bodyPr wrap="square">
            <a:spAutoFit/>
          </a:bodyPr>
          <a:lstStyle/>
          <a:p>
            <a:pPr algn="ctr" fontAlgn="t"/>
            <a:r>
              <a:rPr lang="en-US" sz="2667" dirty="0"/>
              <a:t>1. Quy </a:t>
            </a:r>
            <a:r>
              <a:rPr lang="en-US" sz="2667" dirty="0" err="1"/>
              <a:t>trình</a:t>
            </a:r>
            <a:r>
              <a:rPr lang="en-US" sz="2667" dirty="0"/>
              <a:t> </a:t>
            </a:r>
            <a:r>
              <a:rPr lang="en-US" sz="2667" dirty="0" err="1"/>
              <a:t>viết</a:t>
            </a:r>
            <a:r>
              <a:rPr lang="en-US" sz="2667" dirty="0"/>
              <a:t> </a:t>
            </a:r>
            <a:r>
              <a:rPr lang="en-US" sz="2667" dirty="0" err="1"/>
              <a:t>chung</a:t>
            </a:r>
            <a:r>
              <a:rPr lang="en-US" sz="2667" dirty="0"/>
              <a:t> </a:t>
            </a:r>
            <a:r>
              <a:rPr lang="en-US" sz="2667" dirty="0" err="1"/>
              <a:t>gồm</a:t>
            </a:r>
            <a:r>
              <a:rPr lang="en-US" sz="2667" dirty="0"/>
              <a:t> </a:t>
            </a:r>
            <a:r>
              <a:rPr lang="en-US" sz="2667" dirty="0" err="1"/>
              <a:t>có</a:t>
            </a:r>
            <a:r>
              <a:rPr lang="en-US" sz="2667" dirty="0"/>
              <a:t> </a:t>
            </a:r>
            <a:r>
              <a:rPr lang="en-US" sz="2667" dirty="0" err="1"/>
              <a:t>mấy</a:t>
            </a:r>
            <a:r>
              <a:rPr lang="en-US" sz="2667" dirty="0"/>
              <a:t> </a:t>
            </a:r>
            <a:r>
              <a:rPr lang="en-US" sz="2667" dirty="0" err="1"/>
              <a:t>bước</a:t>
            </a:r>
            <a:r>
              <a:rPr lang="en-US" sz="2667" dirty="0"/>
              <a:t>? </a:t>
            </a:r>
            <a:r>
              <a:rPr lang="en-US" sz="2667" dirty="0" err="1"/>
              <a:t>Đó</a:t>
            </a:r>
            <a:r>
              <a:rPr lang="en-US" sz="2667" dirty="0"/>
              <a:t> </a:t>
            </a:r>
            <a:r>
              <a:rPr lang="en-US" sz="2667" dirty="0" err="1"/>
              <a:t>là</a:t>
            </a:r>
            <a:r>
              <a:rPr lang="en-US" sz="2667" dirty="0"/>
              <a:t> </a:t>
            </a:r>
            <a:r>
              <a:rPr lang="en-US" sz="2667" dirty="0" err="1"/>
              <a:t>những</a:t>
            </a:r>
            <a:r>
              <a:rPr lang="en-US" sz="2667" dirty="0"/>
              <a:t> </a:t>
            </a:r>
            <a:r>
              <a:rPr lang="en-US" sz="2667" dirty="0" err="1"/>
              <a:t>bước</a:t>
            </a:r>
            <a:r>
              <a:rPr lang="en-US" sz="2667" dirty="0"/>
              <a:t> </a:t>
            </a:r>
            <a:r>
              <a:rPr lang="en-US" sz="2667" dirty="0" err="1"/>
              <a:t>nào</a:t>
            </a:r>
            <a:r>
              <a:rPr lang="en-US" sz="2667" dirty="0"/>
              <a:t>? </a:t>
            </a:r>
          </a:p>
          <a:p>
            <a:pPr algn="ctr" fontAlgn="t"/>
            <a:r>
              <a:rPr lang="en-US" sz="2667" dirty="0"/>
              <a:t>2. </a:t>
            </a:r>
            <a:r>
              <a:rPr lang="en-US" sz="2667" dirty="0" err="1"/>
              <a:t>Những</a:t>
            </a:r>
            <a:r>
              <a:rPr lang="en-US" sz="2667" dirty="0"/>
              <a:t> </a:t>
            </a:r>
            <a:r>
              <a:rPr lang="en-US" sz="2667" dirty="0" err="1"/>
              <a:t>kĩ</a:t>
            </a:r>
            <a:r>
              <a:rPr lang="en-US" sz="2667" dirty="0"/>
              <a:t> </a:t>
            </a:r>
            <a:r>
              <a:rPr lang="en-US" sz="2667" dirty="0" err="1"/>
              <a:t>năng</a:t>
            </a:r>
            <a:r>
              <a:rPr lang="en-US" sz="2667" dirty="0"/>
              <a:t> </a:t>
            </a:r>
            <a:r>
              <a:rPr lang="en-US" sz="2667" dirty="0" err="1"/>
              <a:t>viết</a:t>
            </a:r>
            <a:r>
              <a:rPr lang="en-US" sz="2667" dirty="0"/>
              <a:t> </a:t>
            </a:r>
            <a:r>
              <a:rPr lang="en-US" sz="2667" dirty="0" err="1"/>
              <a:t>nào</a:t>
            </a:r>
            <a:r>
              <a:rPr lang="en-US" sz="2667" dirty="0"/>
              <a:t> </a:t>
            </a:r>
            <a:r>
              <a:rPr lang="en-US" sz="2667" dirty="0" err="1"/>
              <a:t>được</a:t>
            </a:r>
            <a:r>
              <a:rPr lang="en-US" sz="2667" dirty="0"/>
              <a:t> </a:t>
            </a:r>
            <a:r>
              <a:rPr lang="en-US" sz="2667" dirty="0" err="1"/>
              <a:t>rèn</a:t>
            </a:r>
            <a:r>
              <a:rPr lang="en-US" sz="2667" dirty="0"/>
              <a:t> </a:t>
            </a:r>
            <a:r>
              <a:rPr lang="en-US" sz="2667" dirty="0" err="1"/>
              <a:t>luyện</a:t>
            </a:r>
            <a:r>
              <a:rPr lang="en-US" sz="2667" dirty="0"/>
              <a:t> </a:t>
            </a:r>
            <a:r>
              <a:rPr lang="en-US" sz="2667" dirty="0" err="1"/>
              <a:t>trong</a:t>
            </a:r>
            <a:r>
              <a:rPr lang="en-US" sz="2667" dirty="0"/>
              <a:t> </a:t>
            </a:r>
            <a:r>
              <a:rPr lang="en-US" sz="2667" dirty="0" err="1"/>
              <a:t>các</a:t>
            </a:r>
            <a:r>
              <a:rPr lang="en-US" sz="2667" dirty="0"/>
              <a:t> </a:t>
            </a:r>
            <a:r>
              <a:rPr lang="en-US" sz="2667" dirty="0" err="1"/>
              <a:t>bài</a:t>
            </a:r>
            <a:r>
              <a:rPr lang="en-US" sz="2667" dirty="0"/>
              <a:t> </a:t>
            </a:r>
            <a:r>
              <a:rPr lang="en-US" sz="2667" dirty="0" err="1"/>
              <a:t>học</a:t>
            </a:r>
            <a:r>
              <a:rPr lang="en-US" sz="2667" dirty="0"/>
              <a:t> ở CT </a:t>
            </a:r>
            <a:r>
              <a:rPr lang="en-US" sz="2667" dirty="0" err="1"/>
              <a:t>Ngữ</a:t>
            </a:r>
            <a:r>
              <a:rPr lang="en-US" sz="2667" dirty="0"/>
              <a:t> </a:t>
            </a:r>
            <a:r>
              <a:rPr lang="en-US" sz="2667" dirty="0" err="1"/>
              <a:t>văn</a:t>
            </a:r>
            <a:r>
              <a:rPr lang="en-US" sz="2667" dirty="0"/>
              <a:t> 11?</a:t>
            </a:r>
          </a:p>
          <a:p>
            <a:pPr algn="ctr" fontAlgn="t"/>
            <a:r>
              <a:rPr lang="en-US" sz="2667" dirty="0"/>
              <a:t>3. </a:t>
            </a:r>
            <a:r>
              <a:rPr lang="en-US" sz="2667" dirty="0" err="1"/>
              <a:t>Sách</a:t>
            </a:r>
            <a:r>
              <a:rPr lang="en-US" sz="2667" dirty="0"/>
              <a:t> </a:t>
            </a:r>
            <a:r>
              <a:rPr lang="en-US" sz="2667" dirty="0" err="1"/>
              <a:t>Ngữ</a:t>
            </a:r>
            <a:r>
              <a:rPr lang="en-US" sz="2667" dirty="0"/>
              <a:t> </a:t>
            </a:r>
            <a:r>
              <a:rPr lang="en-US" sz="2667" dirty="0" err="1"/>
              <a:t>văn</a:t>
            </a:r>
            <a:r>
              <a:rPr lang="en-US" sz="2667" dirty="0"/>
              <a:t> 11 </a:t>
            </a:r>
            <a:r>
              <a:rPr lang="en-US" sz="2667" dirty="0" err="1"/>
              <a:t>rèn</a:t>
            </a:r>
            <a:r>
              <a:rPr lang="en-US" sz="2667" dirty="0"/>
              <a:t> </a:t>
            </a:r>
            <a:r>
              <a:rPr lang="en-US" sz="2667" dirty="0" err="1"/>
              <a:t>luyện</a:t>
            </a:r>
            <a:r>
              <a:rPr lang="en-US" sz="2667" dirty="0"/>
              <a:t> </a:t>
            </a:r>
            <a:r>
              <a:rPr lang="en-US" sz="2667" dirty="0" err="1"/>
              <a:t>cho</a:t>
            </a:r>
            <a:r>
              <a:rPr lang="en-US" sz="2667" dirty="0"/>
              <a:t> </a:t>
            </a:r>
            <a:r>
              <a:rPr lang="en-US" sz="2667" dirty="0" err="1"/>
              <a:t>các</a:t>
            </a:r>
            <a:r>
              <a:rPr lang="en-US" sz="2667" dirty="0"/>
              <a:t> </a:t>
            </a:r>
            <a:r>
              <a:rPr lang="en-US" sz="2667" dirty="0" err="1"/>
              <a:t>em</a:t>
            </a:r>
            <a:r>
              <a:rPr lang="en-US" sz="2667" dirty="0"/>
              <a:t> </a:t>
            </a:r>
            <a:r>
              <a:rPr lang="en-US" sz="2667" dirty="0" err="1"/>
              <a:t>cách</a:t>
            </a:r>
            <a:r>
              <a:rPr lang="en-US" sz="2667" dirty="0"/>
              <a:t> </a:t>
            </a:r>
            <a:r>
              <a:rPr lang="en-US" sz="2667" dirty="0" err="1"/>
              <a:t>viết</a:t>
            </a:r>
            <a:r>
              <a:rPr lang="en-US" sz="2667" dirty="0"/>
              <a:t> </a:t>
            </a:r>
            <a:r>
              <a:rPr lang="en-US" sz="2667" dirty="0" err="1"/>
              <a:t>các</a:t>
            </a:r>
            <a:r>
              <a:rPr lang="en-US" sz="2667" dirty="0"/>
              <a:t> </a:t>
            </a:r>
            <a:r>
              <a:rPr lang="en-US" sz="2667" dirty="0" err="1"/>
              <a:t>kiểu</a:t>
            </a:r>
            <a:r>
              <a:rPr lang="en-US" sz="2667" dirty="0"/>
              <a:t> </a:t>
            </a:r>
            <a:r>
              <a:rPr lang="en-US" sz="2667" dirty="0" err="1"/>
              <a:t>văn</a:t>
            </a:r>
            <a:r>
              <a:rPr lang="en-US" sz="2667" dirty="0"/>
              <a:t> </a:t>
            </a:r>
            <a:r>
              <a:rPr lang="en-US" sz="2667" dirty="0" err="1"/>
              <a:t>bản</a:t>
            </a:r>
            <a:r>
              <a:rPr lang="en-US" sz="2667" dirty="0"/>
              <a:t> </a:t>
            </a:r>
            <a:r>
              <a:rPr lang="en-US" sz="2667" dirty="0" err="1"/>
              <a:t>nào</a:t>
            </a:r>
            <a:r>
              <a:rPr lang="en-US" sz="2667" dirty="0"/>
              <a:t>?  </a:t>
            </a:r>
            <a:r>
              <a:rPr lang="en-US" sz="2667" dirty="0" err="1"/>
              <a:t>Nêu</a:t>
            </a:r>
            <a:r>
              <a:rPr lang="en-US" sz="2667" dirty="0"/>
              <a:t> </a:t>
            </a:r>
            <a:r>
              <a:rPr lang="en-US" sz="2667" dirty="0" err="1"/>
              <a:t>yêu</a:t>
            </a:r>
            <a:r>
              <a:rPr lang="en-US" sz="2667" dirty="0"/>
              <a:t> </a:t>
            </a:r>
            <a:r>
              <a:rPr lang="en-US" sz="2667" dirty="0" err="1"/>
              <a:t>cầu</a:t>
            </a:r>
            <a:r>
              <a:rPr lang="en-US" sz="2667" dirty="0"/>
              <a:t> </a:t>
            </a:r>
            <a:r>
              <a:rPr lang="en-US" sz="2667" dirty="0" err="1"/>
              <a:t>cần</a:t>
            </a:r>
            <a:r>
              <a:rPr lang="en-US" sz="2667" dirty="0"/>
              <a:t> </a:t>
            </a:r>
            <a:r>
              <a:rPr lang="en-US" sz="2667" dirty="0" err="1"/>
              <a:t>khi</a:t>
            </a:r>
            <a:r>
              <a:rPr lang="en-US" sz="2667" dirty="0"/>
              <a:t> </a:t>
            </a:r>
            <a:r>
              <a:rPr lang="en-US" sz="2667" dirty="0" err="1"/>
              <a:t>viết</a:t>
            </a:r>
            <a:r>
              <a:rPr lang="en-US" sz="2667" dirty="0"/>
              <a:t> </a:t>
            </a:r>
            <a:r>
              <a:rPr lang="en-US" sz="2667" dirty="0" err="1"/>
              <a:t>các</a:t>
            </a:r>
            <a:r>
              <a:rPr lang="en-US" sz="2667" dirty="0"/>
              <a:t> </a:t>
            </a:r>
            <a:r>
              <a:rPr lang="en-US" sz="2667" dirty="0" err="1"/>
              <a:t>kiểu</a:t>
            </a:r>
            <a:r>
              <a:rPr lang="en-US" sz="2667" dirty="0"/>
              <a:t> </a:t>
            </a:r>
            <a:r>
              <a:rPr lang="en-US" sz="2667" dirty="0" err="1"/>
              <a:t>văn</a:t>
            </a:r>
            <a:r>
              <a:rPr lang="en-US" sz="2667" dirty="0"/>
              <a:t> </a:t>
            </a:r>
            <a:r>
              <a:rPr lang="en-US" sz="2667" dirty="0" err="1"/>
              <a:t>bản</a:t>
            </a:r>
            <a:r>
              <a:rPr lang="en-US" sz="2667" dirty="0"/>
              <a:t> </a:t>
            </a:r>
            <a:r>
              <a:rPr lang="en-US" sz="2667" dirty="0" err="1"/>
              <a:t>đó</a:t>
            </a:r>
            <a:r>
              <a:rPr lang="en-US" sz="2667" dirty="0"/>
              <a:t>.</a:t>
            </a:r>
          </a:p>
        </p:txBody>
      </p:sp>
      <p:sp>
        <p:nvSpPr>
          <p:cNvPr id="60" name="Hộp Văn bản 59">
            <a:extLst>
              <a:ext uri="{FF2B5EF4-FFF2-40B4-BE49-F238E27FC236}">
                <a16:creationId xmlns:a16="http://schemas.microsoft.com/office/drawing/2014/main" xmlns="" id="{00A30F6F-D8F8-99FE-23A6-78F6C6E79A4A}"/>
              </a:ext>
            </a:extLst>
          </p:cNvPr>
          <p:cNvSpPr txBox="1"/>
          <p:nvPr/>
        </p:nvSpPr>
        <p:spPr>
          <a:xfrm>
            <a:off x="8229600" y="2413001"/>
            <a:ext cx="3576376" cy="3786229"/>
          </a:xfrm>
          <a:prstGeom prst="rect">
            <a:avLst/>
          </a:prstGeom>
          <a:noFill/>
          <a:ln w="28575">
            <a:solidFill>
              <a:schemeClr val="tx1"/>
            </a:solidFill>
          </a:ln>
        </p:spPr>
        <p:txBody>
          <a:bodyPr wrap="square">
            <a:spAutoFit/>
          </a:bodyPr>
          <a:lstStyle/>
          <a:p>
            <a:pPr algn="ctr"/>
            <a:r>
              <a:rPr lang="en-US" sz="2667" dirty="0"/>
              <a:t>1. </a:t>
            </a:r>
            <a:r>
              <a:rPr lang="en-US" sz="2667" dirty="0" err="1"/>
              <a:t>Nêu</a:t>
            </a:r>
            <a:r>
              <a:rPr lang="en-US" sz="2667" dirty="0"/>
              <a:t> </a:t>
            </a:r>
            <a:r>
              <a:rPr lang="en-US" sz="2667" dirty="0" err="1"/>
              <a:t>các</a:t>
            </a:r>
            <a:r>
              <a:rPr lang="en-US" sz="2667" dirty="0"/>
              <a:t> </a:t>
            </a:r>
            <a:r>
              <a:rPr lang="en-US" sz="2667" dirty="0" err="1"/>
              <a:t>yêu</a:t>
            </a:r>
            <a:r>
              <a:rPr lang="en-US" sz="2667" dirty="0"/>
              <a:t> </a:t>
            </a:r>
            <a:r>
              <a:rPr lang="en-US" sz="2667" dirty="0" err="1"/>
              <a:t>cầu</a:t>
            </a:r>
            <a:r>
              <a:rPr lang="en-US" sz="2667" dirty="0"/>
              <a:t>  </a:t>
            </a:r>
            <a:r>
              <a:rPr lang="en-US" sz="2667" dirty="0" err="1"/>
              <a:t>cần</a:t>
            </a:r>
            <a:r>
              <a:rPr lang="en-US" sz="2667" dirty="0"/>
              <a:t> </a:t>
            </a:r>
            <a:r>
              <a:rPr lang="en-US" sz="2667" dirty="0" err="1"/>
              <a:t>đạt</a:t>
            </a:r>
            <a:r>
              <a:rPr lang="en-US" sz="2667" dirty="0"/>
              <a:t> ở </a:t>
            </a:r>
            <a:r>
              <a:rPr lang="en-US" sz="2667" dirty="0" err="1"/>
              <a:t>lớp</a:t>
            </a:r>
            <a:r>
              <a:rPr lang="en-US" sz="2667" dirty="0"/>
              <a:t> 10 </a:t>
            </a:r>
            <a:r>
              <a:rPr lang="en-US" sz="2667" dirty="0" err="1"/>
              <a:t>của</a:t>
            </a:r>
            <a:r>
              <a:rPr lang="en-US" sz="2667" dirty="0"/>
              <a:t> </a:t>
            </a:r>
            <a:r>
              <a:rPr lang="en-US" sz="2667" dirty="0" err="1"/>
              <a:t>kĩ</a:t>
            </a:r>
            <a:r>
              <a:rPr lang="en-US" sz="2667" dirty="0"/>
              <a:t> </a:t>
            </a:r>
            <a:r>
              <a:rPr lang="en-US" sz="2667" dirty="0" err="1"/>
              <a:t>năng</a:t>
            </a:r>
            <a:r>
              <a:rPr lang="en-US" sz="2667" dirty="0"/>
              <a:t> </a:t>
            </a:r>
            <a:r>
              <a:rPr lang="en-US" sz="2667" dirty="0" err="1"/>
              <a:t>nói</a:t>
            </a:r>
            <a:r>
              <a:rPr lang="en-US" sz="2667" dirty="0"/>
              <a:t>, </a:t>
            </a:r>
            <a:r>
              <a:rPr lang="en-US" sz="2667" dirty="0" err="1"/>
              <a:t>kĩ</a:t>
            </a:r>
            <a:r>
              <a:rPr lang="en-US" sz="2667" dirty="0"/>
              <a:t> </a:t>
            </a:r>
            <a:r>
              <a:rPr lang="en-US" sz="2667" dirty="0" err="1"/>
              <a:t>năng</a:t>
            </a:r>
            <a:r>
              <a:rPr lang="en-US" sz="2667" dirty="0"/>
              <a:t> </a:t>
            </a:r>
            <a:r>
              <a:rPr lang="en-US" sz="2667" dirty="0" err="1"/>
              <a:t>nghe</a:t>
            </a:r>
            <a:r>
              <a:rPr lang="en-US" sz="2667" dirty="0"/>
              <a:t> </a:t>
            </a:r>
            <a:r>
              <a:rPr lang="en-US" sz="2667" dirty="0" err="1"/>
              <a:t>và</a:t>
            </a:r>
            <a:r>
              <a:rPr lang="en-US" sz="2667" dirty="0"/>
              <a:t> </a:t>
            </a:r>
            <a:r>
              <a:rPr lang="en-US" sz="2667" dirty="0" err="1"/>
              <a:t>kĩ</a:t>
            </a:r>
            <a:r>
              <a:rPr lang="en-US" sz="2667" dirty="0"/>
              <a:t> </a:t>
            </a:r>
            <a:r>
              <a:rPr lang="en-US" sz="2667" dirty="0" err="1"/>
              <a:t>năng</a:t>
            </a:r>
            <a:r>
              <a:rPr lang="en-US" sz="2667" dirty="0"/>
              <a:t> </a:t>
            </a:r>
            <a:r>
              <a:rPr lang="en-US" sz="2667" dirty="0" err="1"/>
              <a:t>nói</a:t>
            </a:r>
            <a:r>
              <a:rPr lang="en-US" sz="2667" dirty="0"/>
              <a:t> </a:t>
            </a:r>
            <a:r>
              <a:rPr lang="en-US" sz="2667" dirty="0" err="1"/>
              <a:t>nghe</a:t>
            </a:r>
            <a:r>
              <a:rPr lang="en-US" sz="2667" dirty="0"/>
              <a:t> </a:t>
            </a:r>
            <a:r>
              <a:rPr lang="en-US" sz="2667" dirty="0" err="1"/>
              <a:t>tương</a:t>
            </a:r>
            <a:r>
              <a:rPr lang="en-US" sz="2667" dirty="0"/>
              <a:t> </a:t>
            </a:r>
            <a:r>
              <a:rPr lang="en-US" sz="2667" dirty="0" err="1"/>
              <a:t>tác</a:t>
            </a:r>
            <a:r>
              <a:rPr lang="en-US" sz="2667" dirty="0"/>
              <a:t>.</a:t>
            </a:r>
            <a:endParaRPr lang="en-US" sz="3200" dirty="0"/>
          </a:p>
          <a:p>
            <a:pPr algn="ctr"/>
            <a:r>
              <a:rPr lang="en-US" sz="2667" dirty="0"/>
              <a:t>2. </a:t>
            </a:r>
            <a:r>
              <a:rPr lang="en-US" sz="2667" dirty="0" err="1"/>
              <a:t>Kể</a:t>
            </a:r>
            <a:r>
              <a:rPr lang="en-US" sz="2667" dirty="0"/>
              <a:t> </a:t>
            </a:r>
            <a:r>
              <a:rPr lang="en-US" sz="2667" dirty="0" err="1"/>
              <a:t>ra</a:t>
            </a:r>
            <a:r>
              <a:rPr lang="en-US" sz="2667" dirty="0"/>
              <a:t> </a:t>
            </a:r>
            <a:r>
              <a:rPr lang="en-US" sz="2667" dirty="0" err="1"/>
              <a:t>một</a:t>
            </a:r>
            <a:r>
              <a:rPr lang="en-US" sz="2667" dirty="0"/>
              <a:t> </a:t>
            </a:r>
            <a:r>
              <a:rPr lang="en-US" sz="2667" dirty="0" err="1"/>
              <a:t>số</a:t>
            </a:r>
            <a:r>
              <a:rPr lang="en-US" sz="2667" dirty="0"/>
              <a:t> </a:t>
            </a:r>
            <a:r>
              <a:rPr lang="en-US" sz="2667" dirty="0" err="1"/>
              <a:t>lỗi</a:t>
            </a:r>
            <a:r>
              <a:rPr lang="en-US" sz="2667" dirty="0"/>
              <a:t> HS hay </a:t>
            </a:r>
            <a:r>
              <a:rPr lang="en-US" sz="2667" dirty="0" err="1"/>
              <a:t>mắc</a:t>
            </a:r>
            <a:r>
              <a:rPr lang="en-US" sz="2667" dirty="0"/>
              <a:t> </a:t>
            </a:r>
            <a:r>
              <a:rPr lang="en-US" sz="2667" dirty="0" err="1"/>
              <a:t>trong</a:t>
            </a:r>
            <a:r>
              <a:rPr lang="en-US" sz="2667" dirty="0"/>
              <a:t> </a:t>
            </a:r>
            <a:r>
              <a:rPr lang="en-US" sz="2667" dirty="0" err="1"/>
              <a:t>quá</a:t>
            </a:r>
            <a:r>
              <a:rPr lang="en-US" sz="2667" dirty="0"/>
              <a:t> </a:t>
            </a:r>
            <a:r>
              <a:rPr lang="en-US" sz="2667" dirty="0" err="1"/>
              <a:t>trình</a:t>
            </a:r>
            <a:r>
              <a:rPr lang="en-US" sz="2667" dirty="0"/>
              <a:t> </a:t>
            </a:r>
            <a:r>
              <a:rPr lang="en-US" sz="2667" dirty="0" err="1"/>
              <a:t>nói</a:t>
            </a:r>
            <a:r>
              <a:rPr lang="en-US" sz="2667" dirty="0"/>
              <a:t> </a:t>
            </a:r>
            <a:r>
              <a:rPr lang="en-US" sz="2667" dirty="0" err="1"/>
              <a:t>và</a:t>
            </a:r>
            <a:r>
              <a:rPr lang="en-US" sz="2667" dirty="0"/>
              <a:t> </a:t>
            </a:r>
            <a:r>
              <a:rPr lang="en-US" sz="2667" dirty="0" err="1"/>
              <a:t>nghe</a:t>
            </a:r>
            <a:r>
              <a:rPr lang="en-US" sz="2667" dirty="0"/>
              <a:t>. </a:t>
            </a:r>
            <a:r>
              <a:rPr lang="en-US" sz="2667" dirty="0" err="1"/>
              <a:t>Chỉ</a:t>
            </a:r>
            <a:r>
              <a:rPr lang="en-US" sz="2667" dirty="0"/>
              <a:t> </a:t>
            </a:r>
            <a:r>
              <a:rPr lang="en-US" sz="2667" dirty="0" err="1"/>
              <a:t>ra</a:t>
            </a:r>
            <a:r>
              <a:rPr lang="en-US" sz="2667" dirty="0"/>
              <a:t> </a:t>
            </a:r>
            <a:r>
              <a:rPr lang="en-US" sz="2667" dirty="0" err="1"/>
              <a:t>cách</a:t>
            </a:r>
            <a:r>
              <a:rPr lang="en-US" sz="2667" dirty="0"/>
              <a:t> </a:t>
            </a:r>
            <a:r>
              <a:rPr lang="en-US" sz="2667" dirty="0" err="1"/>
              <a:t>khắc</a:t>
            </a:r>
            <a:r>
              <a:rPr lang="en-US" sz="2667" dirty="0"/>
              <a:t> </a:t>
            </a:r>
            <a:r>
              <a:rPr lang="en-US" sz="2667" dirty="0" err="1"/>
              <a:t>phục</a:t>
            </a:r>
            <a:r>
              <a:rPr lang="en-US" sz="2667" dirty="0"/>
              <a:t>.</a:t>
            </a:r>
            <a:endParaRPr lang="en-US" sz="3200" dirty="0"/>
          </a:p>
        </p:txBody>
      </p:sp>
      <p:pic>
        <p:nvPicPr>
          <p:cNvPr id="61" name="Đồng hồ đếm ngược 5 phút - 5 Minutes">
            <a:hlinkClick r:id="" action="ppaction://media"/>
            <a:extLst>
              <a:ext uri="{FF2B5EF4-FFF2-40B4-BE49-F238E27FC236}">
                <a16:creationId xmlns:a16="http://schemas.microsoft.com/office/drawing/2014/main" xmlns="" id="{B00F1BDD-0F8A-32B6-7CC2-95176DD75FC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35503" y="354400"/>
            <a:ext cx="1286504" cy="723659"/>
          </a:xfrm>
          <a:prstGeom prst="rect">
            <a:avLst/>
          </a:prstGeom>
        </p:spPr>
      </p:pic>
    </p:spTree>
    <p:extLst>
      <p:ext uri="{BB962C8B-B14F-4D97-AF65-F5344CB8AC3E}">
        <p14:creationId xmlns:p14="http://schemas.microsoft.com/office/powerpoint/2010/main" xmlns="" val="3588535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arn(inVertical)">
                                      <p:cBhvr>
                                        <p:cTn id="14" dur="500"/>
                                        <p:tgtEl>
                                          <p:spTgt spid="54"/>
                                        </p:tgtEl>
                                      </p:cBhvr>
                                    </p:animEffect>
                                  </p:childTnLst>
                                </p:cTn>
                              </p:par>
                              <p:par>
                                <p:cTn id="15" presetID="6" presetClass="entr" presetSubtype="16" fill="hold" grpId="0" nodeType="withEffect">
                                  <p:stCondLst>
                                    <p:cond delay="500"/>
                                  </p:stCondLst>
                                  <p:childTnLst>
                                    <p:set>
                                      <p:cBhvr>
                                        <p:cTn id="16" dur="1" fill="hold">
                                          <p:stCondLst>
                                            <p:cond delay="0"/>
                                          </p:stCondLst>
                                        </p:cTn>
                                        <p:tgtEl>
                                          <p:spTgt spid="57"/>
                                        </p:tgtEl>
                                        <p:attrNameLst>
                                          <p:attrName>style.visibility</p:attrName>
                                        </p:attrNameLst>
                                      </p:cBhvr>
                                      <p:to>
                                        <p:strVal val="visible"/>
                                      </p:to>
                                    </p:set>
                                    <p:animEffect transition="in" filter="circle(in)">
                                      <p:cBhvr>
                                        <p:cTn id="17" dur="2000"/>
                                        <p:tgtEl>
                                          <p:spTgt spid="57"/>
                                        </p:tgtEl>
                                      </p:cBhvr>
                                    </p:animEffect>
                                  </p:childTnLst>
                                </p:cTn>
                              </p:par>
                              <p:par>
                                <p:cTn id="18" presetID="6" presetClass="entr" presetSubtype="16" fill="hold" grpId="0" nodeType="withEffect">
                                  <p:stCondLst>
                                    <p:cond delay="2500"/>
                                  </p:stCondLst>
                                  <p:childTnLst>
                                    <p:set>
                                      <p:cBhvr>
                                        <p:cTn id="19" dur="1" fill="hold">
                                          <p:stCondLst>
                                            <p:cond delay="0"/>
                                          </p:stCondLst>
                                        </p:cTn>
                                        <p:tgtEl>
                                          <p:spTgt spid="58"/>
                                        </p:tgtEl>
                                        <p:attrNameLst>
                                          <p:attrName>style.visibility</p:attrName>
                                        </p:attrNameLst>
                                      </p:cBhvr>
                                      <p:to>
                                        <p:strVal val="visible"/>
                                      </p:to>
                                    </p:set>
                                    <p:animEffect transition="in" filter="circle(in)">
                                      <p:cBhvr>
                                        <p:cTn id="20" dur="2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circle(in)">
                                      <p:cBhvr>
                                        <p:cTn id="25" dur="2000"/>
                                        <p:tgtEl>
                                          <p:spTgt spid="55"/>
                                        </p:tgtEl>
                                      </p:cBhvr>
                                    </p:animEffect>
                                  </p:childTnLst>
                                </p:cTn>
                              </p:par>
                              <p:par>
                                <p:cTn id="26" presetID="6" presetClass="entr" presetSubtype="16" fill="hold" grpId="0" nodeType="withEffect">
                                  <p:stCondLst>
                                    <p:cond delay="1750"/>
                                  </p:stCondLst>
                                  <p:childTnLst>
                                    <p:set>
                                      <p:cBhvr>
                                        <p:cTn id="27" dur="1" fill="hold">
                                          <p:stCondLst>
                                            <p:cond delay="0"/>
                                          </p:stCondLst>
                                        </p:cTn>
                                        <p:tgtEl>
                                          <p:spTgt spid="59"/>
                                        </p:tgtEl>
                                        <p:attrNameLst>
                                          <p:attrName>style.visibility</p:attrName>
                                        </p:attrNameLst>
                                      </p:cBhvr>
                                      <p:to>
                                        <p:strVal val="visible"/>
                                      </p:to>
                                    </p:set>
                                    <p:animEffect transition="in" filter="circle(in)">
                                      <p:cBhvr>
                                        <p:cTn id="28" dur="2000"/>
                                        <p:tgtEl>
                                          <p:spTgt spid="59"/>
                                        </p:tgtEl>
                                      </p:cBhvr>
                                    </p:animEffect>
                                  </p:childTnLst>
                                </p:cTn>
                              </p:par>
                              <p:par>
                                <p:cTn id="29" presetID="6" presetClass="entr" presetSubtype="16" fill="hold" grpId="0" nodeType="withEffect">
                                  <p:stCondLst>
                                    <p:cond delay="2500"/>
                                  </p:stCondLst>
                                  <p:childTnLst>
                                    <p:set>
                                      <p:cBhvr>
                                        <p:cTn id="30" dur="1" fill="hold">
                                          <p:stCondLst>
                                            <p:cond delay="0"/>
                                          </p:stCondLst>
                                        </p:cTn>
                                        <p:tgtEl>
                                          <p:spTgt spid="60"/>
                                        </p:tgtEl>
                                        <p:attrNameLst>
                                          <p:attrName>style.visibility</p:attrName>
                                        </p:attrNameLst>
                                      </p:cBhvr>
                                      <p:to>
                                        <p:strVal val="visible"/>
                                      </p:to>
                                    </p:set>
                                    <p:animEffect transition="in" filter="circle(in)">
                                      <p:cBhvr>
                                        <p:cTn id="31" dur="20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11218"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61"/>
                                        </p:tgtEl>
                                      </p:cBhvr>
                                    </p:cmd>
                                  </p:childTnLst>
                                </p:cTn>
                              </p:par>
                            </p:childTnLst>
                          </p:cTn>
                        </p:par>
                      </p:childTnLst>
                    </p:cTn>
                  </p:par>
                </p:childTnLst>
              </p:cTn>
              <p:nextCondLst>
                <p:cond evt="onClick" delay="0">
                  <p:tgtEl>
                    <p:spTgt spid="61"/>
                  </p:tgtEl>
                </p:cond>
              </p:nextCondLst>
            </p:seq>
            <p:video>
              <p:cMediaNode vol="80000">
                <p:cTn id="46" fill="hold" display="0">
                  <p:stCondLst>
                    <p:cond delay="indefinite"/>
                  </p:stCondLst>
                </p:cTn>
                <p:tgtEl>
                  <p:spTgt spid="61"/>
                </p:tgtEl>
              </p:cMediaNode>
            </p:video>
          </p:childTnLst>
        </p:cTn>
      </p:par>
    </p:tnLst>
    <p:bldLst>
      <p:bldP spid="54" grpId="0" animBg="1"/>
      <p:bldP spid="55"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679648"/>
            <a:ext cx="8432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23903"/>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978401" y="4031350"/>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Tree>
    <p:custDataLst>
      <p:tags r:id="rId1"/>
    </p:custDataLst>
    <p:extLst>
      <p:ext uri="{BB962C8B-B14F-4D97-AF65-F5344CB8AC3E}">
        <p14:creationId xmlns:p14="http://schemas.microsoft.com/office/powerpoint/2010/main" xmlns="" val="17296061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0"/>
                                  </p:stCondLst>
                                  <p:childTnLst>
                                    <p:animEffect transition="out" filter="barn(inVertical)">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52CA7FE5-97CE-3806-335D-489787B82E8E}"/>
              </a:ext>
            </a:extLst>
          </p:cNvPr>
          <p:cNvSpPr txBox="1"/>
          <p:nvPr/>
        </p:nvSpPr>
        <p:spPr>
          <a:xfrm>
            <a:off x="264160" y="289622"/>
            <a:ext cx="8254053"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1" name="右箭头 6">
            <a:extLst>
              <a:ext uri="{FF2B5EF4-FFF2-40B4-BE49-F238E27FC236}">
                <a16:creationId xmlns:a16="http://schemas.microsoft.com/office/drawing/2014/main" xmlns="" id="{ED925362-9DE5-5A04-60C2-8467FD960DCA}"/>
              </a:ext>
            </a:extLst>
          </p:cNvPr>
          <p:cNvSpPr/>
          <p:nvPr/>
        </p:nvSpPr>
        <p:spPr>
          <a:xfrm>
            <a:off x="1563556" y="1398299"/>
            <a:ext cx="9587155" cy="2496215"/>
          </a:xfrm>
          <a:prstGeom prst="rightArrow">
            <a:avLst/>
          </a:prstGeom>
          <a:solidFill>
            <a:schemeClr val="accent1"/>
          </a:solidFill>
          <a:ln>
            <a:noFill/>
          </a:ln>
          <a:effectLst>
            <a:outerShdw blurRad="63500" algn="ctr" rotWithShape="0">
              <a:prstClr val="black">
                <a:alpha val="40000"/>
              </a:prstClr>
            </a:outerShdw>
          </a:effectLst>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914377">
              <a:defRPr/>
            </a:pPr>
            <a:endParaRPr lang="zh-CN" altLang="en-US" dirty="0">
              <a:solidFill>
                <a:prstClr val="black">
                  <a:hueOff val="0"/>
                  <a:satOff val="0"/>
                  <a:lumOff val="0"/>
                  <a:alphaOff val="0"/>
                </a:prstClr>
              </a:solidFill>
              <a:latin typeface="+mn-ea"/>
            </a:endParaRPr>
          </a:p>
        </p:txBody>
      </p:sp>
      <p:cxnSp>
        <p:nvCxnSpPr>
          <p:cNvPr id="12" name="直接连接符 22">
            <a:extLst>
              <a:ext uri="{FF2B5EF4-FFF2-40B4-BE49-F238E27FC236}">
                <a16:creationId xmlns:a16="http://schemas.microsoft.com/office/drawing/2014/main" xmlns="" id="{B8D4BA37-9D81-B684-4018-6BD77DE67325}"/>
              </a:ext>
            </a:extLst>
          </p:cNvPr>
          <p:cNvCxnSpPr/>
          <p:nvPr/>
        </p:nvCxnSpPr>
        <p:spPr>
          <a:xfrm>
            <a:off x="2198915"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23">
            <a:extLst>
              <a:ext uri="{FF2B5EF4-FFF2-40B4-BE49-F238E27FC236}">
                <a16:creationId xmlns:a16="http://schemas.microsoft.com/office/drawing/2014/main" xmlns="" id="{3E60F511-7466-95F3-DBB6-D693A868B803}"/>
              </a:ext>
            </a:extLst>
          </p:cNvPr>
          <p:cNvCxnSpPr/>
          <p:nvPr/>
        </p:nvCxnSpPr>
        <p:spPr>
          <a:xfrm>
            <a:off x="4861381"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24">
            <a:extLst>
              <a:ext uri="{FF2B5EF4-FFF2-40B4-BE49-F238E27FC236}">
                <a16:creationId xmlns:a16="http://schemas.microsoft.com/office/drawing/2014/main" xmlns="" id="{5FDCAC1D-3F8B-D96C-D80B-DD559D5F7E71}"/>
              </a:ext>
            </a:extLst>
          </p:cNvPr>
          <p:cNvCxnSpPr/>
          <p:nvPr/>
        </p:nvCxnSpPr>
        <p:spPr>
          <a:xfrm>
            <a:off x="7522976"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25">
            <a:extLst>
              <a:ext uri="{FF2B5EF4-FFF2-40B4-BE49-F238E27FC236}">
                <a16:creationId xmlns:a16="http://schemas.microsoft.com/office/drawing/2014/main" xmlns="" id="{FC730ACF-9841-79AE-0BEB-80625EC21C03}"/>
              </a:ext>
            </a:extLst>
          </p:cNvPr>
          <p:cNvCxnSpPr/>
          <p:nvPr/>
        </p:nvCxnSpPr>
        <p:spPr>
          <a:xfrm>
            <a:off x="10173761"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6" name="圆角矩形 11">
            <a:extLst>
              <a:ext uri="{FF2B5EF4-FFF2-40B4-BE49-F238E27FC236}">
                <a16:creationId xmlns:a16="http://schemas.microsoft.com/office/drawing/2014/main" xmlns="" id="{948DD4A6-F929-236E-5754-B536609D9D68}"/>
              </a:ext>
            </a:extLst>
          </p:cNvPr>
          <p:cNvSpPr/>
          <p:nvPr/>
        </p:nvSpPr>
        <p:spPr>
          <a:xfrm>
            <a:off x="1185369"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7" name="圆角矩形 12">
            <a:extLst>
              <a:ext uri="{FF2B5EF4-FFF2-40B4-BE49-F238E27FC236}">
                <a16:creationId xmlns:a16="http://schemas.microsoft.com/office/drawing/2014/main" xmlns="" id="{E9D30E40-D86F-04B1-B216-8086736E423B}"/>
              </a:ext>
            </a:extLst>
          </p:cNvPr>
          <p:cNvSpPr/>
          <p:nvPr/>
        </p:nvSpPr>
        <p:spPr>
          <a:xfrm>
            <a:off x="3838247"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8" name="圆角矩形 13">
            <a:extLst>
              <a:ext uri="{FF2B5EF4-FFF2-40B4-BE49-F238E27FC236}">
                <a16:creationId xmlns:a16="http://schemas.microsoft.com/office/drawing/2014/main" xmlns="" id="{DD152EB3-93B6-7F2D-4D54-7AB40D8587A6}"/>
              </a:ext>
            </a:extLst>
          </p:cNvPr>
          <p:cNvSpPr/>
          <p:nvPr/>
        </p:nvSpPr>
        <p:spPr>
          <a:xfrm>
            <a:off x="6491123"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9" name="圆角矩形 14">
            <a:extLst>
              <a:ext uri="{FF2B5EF4-FFF2-40B4-BE49-F238E27FC236}">
                <a16:creationId xmlns:a16="http://schemas.microsoft.com/office/drawing/2014/main" xmlns="" id="{338BA6E9-9995-6851-3A78-FBF604E56C01}"/>
              </a:ext>
            </a:extLst>
          </p:cNvPr>
          <p:cNvSpPr/>
          <p:nvPr/>
        </p:nvSpPr>
        <p:spPr>
          <a:xfrm>
            <a:off x="9144000"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grpSp>
        <p:nvGrpSpPr>
          <p:cNvPr id="20" name="组合 30">
            <a:extLst>
              <a:ext uri="{FF2B5EF4-FFF2-40B4-BE49-F238E27FC236}">
                <a16:creationId xmlns:a16="http://schemas.microsoft.com/office/drawing/2014/main" xmlns="" id="{01F63237-0EE6-8FC2-4B3C-561F1697FE45}"/>
              </a:ext>
            </a:extLst>
          </p:cNvPr>
          <p:cNvGrpSpPr/>
          <p:nvPr/>
        </p:nvGrpSpPr>
        <p:grpSpPr>
          <a:xfrm>
            <a:off x="1381218" y="2462041"/>
            <a:ext cx="248236" cy="302576"/>
            <a:chOff x="3683997" y="856343"/>
            <a:chExt cx="576394" cy="702571"/>
          </a:xfrm>
          <a:solidFill>
            <a:schemeClr val="bg1"/>
          </a:solidFill>
        </p:grpSpPr>
        <p:sp>
          <p:nvSpPr>
            <p:cNvPr id="21" name="Freeform 34">
              <a:extLst>
                <a:ext uri="{FF2B5EF4-FFF2-40B4-BE49-F238E27FC236}">
                  <a16:creationId xmlns:a16="http://schemas.microsoft.com/office/drawing/2014/main" xmlns="" id="{53FA8C58-03DF-7F3C-BDDA-B9F2CF2535EC}"/>
                </a:ext>
              </a:extLst>
            </p:cNvPr>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2" name="Freeform 35">
              <a:extLst>
                <a:ext uri="{FF2B5EF4-FFF2-40B4-BE49-F238E27FC236}">
                  <a16:creationId xmlns:a16="http://schemas.microsoft.com/office/drawing/2014/main" xmlns="" id="{EE8D77F9-6560-6ED2-BCA0-F4F3DA738D90}"/>
                </a:ext>
              </a:extLst>
            </p:cNvPr>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23" name="组合 33">
            <a:extLst>
              <a:ext uri="{FF2B5EF4-FFF2-40B4-BE49-F238E27FC236}">
                <a16:creationId xmlns:a16="http://schemas.microsoft.com/office/drawing/2014/main" xmlns="" id="{8DC0EA75-0727-2179-207B-3C7EB7907CCE}"/>
              </a:ext>
            </a:extLst>
          </p:cNvPr>
          <p:cNvGrpSpPr/>
          <p:nvPr/>
        </p:nvGrpSpPr>
        <p:grpSpPr>
          <a:xfrm>
            <a:off x="3990696" y="2498698"/>
            <a:ext cx="290763" cy="269812"/>
            <a:chOff x="7903081" y="894379"/>
            <a:chExt cx="675141" cy="626498"/>
          </a:xfrm>
          <a:solidFill>
            <a:schemeClr val="bg1"/>
          </a:solidFill>
        </p:grpSpPr>
        <p:sp>
          <p:nvSpPr>
            <p:cNvPr id="24" name="Freeform 36">
              <a:extLst>
                <a:ext uri="{FF2B5EF4-FFF2-40B4-BE49-F238E27FC236}">
                  <a16:creationId xmlns:a16="http://schemas.microsoft.com/office/drawing/2014/main" xmlns="" id="{0958559F-A1A3-D33E-8581-D9A0A71BF5B8}"/>
                </a:ext>
              </a:extLst>
            </p:cNvPr>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5" name="Freeform 37">
              <a:extLst>
                <a:ext uri="{FF2B5EF4-FFF2-40B4-BE49-F238E27FC236}">
                  <a16:creationId xmlns:a16="http://schemas.microsoft.com/office/drawing/2014/main" xmlns="" id="{45784FD9-3F2F-8B1C-F64A-7B26319F41E7}"/>
                </a:ext>
              </a:extLst>
            </p:cNvPr>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6" name="Freeform 38">
              <a:extLst>
                <a:ext uri="{FF2B5EF4-FFF2-40B4-BE49-F238E27FC236}">
                  <a16:creationId xmlns:a16="http://schemas.microsoft.com/office/drawing/2014/main" xmlns="" id="{86EC65BA-5D7B-AF72-D76A-DD122D3EE627}"/>
                </a:ext>
              </a:extLst>
            </p:cNvPr>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27" name="组合 37">
            <a:extLst>
              <a:ext uri="{FF2B5EF4-FFF2-40B4-BE49-F238E27FC236}">
                <a16:creationId xmlns:a16="http://schemas.microsoft.com/office/drawing/2014/main" xmlns="" id="{90D9DC31-5741-965C-1BB0-613459F43711}"/>
              </a:ext>
            </a:extLst>
          </p:cNvPr>
          <p:cNvGrpSpPr/>
          <p:nvPr/>
        </p:nvGrpSpPr>
        <p:grpSpPr>
          <a:xfrm>
            <a:off x="6704511" y="2481488"/>
            <a:ext cx="307931" cy="302576"/>
            <a:chOff x="5037571" y="856343"/>
            <a:chExt cx="715006" cy="702571"/>
          </a:xfrm>
          <a:solidFill>
            <a:schemeClr val="bg1"/>
          </a:solidFill>
        </p:grpSpPr>
        <p:sp>
          <p:nvSpPr>
            <p:cNvPr id="28" name="Freeform 39">
              <a:extLst>
                <a:ext uri="{FF2B5EF4-FFF2-40B4-BE49-F238E27FC236}">
                  <a16:creationId xmlns:a16="http://schemas.microsoft.com/office/drawing/2014/main" xmlns="" id="{62EA2F5C-CE2B-E4E7-7D95-13451E973545}"/>
                </a:ext>
              </a:extLst>
            </p:cNvPr>
            <p:cNvSpPr>
              <a:spLocks/>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9" name="Freeform 40">
              <a:extLst>
                <a:ext uri="{FF2B5EF4-FFF2-40B4-BE49-F238E27FC236}">
                  <a16:creationId xmlns:a16="http://schemas.microsoft.com/office/drawing/2014/main" xmlns="" id="{58AD79DB-7D7F-0C87-D87B-C4DD0C7BF6C7}"/>
                </a:ext>
              </a:extLst>
            </p:cNvPr>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30" name="Freeform 41">
              <a:extLst>
                <a:ext uri="{FF2B5EF4-FFF2-40B4-BE49-F238E27FC236}">
                  <a16:creationId xmlns:a16="http://schemas.microsoft.com/office/drawing/2014/main" xmlns="" id="{68E3E141-1AC2-7C91-1D2A-A26098FD5FB4}"/>
                </a:ext>
              </a:extLst>
            </p:cNvPr>
            <p:cNvSpPr>
              <a:spLocks/>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31" name="组合 41">
            <a:extLst>
              <a:ext uri="{FF2B5EF4-FFF2-40B4-BE49-F238E27FC236}">
                <a16:creationId xmlns:a16="http://schemas.microsoft.com/office/drawing/2014/main" xmlns="" id="{3E0C4740-B89A-4C24-F21F-03B5C4410111}"/>
              </a:ext>
            </a:extLst>
          </p:cNvPr>
          <p:cNvGrpSpPr/>
          <p:nvPr/>
        </p:nvGrpSpPr>
        <p:grpSpPr>
          <a:xfrm>
            <a:off x="9288060" y="2469129"/>
            <a:ext cx="305411" cy="288400"/>
            <a:chOff x="6460269" y="872801"/>
            <a:chExt cx="709154" cy="669655"/>
          </a:xfrm>
          <a:solidFill>
            <a:schemeClr val="bg1"/>
          </a:solidFill>
        </p:grpSpPr>
        <p:sp>
          <p:nvSpPr>
            <p:cNvPr id="32" name="Freeform 42">
              <a:extLst>
                <a:ext uri="{FF2B5EF4-FFF2-40B4-BE49-F238E27FC236}">
                  <a16:creationId xmlns:a16="http://schemas.microsoft.com/office/drawing/2014/main" xmlns="" id="{9EFD2895-F846-9241-168C-FE03BC78A083}"/>
                </a:ext>
              </a:extLst>
            </p:cNvPr>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33" name="Freeform 43">
              <a:extLst>
                <a:ext uri="{FF2B5EF4-FFF2-40B4-BE49-F238E27FC236}">
                  <a16:creationId xmlns:a16="http://schemas.microsoft.com/office/drawing/2014/main" xmlns="" id="{00B4BB52-5E27-00F6-122D-FA0B5AC6B39E}"/>
                </a:ext>
              </a:extLst>
            </p:cNvPr>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sp>
        <p:nvSpPr>
          <p:cNvPr id="34" name="矩形 44">
            <a:extLst>
              <a:ext uri="{FF2B5EF4-FFF2-40B4-BE49-F238E27FC236}">
                <a16:creationId xmlns:a16="http://schemas.microsoft.com/office/drawing/2014/main" xmlns="" id="{5717FBFF-9B8C-FD6E-625A-A5CE7281ECEB}"/>
              </a:ext>
            </a:extLst>
          </p:cNvPr>
          <p:cNvSpPr/>
          <p:nvPr/>
        </p:nvSpPr>
        <p:spPr>
          <a:xfrm>
            <a:off x="1742707" y="2374028"/>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1</a:t>
            </a:r>
          </a:p>
        </p:txBody>
      </p:sp>
      <p:sp>
        <p:nvSpPr>
          <p:cNvPr id="35" name="矩形 45">
            <a:extLst>
              <a:ext uri="{FF2B5EF4-FFF2-40B4-BE49-F238E27FC236}">
                <a16:creationId xmlns:a16="http://schemas.microsoft.com/office/drawing/2014/main" xmlns="" id="{895341FE-7DC7-02AA-0E88-5642633FC36D}"/>
              </a:ext>
            </a:extLst>
          </p:cNvPr>
          <p:cNvSpPr/>
          <p:nvPr/>
        </p:nvSpPr>
        <p:spPr>
          <a:xfrm>
            <a:off x="4373183" y="2430367"/>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2</a:t>
            </a:r>
          </a:p>
        </p:txBody>
      </p:sp>
      <p:sp>
        <p:nvSpPr>
          <p:cNvPr id="36" name="矩形 46">
            <a:extLst>
              <a:ext uri="{FF2B5EF4-FFF2-40B4-BE49-F238E27FC236}">
                <a16:creationId xmlns:a16="http://schemas.microsoft.com/office/drawing/2014/main" xmlns="" id="{082D1D81-627A-8FC6-C960-A7A963B75F53}"/>
              </a:ext>
            </a:extLst>
          </p:cNvPr>
          <p:cNvSpPr/>
          <p:nvPr/>
        </p:nvSpPr>
        <p:spPr>
          <a:xfrm>
            <a:off x="7037320" y="2430367"/>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3</a:t>
            </a:r>
          </a:p>
        </p:txBody>
      </p:sp>
      <p:sp>
        <p:nvSpPr>
          <p:cNvPr id="37" name="矩形 47">
            <a:extLst>
              <a:ext uri="{FF2B5EF4-FFF2-40B4-BE49-F238E27FC236}">
                <a16:creationId xmlns:a16="http://schemas.microsoft.com/office/drawing/2014/main" xmlns="" id="{F1A806CA-F205-A1FF-86E9-271C8323340B}"/>
              </a:ext>
            </a:extLst>
          </p:cNvPr>
          <p:cNvSpPr/>
          <p:nvPr/>
        </p:nvSpPr>
        <p:spPr>
          <a:xfrm>
            <a:off x="9747435" y="2430367"/>
            <a:ext cx="1293367" cy="502766"/>
          </a:xfrm>
          <a:prstGeom prst="rect">
            <a:avLst/>
          </a:prstGeom>
        </p:spPr>
        <p:txBody>
          <a:bodyPr wrap="none">
            <a:spAutoFit/>
          </a:bodyPr>
          <a:lstStyle/>
          <a:p>
            <a:pPr algn="dist" defTabSz="914377">
              <a:defRPr/>
            </a:pPr>
            <a:r>
              <a:rPr lang="en-US" altLang="zh-CN" sz="2667" b="1" dirty="0">
                <a:solidFill>
                  <a:prstClr val="white"/>
                </a:solidFill>
              </a:rPr>
              <a:t>BƯỚC 4</a:t>
            </a:r>
          </a:p>
        </p:txBody>
      </p:sp>
      <p:sp>
        <p:nvSpPr>
          <p:cNvPr id="41" name="文本框 50">
            <a:extLst>
              <a:ext uri="{FF2B5EF4-FFF2-40B4-BE49-F238E27FC236}">
                <a16:creationId xmlns:a16="http://schemas.microsoft.com/office/drawing/2014/main" xmlns="" id="{2C1A22B6-0DF1-1B24-D4B9-0AB42F33BA87}"/>
              </a:ext>
            </a:extLst>
          </p:cNvPr>
          <p:cNvSpPr txBox="1"/>
          <p:nvPr/>
        </p:nvSpPr>
        <p:spPr bwMode="auto">
          <a:xfrm>
            <a:off x="1024023" y="4264518"/>
            <a:ext cx="2349784" cy="502766"/>
          </a:xfrm>
          <a:prstGeom prst="rect">
            <a:avLst/>
          </a:prstGeom>
          <a:noFill/>
        </p:spPr>
        <p:txBody>
          <a:bodyPr wrap="square">
            <a:spAutoFit/>
          </a:bodyPr>
          <a:lstStyle/>
          <a:p>
            <a:pPr algn="ctr" defTabSz="914377">
              <a:defRPr/>
            </a:pPr>
            <a:r>
              <a:rPr lang="en-US" altLang="zh-CN" sz="2667" b="1" spc="100" dirty="0"/>
              <a:t>A. </a:t>
            </a:r>
            <a:r>
              <a:rPr lang="en-US" altLang="zh-CN" sz="2667" b="1" spc="100" dirty="0" err="1"/>
              <a:t>Chuẩn</a:t>
            </a:r>
            <a:r>
              <a:rPr lang="en-US" altLang="zh-CN" sz="2667" b="1" spc="100" dirty="0"/>
              <a:t> </a:t>
            </a:r>
            <a:r>
              <a:rPr lang="en-US" altLang="zh-CN" sz="2667" b="1" spc="100" dirty="0" err="1"/>
              <a:t>bị</a:t>
            </a:r>
            <a:endParaRPr lang="zh-CN" altLang="en-US" sz="2667" b="1" spc="100" dirty="0"/>
          </a:p>
        </p:txBody>
      </p:sp>
      <p:sp>
        <p:nvSpPr>
          <p:cNvPr id="47" name="文本框 53">
            <a:extLst>
              <a:ext uri="{FF2B5EF4-FFF2-40B4-BE49-F238E27FC236}">
                <a16:creationId xmlns:a16="http://schemas.microsoft.com/office/drawing/2014/main" xmlns="" id="{D84FA727-7B39-3115-A77A-9AE51F38CF70}"/>
              </a:ext>
            </a:extLst>
          </p:cNvPr>
          <p:cNvSpPr txBox="1"/>
          <p:nvPr/>
        </p:nvSpPr>
        <p:spPr bwMode="auto">
          <a:xfrm>
            <a:off x="3686489" y="4264516"/>
            <a:ext cx="2349784" cy="913199"/>
          </a:xfrm>
          <a:prstGeom prst="rect">
            <a:avLst/>
          </a:prstGeom>
          <a:noFill/>
        </p:spPr>
        <p:txBody>
          <a:bodyPr wrap="square">
            <a:spAutoFit/>
          </a:bodyPr>
          <a:lstStyle/>
          <a:p>
            <a:pPr algn="ctr">
              <a:defRPr/>
            </a:pPr>
            <a:r>
              <a:rPr lang="en-US" altLang="zh-CN" sz="2667" b="1" spc="100" dirty="0"/>
              <a:t>B. </a:t>
            </a:r>
            <a:r>
              <a:rPr lang="en-US" altLang="zh-CN" sz="2667" b="1" spc="100" dirty="0" err="1"/>
              <a:t>Tìm</a:t>
            </a:r>
            <a:r>
              <a:rPr lang="en-US" altLang="zh-CN" sz="2667" b="1" spc="100" dirty="0"/>
              <a:t> ý </a:t>
            </a:r>
            <a:r>
              <a:rPr lang="en-US" altLang="zh-CN" sz="2667" b="1" spc="100" dirty="0" err="1"/>
              <a:t>và</a:t>
            </a:r>
            <a:r>
              <a:rPr lang="en-US" altLang="zh-CN" sz="2667" b="1" spc="100" dirty="0"/>
              <a:t> </a:t>
            </a:r>
            <a:r>
              <a:rPr lang="en-US" altLang="zh-CN" sz="2667" b="1" spc="100" dirty="0" err="1"/>
              <a:t>lập</a:t>
            </a:r>
            <a:r>
              <a:rPr lang="en-US" altLang="zh-CN" sz="2667" b="1" spc="100" dirty="0"/>
              <a:t> </a:t>
            </a:r>
            <a:r>
              <a:rPr lang="en-US" altLang="zh-CN" sz="2667" b="1" spc="100" dirty="0" err="1"/>
              <a:t>dàn</a:t>
            </a:r>
            <a:r>
              <a:rPr lang="en-US" altLang="zh-CN" sz="2667" b="1" spc="100" dirty="0"/>
              <a:t> ý</a:t>
            </a:r>
            <a:endParaRPr lang="zh-CN" altLang="en-US" sz="2667" b="1" spc="100" dirty="0"/>
          </a:p>
        </p:txBody>
      </p:sp>
      <p:sp>
        <p:nvSpPr>
          <p:cNvPr id="51" name="文本框 56">
            <a:extLst>
              <a:ext uri="{FF2B5EF4-FFF2-40B4-BE49-F238E27FC236}">
                <a16:creationId xmlns:a16="http://schemas.microsoft.com/office/drawing/2014/main" xmlns="" id="{102764B3-59E9-66DC-3117-BA98E109FF5E}"/>
              </a:ext>
            </a:extLst>
          </p:cNvPr>
          <p:cNvSpPr txBox="1"/>
          <p:nvPr/>
        </p:nvSpPr>
        <p:spPr bwMode="auto">
          <a:xfrm>
            <a:off x="6295445" y="4271425"/>
            <a:ext cx="2349784" cy="502766"/>
          </a:xfrm>
          <a:prstGeom prst="rect">
            <a:avLst/>
          </a:prstGeom>
          <a:noFill/>
        </p:spPr>
        <p:txBody>
          <a:bodyPr wrap="square">
            <a:spAutoFit/>
          </a:bodyPr>
          <a:lstStyle/>
          <a:p>
            <a:pPr algn="ctr">
              <a:defRPr/>
            </a:pPr>
            <a:r>
              <a:rPr lang="en-US" altLang="zh-CN" sz="2667" b="1" spc="100" dirty="0"/>
              <a:t>C. </a:t>
            </a:r>
            <a:r>
              <a:rPr lang="en-US" altLang="zh-CN" sz="2667" b="1" spc="100" dirty="0" err="1"/>
              <a:t>Viết</a:t>
            </a:r>
            <a:r>
              <a:rPr lang="en-US" altLang="zh-CN" sz="2667" b="1" spc="100" dirty="0"/>
              <a:t> </a:t>
            </a:r>
            <a:endParaRPr lang="zh-CN" altLang="en-US" sz="2667" b="1" spc="100" dirty="0"/>
          </a:p>
        </p:txBody>
      </p:sp>
      <p:sp>
        <p:nvSpPr>
          <p:cNvPr id="56" name="文本框 59">
            <a:extLst>
              <a:ext uri="{FF2B5EF4-FFF2-40B4-BE49-F238E27FC236}">
                <a16:creationId xmlns:a16="http://schemas.microsoft.com/office/drawing/2014/main" xmlns="" id="{195402B5-7EFB-8D1A-C163-87CABB03D280}"/>
              </a:ext>
            </a:extLst>
          </p:cNvPr>
          <p:cNvSpPr txBox="1"/>
          <p:nvPr/>
        </p:nvSpPr>
        <p:spPr bwMode="auto">
          <a:xfrm>
            <a:off x="8998869" y="4264516"/>
            <a:ext cx="2583527" cy="1323632"/>
          </a:xfrm>
          <a:prstGeom prst="rect">
            <a:avLst/>
          </a:prstGeom>
          <a:noFill/>
        </p:spPr>
        <p:txBody>
          <a:bodyPr wrap="square">
            <a:spAutoFit/>
          </a:bodyPr>
          <a:lstStyle/>
          <a:p>
            <a:pPr algn="ctr">
              <a:defRPr/>
            </a:pPr>
            <a:r>
              <a:rPr lang="en-US" altLang="zh-CN" sz="2667" b="1" spc="100" dirty="0"/>
              <a:t>D. </a:t>
            </a:r>
            <a:r>
              <a:rPr lang="en-US" altLang="zh-CN" sz="2667" b="1" spc="100" dirty="0" err="1"/>
              <a:t>Kiểm</a:t>
            </a:r>
            <a:r>
              <a:rPr lang="en-US" altLang="zh-CN" sz="2667" b="1" spc="100" dirty="0"/>
              <a:t> </a:t>
            </a:r>
            <a:r>
              <a:rPr lang="en-US" altLang="zh-CN" sz="2667" b="1" spc="100" dirty="0" err="1"/>
              <a:t>tra</a:t>
            </a:r>
            <a:r>
              <a:rPr lang="en-US" altLang="zh-CN" sz="2667" b="1" spc="100" dirty="0"/>
              <a:t> </a:t>
            </a:r>
            <a:r>
              <a:rPr lang="en-US" altLang="zh-CN" sz="2667" b="1" spc="100" dirty="0" err="1"/>
              <a:t>và</a:t>
            </a:r>
            <a:r>
              <a:rPr lang="en-US" altLang="zh-CN" sz="2667" b="1" spc="100" dirty="0"/>
              <a:t> </a:t>
            </a:r>
            <a:r>
              <a:rPr lang="en-US" altLang="zh-CN" sz="2667" b="1" spc="100" dirty="0" err="1"/>
              <a:t>chỉnh</a:t>
            </a:r>
            <a:r>
              <a:rPr lang="en-US" altLang="zh-CN" sz="2667" b="1" spc="100" dirty="0"/>
              <a:t> </a:t>
            </a:r>
            <a:r>
              <a:rPr lang="en-US" altLang="zh-CN" sz="2667" b="1" spc="100" dirty="0" err="1"/>
              <a:t>sửa</a:t>
            </a:r>
            <a:r>
              <a:rPr lang="en-US" altLang="zh-CN" sz="2667" b="1" spc="100" dirty="0"/>
              <a:t> (</a:t>
            </a:r>
            <a:r>
              <a:rPr lang="en-US" altLang="zh-CN" sz="2667" b="1" spc="100" dirty="0" err="1"/>
              <a:t>kể</a:t>
            </a:r>
            <a:r>
              <a:rPr lang="en-US" altLang="zh-CN" sz="2667" b="1" spc="100" dirty="0"/>
              <a:t> </a:t>
            </a:r>
            <a:r>
              <a:rPr lang="en-US" altLang="zh-CN" sz="2667" b="1" spc="100" dirty="0" err="1"/>
              <a:t>cả</a:t>
            </a:r>
            <a:r>
              <a:rPr lang="en-US" altLang="zh-CN" sz="2667" b="1" spc="100" dirty="0"/>
              <a:t> </a:t>
            </a:r>
            <a:r>
              <a:rPr lang="en-US" altLang="zh-CN" sz="2667" b="1" spc="100" dirty="0" err="1"/>
              <a:t>dàn</a:t>
            </a:r>
            <a:r>
              <a:rPr lang="en-US" altLang="zh-CN" sz="2667" b="1" spc="100" dirty="0"/>
              <a:t> ý)</a:t>
            </a:r>
            <a:endParaRPr lang="zh-CN" altLang="en-US" sz="2667" b="1" spc="100" dirty="0"/>
          </a:p>
        </p:txBody>
      </p:sp>
      <p:sp>
        <p:nvSpPr>
          <p:cNvPr id="101" name="Round Same Side Corner Rectangle 154">
            <a:extLst>
              <a:ext uri="{FF2B5EF4-FFF2-40B4-BE49-F238E27FC236}">
                <a16:creationId xmlns:a16="http://schemas.microsoft.com/office/drawing/2014/main" xmlns="" id="{D4476D6F-076A-A968-BAE7-E14AD40C83D4}"/>
              </a:ext>
            </a:extLst>
          </p:cNvPr>
          <p:cNvSpPr/>
          <p:nvPr/>
        </p:nvSpPr>
        <p:spPr>
          <a:xfrm>
            <a:off x="3274034" y="1295400"/>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a:solidFill>
                  <a:schemeClr val="bg1"/>
                </a:solidFill>
                <a:ea typeface="微软雅黑" pitchFamily="34" charset="-122"/>
              </a:rPr>
              <a:t>Quy </a:t>
            </a:r>
            <a:r>
              <a:rPr lang="en-US" altLang="zh-CN" sz="3200" b="1" kern="0" dirty="0" err="1">
                <a:solidFill>
                  <a:schemeClr val="bg1"/>
                </a:solidFill>
                <a:ea typeface="微软雅黑" pitchFamily="34" charset="-122"/>
              </a:rPr>
              <a:t>trình</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chung</a:t>
            </a:r>
            <a:endParaRPr lang="en-US" sz="3200" b="1" kern="0" dirty="0">
              <a:solidFill>
                <a:schemeClr val="bg1"/>
              </a:solidFill>
              <a:ea typeface="微软雅黑" pitchFamily="34" charset="-122"/>
            </a:endParaRPr>
          </a:p>
        </p:txBody>
      </p:sp>
    </p:spTree>
    <p:extLst>
      <p:ext uri="{BB962C8B-B14F-4D97-AF65-F5344CB8AC3E}">
        <p14:creationId xmlns:p14="http://schemas.microsoft.com/office/powerpoint/2010/main" xmlns="" val="42880450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in)">
                                      <p:cBhvr>
                                        <p:cTn id="7" dur="2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450" decel="100000" fill="hold"/>
                                        <p:tgtEl>
                                          <p:spTgt spid="1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2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450" decel="100000" fill="hold"/>
                                        <p:tgtEl>
                                          <p:spTgt spid="17"/>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4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450" decel="100000" fill="hold"/>
                                        <p:tgtEl>
                                          <p:spTgt spid="18"/>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6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450" decel="100000" fill="hold"/>
                                        <p:tgtEl>
                                          <p:spTgt spid="19"/>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37" fill="hold">
                            <p:stCondLst>
                              <p:cond delay="1100"/>
                            </p:stCondLst>
                            <p:childTnLst>
                              <p:par>
                                <p:cTn id="38" presetID="53" presetClass="entr" presetSubtype="16"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grpId="0" nodeType="with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par>
                                <p:cTn id="48" presetID="22" presetClass="entr" presetSubtype="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500"/>
                                        <p:tgtEl>
                                          <p:spTgt spid="12"/>
                                        </p:tgtEl>
                                      </p:cBhvr>
                                    </p:animEffect>
                                  </p:childTnLst>
                                </p:cTn>
                              </p:par>
                              <p:par>
                                <p:cTn id="51" presetID="16" presetClass="entr" presetSubtype="21" fill="hold" grpId="0"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1850"/>
                            </p:stCondLst>
                            <p:childTnLst>
                              <p:par>
                                <p:cTn id="55" presetID="53" presetClass="entr" presetSubtype="16"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grpId="0" nodeType="withEffect">
                                  <p:stCondLst>
                                    <p:cond delay="0"/>
                                  </p:stCondLst>
                                  <p:iterate type="lt">
                                    <p:tmPct val="10000"/>
                                  </p:iterate>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22" presetClass="entr" presetSubtype="1"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22" presetClass="entr" presetSubtype="4" fill="hold" grpId="0" nodeType="withEffect">
                                  <p:stCondLst>
                                    <p:cond delay="250"/>
                                  </p:stCondLst>
                                  <p:childTnLst>
                                    <p:set>
                                      <p:cBhvr>
                                        <p:cTn id="69" dur="1" fill="hold">
                                          <p:stCondLst>
                                            <p:cond delay="0"/>
                                          </p:stCondLst>
                                        </p:cTn>
                                        <p:tgtEl>
                                          <p:spTgt spid="47"/>
                                        </p:tgtEl>
                                        <p:attrNameLst>
                                          <p:attrName>style.visibility</p:attrName>
                                        </p:attrNameLst>
                                      </p:cBhvr>
                                      <p:to>
                                        <p:strVal val="visible"/>
                                      </p:to>
                                    </p:set>
                                    <p:animEffect transition="in" filter="wipe(down)">
                                      <p:cBhvr>
                                        <p:cTn id="70" dur="500"/>
                                        <p:tgtEl>
                                          <p:spTgt spid="47"/>
                                        </p:tgtEl>
                                      </p:cBhvr>
                                    </p:animEffect>
                                  </p:childTnLst>
                                </p:cTn>
                              </p:par>
                            </p:childTnLst>
                          </p:cTn>
                        </p:par>
                        <p:par>
                          <p:cTn id="71" fill="hold">
                            <p:stCondLst>
                              <p:cond delay="2600"/>
                            </p:stCondLst>
                            <p:childTnLst>
                              <p:par>
                                <p:cTn id="72" presetID="53" presetClass="entr" presetSubtype="16" fill="hold"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par>
                                <p:cTn id="77" presetID="53" presetClass="entr" presetSubtype="16" fill="hold" grpId="0" nodeType="withEffect">
                                  <p:stCondLst>
                                    <p:cond delay="0"/>
                                  </p:stCondLst>
                                  <p:iterate type="lt">
                                    <p:tmPct val="10000"/>
                                  </p:iterate>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22" presetClass="entr" presetSubtype="1"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up)">
                                      <p:cBhvr>
                                        <p:cTn id="84" dur="500"/>
                                        <p:tgtEl>
                                          <p:spTgt spid="14"/>
                                        </p:tgtEl>
                                      </p:cBhvr>
                                    </p:animEffect>
                                  </p:childTnLst>
                                </p:cTn>
                              </p:par>
                              <p:par>
                                <p:cTn id="85" presetID="22" presetClass="entr" presetSubtype="4" fill="hold" grpId="0" nodeType="withEffect">
                                  <p:stCondLst>
                                    <p:cond delay="250"/>
                                  </p:stCondLst>
                                  <p:childTnLst>
                                    <p:set>
                                      <p:cBhvr>
                                        <p:cTn id="86" dur="1" fill="hold">
                                          <p:stCondLst>
                                            <p:cond delay="0"/>
                                          </p:stCondLst>
                                        </p:cTn>
                                        <p:tgtEl>
                                          <p:spTgt spid="51"/>
                                        </p:tgtEl>
                                        <p:attrNameLst>
                                          <p:attrName>style.visibility</p:attrName>
                                        </p:attrNameLst>
                                      </p:cBhvr>
                                      <p:to>
                                        <p:strVal val="visible"/>
                                      </p:to>
                                    </p:set>
                                    <p:animEffect transition="in" filter="wipe(down)">
                                      <p:cBhvr>
                                        <p:cTn id="87" dur="500"/>
                                        <p:tgtEl>
                                          <p:spTgt spid="51"/>
                                        </p:tgtEl>
                                      </p:cBhvr>
                                    </p:animEffect>
                                  </p:childTnLst>
                                </p:cTn>
                              </p:par>
                            </p:childTnLst>
                          </p:cTn>
                        </p:par>
                        <p:par>
                          <p:cTn id="88" fill="hold">
                            <p:stCondLst>
                              <p:cond delay="3350"/>
                            </p:stCondLst>
                            <p:childTnLst>
                              <p:par>
                                <p:cTn id="89" presetID="53" presetClass="entr" presetSubtype="16" fill="hold"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500" fill="hold"/>
                                        <p:tgtEl>
                                          <p:spTgt spid="31"/>
                                        </p:tgtEl>
                                        <p:attrNameLst>
                                          <p:attrName>ppt_w</p:attrName>
                                        </p:attrNameLst>
                                      </p:cBhvr>
                                      <p:tavLst>
                                        <p:tav tm="0">
                                          <p:val>
                                            <p:fltVal val="0"/>
                                          </p:val>
                                        </p:tav>
                                        <p:tav tm="100000">
                                          <p:val>
                                            <p:strVal val="#ppt_w"/>
                                          </p:val>
                                        </p:tav>
                                      </p:tavLst>
                                    </p:anim>
                                    <p:anim calcmode="lin" valueType="num">
                                      <p:cBhvr>
                                        <p:cTn id="92" dur="500" fill="hold"/>
                                        <p:tgtEl>
                                          <p:spTgt spid="31"/>
                                        </p:tgtEl>
                                        <p:attrNameLst>
                                          <p:attrName>ppt_h</p:attrName>
                                        </p:attrNameLst>
                                      </p:cBhvr>
                                      <p:tavLst>
                                        <p:tav tm="0">
                                          <p:val>
                                            <p:fltVal val="0"/>
                                          </p:val>
                                        </p:tav>
                                        <p:tav tm="100000">
                                          <p:val>
                                            <p:strVal val="#ppt_h"/>
                                          </p:val>
                                        </p:tav>
                                      </p:tavLst>
                                    </p:anim>
                                    <p:animEffect transition="in" filter="fade">
                                      <p:cBhvr>
                                        <p:cTn id="93" dur="500"/>
                                        <p:tgtEl>
                                          <p:spTgt spid="31"/>
                                        </p:tgtEl>
                                      </p:cBhvr>
                                    </p:animEffect>
                                  </p:childTnLst>
                                </p:cTn>
                              </p:par>
                              <p:par>
                                <p:cTn id="94" presetID="53" presetClass="entr" presetSubtype="16" fill="hold" grpId="0" nodeType="withEffect">
                                  <p:stCondLst>
                                    <p:cond delay="0"/>
                                  </p:stCondLst>
                                  <p:iterate type="lt">
                                    <p:tmPct val="10000"/>
                                  </p:iterate>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par>
                                <p:cTn id="99" presetID="22" presetClass="entr" presetSubtype="1"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wipe(up)">
                                      <p:cBhvr>
                                        <p:cTn id="101" dur="500"/>
                                        <p:tgtEl>
                                          <p:spTgt spid="15"/>
                                        </p:tgtEl>
                                      </p:cBhvr>
                                    </p:animEffect>
                                  </p:childTnLst>
                                </p:cTn>
                              </p:par>
                              <p:par>
                                <p:cTn id="102" presetID="6" presetClass="entr" presetSubtype="16" fill="hold" grpId="0" nodeType="withEffect">
                                  <p:stCondLst>
                                    <p:cond delay="250"/>
                                  </p:stCondLst>
                                  <p:childTnLst>
                                    <p:set>
                                      <p:cBhvr>
                                        <p:cTn id="103" dur="1" fill="hold">
                                          <p:stCondLst>
                                            <p:cond delay="0"/>
                                          </p:stCondLst>
                                        </p:cTn>
                                        <p:tgtEl>
                                          <p:spTgt spid="56"/>
                                        </p:tgtEl>
                                        <p:attrNameLst>
                                          <p:attrName>style.visibility</p:attrName>
                                        </p:attrNameLst>
                                      </p:cBhvr>
                                      <p:to>
                                        <p:strVal val="visible"/>
                                      </p:to>
                                    </p:set>
                                    <p:animEffect transition="in" filter="circle(in)">
                                      <p:cBhvr>
                                        <p:cTn id="10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9" grpId="0" animBg="1"/>
      <p:bldP spid="34" grpId="0"/>
      <p:bldP spid="35" grpId="0"/>
      <p:bldP spid="36" grpId="0"/>
      <p:bldP spid="37" grpId="0"/>
      <p:bldP spid="41" grpId="0"/>
      <p:bldP spid="47" grpId="0"/>
      <p:bldP spid="51" grpId="0"/>
      <p:bldP spid="56" grpId="0"/>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52CA7FE5-97CE-3806-335D-489787B82E8E}"/>
              </a:ext>
            </a:extLst>
          </p:cNvPr>
          <p:cNvSpPr txBox="1"/>
          <p:nvPr/>
        </p:nvSpPr>
        <p:spPr>
          <a:xfrm>
            <a:off x="264160" y="289621"/>
            <a:ext cx="6847840"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01" name="Round Same Side Corner Rectangle 154">
            <a:extLst>
              <a:ext uri="{FF2B5EF4-FFF2-40B4-BE49-F238E27FC236}">
                <a16:creationId xmlns:a16="http://schemas.microsoft.com/office/drawing/2014/main" xmlns="" id="{D4476D6F-076A-A968-BAE7-E14AD40C83D4}"/>
              </a:ext>
            </a:extLst>
          </p:cNvPr>
          <p:cNvSpPr/>
          <p:nvPr/>
        </p:nvSpPr>
        <p:spPr>
          <a:xfrm>
            <a:off x="3759201" y="990600"/>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err="1">
                <a:solidFill>
                  <a:schemeClr val="bg1"/>
                </a:solidFill>
                <a:ea typeface="微软雅黑" pitchFamily="34" charset="-122"/>
              </a:rPr>
              <a:t>Các</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kĩ</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năng</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bài</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văn</a:t>
            </a:r>
            <a:endParaRPr lang="en-US" sz="3200" b="1" kern="0" dirty="0">
              <a:solidFill>
                <a:schemeClr val="bg1"/>
              </a:solidFill>
              <a:ea typeface="微软雅黑" pitchFamily="34" charset="-122"/>
            </a:endParaRPr>
          </a:p>
        </p:txBody>
      </p:sp>
      <p:cxnSp>
        <p:nvCxnSpPr>
          <p:cNvPr id="2" name="Straight Connector 65">
            <a:extLst>
              <a:ext uri="{FF2B5EF4-FFF2-40B4-BE49-F238E27FC236}">
                <a16:creationId xmlns:a16="http://schemas.microsoft.com/office/drawing/2014/main" xmlns="" id="{CE8802BF-E666-CC8F-865F-39BAA781D2AE}"/>
              </a:ext>
            </a:extLst>
          </p:cNvPr>
          <p:cNvCxnSpPr/>
          <p:nvPr/>
        </p:nvCxnSpPr>
        <p:spPr>
          <a:xfrm>
            <a:off x="1276449" y="2076345"/>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xmlns="" id="{4A259029-C8E0-7C15-3DD7-F623C2EF8833}"/>
              </a:ext>
            </a:extLst>
          </p:cNvPr>
          <p:cNvGrpSpPr/>
          <p:nvPr/>
        </p:nvGrpSpPr>
        <p:grpSpPr>
          <a:xfrm>
            <a:off x="609601" y="1643851"/>
            <a:ext cx="1136780" cy="1066264"/>
            <a:chOff x="6139503" y="4871969"/>
            <a:chExt cx="1196792" cy="1122553"/>
          </a:xfrm>
          <a:effectLst/>
        </p:grpSpPr>
        <p:sp>
          <p:nvSpPr>
            <p:cNvPr id="4" name="Rounded Rectangle 5">
              <a:extLst>
                <a:ext uri="{FF2B5EF4-FFF2-40B4-BE49-F238E27FC236}">
                  <a16:creationId xmlns:a16="http://schemas.microsoft.com/office/drawing/2014/main" xmlns="" id="{69863246-98E1-DEE2-15D1-0C6FEC7BE437}"/>
                </a:ext>
              </a:extLst>
            </p:cNvPr>
            <p:cNvSpPr>
              <a:spLocks noChangeArrowheads="1"/>
            </p:cNvSpPr>
            <p:nvPr/>
          </p:nvSpPr>
          <p:spPr bwMode="auto">
            <a:xfrm>
              <a:off x="6139503" y="4871969"/>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1">
              <a:extLst>
                <a:ext uri="{FF2B5EF4-FFF2-40B4-BE49-F238E27FC236}">
                  <a16:creationId xmlns:a16="http://schemas.microsoft.com/office/drawing/2014/main" xmlns="" id="{2A85DDA9-F09E-88AE-177B-79F63F1BCAD2}"/>
                </a:ext>
              </a:extLst>
            </p:cNvPr>
            <p:cNvSpPr txBox="1">
              <a:spLocks noChangeArrowheads="1"/>
            </p:cNvSpPr>
            <p:nvPr/>
          </p:nvSpPr>
          <p:spPr bwMode="auto">
            <a:xfrm>
              <a:off x="6252865" y="5081059"/>
              <a:ext cx="1083430"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1</a:t>
              </a:r>
            </a:p>
          </p:txBody>
        </p:sp>
      </p:grpSp>
      <p:grpSp>
        <p:nvGrpSpPr>
          <p:cNvPr id="6" name="Group 29">
            <a:extLst>
              <a:ext uri="{FF2B5EF4-FFF2-40B4-BE49-F238E27FC236}">
                <a16:creationId xmlns:a16="http://schemas.microsoft.com/office/drawing/2014/main" xmlns="" id="{D23D2BB4-A39B-AAA6-8411-D8F7483939DC}"/>
              </a:ext>
            </a:extLst>
          </p:cNvPr>
          <p:cNvGrpSpPr>
            <a:grpSpLocks noChangeAspect="1"/>
          </p:cNvGrpSpPr>
          <p:nvPr/>
        </p:nvGrpSpPr>
        <p:grpSpPr>
          <a:xfrm>
            <a:off x="2131318" y="1615131"/>
            <a:ext cx="854868" cy="854869"/>
            <a:chOff x="5385173" y="1917525"/>
            <a:chExt cx="1440000" cy="1440000"/>
          </a:xfrm>
        </p:grpSpPr>
        <p:sp>
          <p:nvSpPr>
            <p:cNvPr id="9" name="Oval 30">
              <a:extLst>
                <a:ext uri="{FF2B5EF4-FFF2-40B4-BE49-F238E27FC236}">
                  <a16:creationId xmlns:a16="http://schemas.microsoft.com/office/drawing/2014/main" xmlns="" id="{1062A69B-2B98-4DBE-F8D0-26B1AF71B87A}"/>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1">
              <a:extLst>
                <a:ext uri="{FF2B5EF4-FFF2-40B4-BE49-F238E27FC236}">
                  <a16:creationId xmlns:a16="http://schemas.microsoft.com/office/drawing/2014/main" xmlns="" id="{78EB7FC3-CCC4-B61F-485D-9F3E00A2784E}"/>
                </a:ext>
              </a:extLst>
            </p:cNvPr>
            <p:cNvSpPr/>
            <p:nvPr/>
          </p:nvSpPr>
          <p:spPr>
            <a:xfrm>
              <a:off x="5475863" y="1992277"/>
              <a:ext cx="1260002"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42">
            <a:extLst>
              <a:ext uri="{FF2B5EF4-FFF2-40B4-BE49-F238E27FC236}">
                <a16:creationId xmlns:a16="http://schemas.microsoft.com/office/drawing/2014/main" xmlns="" id="{243BC0AF-2929-493F-31CA-F8D8DE3845F6}"/>
              </a:ext>
            </a:extLst>
          </p:cNvPr>
          <p:cNvGrpSpPr/>
          <p:nvPr/>
        </p:nvGrpSpPr>
        <p:grpSpPr>
          <a:xfrm>
            <a:off x="2359364" y="1919402"/>
            <a:ext cx="410685" cy="313887"/>
            <a:chOff x="5516563" y="84138"/>
            <a:chExt cx="1414463" cy="1081087"/>
          </a:xfrm>
          <a:solidFill>
            <a:schemeClr val="bg1"/>
          </a:solidFill>
        </p:grpSpPr>
        <p:sp>
          <p:nvSpPr>
            <p:cNvPr id="40" name="Freeform 13">
              <a:extLst>
                <a:ext uri="{FF2B5EF4-FFF2-40B4-BE49-F238E27FC236}">
                  <a16:creationId xmlns:a16="http://schemas.microsoft.com/office/drawing/2014/main" xmlns="" id="{C48CAEE7-0169-798D-0910-DB3E4C37A9CB}"/>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4">
              <a:extLst>
                <a:ext uri="{FF2B5EF4-FFF2-40B4-BE49-F238E27FC236}">
                  <a16:creationId xmlns:a16="http://schemas.microsoft.com/office/drawing/2014/main" xmlns="" id="{58AB16AD-69A5-8C99-8307-3EFAE40F6A2D}"/>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5">
              <a:extLst>
                <a:ext uri="{FF2B5EF4-FFF2-40B4-BE49-F238E27FC236}">
                  <a16:creationId xmlns:a16="http://schemas.microsoft.com/office/drawing/2014/main" xmlns="" id="{95C05B3A-8A40-3BB7-D3EF-520FC17A838F}"/>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a:extLst>
                <a:ext uri="{FF2B5EF4-FFF2-40B4-BE49-F238E27FC236}">
                  <a16:creationId xmlns:a16="http://schemas.microsoft.com/office/drawing/2014/main" xmlns="" id="{476AFE32-EBA0-5178-3D12-BDEBA597D747}"/>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7">
              <a:extLst>
                <a:ext uri="{FF2B5EF4-FFF2-40B4-BE49-F238E27FC236}">
                  <a16:creationId xmlns:a16="http://schemas.microsoft.com/office/drawing/2014/main" xmlns="" id="{B6AD6194-D0E1-A2C9-4895-BBC413C0FB25}"/>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8">
              <a:extLst>
                <a:ext uri="{FF2B5EF4-FFF2-40B4-BE49-F238E27FC236}">
                  <a16:creationId xmlns:a16="http://schemas.microsoft.com/office/drawing/2014/main" xmlns="" id="{2DB880A9-366B-15BB-A34C-F698800E8089}"/>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9">
              <a:extLst>
                <a:ext uri="{FF2B5EF4-FFF2-40B4-BE49-F238E27FC236}">
                  <a16:creationId xmlns:a16="http://schemas.microsoft.com/office/drawing/2014/main" xmlns="" id="{436914BC-E07B-7155-14B2-BC947F927FB5}"/>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TextBox 54">
            <a:extLst>
              <a:ext uri="{FF2B5EF4-FFF2-40B4-BE49-F238E27FC236}">
                <a16:creationId xmlns:a16="http://schemas.microsoft.com/office/drawing/2014/main" xmlns="" id="{26907C15-ED53-472F-9F49-CF1D234EC4CB}"/>
              </a:ext>
            </a:extLst>
          </p:cNvPr>
          <p:cNvSpPr txBox="1"/>
          <p:nvPr/>
        </p:nvSpPr>
        <p:spPr>
          <a:xfrm>
            <a:off x="3315102" y="1741549"/>
            <a:ext cx="7458095" cy="820866"/>
          </a:xfrm>
          <a:prstGeom prst="rect">
            <a:avLst/>
          </a:prstGeom>
          <a:noFill/>
        </p:spPr>
        <p:txBody>
          <a:bodyPr wrap="square" lIns="0" tIns="0" rIns="0" bIns="0" rtlCol="0">
            <a:spAutoFit/>
          </a:bodyPr>
          <a:lstStyle/>
          <a:p>
            <a:r>
              <a:rPr lang="en-US" sz="2667" dirty="0" err="1"/>
              <a:t>Mở</a:t>
            </a:r>
            <a:r>
              <a:rPr lang="en-US" sz="2667" dirty="0"/>
              <a:t> </a:t>
            </a:r>
            <a:r>
              <a:rPr lang="en-US" sz="2667" dirty="0" err="1"/>
              <a:t>bài</a:t>
            </a:r>
            <a:r>
              <a:rPr lang="en-US" sz="2667" dirty="0"/>
              <a:t> (</a:t>
            </a:r>
            <a:r>
              <a:rPr lang="en-US" sz="2667" dirty="0" err="1"/>
              <a:t>theo</a:t>
            </a:r>
            <a:r>
              <a:rPr lang="en-US" sz="2667" dirty="0"/>
              <a:t> </a:t>
            </a:r>
            <a:r>
              <a:rPr lang="en-US" sz="2667" dirty="0" err="1"/>
              <a:t>lối</a:t>
            </a:r>
            <a:r>
              <a:rPr lang="en-US" sz="2667" dirty="0"/>
              <a:t> </a:t>
            </a:r>
            <a:r>
              <a:rPr lang="en-US" sz="2667" dirty="0" err="1"/>
              <a:t>phản</a:t>
            </a:r>
            <a:r>
              <a:rPr lang="en-US" sz="2667" dirty="0"/>
              <a:t> </a:t>
            </a:r>
            <a:r>
              <a:rPr lang="en-US" sz="2667" dirty="0" err="1"/>
              <a:t>đề</a:t>
            </a:r>
            <a:r>
              <a:rPr lang="en-US" sz="2667" dirty="0"/>
              <a:t>, </a:t>
            </a:r>
            <a:r>
              <a:rPr lang="en-US" sz="2667" dirty="0" err="1"/>
              <a:t>nêu</a:t>
            </a:r>
            <a:r>
              <a:rPr lang="en-US" sz="2667" dirty="0"/>
              <a:t> </a:t>
            </a:r>
            <a:r>
              <a:rPr lang="en-US" sz="2667" dirty="0" err="1"/>
              <a:t>câu</a:t>
            </a:r>
            <a:r>
              <a:rPr lang="en-US" sz="2667" dirty="0"/>
              <a:t> </a:t>
            </a:r>
            <a:r>
              <a:rPr lang="en-US" sz="2667" dirty="0" err="1"/>
              <a:t>hỏi</a:t>
            </a:r>
            <a:r>
              <a:rPr lang="en-US" sz="2667" dirty="0"/>
              <a:t>, so </a:t>
            </a:r>
            <a:r>
              <a:rPr lang="en-US" sz="2667" dirty="0" err="1"/>
              <a:t>sánh</a:t>
            </a:r>
            <a:r>
              <a:rPr lang="en-US" sz="2667" dirty="0"/>
              <a:t>), </a:t>
            </a:r>
            <a:r>
              <a:rPr lang="en-US" sz="2667" dirty="0" err="1"/>
              <a:t>kết</a:t>
            </a:r>
            <a:r>
              <a:rPr lang="en-US" sz="2667" dirty="0"/>
              <a:t> </a:t>
            </a:r>
            <a:r>
              <a:rPr lang="en-US" sz="2667" dirty="0" err="1"/>
              <a:t>bài</a:t>
            </a:r>
            <a:r>
              <a:rPr lang="en-US" sz="2667" dirty="0"/>
              <a:t> </a:t>
            </a:r>
            <a:r>
              <a:rPr lang="en-US" sz="2667" dirty="0" err="1"/>
              <a:t>theo</a:t>
            </a:r>
            <a:r>
              <a:rPr lang="en-US" sz="2667" dirty="0"/>
              <a:t> </a:t>
            </a:r>
            <a:r>
              <a:rPr lang="en-US" sz="2667" dirty="0" err="1"/>
              <a:t>cách</a:t>
            </a:r>
            <a:r>
              <a:rPr lang="en-US" sz="2667" dirty="0"/>
              <a:t> </a:t>
            </a:r>
            <a:r>
              <a:rPr lang="en-US" sz="2667" dirty="0" err="1"/>
              <a:t>khác</a:t>
            </a:r>
            <a:r>
              <a:rPr lang="en-US" sz="2667" dirty="0"/>
              <a:t> </a:t>
            </a:r>
            <a:r>
              <a:rPr lang="en-US" sz="2667" dirty="0" err="1"/>
              <a:t>nhau</a:t>
            </a:r>
            <a:r>
              <a:rPr lang="en-US" sz="2667" dirty="0"/>
              <a:t>; </a:t>
            </a:r>
            <a:r>
              <a:rPr lang="en-US" sz="2667" dirty="0" err="1"/>
              <a:t>câu</a:t>
            </a:r>
            <a:r>
              <a:rPr lang="en-US" sz="2667" dirty="0"/>
              <a:t> </a:t>
            </a:r>
            <a:r>
              <a:rPr lang="en-US" sz="2667" dirty="0" err="1"/>
              <a:t>chuyển</a:t>
            </a:r>
            <a:r>
              <a:rPr lang="en-US" sz="2667" dirty="0"/>
              <a:t> </a:t>
            </a:r>
            <a:r>
              <a:rPr lang="en-US" sz="2667" dirty="0" err="1"/>
              <a:t>đoạn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3" name="Straight Connector 64">
            <a:extLst>
              <a:ext uri="{FF2B5EF4-FFF2-40B4-BE49-F238E27FC236}">
                <a16:creationId xmlns:a16="http://schemas.microsoft.com/office/drawing/2014/main" xmlns="" id="{48381151-AE28-F0AF-C433-C6DAF2068BF0}"/>
              </a:ext>
            </a:extLst>
          </p:cNvPr>
          <p:cNvCxnSpPr>
            <a:cxnSpLocks/>
            <a:endCxn id="60" idx="2"/>
          </p:cNvCxnSpPr>
          <p:nvPr/>
        </p:nvCxnSpPr>
        <p:spPr>
          <a:xfrm flipV="1">
            <a:off x="2032000" y="3344485"/>
            <a:ext cx="1089635" cy="84515"/>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Group 7">
            <a:extLst>
              <a:ext uri="{FF2B5EF4-FFF2-40B4-BE49-F238E27FC236}">
                <a16:creationId xmlns:a16="http://schemas.microsoft.com/office/drawing/2014/main" xmlns="" id="{CA2B912C-2856-65F4-26A4-3E72CD86FAF4}"/>
              </a:ext>
            </a:extLst>
          </p:cNvPr>
          <p:cNvGrpSpPr/>
          <p:nvPr/>
        </p:nvGrpSpPr>
        <p:grpSpPr>
          <a:xfrm>
            <a:off x="1612873" y="2819401"/>
            <a:ext cx="1159767" cy="1066266"/>
            <a:chOff x="6420131" y="3749417"/>
            <a:chExt cx="1220992" cy="1122553"/>
          </a:xfrm>
          <a:effectLst/>
        </p:grpSpPr>
        <p:sp>
          <p:nvSpPr>
            <p:cNvPr id="55" name="Rounded Rectangle 8">
              <a:extLst>
                <a:ext uri="{FF2B5EF4-FFF2-40B4-BE49-F238E27FC236}">
                  <a16:creationId xmlns:a16="http://schemas.microsoft.com/office/drawing/2014/main" xmlns="" id="{E0EF72C4-8FEB-5899-0CBA-2F5ABC6C73C1}"/>
                </a:ext>
              </a:extLst>
            </p:cNvPr>
            <p:cNvSpPr>
              <a:spLocks noChangeArrowheads="1"/>
            </p:cNvSpPr>
            <p:nvPr/>
          </p:nvSpPr>
          <p:spPr bwMode="auto">
            <a:xfrm>
              <a:off x="6420131" y="3749417"/>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22">
              <a:extLst>
                <a:ext uri="{FF2B5EF4-FFF2-40B4-BE49-F238E27FC236}">
                  <a16:creationId xmlns:a16="http://schemas.microsoft.com/office/drawing/2014/main" xmlns="" id="{89580179-11D2-04F3-FD43-ED4B8F2D6D8C}"/>
                </a:ext>
              </a:extLst>
            </p:cNvPr>
            <p:cNvSpPr txBox="1">
              <a:spLocks noChangeArrowheads="1"/>
            </p:cNvSpPr>
            <p:nvPr/>
          </p:nvSpPr>
          <p:spPr bwMode="auto">
            <a:xfrm>
              <a:off x="6448455" y="3946070"/>
              <a:ext cx="1192668" cy="609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2</a:t>
              </a:r>
            </a:p>
          </p:txBody>
        </p:sp>
      </p:grpSp>
      <p:grpSp>
        <p:nvGrpSpPr>
          <p:cNvPr id="58" name="Group 32">
            <a:extLst>
              <a:ext uri="{FF2B5EF4-FFF2-40B4-BE49-F238E27FC236}">
                <a16:creationId xmlns:a16="http://schemas.microsoft.com/office/drawing/2014/main" xmlns="" id="{2134340D-FADA-01C0-A362-AE0B240F120B}"/>
              </a:ext>
            </a:extLst>
          </p:cNvPr>
          <p:cNvGrpSpPr>
            <a:grpSpLocks noChangeAspect="1"/>
          </p:cNvGrpSpPr>
          <p:nvPr/>
        </p:nvGrpSpPr>
        <p:grpSpPr>
          <a:xfrm>
            <a:off x="3068206" y="2917051"/>
            <a:ext cx="854869" cy="854869"/>
            <a:chOff x="5385173" y="1917525"/>
            <a:chExt cx="1440000" cy="1440000"/>
          </a:xfrm>
        </p:grpSpPr>
        <p:sp>
          <p:nvSpPr>
            <p:cNvPr id="59" name="Oval 33">
              <a:extLst>
                <a:ext uri="{FF2B5EF4-FFF2-40B4-BE49-F238E27FC236}">
                  <a16:creationId xmlns:a16="http://schemas.microsoft.com/office/drawing/2014/main" xmlns="" id="{03043500-9A0D-A692-20DE-9AC93AEAEEC4}"/>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Oval 34">
              <a:extLst>
                <a:ext uri="{FF2B5EF4-FFF2-40B4-BE49-F238E27FC236}">
                  <a16:creationId xmlns:a16="http://schemas.microsoft.com/office/drawing/2014/main" xmlns="" id="{2AB9DF68-88BE-5EDE-EAA0-189A10114CD9}"/>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50">
            <a:extLst>
              <a:ext uri="{FF2B5EF4-FFF2-40B4-BE49-F238E27FC236}">
                <a16:creationId xmlns:a16="http://schemas.microsoft.com/office/drawing/2014/main" xmlns="" id="{18F0E27F-964A-1B78-77CF-D13D3730518E}"/>
              </a:ext>
            </a:extLst>
          </p:cNvPr>
          <p:cNvGrpSpPr/>
          <p:nvPr/>
        </p:nvGrpSpPr>
        <p:grpSpPr>
          <a:xfrm>
            <a:off x="3274462" y="3158291"/>
            <a:ext cx="424969" cy="365972"/>
            <a:chOff x="2727325" y="-39687"/>
            <a:chExt cx="1463675" cy="1260475"/>
          </a:xfrm>
          <a:solidFill>
            <a:schemeClr val="bg1"/>
          </a:solidFill>
        </p:grpSpPr>
        <p:sp>
          <p:nvSpPr>
            <p:cNvPr id="62" name="Freeform 20">
              <a:extLst>
                <a:ext uri="{FF2B5EF4-FFF2-40B4-BE49-F238E27FC236}">
                  <a16:creationId xmlns:a16="http://schemas.microsoft.com/office/drawing/2014/main" xmlns="" id="{28BBD4F6-BF23-E16C-1EDB-B61BE955BEEC}"/>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21">
              <a:extLst>
                <a:ext uri="{FF2B5EF4-FFF2-40B4-BE49-F238E27FC236}">
                  <a16:creationId xmlns:a16="http://schemas.microsoft.com/office/drawing/2014/main" xmlns="" id="{5D80FD73-91CD-9AF2-052B-768B173CD4E8}"/>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5" name="TextBox 55">
            <a:extLst>
              <a:ext uri="{FF2B5EF4-FFF2-40B4-BE49-F238E27FC236}">
                <a16:creationId xmlns:a16="http://schemas.microsoft.com/office/drawing/2014/main" xmlns="" id="{61F6D024-7FEC-B275-A79C-51E7EECD3288}"/>
              </a:ext>
            </a:extLst>
          </p:cNvPr>
          <p:cNvSpPr txBox="1"/>
          <p:nvPr/>
        </p:nvSpPr>
        <p:spPr>
          <a:xfrm>
            <a:off x="4125212" y="2884147"/>
            <a:ext cx="5689600" cy="820866"/>
          </a:xfrm>
          <a:prstGeom prst="rect">
            <a:avLst/>
          </a:prstGeom>
          <a:noFill/>
        </p:spPr>
        <p:txBody>
          <a:bodyPr wrap="square" lIns="0" tIns="0" rIns="0" bIns="0" rtlCol="0">
            <a:spAutoFit/>
          </a:bodyPr>
          <a:lstStyle/>
          <a:p>
            <a:r>
              <a:rPr lang="en-US" sz="2667" dirty="0" err="1"/>
              <a:t>Câu</a:t>
            </a:r>
            <a:r>
              <a:rPr lang="en-US" sz="2667" dirty="0"/>
              <a:t> </a:t>
            </a:r>
            <a:r>
              <a:rPr lang="en-US" sz="2667" dirty="0" err="1"/>
              <a:t>văn</a:t>
            </a:r>
            <a:r>
              <a:rPr lang="en-US" sz="2667" dirty="0"/>
              <a:t> </a:t>
            </a:r>
            <a:r>
              <a:rPr lang="en-US" sz="2667" dirty="0" err="1"/>
              <a:t>suy</a:t>
            </a:r>
            <a:r>
              <a:rPr lang="en-US" sz="2667" dirty="0"/>
              <a:t> </a:t>
            </a:r>
            <a:r>
              <a:rPr lang="en-US" sz="2667" dirty="0" err="1"/>
              <a:t>lí</a:t>
            </a:r>
            <a:r>
              <a:rPr lang="en-US" sz="2667" dirty="0"/>
              <a:t> (logic) </a:t>
            </a:r>
            <a:r>
              <a:rPr lang="en-US" sz="2667" dirty="0" err="1"/>
              <a:t>và</a:t>
            </a:r>
            <a:r>
              <a:rPr lang="en-US" sz="2667" dirty="0"/>
              <a:t> </a:t>
            </a:r>
            <a:r>
              <a:rPr lang="en-US" sz="2667" dirty="0" err="1"/>
              <a:t>câu</a:t>
            </a:r>
            <a:r>
              <a:rPr lang="en-US" sz="2667" dirty="0"/>
              <a:t> </a:t>
            </a:r>
            <a:r>
              <a:rPr lang="en-US" sz="2667" dirty="0" err="1"/>
              <a:t>văn</a:t>
            </a:r>
            <a:r>
              <a:rPr lang="en-US" sz="2667" dirty="0"/>
              <a:t> </a:t>
            </a:r>
            <a:r>
              <a:rPr lang="en-US" sz="2667" dirty="0" err="1"/>
              <a:t>có</a:t>
            </a:r>
            <a:r>
              <a:rPr lang="en-US" sz="2667" dirty="0"/>
              <a:t> </a:t>
            </a:r>
            <a:r>
              <a:rPr lang="en-US" sz="2667" dirty="0" err="1"/>
              <a:t>hình</a:t>
            </a:r>
            <a:r>
              <a:rPr lang="en-US" sz="2667" dirty="0"/>
              <a:t> </a:t>
            </a:r>
            <a:r>
              <a:rPr lang="en-US" sz="2667" dirty="0" err="1"/>
              <a:t>ảnh</a:t>
            </a:r>
            <a:r>
              <a:rPr lang="en-US" sz="2667" dirty="0"/>
              <a:t> </a:t>
            </a:r>
            <a:r>
              <a:rPr lang="en-US" sz="2667" dirty="0" err="1"/>
              <a:t>trong</a:t>
            </a:r>
            <a:r>
              <a:rPr lang="en-US" sz="2667" dirty="0"/>
              <a:t> </a:t>
            </a:r>
            <a:r>
              <a:rPr lang="en-US" sz="2667" dirty="0" err="1"/>
              <a:t>bài</a:t>
            </a:r>
            <a:r>
              <a:rPr lang="en-US" sz="2667" dirty="0"/>
              <a:t> </a:t>
            </a:r>
            <a:r>
              <a:rPr lang="en-US" sz="2667" dirty="0" err="1"/>
              <a:t>văn</a:t>
            </a:r>
            <a:r>
              <a:rPr lang="en-US" sz="2667" dirty="0"/>
              <a:t>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8" name="Straight Connector 63">
            <a:extLst>
              <a:ext uri="{FF2B5EF4-FFF2-40B4-BE49-F238E27FC236}">
                <a16:creationId xmlns:a16="http://schemas.microsoft.com/office/drawing/2014/main" xmlns="" id="{43D177DF-E4C5-EBE8-7A00-F84F1F7C4551}"/>
              </a:ext>
            </a:extLst>
          </p:cNvPr>
          <p:cNvCxnSpPr>
            <a:cxnSpLocks/>
            <a:endCxn id="74" idx="6"/>
          </p:cNvCxnSpPr>
          <p:nvPr/>
        </p:nvCxnSpPr>
        <p:spPr>
          <a:xfrm>
            <a:off x="3572100" y="4459124"/>
            <a:ext cx="1301123" cy="52144"/>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oup 10">
            <a:extLst>
              <a:ext uri="{FF2B5EF4-FFF2-40B4-BE49-F238E27FC236}">
                <a16:creationId xmlns:a16="http://schemas.microsoft.com/office/drawing/2014/main" xmlns="" id="{E0241103-8648-62BA-4420-EEBC516F4DD3}"/>
              </a:ext>
            </a:extLst>
          </p:cNvPr>
          <p:cNvGrpSpPr/>
          <p:nvPr/>
        </p:nvGrpSpPr>
        <p:grpSpPr>
          <a:xfrm>
            <a:off x="2677403" y="3994602"/>
            <a:ext cx="1132863" cy="1066263"/>
            <a:chOff x="5999190" y="2626865"/>
            <a:chExt cx="1192668" cy="1122553"/>
          </a:xfrm>
          <a:effectLst/>
        </p:grpSpPr>
        <p:sp>
          <p:nvSpPr>
            <p:cNvPr id="70" name="Rounded Rectangle 11">
              <a:extLst>
                <a:ext uri="{FF2B5EF4-FFF2-40B4-BE49-F238E27FC236}">
                  <a16:creationId xmlns:a16="http://schemas.microsoft.com/office/drawing/2014/main" xmlns="" id="{E70A285F-1108-76E0-F540-D7C425D3233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TextBox 23">
              <a:extLst>
                <a:ext uri="{FF2B5EF4-FFF2-40B4-BE49-F238E27FC236}">
                  <a16:creationId xmlns:a16="http://schemas.microsoft.com/office/drawing/2014/main" xmlns="" id="{7DAB70DF-86E4-A9B6-1F56-EE70D90EE3F5}"/>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3</a:t>
              </a:r>
            </a:p>
          </p:txBody>
        </p:sp>
      </p:grpSp>
      <p:grpSp>
        <p:nvGrpSpPr>
          <p:cNvPr id="72" name="Group 35">
            <a:extLst>
              <a:ext uri="{FF2B5EF4-FFF2-40B4-BE49-F238E27FC236}">
                <a16:creationId xmlns:a16="http://schemas.microsoft.com/office/drawing/2014/main" xmlns="" id="{C753371B-5639-3886-4F7D-2C6184EAF75D}"/>
              </a:ext>
            </a:extLst>
          </p:cNvPr>
          <p:cNvGrpSpPr>
            <a:grpSpLocks noChangeAspect="1"/>
          </p:cNvGrpSpPr>
          <p:nvPr/>
        </p:nvGrpSpPr>
        <p:grpSpPr>
          <a:xfrm>
            <a:off x="4071783" y="4083834"/>
            <a:ext cx="854869" cy="854869"/>
            <a:chOff x="5385173" y="1917525"/>
            <a:chExt cx="1440000" cy="1440000"/>
          </a:xfrm>
        </p:grpSpPr>
        <p:sp>
          <p:nvSpPr>
            <p:cNvPr id="73" name="Oval 36">
              <a:extLst>
                <a:ext uri="{FF2B5EF4-FFF2-40B4-BE49-F238E27FC236}">
                  <a16:creationId xmlns:a16="http://schemas.microsoft.com/office/drawing/2014/main" xmlns="" id="{E8BFAC36-00E9-4B3B-BEC5-D9EDDF33F105}"/>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Oval 37">
              <a:extLst>
                <a:ext uri="{FF2B5EF4-FFF2-40B4-BE49-F238E27FC236}">
                  <a16:creationId xmlns:a16="http://schemas.microsoft.com/office/drawing/2014/main" xmlns="" id="{149DBCFD-A75E-6E77-A2C4-7F772684EBD6}"/>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5" name="Freeform 13">
            <a:extLst>
              <a:ext uri="{FF2B5EF4-FFF2-40B4-BE49-F238E27FC236}">
                <a16:creationId xmlns:a16="http://schemas.microsoft.com/office/drawing/2014/main" xmlns="" id="{EC8084E0-5D15-E333-DEB7-3FD43994890C}"/>
              </a:ext>
            </a:extLst>
          </p:cNvPr>
          <p:cNvSpPr>
            <a:spLocks noChangeAspect="1" noEditPoints="1"/>
          </p:cNvSpPr>
          <p:nvPr/>
        </p:nvSpPr>
        <p:spPr bwMode="auto">
          <a:xfrm>
            <a:off x="4311922" y="4297684"/>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56">
            <a:extLst>
              <a:ext uri="{FF2B5EF4-FFF2-40B4-BE49-F238E27FC236}">
                <a16:creationId xmlns:a16="http://schemas.microsoft.com/office/drawing/2014/main" xmlns="" id="{E3AE66CA-8443-F3FE-F059-59E66EAFDEB7}"/>
              </a:ext>
            </a:extLst>
          </p:cNvPr>
          <p:cNvSpPr txBox="1"/>
          <p:nvPr/>
        </p:nvSpPr>
        <p:spPr>
          <a:xfrm>
            <a:off x="5134741" y="4110401"/>
            <a:ext cx="5471009" cy="820866"/>
          </a:xfrm>
          <a:prstGeom prst="rect">
            <a:avLst/>
          </a:prstGeom>
          <a:noFill/>
        </p:spPr>
        <p:txBody>
          <a:bodyPr wrap="square" lIns="0" tIns="0" rIns="0" bIns="0" rtlCol="0">
            <a:spAutoFit/>
          </a:bodyPr>
          <a:lstStyle/>
          <a:p>
            <a:r>
              <a:rPr lang="en-US" sz="2667" dirty="0" err="1"/>
              <a:t>Người</a:t>
            </a:r>
            <a:r>
              <a:rPr lang="en-US" sz="2667" dirty="0"/>
              <a:t> </a:t>
            </a:r>
            <a:r>
              <a:rPr lang="en-US" sz="2667" dirty="0" err="1"/>
              <a:t>viết</a:t>
            </a:r>
            <a:r>
              <a:rPr lang="en-US" sz="2667" dirty="0"/>
              <a:t> </a:t>
            </a:r>
            <a:r>
              <a:rPr lang="en-US" sz="2667" dirty="0" err="1"/>
              <a:t>và</a:t>
            </a:r>
            <a:r>
              <a:rPr lang="en-US" sz="2667" dirty="0"/>
              <a:t> </a:t>
            </a:r>
            <a:r>
              <a:rPr lang="en-US" sz="2667" dirty="0" err="1"/>
              <a:t>người</a:t>
            </a:r>
            <a:r>
              <a:rPr lang="en-US" sz="2667" dirty="0"/>
              <a:t> </a:t>
            </a:r>
            <a:r>
              <a:rPr lang="en-US" sz="2667" dirty="0" err="1"/>
              <a:t>đọc</a:t>
            </a:r>
            <a:r>
              <a:rPr lang="en-US" sz="2667" dirty="0"/>
              <a:t> </a:t>
            </a:r>
            <a:r>
              <a:rPr lang="en-US" sz="2667" dirty="0" err="1"/>
              <a:t>giả</a:t>
            </a:r>
            <a:r>
              <a:rPr lang="en-US" sz="2667" dirty="0"/>
              <a:t> </a:t>
            </a:r>
            <a:r>
              <a:rPr lang="en-US" sz="2667" dirty="0" err="1"/>
              <a:t>định</a:t>
            </a:r>
            <a:r>
              <a:rPr lang="en-US" sz="2667" dirty="0"/>
              <a:t>, </a:t>
            </a:r>
            <a:r>
              <a:rPr lang="en-US" sz="2667" dirty="0" err="1"/>
              <a:t>xưng</a:t>
            </a:r>
            <a:r>
              <a:rPr lang="en-US" sz="2667" dirty="0"/>
              <a:t> </a:t>
            </a:r>
            <a:r>
              <a:rPr lang="en-US" sz="2667" dirty="0" err="1"/>
              <a:t>hô</a:t>
            </a:r>
            <a:r>
              <a:rPr lang="en-US" sz="2667" dirty="0"/>
              <a:t> </a:t>
            </a:r>
            <a:r>
              <a:rPr lang="en-US" sz="2667" dirty="0" err="1"/>
              <a:t>trong</a:t>
            </a:r>
            <a:r>
              <a:rPr lang="en-US" sz="2667" dirty="0"/>
              <a:t> </a:t>
            </a:r>
            <a:r>
              <a:rPr lang="en-US" sz="2667" dirty="0" err="1"/>
              <a:t>bài</a:t>
            </a:r>
            <a:r>
              <a:rPr lang="en-US" sz="2667" dirty="0"/>
              <a:t> </a:t>
            </a:r>
            <a:r>
              <a:rPr lang="en-US" sz="2667" dirty="0" err="1"/>
              <a:t>văn</a:t>
            </a:r>
            <a:r>
              <a:rPr lang="en-US" sz="2667" dirty="0"/>
              <a:t>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8" name="Straight Connector 63">
            <a:extLst>
              <a:ext uri="{FF2B5EF4-FFF2-40B4-BE49-F238E27FC236}">
                <a16:creationId xmlns:a16="http://schemas.microsoft.com/office/drawing/2014/main" xmlns="" id="{869AD758-93C8-5E80-684D-C4A55F5D61B1}"/>
              </a:ext>
            </a:extLst>
          </p:cNvPr>
          <p:cNvCxnSpPr/>
          <p:nvPr/>
        </p:nvCxnSpPr>
        <p:spPr>
          <a:xfrm>
            <a:off x="5441621" y="6684501"/>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62">
            <a:extLst>
              <a:ext uri="{FF2B5EF4-FFF2-40B4-BE49-F238E27FC236}">
                <a16:creationId xmlns:a16="http://schemas.microsoft.com/office/drawing/2014/main" xmlns="" id="{21B17CDB-A049-D8C9-3450-66838279D4E1}"/>
              </a:ext>
            </a:extLst>
          </p:cNvPr>
          <p:cNvCxnSpPr>
            <a:cxnSpLocks/>
            <a:endCxn id="85" idx="6"/>
          </p:cNvCxnSpPr>
          <p:nvPr/>
        </p:nvCxnSpPr>
        <p:spPr>
          <a:xfrm>
            <a:off x="4827038" y="5782233"/>
            <a:ext cx="1432180" cy="4496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13">
            <a:extLst>
              <a:ext uri="{FF2B5EF4-FFF2-40B4-BE49-F238E27FC236}">
                <a16:creationId xmlns:a16="http://schemas.microsoft.com/office/drawing/2014/main" xmlns="" id="{F1EA66B3-1176-C88D-39EF-9DE97975ED98}"/>
              </a:ext>
            </a:extLst>
          </p:cNvPr>
          <p:cNvGrpSpPr/>
          <p:nvPr/>
        </p:nvGrpSpPr>
        <p:grpSpPr>
          <a:xfrm rot="984974">
            <a:off x="3941290" y="5213135"/>
            <a:ext cx="1172077" cy="1066264"/>
            <a:chOff x="5361576" y="1566869"/>
            <a:chExt cx="1233952" cy="1122553"/>
          </a:xfrm>
          <a:effectLst/>
        </p:grpSpPr>
        <p:sp>
          <p:nvSpPr>
            <p:cNvPr id="81" name="Rounded Rectangle 14">
              <a:extLst>
                <a:ext uri="{FF2B5EF4-FFF2-40B4-BE49-F238E27FC236}">
                  <a16:creationId xmlns:a16="http://schemas.microsoft.com/office/drawing/2014/main" xmlns="" id="{3B694EF9-BFD9-EBED-AB6F-359A62B1FA4F}"/>
                </a:ext>
              </a:extLst>
            </p:cNvPr>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TextBox 24">
              <a:extLst>
                <a:ext uri="{FF2B5EF4-FFF2-40B4-BE49-F238E27FC236}">
                  <a16:creationId xmlns:a16="http://schemas.microsoft.com/office/drawing/2014/main" xmlns="" id="{7E290354-0C62-DE1A-6D40-861DF2F272A5}"/>
                </a:ext>
              </a:extLst>
            </p:cNvPr>
            <p:cNvSpPr txBox="1">
              <a:spLocks noChangeArrowheads="1"/>
            </p:cNvSpPr>
            <p:nvPr/>
          </p:nvSpPr>
          <p:spPr bwMode="auto">
            <a:xfrm rot="20681241">
              <a:off x="5361576" y="1823391"/>
              <a:ext cx="1147802"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4</a:t>
              </a:r>
            </a:p>
          </p:txBody>
        </p:sp>
      </p:grpSp>
      <p:grpSp>
        <p:nvGrpSpPr>
          <p:cNvPr id="83" name="Group 26">
            <a:extLst>
              <a:ext uri="{FF2B5EF4-FFF2-40B4-BE49-F238E27FC236}">
                <a16:creationId xmlns:a16="http://schemas.microsoft.com/office/drawing/2014/main" xmlns="" id="{55A4FC09-7DB7-4044-C652-DB61B1B37093}"/>
              </a:ext>
            </a:extLst>
          </p:cNvPr>
          <p:cNvGrpSpPr>
            <a:grpSpLocks noChangeAspect="1"/>
          </p:cNvGrpSpPr>
          <p:nvPr/>
        </p:nvGrpSpPr>
        <p:grpSpPr>
          <a:xfrm rot="859080">
            <a:off x="5469395" y="5307266"/>
            <a:ext cx="854869" cy="854869"/>
            <a:chOff x="5385173" y="1917525"/>
            <a:chExt cx="1440000" cy="1440000"/>
          </a:xfrm>
        </p:grpSpPr>
        <p:sp>
          <p:nvSpPr>
            <p:cNvPr id="84" name="Oval 27">
              <a:extLst>
                <a:ext uri="{FF2B5EF4-FFF2-40B4-BE49-F238E27FC236}">
                  <a16:creationId xmlns:a16="http://schemas.microsoft.com/office/drawing/2014/main" xmlns="" id="{BEF3C8D7-56C8-36B1-F612-3EB49EA8E8FC}"/>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Oval 28">
              <a:extLst>
                <a:ext uri="{FF2B5EF4-FFF2-40B4-BE49-F238E27FC236}">
                  <a16:creationId xmlns:a16="http://schemas.microsoft.com/office/drawing/2014/main" xmlns="" id="{D4D11C5A-CA6C-D688-C7A2-20BFB76007F5}"/>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6" name="Group 38">
            <a:extLst>
              <a:ext uri="{FF2B5EF4-FFF2-40B4-BE49-F238E27FC236}">
                <a16:creationId xmlns:a16="http://schemas.microsoft.com/office/drawing/2014/main" xmlns="" id="{7A5ADE60-4956-9702-9823-D2CC36B78C21}"/>
              </a:ext>
            </a:extLst>
          </p:cNvPr>
          <p:cNvGrpSpPr>
            <a:grpSpLocks noChangeAspect="1"/>
          </p:cNvGrpSpPr>
          <p:nvPr/>
        </p:nvGrpSpPr>
        <p:grpSpPr>
          <a:xfrm>
            <a:off x="5606197" y="5469019"/>
            <a:ext cx="463056" cy="463056"/>
            <a:chOff x="-2771775" y="66675"/>
            <a:chExt cx="827087" cy="827088"/>
          </a:xfrm>
          <a:solidFill>
            <a:schemeClr val="bg1"/>
          </a:solidFill>
        </p:grpSpPr>
        <p:sp>
          <p:nvSpPr>
            <p:cNvPr id="87" name="Freeform 19">
              <a:extLst>
                <a:ext uri="{FF2B5EF4-FFF2-40B4-BE49-F238E27FC236}">
                  <a16:creationId xmlns:a16="http://schemas.microsoft.com/office/drawing/2014/main" xmlns="" id="{037D8398-2055-52BA-8CCE-6175D510754E}"/>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20">
              <a:extLst>
                <a:ext uri="{FF2B5EF4-FFF2-40B4-BE49-F238E27FC236}">
                  <a16:creationId xmlns:a16="http://schemas.microsoft.com/office/drawing/2014/main" xmlns="" id="{28A2EC88-20F2-8991-AF3F-22D6A5EB78EC}"/>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21">
              <a:extLst>
                <a:ext uri="{FF2B5EF4-FFF2-40B4-BE49-F238E27FC236}">
                  <a16:creationId xmlns:a16="http://schemas.microsoft.com/office/drawing/2014/main" xmlns="" id="{B436FC42-6FF1-8A27-B6B7-9BC0CEF2ACC8}"/>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1" name="TextBox 57">
            <a:extLst>
              <a:ext uri="{FF2B5EF4-FFF2-40B4-BE49-F238E27FC236}">
                <a16:creationId xmlns:a16="http://schemas.microsoft.com/office/drawing/2014/main" xmlns="" id="{5CC63871-AA96-4212-5C8A-B50330A64CEE}"/>
              </a:ext>
            </a:extLst>
          </p:cNvPr>
          <p:cNvSpPr txBox="1"/>
          <p:nvPr/>
        </p:nvSpPr>
        <p:spPr>
          <a:xfrm>
            <a:off x="6543493" y="5375956"/>
            <a:ext cx="4962507" cy="820866"/>
          </a:xfrm>
          <a:prstGeom prst="rect">
            <a:avLst/>
          </a:prstGeom>
          <a:noFill/>
        </p:spPr>
        <p:txBody>
          <a:bodyPr wrap="square" lIns="0" tIns="0" rIns="0" bIns="0" rtlCol="0">
            <a:spAutoFit/>
          </a:bodyPr>
          <a:lstStyle/>
          <a:p>
            <a:r>
              <a:rPr lang="en-US" sz="2667" dirty="0" err="1"/>
              <a:t>Đoạn</a:t>
            </a:r>
            <a:r>
              <a:rPr lang="en-US" sz="2667" dirty="0"/>
              <a:t> </a:t>
            </a:r>
            <a:r>
              <a:rPr lang="en-US" sz="2667" dirty="0" err="1"/>
              <a:t>văn</a:t>
            </a:r>
            <a:r>
              <a:rPr lang="en-US" sz="2667" dirty="0"/>
              <a:t> </a:t>
            </a:r>
            <a:r>
              <a:rPr lang="en-US" sz="2667" dirty="0" err="1"/>
              <a:t>diễn</a:t>
            </a:r>
            <a:r>
              <a:rPr lang="en-US" sz="2667" dirty="0"/>
              <a:t> </a:t>
            </a:r>
            <a:r>
              <a:rPr lang="en-US" sz="2667" dirty="0" err="1"/>
              <a:t>dịch</a:t>
            </a:r>
            <a:r>
              <a:rPr lang="en-US" sz="2667" dirty="0"/>
              <a:t>, </a:t>
            </a:r>
            <a:r>
              <a:rPr lang="en-US" sz="2667" dirty="0" err="1"/>
              <a:t>quy</a:t>
            </a:r>
            <a:r>
              <a:rPr lang="en-US" sz="2667" dirty="0"/>
              <a:t> </a:t>
            </a:r>
            <a:r>
              <a:rPr lang="en-US" sz="2667" dirty="0" err="1"/>
              <a:t>nạp</a:t>
            </a:r>
            <a:r>
              <a:rPr lang="en-US" sz="2667" dirty="0"/>
              <a:t> </a:t>
            </a:r>
            <a:r>
              <a:rPr lang="en-US" sz="2667" dirty="0" err="1"/>
              <a:t>và</a:t>
            </a:r>
            <a:r>
              <a:rPr lang="en-US" sz="2667" dirty="0"/>
              <a:t> </a:t>
            </a:r>
            <a:r>
              <a:rPr lang="en-US" sz="2667" dirty="0" err="1"/>
              <a:t>đoạn</a:t>
            </a:r>
            <a:r>
              <a:rPr lang="en-US" sz="2667" dirty="0"/>
              <a:t> </a:t>
            </a:r>
            <a:r>
              <a:rPr lang="en-US" sz="2667" dirty="0" err="1"/>
              <a:t>văn</a:t>
            </a:r>
            <a:r>
              <a:rPr lang="en-US" sz="2667" dirty="0"/>
              <a:t> </a:t>
            </a:r>
            <a:r>
              <a:rPr lang="en-US" sz="2667" dirty="0" err="1"/>
              <a:t>phối</a:t>
            </a:r>
            <a:r>
              <a:rPr lang="en-US" sz="2667" dirty="0"/>
              <a:t> </a:t>
            </a:r>
            <a:r>
              <a:rPr lang="en-US" sz="2667" dirty="0" err="1"/>
              <a:t>hợp</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1844723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in)">
                                      <p:cBhvr>
                                        <p:cTn id="7" dur="2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1000"/>
                                        <p:tgtEl>
                                          <p:spTgt spid="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31" presetClass="entr" presetSubtype="0" fill="hold"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6" presetClass="entr" presetSubtype="37"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arn(outVertical)">
                                      <p:cBhvr>
                                        <p:cTn id="43" dur="1000"/>
                                        <p:tgtEl>
                                          <p:spTgt spid="58"/>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p:cTn id="47" dur="500" fill="hold"/>
                                        <p:tgtEl>
                                          <p:spTgt spid="61"/>
                                        </p:tgtEl>
                                        <p:attrNameLst>
                                          <p:attrName>ppt_w</p:attrName>
                                        </p:attrNameLst>
                                      </p:cBhvr>
                                      <p:tavLst>
                                        <p:tav tm="0">
                                          <p:val>
                                            <p:fltVal val="0"/>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animEffect transition="in" filter="fade">
                                      <p:cBhvr>
                                        <p:cTn id="49" dur="500"/>
                                        <p:tgtEl>
                                          <p:spTgt spid="61"/>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par>
                                <p:cTn id="54" presetID="31" presetClass="entr" presetSubtype="0"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fltVal val="0"/>
                                          </p:val>
                                        </p:tav>
                                        <p:tav tm="100000">
                                          <p:val>
                                            <p:strVal val="#ppt_w"/>
                                          </p:val>
                                        </p:tav>
                                      </p:tavLst>
                                    </p:anim>
                                    <p:anim calcmode="lin" valueType="num">
                                      <p:cBhvr>
                                        <p:cTn id="57" dur="1000" fill="hold"/>
                                        <p:tgtEl>
                                          <p:spTgt spid="53"/>
                                        </p:tgtEl>
                                        <p:attrNameLst>
                                          <p:attrName>ppt_h</p:attrName>
                                        </p:attrNameLst>
                                      </p:cBhvr>
                                      <p:tavLst>
                                        <p:tav tm="0">
                                          <p:val>
                                            <p:fltVal val="0"/>
                                          </p:val>
                                        </p:tav>
                                        <p:tav tm="100000">
                                          <p:val>
                                            <p:strVal val="#ppt_h"/>
                                          </p:val>
                                        </p:tav>
                                      </p:tavLst>
                                    </p:anim>
                                    <p:anim calcmode="lin" valueType="num">
                                      <p:cBhvr>
                                        <p:cTn id="58" dur="1000" fill="hold"/>
                                        <p:tgtEl>
                                          <p:spTgt spid="53"/>
                                        </p:tgtEl>
                                        <p:attrNameLst>
                                          <p:attrName>style.rotation</p:attrName>
                                        </p:attrNameLst>
                                      </p:cBhvr>
                                      <p:tavLst>
                                        <p:tav tm="0">
                                          <p:val>
                                            <p:fltVal val="90"/>
                                          </p:val>
                                        </p:tav>
                                        <p:tav tm="100000">
                                          <p:val>
                                            <p:fltVal val="0"/>
                                          </p:val>
                                        </p:tav>
                                      </p:tavLst>
                                    </p:anim>
                                    <p:animEffect transition="in" filter="fade">
                                      <p:cBhvr>
                                        <p:cTn id="59" dur="10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16" presetClass="entr" presetSubtype="37" fill="hold" nodeType="after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barn(outVertical)">
                                      <p:cBhvr>
                                        <p:cTn id="69" dur="1000"/>
                                        <p:tgtEl>
                                          <p:spTgt spid="72"/>
                                        </p:tgtEl>
                                      </p:cBhvr>
                                    </p:animEffect>
                                  </p:childTnLst>
                                </p:cTn>
                              </p:par>
                            </p:childTnLst>
                          </p:cTn>
                        </p:par>
                        <p:par>
                          <p:cTn id="70" fill="hold">
                            <p:stCondLst>
                              <p:cond delay="1500"/>
                            </p:stCondLst>
                            <p:childTnLst>
                              <p:par>
                                <p:cTn id="71" presetID="53" presetClass="entr" presetSubtype="16" fill="hold" grpId="0" nodeType="after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wipe(left)">
                                      <p:cBhvr>
                                        <p:cTn id="79" dur="500"/>
                                        <p:tgtEl>
                                          <p:spTgt spid="76"/>
                                        </p:tgtEl>
                                      </p:cBhvr>
                                    </p:animEffect>
                                  </p:childTnLst>
                                </p:cTn>
                              </p:par>
                              <p:par>
                                <p:cTn id="80" presetID="31" presetClass="entr" presetSubtype="0" fill="hold" nodeType="withEffect">
                                  <p:stCondLst>
                                    <p:cond delay="1000"/>
                                  </p:stCondLst>
                                  <p:childTnLst>
                                    <p:set>
                                      <p:cBhvr>
                                        <p:cTn id="81" dur="1" fill="hold">
                                          <p:stCondLst>
                                            <p:cond delay="0"/>
                                          </p:stCondLst>
                                        </p:cTn>
                                        <p:tgtEl>
                                          <p:spTgt spid="68"/>
                                        </p:tgtEl>
                                        <p:attrNameLst>
                                          <p:attrName>style.visibility</p:attrName>
                                        </p:attrNameLst>
                                      </p:cBhvr>
                                      <p:to>
                                        <p:strVal val="visible"/>
                                      </p:to>
                                    </p:set>
                                    <p:anim calcmode="lin" valueType="num">
                                      <p:cBhvr>
                                        <p:cTn id="82" dur="1000" fill="hold"/>
                                        <p:tgtEl>
                                          <p:spTgt spid="68"/>
                                        </p:tgtEl>
                                        <p:attrNameLst>
                                          <p:attrName>ppt_w</p:attrName>
                                        </p:attrNameLst>
                                      </p:cBhvr>
                                      <p:tavLst>
                                        <p:tav tm="0">
                                          <p:val>
                                            <p:fltVal val="0"/>
                                          </p:val>
                                        </p:tav>
                                        <p:tav tm="100000">
                                          <p:val>
                                            <p:strVal val="#ppt_w"/>
                                          </p:val>
                                        </p:tav>
                                      </p:tavLst>
                                    </p:anim>
                                    <p:anim calcmode="lin" valueType="num">
                                      <p:cBhvr>
                                        <p:cTn id="83" dur="1000" fill="hold"/>
                                        <p:tgtEl>
                                          <p:spTgt spid="68"/>
                                        </p:tgtEl>
                                        <p:attrNameLst>
                                          <p:attrName>ppt_h</p:attrName>
                                        </p:attrNameLst>
                                      </p:cBhvr>
                                      <p:tavLst>
                                        <p:tav tm="0">
                                          <p:val>
                                            <p:fltVal val="0"/>
                                          </p:val>
                                        </p:tav>
                                        <p:tav tm="100000">
                                          <p:val>
                                            <p:strVal val="#ppt_h"/>
                                          </p:val>
                                        </p:tav>
                                      </p:tavLst>
                                    </p:anim>
                                    <p:anim calcmode="lin" valueType="num">
                                      <p:cBhvr>
                                        <p:cTn id="84" dur="1000" fill="hold"/>
                                        <p:tgtEl>
                                          <p:spTgt spid="68"/>
                                        </p:tgtEl>
                                        <p:attrNameLst>
                                          <p:attrName>style.rotation</p:attrName>
                                        </p:attrNameLst>
                                      </p:cBhvr>
                                      <p:tavLst>
                                        <p:tav tm="0">
                                          <p:val>
                                            <p:fltVal val="90"/>
                                          </p:val>
                                        </p:tav>
                                        <p:tav tm="100000">
                                          <p:val>
                                            <p:fltVal val="0"/>
                                          </p:val>
                                        </p:tav>
                                      </p:tavLst>
                                    </p:anim>
                                    <p:animEffect transition="in" filter="fade">
                                      <p:cBhvr>
                                        <p:cTn id="85" dur="1000"/>
                                        <p:tgtEl>
                                          <p:spTgt spid="68"/>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1" fill="hold" nodeType="clickEffect">
                                  <p:stCondLst>
                                    <p:cond delay="0"/>
                                  </p:stCondLst>
                                  <p:childTnLst>
                                    <p:set>
                                      <p:cBhvr>
                                        <p:cTn id="89" dur="1" fill="hold">
                                          <p:stCondLst>
                                            <p:cond delay="0"/>
                                          </p:stCondLst>
                                        </p:cTn>
                                        <p:tgtEl>
                                          <p:spTgt spid="80"/>
                                        </p:tgtEl>
                                        <p:attrNameLst>
                                          <p:attrName>style.visibility</p:attrName>
                                        </p:attrNameLst>
                                      </p:cBhvr>
                                      <p:to>
                                        <p:strVal val="visible"/>
                                      </p:to>
                                    </p:set>
                                    <p:anim calcmode="lin" valueType="num">
                                      <p:cBhvr additive="base">
                                        <p:cTn id="90" dur="500" fill="hold"/>
                                        <p:tgtEl>
                                          <p:spTgt spid="80"/>
                                        </p:tgtEl>
                                        <p:attrNameLst>
                                          <p:attrName>ppt_x</p:attrName>
                                        </p:attrNameLst>
                                      </p:cBhvr>
                                      <p:tavLst>
                                        <p:tav tm="0">
                                          <p:val>
                                            <p:strVal val="#ppt_x"/>
                                          </p:val>
                                        </p:tav>
                                        <p:tav tm="100000">
                                          <p:val>
                                            <p:strVal val="#ppt_x"/>
                                          </p:val>
                                        </p:tav>
                                      </p:tavLst>
                                    </p:anim>
                                    <p:anim calcmode="lin" valueType="num">
                                      <p:cBhvr additive="base">
                                        <p:cTn id="91" dur="500" fill="hold"/>
                                        <p:tgtEl>
                                          <p:spTgt spid="80"/>
                                        </p:tgtEl>
                                        <p:attrNameLst>
                                          <p:attrName>ppt_y</p:attrName>
                                        </p:attrNameLst>
                                      </p:cBhvr>
                                      <p:tavLst>
                                        <p:tav tm="0">
                                          <p:val>
                                            <p:strVal val="0-#ppt_h/2"/>
                                          </p:val>
                                        </p:tav>
                                        <p:tav tm="100000">
                                          <p:val>
                                            <p:strVal val="#ppt_y"/>
                                          </p:val>
                                        </p:tav>
                                      </p:tavLst>
                                    </p:anim>
                                  </p:childTnLst>
                                </p:cTn>
                              </p:par>
                            </p:childTnLst>
                          </p:cTn>
                        </p:par>
                        <p:par>
                          <p:cTn id="92" fill="hold">
                            <p:stCondLst>
                              <p:cond delay="500"/>
                            </p:stCondLst>
                            <p:childTnLst>
                              <p:par>
                                <p:cTn id="93" presetID="16" presetClass="entr" presetSubtype="37" fill="hold" nodeType="after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barn(outVertical)">
                                      <p:cBhvr>
                                        <p:cTn id="95" dur="1000"/>
                                        <p:tgtEl>
                                          <p:spTgt spid="83"/>
                                        </p:tgtEl>
                                      </p:cBhvr>
                                    </p:animEffect>
                                  </p:childTnLst>
                                </p:cTn>
                              </p:par>
                            </p:childTnLst>
                          </p:cTn>
                        </p:par>
                        <p:par>
                          <p:cTn id="96" fill="hold">
                            <p:stCondLst>
                              <p:cond delay="1500"/>
                            </p:stCondLst>
                            <p:childTnLst>
                              <p:par>
                                <p:cTn id="97" presetID="53" presetClass="entr" presetSubtype="16"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 calcmode="lin" valueType="num">
                                      <p:cBhvr>
                                        <p:cTn id="99" dur="500" fill="hold"/>
                                        <p:tgtEl>
                                          <p:spTgt spid="86"/>
                                        </p:tgtEl>
                                        <p:attrNameLst>
                                          <p:attrName>ppt_w</p:attrName>
                                        </p:attrNameLst>
                                      </p:cBhvr>
                                      <p:tavLst>
                                        <p:tav tm="0">
                                          <p:val>
                                            <p:fltVal val="0"/>
                                          </p:val>
                                        </p:tav>
                                        <p:tav tm="100000">
                                          <p:val>
                                            <p:strVal val="#ppt_w"/>
                                          </p:val>
                                        </p:tav>
                                      </p:tavLst>
                                    </p:anim>
                                    <p:anim calcmode="lin" valueType="num">
                                      <p:cBhvr>
                                        <p:cTn id="100" dur="500" fill="hold"/>
                                        <p:tgtEl>
                                          <p:spTgt spid="86"/>
                                        </p:tgtEl>
                                        <p:attrNameLst>
                                          <p:attrName>ppt_h</p:attrName>
                                        </p:attrNameLst>
                                      </p:cBhvr>
                                      <p:tavLst>
                                        <p:tav tm="0">
                                          <p:val>
                                            <p:fltVal val="0"/>
                                          </p:val>
                                        </p:tav>
                                        <p:tav tm="100000">
                                          <p:val>
                                            <p:strVal val="#ppt_h"/>
                                          </p:val>
                                        </p:tav>
                                      </p:tavLst>
                                    </p:anim>
                                    <p:animEffect transition="in" filter="fade">
                                      <p:cBhvr>
                                        <p:cTn id="101" dur="500"/>
                                        <p:tgtEl>
                                          <p:spTgt spid="86"/>
                                        </p:tgtEl>
                                      </p:cBhvr>
                                    </p:animEffect>
                                  </p:childTnLst>
                                </p:cTn>
                              </p:par>
                            </p:childTnLst>
                          </p:cTn>
                        </p:par>
                        <p:par>
                          <p:cTn id="102" fill="hold">
                            <p:stCondLst>
                              <p:cond delay="2000"/>
                            </p:stCondLst>
                            <p:childTnLst>
                              <p:par>
                                <p:cTn id="103" presetID="22" presetClass="entr" presetSubtype="8"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left)">
                                      <p:cBhvr>
                                        <p:cTn id="105" dur="500"/>
                                        <p:tgtEl>
                                          <p:spTgt spid="91"/>
                                        </p:tgtEl>
                                      </p:cBhvr>
                                    </p:animEffect>
                                  </p:childTnLst>
                                </p:cTn>
                              </p:par>
                              <p:par>
                                <p:cTn id="106" presetID="31" presetClass="entr" presetSubtype="0" fill="hold" nodeType="withEffect">
                                  <p:stCondLst>
                                    <p:cond delay="1000"/>
                                  </p:stCondLst>
                                  <p:childTnLst>
                                    <p:set>
                                      <p:cBhvr>
                                        <p:cTn id="107" dur="1" fill="hold">
                                          <p:stCondLst>
                                            <p:cond delay="0"/>
                                          </p:stCondLst>
                                        </p:cTn>
                                        <p:tgtEl>
                                          <p:spTgt spid="79"/>
                                        </p:tgtEl>
                                        <p:attrNameLst>
                                          <p:attrName>style.visibility</p:attrName>
                                        </p:attrNameLst>
                                      </p:cBhvr>
                                      <p:to>
                                        <p:strVal val="visible"/>
                                      </p:to>
                                    </p:set>
                                    <p:anim calcmode="lin" valueType="num">
                                      <p:cBhvr>
                                        <p:cTn id="108" dur="1000" fill="hold"/>
                                        <p:tgtEl>
                                          <p:spTgt spid="79"/>
                                        </p:tgtEl>
                                        <p:attrNameLst>
                                          <p:attrName>ppt_w</p:attrName>
                                        </p:attrNameLst>
                                      </p:cBhvr>
                                      <p:tavLst>
                                        <p:tav tm="0">
                                          <p:val>
                                            <p:fltVal val="0"/>
                                          </p:val>
                                        </p:tav>
                                        <p:tav tm="100000">
                                          <p:val>
                                            <p:strVal val="#ppt_w"/>
                                          </p:val>
                                        </p:tav>
                                      </p:tavLst>
                                    </p:anim>
                                    <p:anim calcmode="lin" valueType="num">
                                      <p:cBhvr>
                                        <p:cTn id="109" dur="1000" fill="hold"/>
                                        <p:tgtEl>
                                          <p:spTgt spid="79"/>
                                        </p:tgtEl>
                                        <p:attrNameLst>
                                          <p:attrName>ppt_h</p:attrName>
                                        </p:attrNameLst>
                                      </p:cBhvr>
                                      <p:tavLst>
                                        <p:tav tm="0">
                                          <p:val>
                                            <p:fltVal val="0"/>
                                          </p:val>
                                        </p:tav>
                                        <p:tav tm="100000">
                                          <p:val>
                                            <p:strVal val="#ppt_h"/>
                                          </p:val>
                                        </p:tav>
                                      </p:tavLst>
                                    </p:anim>
                                    <p:anim calcmode="lin" valueType="num">
                                      <p:cBhvr>
                                        <p:cTn id="110" dur="1000" fill="hold"/>
                                        <p:tgtEl>
                                          <p:spTgt spid="79"/>
                                        </p:tgtEl>
                                        <p:attrNameLst>
                                          <p:attrName>style.rotation</p:attrName>
                                        </p:attrNameLst>
                                      </p:cBhvr>
                                      <p:tavLst>
                                        <p:tav tm="0">
                                          <p:val>
                                            <p:fltVal val="90"/>
                                          </p:val>
                                        </p:tav>
                                        <p:tav tm="100000">
                                          <p:val>
                                            <p:fltVal val="0"/>
                                          </p:val>
                                        </p:tav>
                                      </p:tavLst>
                                    </p:anim>
                                    <p:animEffect transition="in" filter="fade">
                                      <p:cBhvr>
                                        <p:cTn id="111" dur="1000"/>
                                        <p:tgtEl>
                                          <p:spTgt spid="79"/>
                                        </p:tgtEl>
                                      </p:cBhvr>
                                    </p:animEffect>
                                  </p:childTnLst>
                                </p:cTn>
                              </p:par>
                              <p:par>
                                <p:cTn id="112" presetID="31" presetClass="entr" presetSubtype="0" fill="hold" nodeType="withEffect">
                                  <p:stCondLst>
                                    <p:cond delay="1000"/>
                                  </p:stCondLst>
                                  <p:childTnLst>
                                    <p:set>
                                      <p:cBhvr>
                                        <p:cTn id="113" dur="1" fill="hold">
                                          <p:stCondLst>
                                            <p:cond delay="0"/>
                                          </p:stCondLst>
                                        </p:cTn>
                                        <p:tgtEl>
                                          <p:spTgt spid="78"/>
                                        </p:tgtEl>
                                        <p:attrNameLst>
                                          <p:attrName>style.visibility</p:attrName>
                                        </p:attrNameLst>
                                      </p:cBhvr>
                                      <p:to>
                                        <p:strVal val="visible"/>
                                      </p:to>
                                    </p:set>
                                    <p:anim calcmode="lin" valueType="num">
                                      <p:cBhvr>
                                        <p:cTn id="114" dur="1000" fill="hold"/>
                                        <p:tgtEl>
                                          <p:spTgt spid="78"/>
                                        </p:tgtEl>
                                        <p:attrNameLst>
                                          <p:attrName>ppt_w</p:attrName>
                                        </p:attrNameLst>
                                      </p:cBhvr>
                                      <p:tavLst>
                                        <p:tav tm="0">
                                          <p:val>
                                            <p:fltVal val="0"/>
                                          </p:val>
                                        </p:tav>
                                        <p:tav tm="100000">
                                          <p:val>
                                            <p:strVal val="#ppt_w"/>
                                          </p:val>
                                        </p:tav>
                                      </p:tavLst>
                                    </p:anim>
                                    <p:anim calcmode="lin" valueType="num">
                                      <p:cBhvr>
                                        <p:cTn id="115" dur="1000" fill="hold"/>
                                        <p:tgtEl>
                                          <p:spTgt spid="78"/>
                                        </p:tgtEl>
                                        <p:attrNameLst>
                                          <p:attrName>ppt_h</p:attrName>
                                        </p:attrNameLst>
                                      </p:cBhvr>
                                      <p:tavLst>
                                        <p:tav tm="0">
                                          <p:val>
                                            <p:fltVal val="0"/>
                                          </p:val>
                                        </p:tav>
                                        <p:tav tm="100000">
                                          <p:val>
                                            <p:strVal val="#ppt_h"/>
                                          </p:val>
                                        </p:tav>
                                      </p:tavLst>
                                    </p:anim>
                                    <p:anim calcmode="lin" valueType="num">
                                      <p:cBhvr>
                                        <p:cTn id="116" dur="1000" fill="hold"/>
                                        <p:tgtEl>
                                          <p:spTgt spid="78"/>
                                        </p:tgtEl>
                                        <p:attrNameLst>
                                          <p:attrName>style.rotation</p:attrName>
                                        </p:attrNameLst>
                                      </p:cBhvr>
                                      <p:tavLst>
                                        <p:tav tm="0">
                                          <p:val>
                                            <p:fltVal val="90"/>
                                          </p:val>
                                        </p:tav>
                                        <p:tav tm="100000">
                                          <p:val>
                                            <p:fltVal val="0"/>
                                          </p:val>
                                        </p:tav>
                                      </p:tavLst>
                                    </p:anim>
                                    <p:animEffect transition="in" filter="fade">
                                      <p:cBhvr>
                                        <p:cTn id="11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50" grpId="0"/>
      <p:bldP spid="65" grpId="0"/>
      <p:bldP spid="75" grpId="0" animBg="1"/>
      <p:bldP spid="76" grpId="0"/>
      <p:bldP spid="9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52CA7FE5-97CE-3806-335D-489787B82E8E}"/>
              </a:ext>
            </a:extLst>
          </p:cNvPr>
          <p:cNvSpPr txBox="1"/>
          <p:nvPr/>
        </p:nvSpPr>
        <p:spPr>
          <a:xfrm>
            <a:off x="302159" y="289247"/>
            <a:ext cx="8371840"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01" name="Round Same Side Corner Rectangle 154">
            <a:extLst>
              <a:ext uri="{FF2B5EF4-FFF2-40B4-BE49-F238E27FC236}">
                <a16:creationId xmlns:a16="http://schemas.microsoft.com/office/drawing/2014/main" xmlns="" id="{D4476D6F-076A-A968-BAE7-E14AD40C83D4}"/>
              </a:ext>
            </a:extLst>
          </p:cNvPr>
          <p:cNvSpPr/>
          <p:nvPr/>
        </p:nvSpPr>
        <p:spPr>
          <a:xfrm>
            <a:off x="4775201" y="891285"/>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err="1">
                <a:solidFill>
                  <a:schemeClr val="bg1"/>
                </a:solidFill>
                <a:ea typeface="微软雅黑" pitchFamily="34" charset="-122"/>
              </a:rPr>
              <a:t>Các</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kĩ</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năng</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bài</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văn</a:t>
            </a:r>
            <a:endParaRPr lang="en-US" sz="3200" b="1" kern="0" dirty="0">
              <a:solidFill>
                <a:schemeClr val="bg1"/>
              </a:solidFill>
              <a:ea typeface="微软雅黑" pitchFamily="34" charset="-122"/>
            </a:endParaRPr>
          </a:p>
        </p:txBody>
      </p:sp>
      <p:cxnSp>
        <p:nvCxnSpPr>
          <p:cNvPr id="2" name="Straight Connector 65">
            <a:extLst>
              <a:ext uri="{FF2B5EF4-FFF2-40B4-BE49-F238E27FC236}">
                <a16:creationId xmlns:a16="http://schemas.microsoft.com/office/drawing/2014/main" xmlns="" id="{CE8802BF-E666-CC8F-865F-39BAA781D2AE}"/>
              </a:ext>
            </a:extLst>
          </p:cNvPr>
          <p:cNvCxnSpPr/>
          <p:nvPr/>
        </p:nvCxnSpPr>
        <p:spPr>
          <a:xfrm>
            <a:off x="1276449" y="1812783"/>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xmlns="" id="{4A259029-C8E0-7C15-3DD7-F623C2EF8833}"/>
              </a:ext>
            </a:extLst>
          </p:cNvPr>
          <p:cNvGrpSpPr/>
          <p:nvPr/>
        </p:nvGrpSpPr>
        <p:grpSpPr>
          <a:xfrm>
            <a:off x="609601" y="1380288"/>
            <a:ext cx="1136780" cy="1066264"/>
            <a:chOff x="6139503" y="4871969"/>
            <a:chExt cx="1196792" cy="1122553"/>
          </a:xfrm>
          <a:effectLst/>
        </p:grpSpPr>
        <p:sp>
          <p:nvSpPr>
            <p:cNvPr id="4" name="Rounded Rectangle 5">
              <a:extLst>
                <a:ext uri="{FF2B5EF4-FFF2-40B4-BE49-F238E27FC236}">
                  <a16:creationId xmlns:a16="http://schemas.microsoft.com/office/drawing/2014/main" xmlns="" id="{69863246-98E1-DEE2-15D1-0C6FEC7BE437}"/>
                </a:ext>
              </a:extLst>
            </p:cNvPr>
            <p:cNvSpPr>
              <a:spLocks noChangeArrowheads="1"/>
            </p:cNvSpPr>
            <p:nvPr/>
          </p:nvSpPr>
          <p:spPr bwMode="auto">
            <a:xfrm>
              <a:off x="6139503" y="4871969"/>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1">
              <a:extLst>
                <a:ext uri="{FF2B5EF4-FFF2-40B4-BE49-F238E27FC236}">
                  <a16:creationId xmlns:a16="http://schemas.microsoft.com/office/drawing/2014/main" xmlns="" id="{2A85DDA9-F09E-88AE-177B-79F63F1BCAD2}"/>
                </a:ext>
              </a:extLst>
            </p:cNvPr>
            <p:cNvSpPr txBox="1">
              <a:spLocks noChangeArrowheads="1"/>
            </p:cNvSpPr>
            <p:nvPr/>
          </p:nvSpPr>
          <p:spPr bwMode="auto">
            <a:xfrm>
              <a:off x="6252865" y="5081059"/>
              <a:ext cx="1083430"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5</a:t>
              </a:r>
            </a:p>
          </p:txBody>
        </p:sp>
      </p:grpSp>
      <p:grpSp>
        <p:nvGrpSpPr>
          <p:cNvPr id="6" name="Group 29">
            <a:extLst>
              <a:ext uri="{FF2B5EF4-FFF2-40B4-BE49-F238E27FC236}">
                <a16:creationId xmlns:a16="http://schemas.microsoft.com/office/drawing/2014/main" xmlns="" id="{D23D2BB4-A39B-AAA6-8411-D8F7483939DC}"/>
              </a:ext>
            </a:extLst>
          </p:cNvPr>
          <p:cNvGrpSpPr>
            <a:grpSpLocks noChangeAspect="1"/>
          </p:cNvGrpSpPr>
          <p:nvPr/>
        </p:nvGrpSpPr>
        <p:grpSpPr>
          <a:xfrm>
            <a:off x="2131318" y="1351568"/>
            <a:ext cx="854868" cy="854869"/>
            <a:chOff x="5385173" y="1917525"/>
            <a:chExt cx="1440000" cy="1440000"/>
          </a:xfrm>
        </p:grpSpPr>
        <p:sp>
          <p:nvSpPr>
            <p:cNvPr id="9" name="Oval 30">
              <a:extLst>
                <a:ext uri="{FF2B5EF4-FFF2-40B4-BE49-F238E27FC236}">
                  <a16:creationId xmlns:a16="http://schemas.microsoft.com/office/drawing/2014/main" xmlns="" id="{1062A69B-2B98-4DBE-F8D0-26B1AF71B87A}"/>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1">
              <a:extLst>
                <a:ext uri="{FF2B5EF4-FFF2-40B4-BE49-F238E27FC236}">
                  <a16:creationId xmlns:a16="http://schemas.microsoft.com/office/drawing/2014/main" xmlns="" id="{78EB7FC3-CCC4-B61F-485D-9F3E00A2784E}"/>
                </a:ext>
              </a:extLst>
            </p:cNvPr>
            <p:cNvSpPr/>
            <p:nvPr/>
          </p:nvSpPr>
          <p:spPr>
            <a:xfrm>
              <a:off x="5475863" y="1992277"/>
              <a:ext cx="1260002"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42">
            <a:extLst>
              <a:ext uri="{FF2B5EF4-FFF2-40B4-BE49-F238E27FC236}">
                <a16:creationId xmlns:a16="http://schemas.microsoft.com/office/drawing/2014/main" xmlns="" id="{243BC0AF-2929-493F-31CA-F8D8DE3845F6}"/>
              </a:ext>
            </a:extLst>
          </p:cNvPr>
          <p:cNvGrpSpPr/>
          <p:nvPr/>
        </p:nvGrpSpPr>
        <p:grpSpPr>
          <a:xfrm>
            <a:off x="2359364" y="1655839"/>
            <a:ext cx="410685" cy="313887"/>
            <a:chOff x="5516563" y="84138"/>
            <a:chExt cx="1414463" cy="1081087"/>
          </a:xfrm>
          <a:solidFill>
            <a:schemeClr val="bg1"/>
          </a:solidFill>
        </p:grpSpPr>
        <p:sp>
          <p:nvSpPr>
            <p:cNvPr id="40" name="Freeform 13">
              <a:extLst>
                <a:ext uri="{FF2B5EF4-FFF2-40B4-BE49-F238E27FC236}">
                  <a16:creationId xmlns:a16="http://schemas.microsoft.com/office/drawing/2014/main" xmlns="" id="{C48CAEE7-0169-798D-0910-DB3E4C37A9CB}"/>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4">
              <a:extLst>
                <a:ext uri="{FF2B5EF4-FFF2-40B4-BE49-F238E27FC236}">
                  <a16:creationId xmlns:a16="http://schemas.microsoft.com/office/drawing/2014/main" xmlns="" id="{58AB16AD-69A5-8C99-8307-3EFAE40F6A2D}"/>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5">
              <a:extLst>
                <a:ext uri="{FF2B5EF4-FFF2-40B4-BE49-F238E27FC236}">
                  <a16:creationId xmlns:a16="http://schemas.microsoft.com/office/drawing/2014/main" xmlns="" id="{95C05B3A-8A40-3BB7-D3EF-520FC17A838F}"/>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a:extLst>
                <a:ext uri="{FF2B5EF4-FFF2-40B4-BE49-F238E27FC236}">
                  <a16:creationId xmlns:a16="http://schemas.microsoft.com/office/drawing/2014/main" xmlns="" id="{476AFE32-EBA0-5178-3D12-BDEBA597D747}"/>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7">
              <a:extLst>
                <a:ext uri="{FF2B5EF4-FFF2-40B4-BE49-F238E27FC236}">
                  <a16:creationId xmlns:a16="http://schemas.microsoft.com/office/drawing/2014/main" xmlns="" id="{B6AD6194-D0E1-A2C9-4895-BBC413C0FB25}"/>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8">
              <a:extLst>
                <a:ext uri="{FF2B5EF4-FFF2-40B4-BE49-F238E27FC236}">
                  <a16:creationId xmlns:a16="http://schemas.microsoft.com/office/drawing/2014/main" xmlns="" id="{2DB880A9-366B-15BB-A34C-F698800E8089}"/>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9">
              <a:extLst>
                <a:ext uri="{FF2B5EF4-FFF2-40B4-BE49-F238E27FC236}">
                  <a16:creationId xmlns:a16="http://schemas.microsoft.com/office/drawing/2014/main" xmlns="" id="{436914BC-E07B-7155-14B2-BC947F927FB5}"/>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TextBox 54">
            <a:extLst>
              <a:ext uri="{FF2B5EF4-FFF2-40B4-BE49-F238E27FC236}">
                <a16:creationId xmlns:a16="http://schemas.microsoft.com/office/drawing/2014/main" xmlns="" id="{26907C15-ED53-472F-9F49-CF1D234EC4CB}"/>
              </a:ext>
            </a:extLst>
          </p:cNvPr>
          <p:cNvSpPr txBox="1"/>
          <p:nvPr/>
        </p:nvSpPr>
        <p:spPr>
          <a:xfrm>
            <a:off x="3315102" y="1477985"/>
            <a:ext cx="7458095" cy="820866"/>
          </a:xfrm>
          <a:prstGeom prst="rect">
            <a:avLst/>
          </a:prstGeom>
          <a:noFill/>
        </p:spPr>
        <p:txBody>
          <a:bodyPr wrap="square" lIns="0" tIns="0" rIns="0" bIns="0" rtlCol="0">
            <a:spAutoFit/>
          </a:bodyPr>
          <a:lstStyle/>
          <a:p>
            <a:r>
              <a:rPr lang="en-US" sz="2667" dirty="0" err="1"/>
              <a:t>Các</a:t>
            </a:r>
            <a:r>
              <a:rPr lang="en-US" sz="2667" dirty="0"/>
              <a:t> </a:t>
            </a:r>
            <a:r>
              <a:rPr lang="en-US" sz="2667" dirty="0" err="1"/>
              <a:t>yếu</a:t>
            </a:r>
            <a:r>
              <a:rPr lang="en-US" sz="2667" dirty="0"/>
              <a:t> </a:t>
            </a:r>
            <a:r>
              <a:rPr lang="en-US" sz="2667" dirty="0" err="1"/>
              <a:t>tố</a:t>
            </a:r>
            <a:r>
              <a:rPr lang="en-US" sz="2667" dirty="0"/>
              <a:t> </a:t>
            </a:r>
            <a:r>
              <a:rPr lang="en-US" sz="2667" dirty="0" err="1"/>
              <a:t>hình</a:t>
            </a:r>
            <a:r>
              <a:rPr lang="en-US" sz="2667" dirty="0"/>
              <a:t> </a:t>
            </a:r>
            <a:r>
              <a:rPr lang="en-US" sz="2667" dirty="0" err="1"/>
              <a:t>thức</a:t>
            </a:r>
            <a:r>
              <a:rPr lang="en-US" sz="2667" dirty="0"/>
              <a:t> </a:t>
            </a:r>
            <a:r>
              <a:rPr lang="en-US" sz="2667" dirty="0" err="1"/>
              <a:t>và</a:t>
            </a:r>
            <a:r>
              <a:rPr lang="en-US" sz="2667" dirty="0"/>
              <a:t> </a:t>
            </a:r>
            <a:r>
              <a:rPr lang="en-US" sz="2667" dirty="0" err="1"/>
              <a:t>phân</a:t>
            </a:r>
            <a:r>
              <a:rPr lang="en-US" sz="2667" dirty="0"/>
              <a:t> </a:t>
            </a:r>
            <a:r>
              <a:rPr lang="en-US" sz="2667" dirty="0" err="1"/>
              <a:t>tích</a:t>
            </a:r>
            <a:r>
              <a:rPr lang="en-US" sz="2667" dirty="0"/>
              <a:t> </a:t>
            </a:r>
            <a:r>
              <a:rPr lang="en-US" sz="2667" dirty="0" err="1"/>
              <a:t>tác</a:t>
            </a:r>
            <a:r>
              <a:rPr lang="en-US" sz="2667" dirty="0"/>
              <a:t> </a:t>
            </a:r>
            <a:r>
              <a:rPr lang="en-US" sz="2667" dirty="0" err="1"/>
              <a:t>dụng</a:t>
            </a:r>
            <a:r>
              <a:rPr lang="en-US" sz="2667" dirty="0"/>
              <a:t> </a:t>
            </a:r>
            <a:r>
              <a:rPr lang="en-US" sz="2667" dirty="0" err="1"/>
              <a:t>của</a:t>
            </a:r>
            <a:r>
              <a:rPr lang="en-US" sz="2667" dirty="0"/>
              <a:t> </a:t>
            </a:r>
            <a:r>
              <a:rPr lang="en-US" sz="2667" dirty="0" err="1"/>
              <a:t>hình</a:t>
            </a:r>
            <a:r>
              <a:rPr lang="en-US" sz="2667" dirty="0"/>
              <a:t> </a:t>
            </a:r>
            <a:r>
              <a:rPr lang="en-US" sz="2667" dirty="0" err="1"/>
              <a:t>thức</a:t>
            </a:r>
            <a:r>
              <a:rPr lang="en-US" sz="2667" dirty="0"/>
              <a:t> </a:t>
            </a:r>
            <a:r>
              <a:rPr lang="en-US" sz="2667" dirty="0" err="1"/>
              <a:t>truyện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3" name="Straight Connector 64">
            <a:extLst>
              <a:ext uri="{FF2B5EF4-FFF2-40B4-BE49-F238E27FC236}">
                <a16:creationId xmlns:a16="http://schemas.microsoft.com/office/drawing/2014/main" xmlns="" id="{48381151-AE28-F0AF-C433-C6DAF2068BF0}"/>
              </a:ext>
            </a:extLst>
          </p:cNvPr>
          <p:cNvCxnSpPr>
            <a:cxnSpLocks/>
            <a:stCxn id="57" idx="3"/>
            <a:endCxn id="60" idx="2"/>
          </p:cNvCxnSpPr>
          <p:nvPr/>
        </p:nvCxnSpPr>
        <p:spPr>
          <a:xfrm>
            <a:off x="2881850" y="2855783"/>
            <a:ext cx="239785" cy="36871"/>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Group 7">
            <a:extLst>
              <a:ext uri="{FF2B5EF4-FFF2-40B4-BE49-F238E27FC236}">
                <a16:creationId xmlns:a16="http://schemas.microsoft.com/office/drawing/2014/main" xmlns="" id="{CA2B912C-2856-65F4-26A4-3E72CD86FAF4}"/>
              </a:ext>
            </a:extLst>
          </p:cNvPr>
          <p:cNvGrpSpPr/>
          <p:nvPr/>
        </p:nvGrpSpPr>
        <p:grpSpPr>
          <a:xfrm>
            <a:off x="1722083" y="2386564"/>
            <a:ext cx="1159767" cy="1066266"/>
            <a:chOff x="6420131" y="3749417"/>
            <a:chExt cx="1220992" cy="1122553"/>
          </a:xfrm>
          <a:effectLst/>
        </p:grpSpPr>
        <p:sp>
          <p:nvSpPr>
            <p:cNvPr id="55" name="Rounded Rectangle 8">
              <a:extLst>
                <a:ext uri="{FF2B5EF4-FFF2-40B4-BE49-F238E27FC236}">
                  <a16:creationId xmlns:a16="http://schemas.microsoft.com/office/drawing/2014/main" xmlns="" id="{E0EF72C4-8FEB-5899-0CBA-2F5ABC6C73C1}"/>
                </a:ext>
              </a:extLst>
            </p:cNvPr>
            <p:cNvSpPr>
              <a:spLocks noChangeArrowheads="1"/>
            </p:cNvSpPr>
            <p:nvPr/>
          </p:nvSpPr>
          <p:spPr bwMode="auto">
            <a:xfrm>
              <a:off x="6420131" y="3749417"/>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22">
              <a:extLst>
                <a:ext uri="{FF2B5EF4-FFF2-40B4-BE49-F238E27FC236}">
                  <a16:creationId xmlns:a16="http://schemas.microsoft.com/office/drawing/2014/main" xmlns="" id="{89580179-11D2-04F3-FD43-ED4B8F2D6D8C}"/>
                </a:ext>
              </a:extLst>
            </p:cNvPr>
            <p:cNvSpPr txBox="1">
              <a:spLocks noChangeArrowheads="1"/>
            </p:cNvSpPr>
            <p:nvPr/>
          </p:nvSpPr>
          <p:spPr bwMode="auto">
            <a:xfrm>
              <a:off x="6448455" y="3946070"/>
              <a:ext cx="1192668" cy="609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6</a:t>
              </a:r>
            </a:p>
          </p:txBody>
        </p:sp>
      </p:grpSp>
      <p:grpSp>
        <p:nvGrpSpPr>
          <p:cNvPr id="58" name="Group 32">
            <a:extLst>
              <a:ext uri="{FF2B5EF4-FFF2-40B4-BE49-F238E27FC236}">
                <a16:creationId xmlns:a16="http://schemas.microsoft.com/office/drawing/2014/main" xmlns="" id="{2134340D-FADA-01C0-A362-AE0B240F120B}"/>
              </a:ext>
            </a:extLst>
          </p:cNvPr>
          <p:cNvGrpSpPr>
            <a:grpSpLocks noChangeAspect="1"/>
          </p:cNvGrpSpPr>
          <p:nvPr/>
        </p:nvGrpSpPr>
        <p:grpSpPr>
          <a:xfrm>
            <a:off x="3068206" y="2465219"/>
            <a:ext cx="854869" cy="854869"/>
            <a:chOff x="5385173" y="1917525"/>
            <a:chExt cx="1440000" cy="1440000"/>
          </a:xfrm>
        </p:grpSpPr>
        <p:sp>
          <p:nvSpPr>
            <p:cNvPr id="59" name="Oval 33">
              <a:extLst>
                <a:ext uri="{FF2B5EF4-FFF2-40B4-BE49-F238E27FC236}">
                  <a16:creationId xmlns:a16="http://schemas.microsoft.com/office/drawing/2014/main" xmlns="" id="{03043500-9A0D-A692-20DE-9AC93AEAEEC4}"/>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Oval 34">
              <a:extLst>
                <a:ext uri="{FF2B5EF4-FFF2-40B4-BE49-F238E27FC236}">
                  <a16:creationId xmlns:a16="http://schemas.microsoft.com/office/drawing/2014/main" xmlns="" id="{2AB9DF68-88BE-5EDE-EAA0-189A10114CD9}"/>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50">
            <a:extLst>
              <a:ext uri="{FF2B5EF4-FFF2-40B4-BE49-F238E27FC236}">
                <a16:creationId xmlns:a16="http://schemas.microsoft.com/office/drawing/2014/main" xmlns="" id="{18F0E27F-964A-1B78-77CF-D13D3730518E}"/>
              </a:ext>
            </a:extLst>
          </p:cNvPr>
          <p:cNvGrpSpPr/>
          <p:nvPr/>
        </p:nvGrpSpPr>
        <p:grpSpPr>
          <a:xfrm>
            <a:off x="3274462" y="2706459"/>
            <a:ext cx="424969" cy="365972"/>
            <a:chOff x="2727325" y="-39687"/>
            <a:chExt cx="1463675" cy="1260475"/>
          </a:xfrm>
          <a:solidFill>
            <a:schemeClr val="bg1"/>
          </a:solidFill>
        </p:grpSpPr>
        <p:sp>
          <p:nvSpPr>
            <p:cNvPr id="62" name="Freeform 20">
              <a:extLst>
                <a:ext uri="{FF2B5EF4-FFF2-40B4-BE49-F238E27FC236}">
                  <a16:creationId xmlns:a16="http://schemas.microsoft.com/office/drawing/2014/main" xmlns="" id="{28BBD4F6-BF23-E16C-1EDB-B61BE955BEEC}"/>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21">
              <a:extLst>
                <a:ext uri="{FF2B5EF4-FFF2-40B4-BE49-F238E27FC236}">
                  <a16:creationId xmlns:a16="http://schemas.microsoft.com/office/drawing/2014/main" xmlns="" id="{5D80FD73-91CD-9AF2-052B-768B173CD4E8}"/>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5" name="TextBox 55">
            <a:extLst>
              <a:ext uri="{FF2B5EF4-FFF2-40B4-BE49-F238E27FC236}">
                <a16:creationId xmlns:a16="http://schemas.microsoft.com/office/drawing/2014/main" xmlns="" id="{61F6D024-7FEC-B275-A79C-51E7EECD3288}"/>
              </a:ext>
            </a:extLst>
          </p:cNvPr>
          <p:cNvSpPr txBox="1"/>
          <p:nvPr/>
        </p:nvSpPr>
        <p:spPr>
          <a:xfrm>
            <a:off x="4055274" y="2394971"/>
            <a:ext cx="6499676" cy="820866"/>
          </a:xfrm>
          <a:prstGeom prst="rect">
            <a:avLst/>
          </a:prstGeom>
          <a:noFill/>
        </p:spPr>
        <p:txBody>
          <a:bodyPr wrap="square" lIns="0" tIns="0" rIns="0" bIns="0" rtlCol="0">
            <a:spAutoFit/>
          </a:bodyPr>
          <a:lstStyle/>
          <a:p>
            <a:r>
              <a:rPr lang="en-US" sz="2667" dirty="0" err="1"/>
              <a:t>Các</a:t>
            </a:r>
            <a:r>
              <a:rPr lang="en-US" sz="2667" dirty="0"/>
              <a:t> </a:t>
            </a:r>
            <a:r>
              <a:rPr lang="en-US" sz="2667" dirty="0" err="1"/>
              <a:t>yếu</a:t>
            </a:r>
            <a:r>
              <a:rPr lang="en-US" sz="2667" dirty="0"/>
              <a:t> </a:t>
            </a:r>
            <a:r>
              <a:rPr lang="en-US" sz="2667" dirty="0" err="1"/>
              <a:t>tố</a:t>
            </a:r>
            <a:r>
              <a:rPr lang="en-US" sz="2667" dirty="0"/>
              <a:t> </a:t>
            </a:r>
            <a:r>
              <a:rPr lang="en-US" sz="2667" dirty="0" err="1"/>
              <a:t>hình</a:t>
            </a:r>
            <a:r>
              <a:rPr lang="en-US" sz="2667" dirty="0"/>
              <a:t> </a:t>
            </a:r>
            <a:r>
              <a:rPr lang="en-US" sz="2667" dirty="0" err="1"/>
              <a:t>thức</a:t>
            </a:r>
            <a:r>
              <a:rPr lang="en-US" sz="2667" dirty="0"/>
              <a:t> </a:t>
            </a:r>
            <a:r>
              <a:rPr lang="en-US" sz="2667" dirty="0" err="1"/>
              <a:t>và</a:t>
            </a:r>
            <a:r>
              <a:rPr lang="en-US" sz="2667" dirty="0"/>
              <a:t> </a:t>
            </a:r>
            <a:r>
              <a:rPr lang="en-US" sz="2667" dirty="0" err="1"/>
              <a:t>phân</a:t>
            </a:r>
            <a:r>
              <a:rPr lang="en-US" sz="2667" dirty="0"/>
              <a:t> </a:t>
            </a:r>
            <a:r>
              <a:rPr lang="en-US" sz="2667" dirty="0" err="1"/>
              <a:t>tích</a:t>
            </a:r>
            <a:r>
              <a:rPr lang="en-US" sz="2667" dirty="0"/>
              <a:t> </a:t>
            </a:r>
            <a:r>
              <a:rPr lang="en-US" sz="2667" dirty="0" err="1"/>
              <a:t>tác</a:t>
            </a:r>
            <a:r>
              <a:rPr lang="en-US" sz="2667" dirty="0"/>
              <a:t> </a:t>
            </a:r>
            <a:r>
              <a:rPr lang="en-US" sz="2667" dirty="0" err="1"/>
              <a:t>dụng</a:t>
            </a:r>
            <a:r>
              <a:rPr lang="en-US" sz="2667" dirty="0"/>
              <a:t> </a:t>
            </a:r>
            <a:r>
              <a:rPr lang="en-US" sz="2667" dirty="0" err="1"/>
              <a:t>của</a:t>
            </a:r>
            <a:r>
              <a:rPr lang="en-US" sz="2667" dirty="0"/>
              <a:t> </a:t>
            </a:r>
            <a:r>
              <a:rPr lang="en-US" sz="2667" dirty="0" err="1"/>
              <a:t>hình</a:t>
            </a:r>
            <a:r>
              <a:rPr lang="en-US" sz="2667" dirty="0"/>
              <a:t> </a:t>
            </a:r>
            <a:r>
              <a:rPr lang="en-US" sz="2667" dirty="0" err="1"/>
              <a:t>thức</a:t>
            </a:r>
            <a:r>
              <a:rPr lang="en-US" sz="2667" dirty="0"/>
              <a:t> </a:t>
            </a:r>
            <a:r>
              <a:rPr lang="en-US" sz="2667" dirty="0" err="1"/>
              <a:t>thơ</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8" name="Straight Connector 63">
            <a:extLst>
              <a:ext uri="{FF2B5EF4-FFF2-40B4-BE49-F238E27FC236}">
                <a16:creationId xmlns:a16="http://schemas.microsoft.com/office/drawing/2014/main" xmlns="" id="{43D177DF-E4C5-EBE8-7A00-F84F1F7C4551}"/>
              </a:ext>
            </a:extLst>
          </p:cNvPr>
          <p:cNvCxnSpPr>
            <a:cxnSpLocks/>
          </p:cNvCxnSpPr>
          <p:nvPr/>
        </p:nvCxnSpPr>
        <p:spPr>
          <a:xfrm>
            <a:off x="3572100" y="4007292"/>
            <a:ext cx="1301123" cy="52144"/>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oup 10">
            <a:extLst>
              <a:ext uri="{FF2B5EF4-FFF2-40B4-BE49-F238E27FC236}">
                <a16:creationId xmlns:a16="http://schemas.microsoft.com/office/drawing/2014/main" xmlns="" id="{E0241103-8648-62BA-4420-EEBC516F4DD3}"/>
              </a:ext>
            </a:extLst>
          </p:cNvPr>
          <p:cNvGrpSpPr/>
          <p:nvPr/>
        </p:nvGrpSpPr>
        <p:grpSpPr>
          <a:xfrm>
            <a:off x="2790213" y="3386224"/>
            <a:ext cx="1132863" cy="1066263"/>
            <a:chOff x="5999190" y="2626865"/>
            <a:chExt cx="1192668" cy="1122553"/>
          </a:xfrm>
          <a:effectLst/>
        </p:grpSpPr>
        <p:sp>
          <p:nvSpPr>
            <p:cNvPr id="70" name="Rounded Rectangle 11">
              <a:extLst>
                <a:ext uri="{FF2B5EF4-FFF2-40B4-BE49-F238E27FC236}">
                  <a16:creationId xmlns:a16="http://schemas.microsoft.com/office/drawing/2014/main" xmlns="" id="{E70A285F-1108-76E0-F540-D7C425D3233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TextBox 23">
              <a:extLst>
                <a:ext uri="{FF2B5EF4-FFF2-40B4-BE49-F238E27FC236}">
                  <a16:creationId xmlns:a16="http://schemas.microsoft.com/office/drawing/2014/main" xmlns="" id="{7DAB70DF-86E4-A9B6-1F56-EE70D90EE3F5}"/>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7</a:t>
              </a:r>
            </a:p>
          </p:txBody>
        </p:sp>
      </p:grpSp>
      <p:grpSp>
        <p:nvGrpSpPr>
          <p:cNvPr id="72" name="Group 35">
            <a:extLst>
              <a:ext uri="{FF2B5EF4-FFF2-40B4-BE49-F238E27FC236}">
                <a16:creationId xmlns:a16="http://schemas.microsoft.com/office/drawing/2014/main" xmlns="" id="{C753371B-5639-3886-4F7D-2C6184EAF75D}"/>
              </a:ext>
            </a:extLst>
          </p:cNvPr>
          <p:cNvGrpSpPr>
            <a:grpSpLocks noChangeAspect="1"/>
          </p:cNvGrpSpPr>
          <p:nvPr/>
        </p:nvGrpSpPr>
        <p:grpSpPr>
          <a:xfrm>
            <a:off x="4071783" y="3472800"/>
            <a:ext cx="854869" cy="854869"/>
            <a:chOff x="5385173" y="1917525"/>
            <a:chExt cx="1440000" cy="1440000"/>
          </a:xfrm>
        </p:grpSpPr>
        <p:sp>
          <p:nvSpPr>
            <p:cNvPr id="73" name="Oval 36">
              <a:extLst>
                <a:ext uri="{FF2B5EF4-FFF2-40B4-BE49-F238E27FC236}">
                  <a16:creationId xmlns:a16="http://schemas.microsoft.com/office/drawing/2014/main" xmlns="" id="{E8BFAC36-00E9-4B3B-BEC5-D9EDDF33F105}"/>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Oval 37">
              <a:extLst>
                <a:ext uri="{FF2B5EF4-FFF2-40B4-BE49-F238E27FC236}">
                  <a16:creationId xmlns:a16="http://schemas.microsoft.com/office/drawing/2014/main" xmlns="" id="{149DBCFD-A75E-6E77-A2C4-7F772684EBD6}"/>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5" name="Freeform 13">
            <a:extLst>
              <a:ext uri="{FF2B5EF4-FFF2-40B4-BE49-F238E27FC236}">
                <a16:creationId xmlns:a16="http://schemas.microsoft.com/office/drawing/2014/main" xmlns="" id="{EC8084E0-5D15-E333-DEB7-3FD43994890C}"/>
              </a:ext>
            </a:extLst>
          </p:cNvPr>
          <p:cNvSpPr>
            <a:spLocks noChangeAspect="1" noEditPoints="1"/>
          </p:cNvSpPr>
          <p:nvPr/>
        </p:nvSpPr>
        <p:spPr bwMode="auto">
          <a:xfrm>
            <a:off x="4311922" y="3686650"/>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56">
            <a:extLst>
              <a:ext uri="{FF2B5EF4-FFF2-40B4-BE49-F238E27FC236}">
                <a16:creationId xmlns:a16="http://schemas.microsoft.com/office/drawing/2014/main" xmlns="" id="{E3AE66CA-8443-F3FE-F059-59E66EAFDEB7}"/>
              </a:ext>
            </a:extLst>
          </p:cNvPr>
          <p:cNvSpPr txBox="1"/>
          <p:nvPr/>
        </p:nvSpPr>
        <p:spPr>
          <a:xfrm>
            <a:off x="5134741" y="3499367"/>
            <a:ext cx="5471009" cy="533544"/>
          </a:xfrm>
          <a:prstGeom prst="rect">
            <a:avLst/>
          </a:prstGeom>
          <a:noFill/>
        </p:spPr>
        <p:txBody>
          <a:bodyPr wrap="square" lIns="0" tIns="0" rIns="0" bIns="0" rtlCol="0">
            <a:spAutoFit/>
          </a:bodyPr>
          <a:lstStyle/>
          <a:p>
            <a:pPr>
              <a:lnSpc>
                <a:spcPct val="130000"/>
              </a:lnSpc>
            </a:pPr>
            <a:r>
              <a:rPr lang="en-US" sz="2667" dirty="0" err="1"/>
              <a:t>Cách</a:t>
            </a:r>
            <a:r>
              <a:rPr lang="en-US" sz="2667" dirty="0"/>
              <a:t> </a:t>
            </a:r>
            <a:r>
              <a:rPr lang="en-US" sz="2667" dirty="0" err="1"/>
              <a:t>trích</a:t>
            </a:r>
            <a:r>
              <a:rPr lang="en-US" sz="2667" dirty="0"/>
              <a:t> </a:t>
            </a:r>
            <a:r>
              <a:rPr lang="en-US" sz="2667" dirty="0" err="1"/>
              <a:t>dẫn</a:t>
            </a:r>
            <a:r>
              <a:rPr lang="en-US" sz="2667" dirty="0"/>
              <a:t> </a:t>
            </a:r>
            <a:r>
              <a:rPr lang="en-US" sz="2667" dirty="0" err="1"/>
              <a:t>trong</a:t>
            </a:r>
            <a:r>
              <a:rPr lang="en-US" sz="2667" dirty="0"/>
              <a:t> </a:t>
            </a:r>
            <a:r>
              <a:rPr lang="en-US" sz="2667" dirty="0" err="1"/>
              <a:t>bài</a:t>
            </a:r>
            <a:r>
              <a:rPr lang="en-US" sz="2667" dirty="0"/>
              <a:t> </a:t>
            </a:r>
            <a:r>
              <a:rPr lang="en-US" sz="2667" dirty="0" err="1"/>
              <a:t>viết</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9" name="Straight Connector 62">
            <a:extLst>
              <a:ext uri="{FF2B5EF4-FFF2-40B4-BE49-F238E27FC236}">
                <a16:creationId xmlns:a16="http://schemas.microsoft.com/office/drawing/2014/main" xmlns="" id="{21B17CDB-A049-D8C9-3450-66838279D4E1}"/>
              </a:ext>
            </a:extLst>
          </p:cNvPr>
          <p:cNvCxnSpPr>
            <a:cxnSpLocks/>
            <a:endCxn id="85" idx="6"/>
          </p:cNvCxnSpPr>
          <p:nvPr/>
        </p:nvCxnSpPr>
        <p:spPr>
          <a:xfrm>
            <a:off x="4827038" y="5010956"/>
            <a:ext cx="1432180" cy="4496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13">
            <a:extLst>
              <a:ext uri="{FF2B5EF4-FFF2-40B4-BE49-F238E27FC236}">
                <a16:creationId xmlns:a16="http://schemas.microsoft.com/office/drawing/2014/main" xmlns="" id="{F1EA66B3-1176-C88D-39EF-9DE97975ED98}"/>
              </a:ext>
            </a:extLst>
          </p:cNvPr>
          <p:cNvGrpSpPr/>
          <p:nvPr/>
        </p:nvGrpSpPr>
        <p:grpSpPr>
          <a:xfrm rot="984974">
            <a:off x="3941290" y="4441858"/>
            <a:ext cx="1172077" cy="1066264"/>
            <a:chOff x="5361576" y="1566869"/>
            <a:chExt cx="1233952" cy="1122553"/>
          </a:xfrm>
          <a:effectLst/>
        </p:grpSpPr>
        <p:sp>
          <p:nvSpPr>
            <p:cNvPr id="81" name="Rounded Rectangle 14">
              <a:extLst>
                <a:ext uri="{FF2B5EF4-FFF2-40B4-BE49-F238E27FC236}">
                  <a16:creationId xmlns:a16="http://schemas.microsoft.com/office/drawing/2014/main" xmlns="" id="{3B694EF9-BFD9-EBED-AB6F-359A62B1FA4F}"/>
                </a:ext>
              </a:extLst>
            </p:cNvPr>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TextBox 24">
              <a:extLst>
                <a:ext uri="{FF2B5EF4-FFF2-40B4-BE49-F238E27FC236}">
                  <a16:creationId xmlns:a16="http://schemas.microsoft.com/office/drawing/2014/main" xmlns="" id="{7E290354-0C62-DE1A-6D40-861DF2F272A5}"/>
                </a:ext>
              </a:extLst>
            </p:cNvPr>
            <p:cNvSpPr txBox="1">
              <a:spLocks noChangeArrowheads="1"/>
            </p:cNvSpPr>
            <p:nvPr/>
          </p:nvSpPr>
          <p:spPr bwMode="auto">
            <a:xfrm rot="20681241">
              <a:off x="5361576" y="1823391"/>
              <a:ext cx="1147802"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8</a:t>
              </a:r>
            </a:p>
          </p:txBody>
        </p:sp>
      </p:grpSp>
      <p:grpSp>
        <p:nvGrpSpPr>
          <p:cNvPr id="83" name="Group 26">
            <a:extLst>
              <a:ext uri="{FF2B5EF4-FFF2-40B4-BE49-F238E27FC236}">
                <a16:creationId xmlns:a16="http://schemas.microsoft.com/office/drawing/2014/main" xmlns="" id="{55A4FC09-7DB7-4044-C652-DB61B1B37093}"/>
              </a:ext>
            </a:extLst>
          </p:cNvPr>
          <p:cNvGrpSpPr>
            <a:grpSpLocks noChangeAspect="1"/>
          </p:cNvGrpSpPr>
          <p:nvPr/>
        </p:nvGrpSpPr>
        <p:grpSpPr>
          <a:xfrm rot="859080">
            <a:off x="5469395" y="4535988"/>
            <a:ext cx="854869" cy="854869"/>
            <a:chOff x="5385173" y="1917525"/>
            <a:chExt cx="1440000" cy="1440000"/>
          </a:xfrm>
        </p:grpSpPr>
        <p:sp>
          <p:nvSpPr>
            <p:cNvPr id="84" name="Oval 27">
              <a:extLst>
                <a:ext uri="{FF2B5EF4-FFF2-40B4-BE49-F238E27FC236}">
                  <a16:creationId xmlns:a16="http://schemas.microsoft.com/office/drawing/2014/main" xmlns="" id="{BEF3C8D7-56C8-36B1-F612-3EB49EA8E8FC}"/>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Oval 28">
              <a:extLst>
                <a:ext uri="{FF2B5EF4-FFF2-40B4-BE49-F238E27FC236}">
                  <a16:creationId xmlns:a16="http://schemas.microsoft.com/office/drawing/2014/main" xmlns="" id="{D4D11C5A-CA6C-D688-C7A2-20BFB76007F5}"/>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6" name="Group 38">
            <a:extLst>
              <a:ext uri="{FF2B5EF4-FFF2-40B4-BE49-F238E27FC236}">
                <a16:creationId xmlns:a16="http://schemas.microsoft.com/office/drawing/2014/main" xmlns="" id="{7A5ADE60-4956-9702-9823-D2CC36B78C21}"/>
              </a:ext>
            </a:extLst>
          </p:cNvPr>
          <p:cNvGrpSpPr>
            <a:grpSpLocks noChangeAspect="1"/>
          </p:cNvGrpSpPr>
          <p:nvPr/>
        </p:nvGrpSpPr>
        <p:grpSpPr>
          <a:xfrm>
            <a:off x="5606197" y="4697741"/>
            <a:ext cx="463056" cy="463056"/>
            <a:chOff x="-2771775" y="66675"/>
            <a:chExt cx="827087" cy="827088"/>
          </a:xfrm>
          <a:solidFill>
            <a:schemeClr val="bg1"/>
          </a:solidFill>
        </p:grpSpPr>
        <p:sp>
          <p:nvSpPr>
            <p:cNvPr id="87" name="Freeform 19">
              <a:extLst>
                <a:ext uri="{FF2B5EF4-FFF2-40B4-BE49-F238E27FC236}">
                  <a16:creationId xmlns:a16="http://schemas.microsoft.com/office/drawing/2014/main" xmlns="" id="{037D8398-2055-52BA-8CCE-6175D510754E}"/>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20">
              <a:extLst>
                <a:ext uri="{FF2B5EF4-FFF2-40B4-BE49-F238E27FC236}">
                  <a16:creationId xmlns:a16="http://schemas.microsoft.com/office/drawing/2014/main" xmlns="" id="{28A2EC88-20F2-8991-AF3F-22D6A5EB78EC}"/>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21">
              <a:extLst>
                <a:ext uri="{FF2B5EF4-FFF2-40B4-BE49-F238E27FC236}">
                  <a16:creationId xmlns:a16="http://schemas.microsoft.com/office/drawing/2014/main" xmlns="" id="{B436FC42-6FF1-8A27-B6B7-9BC0CEF2ACC8}"/>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1" name="TextBox 57">
            <a:extLst>
              <a:ext uri="{FF2B5EF4-FFF2-40B4-BE49-F238E27FC236}">
                <a16:creationId xmlns:a16="http://schemas.microsoft.com/office/drawing/2014/main" xmlns="" id="{5CC63871-AA96-4212-5C8A-B50330A64CEE}"/>
              </a:ext>
            </a:extLst>
          </p:cNvPr>
          <p:cNvSpPr txBox="1"/>
          <p:nvPr/>
        </p:nvSpPr>
        <p:spPr>
          <a:xfrm>
            <a:off x="6543493" y="4604679"/>
            <a:ext cx="4962507" cy="820866"/>
          </a:xfrm>
          <a:prstGeom prst="rect">
            <a:avLst/>
          </a:prstGeom>
          <a:noFill/>
        </p:spPr>
        <p:txBody>
          <a:bodyPr wrap="square" lIns="0" tIns="0" rIns="0" bIns="0" rtlCol="0">
            <a:spAutoFit/>
          </a:bodyPr>
          <a:lstStyle/>
          <a:p>
            <a:r>
              <a:rPr lang="en-US" sz="2667" dirty="0" err="1"/>
              <a:t>Cách</a:t>
            </a:r>
            <a:r>
              <a:rPr lang="en-US" sz="2667" dirty="0"/>
              <a:t> </a:t>
            </a:r>
            <a:r>
              <a:rPr lang="en-US" sz="2667" dirty="0" err="1"/>
              <a:t>biểu</a:t>
            </a:r>
            <a:r>
              <a:rPr lang="en-US" sz="2667" dirty="0"/>
              <a:t> </a:t>
            </a:r>
            <a:r>
              <a:rPr lang="en-US" sz="2667" dirty="0" err="1"/>
              <a:t>cảm</a:t>
            </a:r>
            <a:r>
              <a:rPr lang="en-US" sz="2667" dirty="0"/>
              <a:t> </a:t>
            </a:r>
            <a:r>
              <a:rPr lang="en-US" sz="2667" dirty="0" err="1"/>
              <a:t>và</a:t>
            </a:r>
            <a:r>
              <a:rPr lang="en-US" sz="2667" dirty="0"/>
              <a:t> </a:t>
            </a:r>
            <a:r>
              <a:rPr lang="en-US" sz="2667" dirty="0" err="1"/>
              <a:t>hệ</a:t>
            </a:r>
            <a:r>
              <a:rPr lang="en-US" sz="2667" dirty="0"/>
              <a:t> </a:t>
            </a:r>
            <a:r>
              <a:rPr lang="en-US" sz="2667" dirty="0" err="1"/>
              <a:t>thống</a:t>
            </a:r>
            <a:r>
              <a:rPr lang="en-US" sz="2667" dirty="0"/>
              <a:t> </a:t>
            </a:r>
            <a:r>
              <a:rPr lang="en-US" sz="2667" dirty="0" err="1"/>
              <a:t>các</a:t>
            </a:r>
            <a:r>
              <a:rPr lang="en-US" sz="2667" dirty="0"/>
              <a:t> </a:t>
            </a:r>
            <a:r>
              <a:rPr lang="en-US" sz="2667" dirty="0" err="1"/>
              <a:t>từ</a:t>
            </a:r>
            <a:r>
              <a:rPr lang="en-US" sz="2667" dirty="0"/>
              <a:t> </a:t>
            </a:r>
            <a:r>
              <a:rPr lang="en-US" sz="2667" dirty="0" err="1"/>
              <a:t>lập</a:t>
            </a:r>
            <a:r>
              <a:rPr lang="en-US" sz="2667" dirty="0"/>
              <a:t> </a:t>
            </a:r>
            <a:r>
              <a:rPr lang="en-US" sz="2667" dirty="0" err="1"/>
              <a:t>luận</a:t>
            </a:r>
            <a:r>
              <a:rPr lang="en-US" sz="2667" dirty="0"/>
              <a:t> </a:t>
            </a:r>
            <a:r>
              <a:rPr lang="en-US" sz="2667" dirty="0" err="1"/>
              <a:t>trong</a:t>
            </a:r>
            <a:r>
              <a:rPr lang="en-US" sz="2667" dirty="0"/>
              <a:t> VB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9" name="Straight Connector 63">
            <a:extLst>
              <a:ext uri="{FF2B5EF4-FFF2-40B4-BE49-F238E27FC236}">
                <a16:creationId xmlns:a16="http://schemas.microsoft.com/office/drawing/2014/main" xmlns="" id="{2D4735AF-6635-BCBA-7074-0F02EBE17A7A}"/>
              </a:ext>
            </a:extLst>
          </p:cNvPr>
          <p:cNvCxnSpPr>
            <a:cxnSpLocks/>
            <a:stCxn id="22" idx="3"/>
            <a:endCxn id="25" idx="2"/>
          </p:cNvCxnSpPr>
          <p:nvPr/>
        </p:nvCxnSpPr>
        <p:spPr>
          <a:xfrm>
            <a:off x="6174115" y="6097237"/>
            <a:ext cx="4228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0">
            <a:extLst>
              <a:ext uri="{FF2B5EF4-FFF2-40B4-BE49-F238E27FC236}">
                <a16:creationId xmlns:a16="http://schemas.microsoft.com/office/drawing/2014/main" xmlns="" id="{BD631088-2BBF-6070-9934-64EA39696918}"/>
              </a:ext>
            </a:extLst>
          </p:cNvPr>
          <p:cNvGrpSpPr/>
          <p:nvPr/>
        </p:nvGrpSpPr>
        <p:grpSpPr>
          <a:xfrm>
            <a:off x="5052641" y="5613938"/>
            <a:ext cx="1132863" cy="1066263"/>
            <a:chOff x="5999190" y="2626865"/>
            <a:chExt cx="1192668" cy="1122553"/>
          </a:xfrm>
          <a:effectLst/>
        </p:grpSpPr>
        <p:sp>
          <p:nvSpPr>
            <p:cNvPr id="21" name="Rounded Rectangle 11">
              <a:extLst>
                <a:ext uri="{FF2B5EF4-FFF2-40B4-BE49-F238E27FC236}">
                  <a16:creationId xmlns:a16="http://schemas.microsoft.com/office/drawing/2014/main" xmlns="" id="{AF621818-C71A-7C2A-CBCC-0ADD3A55C5C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3">
              <a:extLst>
                <a:ext uri="{FF2B5EF4-FFF2-40B4-BE49-F238E27FC236}">
                  <a16:creationId xmlns:a16="http://schemas.microsoft.com/office/drawing/2014/main" xmlns="" id="{D7DF786E-7095-5107-4E91-7576FF810BBC}"/>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9</a:t>
              </a:r>
            </a:p>
          </p:txBody>
        </p:sp>
      </p:grpSp>
      <p:grpSp>
        <p:nvGrpSpPr>
          <p:cNvPr id="23" name="Group 35">
            <a:extLst>
              <a:ext uri="{FF2B5EF4-FFF2-40B4-BE49-F238E27FC236}">
                <a16:creationId xmlns:a16="http://schemas.microsoft.com/office/drawing/2014/main" xmlns="" id="{5BA99F03-F0F3-40FE-538D-55439C4081AC}"/>
              </a:ext>
            </a:extLst>
          </p:cNvPr>
          <p:cNvGrpSpPr>
            <a:grpSpLocks noChangeAspect="1"/>
          </p:cNvGrpSpPr>
          <p:nvPr/>
        </p:nvGrpSpPr>
        <p:grpSpPr>
          <a:xfrm>
            <a:off x="6543494" y="5669803"/>
            <a:ext cx="854869" cy="854869"/>
            <a:chOff x="5385173" y="1917525"/>
            <a:chExt cx="1440000" cy="1440000"/>
          </a:xfrm>
        </p:grpSpPr>
        <p:sp>
          <p:nvSpPr>
            <p:cNvPr id="24" name="Oval 36">
              <a:extLst>
                <a:ext uri="{FF2B5EF4-FFF2-40B4-BE49-F238E27FC236}">
                  <a16:creationId xmlns:a16="http://schemas.microsoft.com/office/drawing/2014/main" xmlns="" id="{0DF393AF-7D5D-BA5D-7FF7-7AC9B3B75108}"/>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Oval 37">
              <a:extLst>
                <a:ext uri="{FF2B5EF4-FFF2-40B4-BE49-F238E27FC236}">
                  <a16:creationId xmlns:a16="http://schemas.microsoft.com/office/drawing/2014/main" xmlns="" id="{A4F8E1C5-3B25-EDBE-62EF-C994FDF117E3}"/>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 name="Freeform 13">
            <a:extLst>
              <a:ext uri="{FF2B5EF4-FFF2-40B4-BE49-F238E27FC236}">
                <a16:creationId xmlns:a16="http://schemas.microsoft.com/office/drawing/2014/main" xmlns="" id="{4A75BAC4-1059-D077-88AE-9DB6D449B5F1}"/>
              </a:ext>
            </a:extLst>
          </p:cNvPr>
          <p:cNvSpPr>
            <a:spLocks noChangeAspect="1" noEditPoints="1"/>
          </p:cNvSpPr>
          <p:nvPr/>
        </p:nvSpPr>
        <p:spPr bwMode="auto">
          <a:xfrm>
            <a:off x="6718282" y="5925914"/>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56">
            <a:extLst>
              <a:ext uri="{FF2B5EF4-FFF2-40B4-BE49-F238E27FC236}">
                <a16:creationId xmlns:a16="http://schemas.microsoft.com/office/drawing/2014/main" xmlns="" id="{86F869F6-6714-5728-BFBD-A9347E3E8D16}"/>
              </a:ext>
            </a:extLst>
          </p:cNvPr>
          <p:cNvSpPr txBox="1"/>
          <p:nvPr/>
        </p:nvSpPr>
        <p:spPr>
          <a:xfrm>
            <a:off x="7648051" y="5764865"/>
            <a:ext cx="3868109" cy="820866"/>
          </a:xfrm>
          <a:prstGeom prst="rect">
            <a:avLst/>
          </a:prstGeom>
          <a:noFill/>
        </p:spPr>
        <p:txBody>
          <a:bodyPr wrap="square" lIns="0" tIns="0" rIns="0" bIns="0" rtlCol="0">
            <a:spAutoFit/>
          </a:bodyPr>
          <a:lstStyle/>
          <a:p>
            <a:r>
              <a:rPr lang="en-US" sz="2667" dirty="0" err="1"/>
              <a:t>Phân</a:t>
            </a:r>
            <a:r>
              <a:rPr lang="en-US" sz="2667" dirty="0"/>
              <a:t> </a:t>
            </a:r>
            <a:r>
              <a:rPr lang="en-US" sz="2667" dirty="0" err="1"/>
              <a:t>tích</a:t>
            </a:r>
            <a:r>
              <a:rPr lang="en-US" sz="2667" dirty="0"/>
              <a:t> </a:t>
            </a:r>
            <a:r>
              <a:rPr lang="en-US" sz="2667" dirty="0" err="1"/>
              <a:t>dẫn</a:t>
            </a:r>
            <a:r>
              <a:rPr lang="en-US" sz="2667" dirty="0"/>
              <a:t> </a:t>
            </a:r>
            <a:r>
              <a:rPr lang="en-US" sz="2667" dirty="0" err="1"/>
              <a:t>chứng</a:t>
            </a:r>
            <a:r>
              <a:rPr lang="en-US" sz="2667" dirty="0"/>
              <a:t> </a:t>
            </a:r>
            <a:r>
              <a:rPr lang="en-US" sz="2667" dirty="0" err="1"/>
              <a:t>và</a:t>
            </a:r>
            <a:r>
              <a:rPr lang="en-US" sz="2667" dirty="0"/>
              <a:t> </a:t>
            </a:r>
            <a:r>
              <a:rPr lang="en-US" sz="2667" dirty="0" err="1"/>
              <a:t>thao</a:t>
            </a:r>
            <a:r>
              <a:rPr lang="en-US" sz="2667" dirty="0"/>
              <a:t> </a:t>
            </a:r>
            <a:r>
              <a:rPr lang="en-US" sz="2667" dirty="0" err="1"/>
              <a:t>tác</a:t>
            </a:r>
            <a:r>
              <a:rPr lang="en-US" sz="2667" dirty="0"/>
              <a:t> </a:t>
            </a:r>
            <a:r>
              <a:rPr lang="en-US" sz="2667" dirty="0" err="1"/>
              <a:t>lập</a:t>
            </a:r>
            <a:r>
              <a:rPr lang="en-US" sz="2667" dirty="0"/>
              <a:t> </a:t>
            </a:r>
            <a:r>
              <a:rPr lang="en-US" sz="2667" dirty="0" err="1"/>
              <a:t>luận</a:t>
            </a:r>
            <a:r>
              <a:rPr lang="en-US" sz="2667" dirty="0"/>
              <a:t> </a:t>
            </a:r>
            <a:r>
              <a:rPr lang="en-US" sz="2667" dirty="0" err="1"/>
              <a:t>bác</a:t>
            </a:r>
            <a:r>
              <a:rPr lang="en-US" sz="2667" dirty="0"/>
              <a:t> </a:t>
            </a:r>
            <a:r>
              <a:rPr lang="en-US" sz="2667" dirty="0" err="1"/>
              <a:t>bỏ</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0613179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par>
                                <p:cTn id="23" presetID="31" presetClass="entr" presetSubtype="0" fill="hold" nodeType="withEffect">
                                  <p:stCondLst>
                                    <p:cond delay="1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500" fill="hold"/>
                                        <p:tgtEl>
                                          <p:spTgt spid="54"/>
                                        </p:tgtEl>
                                        <p:attrNameLst>
                                          <p:attrName>ppt_x</p:attrName>
                                        </p:attrNameLst>
                                      </p:cBhvr>
                                      <p:tavLst>
                                        <p:tav tm="0">
                                          <p:val>
                                            <p:strVal val="#ppt_x"/>
                                          </p:val>
                                        </p:tav>
                                        <p:tav tm="100000">
                                          <p:val>
                                            <p:strVal val="#ppt_x"/>
                                          </p:val>
                                        </p:tav>
                                      </p:tavLst>
                                    </p:anim>
                                    <p:anim calcmode="lin" valueType="num">
                                      <p:cBhvr additive="base">
                                        <p:cTn id="34" dur="500" fill="hold"/>
                                        <p:tgtEl>
                                          <p:spTgt spid="54"/>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6" presetClass="entr" presetSubtype="37" fill="hold"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outVertical)">
                                      <p:cBhvr>
                                        <p:cTn id="38" dur="1000"/>
                                        <p:tgtEl>
                                          <p:spTgt spid="58"/>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left)">
                                      <p:cBhvr>
                                        <p:cTn id="48" dur="500"/>
                                        <p:tgtEl>
                                          <p:spTgt spid="65"/>
                                        </p:tgtEl>
                                      </p:cBhvr>
                                    </p:animEffect>
                                  </p:childTnLst>
                                </p:cTn>
                              </p:par>
                              <p:par>
                                <p:cTn id="49" presetID="31" presetClass="entr" presetSubtype="0" fill="hold" nodeType="withEffect">
                                  <p:stCondLst>
                                    <p:cond delay="1000"/>
                                  </p:stCondLst>
                                  <p:childTnLst>
                                    <p:set>
                                      <p:cBhvr>
                                        <p:cTn id="50" dur="1" fill="hold">
                                          <p:stCondLst>
                                            <p:cond delay="0"/>
                                          </p:stCondLst>
                                        </p:cTn>
                                        <p:tgtEl>
                                          <p:spTgt spid="53"/>
                                        </p:tgtEl>
                                        <p:attrNameLst>
                                          <p:attrName>style.visibility</p:attrName>
                                        </p:attrNameLst>
                                      </p:cBhvr>
                                      <p:to>
                                        <p:strVal val="visible"/>
                                      </p:to>
                                    </p:set>
                                    <p:anim calcmode="lin" valueType="num">
                                      <p:cBhvr>
                                        <p:cTn id="51" dur="1000" fill="hold"/>
                                        <p:tgtEl>
                                          <p:spTgt spid="53"/>
                                        </p:tgtEl>
                                        <p:attrNameLst>
                                          <p:attrName>ppt_w</p:attrName>
                                        </p:attrNameLst>
                                      </p:cBhvr>
                                      <p:tavLst>
                                        <p:tav tm="0">
                                          <p:val>
                                            <p:fltVal val="0"/>
                                          </p:val>
                                        </p:tav>
                                        <p:tav tm="100000">
                                          <p:val>
                                            <p:strVal val="#ppt_w"/>
                                          </p:val>
                                        </p:tav>
                                      </p:tavLst>
                                    </p:anim>
                                    <p:anim calcmode="lin" valueType="num">
                                      <p:cBhvr>
                                        <p:cTn id="52" dur="1000" fill="hold"/>
                                        <p:tgtEl>
                                          <p:spTgt spid="53"/>
                                        </p:tgtEl>
                                        <p:attrNameLst>
                                          <p:attrName>ppt_h</p:attrName>
                                        </p:attrNameLst>
                                      </p:cBhvr>
                                      <p:tavLst>
                                        <p:tav tm="0">
                                          <p:val>
                                            <p:fltVal val="0"/>
                                          </p:val>
                                        </p:tav>
                                        <p:tav tm="100000">
                                          <p:val>
                                            <p:strVal val="#ppt_h"/>
                                          </p:val>
                                        </p:tav>
                                      </p:tavLst>
                                    </p:anim>
                                    <p:anim calcmode="lin" valueType="num">
                                      <p:cBhvr>
                                        <p:cTn id="53" dur="1000" fill="hold"/>
                                        <p:tgtEl>
                                          <p:spTgt spid="53"/>
                                        </p:tgtEl>
                                        <p:attrNameLst>
                                          <p:attrName>style.rotation</p:attrName>
                                        </p:attrNameLst>
                                      </p:cBhvr>
                                      <p:tavLst>
                                        <p:tav tm="0">
                                          <p:val>
                                            <p:fltVal val="90"/>
                                          </p:val>
                                        </p:tav>
                                        <p:tav tm="100000">
                                          <p:val>
                                            <p:fltVal val="0"/>
                                          </p:val>
                                        </p:tav>
                                      </p:tavLst>
                                    </p:anim>
                                    <p:animEffect transition="in" filter="fade">
                                      <p:cBhvr>
                                        <p:cTn id="54" dur="10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fill="hold"/>
                                        <p:tgtEl>
                                          <p:spTgt spid="69"/>
                                        </p:tgtEl>
                                        <p:attrNameLst>
                                          <p:attrName>ppt_x</p:attrName>
                                        </p:attrNameLst>
                                      </p:cBhvr>
                                      <p:tavLst>
                                        <p:tav tm="0">
                                          <p:val>
                                            <p:strVal val="#ppt_x"/>
                                          </p:val>
                                        </p:tav>
                                        <p:tav tm="100000">
                                          <p:val>
                                            <p:strVal val="#ppt_x"/>
                                          </p:val>
                                        </p:tav>
                                      </p:tavLst>
                                    </p:anim>
                                    <p:anim calcmode="lin" valueType="num">
                                      <p:cBhvr additive="base">
                                        <p:cTn id="60" dur="500" fill="hold"/>
                                        <p:tgtEl>
                                          <p:spTgt spid="69"/>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16" presetClass="entr" presetSubtype="37" fill="hold" nodeType="after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barn(outVertical)">
                                      <p:cBhvr>
                                        <p:cTn id="64" dur="1000"/>
                                        <p:tgtEl>
                                          <p:spTgt spid="72"/>
                                        </p:tgtEl>
                                      </p:cBhvr>
                                    </p:animEffect>
                                  </p:childTnLst>
                                </p:cTn>
                              </p:par>
                            </p:childTnLst>
                          </p:cTn>
                        </p:par>
                        <p:par>
                          <p:cTn id="65" fill="hold">
                            <p:stCondLst>
                              <p:cond delay="1500"/>
                            </p:stCondLst>
                            <p:childTnLst>
                              <p:par>
                                <p:cTn id="66" presetID="53" presetClass="entr" presetSubtype="16"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par>
                                <p:cTn id="75" presetID="31" presetClass="entr" presetSubtype="0" fill="hold" nodeType="withEffect">
                                  <p:stCondLst>
                                    <p:cond delay="1000"/>
                                  </p:stCondLst>
                                  <p:childTnLst>
                                    <p:set>
                                      <p:cBhvr>
                                        <p:cTn id="76" dur="1" fill="hold">
                                          <p:stCondLst>
                                            <p:cond delay="0"/>
                                          </p:stCondLst>
                                        </p:cTn>
                                        <p:tgtEl>
                                          <p:spTgt spid="68"/>
                                        </p:tgtEl>
                                        <p:attrNameLst>
                                          <p:attrName>style.visibility</p:attrName>
                                        </p:attrNameLst>
                                      </p:cBhvr>
                                      <p:to>
                                        <p:strVal val="visible"/>
                                      </p:to>
                                    </p:set>
                                    <p:anim calcmode="lin" valueType="num">
                                      <p:cBhvr>
                                        <p:cTn id="77" dur="1000" fill="hold"/>
                                        <p:tgtEl>
                                          <p:spTgt spid="68"/>
                                        </p:tgtEl>
                                        <p:attrNameLst>
                                          <p:attrName>ppt_w</p:attrName>
                                        </p:attrNameLst>
                                      </p:cBhvr>
                                      <p:tavLst>
                                        <p:tav tm="0">
                                          <p:val>
                                            <p:fltVal val="0"/>
                                          </p:val>
                                        </p:tav>
                                        <p:tav tm="100000">
                                          <p:val>
                                            <p:strVal val="#ppt_w"/>
                                          </p:val>
                                        </p:tav>
                                      </p:tavLst>
                                    </p:anim>
                                    <p:anim calcmode="lin" valueType="num">
                                      <p:cBhvr>
                                        <p:cTn id="78" dur="1000" fill="hold"/>
                                        <p:tgtEl>
                                          <p:spTgt spid="68"/>
                                        </p:tgtEl>
                                        <p:attrNameLst>
                                          <p:attrName>ppt_h</p:attrName>
                                        </p:attrNameLst>
                                      </p:cBhvr>
                                      <p:tavLst>
                                        <p:tav tm="0">
                                          <p:val>
                                            <p:fltVal val="0"/>
                                          </p:val>
                                        </p:tav>
                                        <p:tav tm="100000">
                                          <p:val>
                                            <p:strVal val="#ppt_h"/>
                                          </p:val>
                                        </p:tav>
                                      </p:tavLst>
                                    </p:anim>
                                    <p:anim calcmode="lin" valueType="num">
                                      <p:cBhvr>
                                        <p:cTn id="79" dur="1000" fill="hold"/>
                                        <p:tgtEl>
                                          <p:spTgt spid="68"/>
                                        </p:tgtEl>
                                        <p:attrNameLst>
                                          <p:attrName>style.rotation</p:attrName>
                                        </p:attrNameLst>
                                      </p:cBhvr>
                                      <p:tavLst>
                                        <p:tav tm="0">
                                          <p:val>
                                            <p:fltVal val="90"/>
                                          </p:val>
                                        </p:tav>
                                        <p:tav tm="100000">
                                          <p:val>
                                            <p:fltVal val="0"/>
                                          </p:val>
                                        </p:tav>
                                      </p:tavLst>
                                    </p:anim>
                                    <p:animEffect transition="in" filter="fade">
                                      <p:cBhvr>
                                        <p:cTn id="80" dur="1000"/>
                                        <p:tgtEl>
                                          <p:spTgt spid="68"/>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additive="base">
                                        <p:cTn id="85" dur="500" fill="hold"/>
                                        <p:tgtEl>
                                          <p:spTgt spid="80"/>
                                        </p:tgtEl>
                                        <p:attrNameLst>
                                          <p:attrName>ppt_x</p:attrName>
                                        </p:attrNameLst>
                                      </p:cBhvr>
                                      <p:tavLst>
                                        <p:tav tm="0">
                                          <p:val>
                                            <p:strVal val="#ppt_x"/>
                                          </p:val>
                                        </p:tav>
                                        <p:tav tm="100000">
                                          <p:val>
                                            <p:strVal val="#ppt_x"/>
                                          </p:val>
                                        </p:tav>
                                      </p:tavLst>
                                    </p:anim>
                                    <p:anim calcmode="lin" valueType="num">
                                      <p:cBhvr additive="base">
                                        <p:cTn id="86" dur="500" fill="hold"/>
                                        <p:tgtEl>
                                          <p:spTgt spid="80"/>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16" presetClass="entr" presetSubtype="37" fill="hold" nodeType="after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barn(outVertical)">
                                      <p:cBhvr>
                                        <p:cTn id="90" dur="1000"/>
                                        <p:tgtEl>
                                          <p:spTgt spid="83"/>
                                        </p:tgtEl>
                                      </p:cBhvr>
                                    </p:animEffect>
                                  </p:childTnLst>
                                </p:cTn>
                              </p:par>
                            </p:childTnLst>
                          </p:cTn>
                        </p:par>
                        <p:par>
                          <p:cTn id="91" fill="hold">
                            <p:stCondLst>
                              <p:cond delay="1500"/>
                            </p:stCondLst>
                            <p:childTnLst>
                              <p:par>
                                <p:cTn id="92" presetID="53" presetClass="entr" presetSubtype="16" fill="hold" nodeType="after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p:cTn id="94" dur="500" fill="hold"/>
                                        <p:tgtEl>
                                          <p:spTgt spid="86"/>
                                        </p:tgtEl>
                                        <p:attrNameLst>
                                          <p:attrName>ppt_w</p:attrName>
                                        </p:attrNameLst>
                                      </p:cBhvr>
                                      <p:tavLst>
                                        <p:tav tm="0">
                                          <p:val>
                                            <p:fltVal val="0"/>
                                          </p:val>
                                        </p:tav>
                                        <p:tav tm="100000">
                                          <p:val>
                                            <p:strVal val="#ppt_w"/>
                                          </p:val>
                                        </p:tav>
                                      </p:tavLst>
                                    </p:anim>
                                    <p:anim calcmode="lin" valueType="num">
                                      <p:cBhvr>
                                        <p:cTn id="95" dur="500" fill="hold"/>
                                        <p:tgtEl>
                                          <p:spTgt spid="86"/>
                                        </p:tgtEl>
                                        <p:attrNameLst>
                                          <p:attrName>ppt_h</p:attrName>
                                        </p:attrNameLst>
                                      </p:cBhvr>
                                      <p:tavLst>
                                        <p:tav tm="0">
                                          <p:val>
                                            <p:fltVal val="0"/>
                                          </p:val>
                                        </p:tav>
                                        <p:tav tm="100000">
                                          <p:val>
                                            <p:strVal val="#ppt_h"/>
                                          </p:val>
                                        </p:tav>
                                      </p:tavLst>
                                    </p:anim>
                                    <p:animEffect transition="in" filter="fade">
                                      <p:cBhvr>
                                        <p:cTn id="96" dur="500"/>
                                        <p:tgtEl>
                                          <p:spTgt spid="86"/>
                                        </p:tgtEl>
                                      </p:cBhvr>
                                    </p:animEffect>
                                  </p:childTnLst>
                                </p:cTn>
                              </p:par>
                            </p:childTnLst>
                          </p:cTn>
                        </p:par>
                        <p:par>
                          <p:cTn id="97" fill="hold">
                            <p:stCondLst>
                              <p:cond delay="2000"/>
                            </p:stCondLst>
                            <p:childTnLst>
                              <p:par>
                                <p:cTn id="98" presetID="22" presetClass="entr" presetSubtype="8" fill="hold" grpId="0" nodeType="after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wipe(left)">
                                      <p:cBhvr>
                                        <p:cTn id="100" dur="500"/>
                                        <p:tgtEl>
                                          <p:spTgt spid="91"/>
                                        </p:tgtEl>
                                      </p:cBhvr>
                                    </p:animEffect>
                                  </p:childTnLst>
                                </p:cTn>
                              </p:par>
                              <p:par>
                                <p:cTn id="101" presetID="31" presetClass="entr" presetSubtype="0" fill="hold" nodeType="withEffect">
                                  <p:stCondLst>
                                    <p:cond delay="100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1000" fill="hold"/>
                                        <p:tgtEl>
                                          <p:spTgt spid="79"/>
                                        </p:tgtEl>
                                        <p:attrNameLst>
                                          <p:attrName>ppt_w</p:attrName>
                                        </p:attrNameLst>
                                      </p:cBhvr>
                                      <p:tavLst>
                                        <p:tav tm="0">
                                          <p:val>
                                            <p:fltVal val="0"/>
                                          </p:val>
                                        </p:tav>
                                        <p:tav tm="100000">
                                          <p:val>
                                            <p:strVal val="#ppt_w"/>
                                          </p:val>
                                        </p:tav>
                                      </p:tavLst>
                                    </p:anim>
                                    <p:anim calcmode="lin" valueType="num">
                                      <p:cBhvr>
                                        <p:cTn id="104" dur="1000" fill="hold"/>
                                        <p:tgtEl>
                                          <p:spTgt spid="79"/>
                                        </p:tgtEl>
                                        <p:attrNameLst>
                                          <p:attrName>ppt_h</p:attrName>
                                        </p:attrNameLst>
                                      </p:cBhvr>
                                      <p:tavLst>
                                        <p:tav tm="0">
                                          <p:val>
                                            <p:fltVal val="0"/>
                                          </p:val>
                                        </p:tav>
                                        <p:tav tm="100000">
                                          <p:val>
                                            <p:strVal val="#ppt_h"/>
                                          </p:val>
                                        </p:tav>
                                      </p:tavLst>
                                    </p:anim>
                                    <p:anim calcmode="lin" valueType="num">
                                      <p:cBhvr>
                                        <p:cTn id="105" dur="1000" fill="hold"/>
                                        <p:tgtEl>
                                          <p:spTgt spid="79"/>
                                        </p:tgtEl>
                                        <p:attrNameLst>
                                          <p:attrName>style.rotation</p:attrName>
                                        </p:attrNameLst>
                                      </p:cBhvr>
                                      <p:tavLst>
                                        <p:tav tm="0">
                                          <p:val>
                                            <p:fltVal val="90"/>
                                          </p:val>
                                        </p:tav>
                                        <p:tav tm="100000">
                                          <p:val>
                                            <p:fltVal val="0"/>
                                          </p:val>
                                        </p:tav>
                                      </p:tavLst>
                                    </p:anim>
                                    <p:animEffect transition="in" filter="fade">
                                      <p:cBhvr>
                                        <p:cTn id="106" dur="1000"/>
                                        <p:tgtEl>
                                          <p:spTgt spid="79"/>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1"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additive="base">
                                        <p:cTn id="111" dur="500" fill="hold"/>
                                        <p:tgtEl>
                                          <p:spTgt spid="20"/>
                                        </p:tgtEl>
                                        <p:attrNameLst>
                                          <p:attrName>ppt_x</p:attrName>
                                        </p:attrNameLst>
                                      </p:cBhvr>
                                      <p:tavLst>
                                        <p:tav tm="0">
                                          <p:val>
                                            <p:strVal val="#ppt_x"/>
                                          </p:val>
                                        </p:tav>
                                        <p:tav tm="100000">
                                          <p:val>
                                            <p:strVal val="#ppt_x"/>
                                          </p:val>
                                        </p:tav>
                                      </p:tavLst>
                                    </p:anim>
                                    <p:anim calcmode="lin" valueType="num">
                                      <p:cBhvr additive="base">
                                        <p:cTn id="112" dur="500" fill="hold"/>
                                        <p:tgtEl>
                                          <p:spTgt spid="20"/>
                                        </p:tgtEl>
                                        <p:attrNameLst>
                                          <p:attrName>ppt_y</p:attrName>
                                        </p:attrNameLst>
                                      </p:cBhvr>
                                      <p:tavLst>
                                        <p:tav tm="0">
                                          <p:val>
                                            <p:strVal val="0-#ppt_h/2"/>
                                          </p:val>
                                        </p:tav>
                                        <p:tav tm="100000">
                                          <p:val>
                                            <p:strVal val="#ppt_y"/>
                                          </p:val>
                                        </p:tav>
                                      </p:tavLst>
                                    </p:anim>
                                  </p:childTnLst>
                                </p:cTn>
                              </p:par>
                            </p:childTnLst>
                          </p:cTn>
                        </p:par>
                        <p:par>
                          <p:cTn id="113" fill="hold">
                            <p:stCondLst>
                              <p:cond delay="500"/>
                            </p:stCondLst>
                            <p:childTnLst>
                              <p:par>
                                <p:cTn id="114" presetID="16" presetClass="entr" presetSubtype="37" fill="hold" nodeType="after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barn(outVertical)">
                                      <p:cBhvr>
                                        <p:cTn id="116" dur="1000"/>
                                        <p:tgtEl>
                                          <p:spTgt spid="23"/>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26"/>
                                        </p:tgtEl>
                                        <p:attrNameLst>
                                          <p:attrName>style.visibility</p:attrName>
                                        </p:attrNameLst>
                                      </p:cBhvr>
                                      <p:to>
                                        <p:strVal val="visible"/>
                                      </p:to>
                                    </p:set>
                                    <p:anim calcmode="lin" valueType="num">
                                      <p:cBhvr>
                                        <p:cTn id="120" dur="500" fill="hold"/>
                                        <p:tgtEl>
                                          <p:spTgt spid="26"/>
                                        </p:tgtEl>
                                        <p:attrNameLst>
                                          <p:attrName>ppt_w</p:attrName>
                                        </p:attrNameLst>
                                      </p:cBhvr>
                                      <p:tavLst>
                                        <p:tav tm="0">
                                          <p:val>
                                            <p:fltVal val="0"/>
                                          </p:val>
                                        </p:tav>
                                        <p:tav tm="100000">
                                          <p:val>
                                            <p:strVal val="#ppt_w"/>
                                          </p:val>
                                        </p:tav>
                                      </p:tavLst>
                                    </p:anim>
                                    <p:anim calcmode="lin" valueType="num">
                                      <p:cBhvr>
                                        <p:cTn id="121" dur="500" fill="hold"/>
                                        <p:tgtEl>
                                          <p:spTgt spid="26"/>
                                        </p:tgtEl>
                                        <p:attrNameLst>
                                          <p:attrName>ppt_h</p:attrName>
                                        </p:attrNameLst>
                                      </p:cBhvr>
                                      <p:tavLst>
                                        <p:tav tm="0">
                                          <p:val>
                                            <p:fltVal val="0"/>
                                          </p:val>
                                        </p:tav>
                                        <p:tav tm="100000">
                                          <p:val>
                                            <p:strVal val="#ppt_h"/>
                                          </p:val>
                                        </p:tav>
                                      </p:tavLst>
                                    </p:anim>
                                    <p:animEffect transition="in" filter="fade">
                                      <p:cBhvr>
                                        <p:cTn id="122" dur="500"/>
                                        <p:tgtEl>
                                          <p:spTgt spid="26"/>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wipe(left)">
                                      <p:cBhvr>
                                        <p:cTn id="126" dur="500"/>
                                        <p:tgtEl>
                                          <p:spTgt spid="27"/>
                                        </p:tgtEl>
                                      </p:cBhvr>
                                    </p:animEffect>
                                  </p:childTnLst>
                                </p:cTn>
                              </p:par>
                              <p:par>
                                <p:cTn id="127" presetID="31" presetClass="entr" presetSubtype="0" fill="hold" nodeType="withEffect">
                                  <p:stCondLst>
                                    <p:cond delay="1000"/>
                                  </p:stCondLst>
                                  <p:childTnLst>
                                    <p:set>
                                      <p:cBhvr>
                                        <p:cTn id="128" dur="1" fill="hold">
                                          <p:stCondLst>
                                            <p:cond delay="0"/>
                                          </p:stCondLst>
                                        </p:cTn>
                                        <p:tgtEl>
                                          <p:spTgt spid="19"/>
                                        </p:tgtEl>
                                        <p:attrNameLst>
                                          <p:attrName>style.visibility</p:attrName>
                                        </p:attrNameLst>
                                      </p:cBhvr>
                                      <p:to>
                                        <p:strVal val="visible"/>
                                      </p:to>
                                    </p:set>
                                    <p:anim calcmode="lin" valueType="num">
                                      <p:cBhvr>
                                        <p:cTn id="129" dur="1000" fill="hold"/>
                                        <p:tgtEl>
                                          <p:spTgt spid="19"/>
                                        </p:tgtEl>
                                        <p:attrNameLst>
                                          <p:attrName>ppt_w</p:attrName>
                                        </p:attrNameLst>
                                      </p:cBhvr>
                                      <p:tavLst>
                                        <p:tav tm="0">
                                          <p:val>
                                            <p:fltVal val="0"/>
                                          </p:val>
                                        </p:tav>
                                        <p:tav tm="100000">
                                          <p:val>
                                            <p:strVal val="#ppt_w"/>
                                          </p:val>
                                        </p:tav>
                                      </p:tavLst>
                                    </p:anim>
                                    <p:anim calcmode="lin" valueType="num">
                                      <p:cBhvr>
                                        <p:cTn id="130" dur="1000" fill="hold"/>
                                        <p:tgtEl>
                                          <p:spTgt spid="19"/>
                                        </p:tgtEl>
                                        <p:attrNameLst>
                                          <p:attrName>ppt_h</p:attrName>
                                        </p:attrNameLst>
                                      </p:cBhvr>
                                      <p:tavLst>
                                        <p:tav tm="0">
                                          <p:val>
                                            <p:fltVal val="0"/>
                                          </p:val>
                                        </p:tav>
                                        <p:tav tm="100000">
                                          <p:val>
                                            <p:strVal val="#ppt_h"/>
                                          </p:val>
                                        </p:tav>
                                      </p:tavLst>
                                    </p:anim>
                                    <p:anim calcmode="lin" valueType="num">
                                      <p:cBhvr>
                                        <p:cTn id="131" dur="1000" fill="hold"/>
                                        <p:tgtEl>
                                          <p:spTgt spid="19"/>
                                        </p:tgtEl>
                                        <p:attrNameLst>
                                          <p:attrName>style.rotation</p:attrName>
                                        </p:attrNameLst>
                                      </p:cBhvr>
                                      <p:tavLst>
                                        <p:tav tm="0">
                                          <p:val>
                                            <p:fltVal val="90"/>
                                          </p:val>
                                        </p:tav>
                                        <p:tav tm="100000">
                                          <p:val>
                                            <p:fltVal val="0"/>
                                          </p:val>
                                        </p:tav>
                                      </p:tavLst>
                                    </p:anim>
                                    <p:animEffect transition="in" filter="fade">
                                      <p:cBhvr>
                                        <p:cTn id="1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5" grpId="0"/>
      <p:bldP spid="75" grpId="0" animBg="1"/>
      <p:bldP spid="76" grpId="0"/>
      <p:bldP spid="91" grpId="0"/>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52CA7FE5-97CE-3806-335D-489787B82E8E}"/>
              </a:ext>
            </a:extLst>
          </p:cNvPr>
          <p:cNvSpPr txBox="1"/>
          <p:nvPr/>
        </p:nvSpPr>
        <p:spPr>
          <a:xfrm>
            <a:off x="264161" y="289622"/>
            <a:ext cx="4199484"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2.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Các</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kiểu</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bài</a:t>
            </a:r>
            <a:endParaRPr lang="en-US" altLang="en-US" sz="1333" dirty="0">
              <a:latin typeface="Arial" panose="020B0604020202020204" pitchFamily="34" charset="0"/>
            </a:endParaRPr>
          </a:p>
        </p:txBody>
      </p:sp>
      <p:graphicFrame>
        <p:nvGraphicFramePr>
          <p:cNvPr id="17" name="Diagram 16">
            <a:extLst>
              <a:ext uri="{FF2B5EF4-FFF2-40B4-BE49-F238E27FC236}">
                <a16:creationId xmlns:a16="http://schemas.microsoft.com/office/drawing/2014/main" xmlns="" id="{C81D0A4C-9A34-4953-BB28-8988D634DBE7}"/>
              </a:ext>
            </a:extLst>
          </p:cNvPr>
          <p:cNvGraphicFramePr/>
          <p:nvPr>
            <p:extLst/>
          </p:nvPr>
        </p:nvGraphicFramePr>
        <p:xfrm>
          <a:off x="1159083" y="1172565"/>
          <a:ext cx="10469859" cy="5231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0750803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679648"/>
            <a:ext cx="8432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23903"/>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978401" y="4031350"/>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Tree>
    <p:custDataLst>
      <p:tags r:id="rId1"/>
    </p:custDataLst>
    <p:extLst>
      <p:ext uri="{BB962C8B-B14F-4D97-AF65-F5344CB8AC3E}">
        <p14:creationId xmlns:p14="http://schemas.microsoft.com/office/powerpoint/2010/main" xmlns="" val="34663052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linds(horizont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3" name="Google Shape;331;p16">
            <a:extLst>
              <a:ext uri="{FF2B5EF4-FFF2-40B4-BE49-F238E27FC236}">
                <a16:creationId xmlns:a16="http://schemas.microsoft.com/office/drawing/2014/main" xmlns="" id="{929016BA-E62F-6D2F-E308-A23FB4DE7A51}"/>
              </a:ext>
            </a:extLst>
          </p:cNvPr>
          <p:cNvSpPr txBox="1"/>
          <p:nvPr/>
        </p:nvSpPr>
        <p:spPr>
          <a:xfrm>
            <a:off x="1238055" y="400432"/>
            <a:ext cx="3255644" cy="718082"/>
          </a:xfrm>
          <a:prstGeom prst="rect">
            <a:avLst/>
          </a:prstGeom>
          <a:noFill/>
          <a:ln>
            <a:noFill/>
          </a:ln>
        </p:spPr>
        <p:txBody>
          <a:bodyPr spcFirstLastPara="1" wrap="square" lIns="0" tIns="0" rIns="0" bIns="0" anchor="t" anchorCtr="0">
            <a:spAutoFit/>
          </a:bodyPr>
          <a:lstStyle/>
          <a:p>
            <a:pPr>
              <a:lnSpc>
                <a:spcPct val="140000"/>
              </a:lnSpc>
            </a:pPr>
            <a:r>
              <a:rPr lang="en-US" sz="3333" b="1" dirty="0">
                <a:latin typeface="Cambria" panose="02040503050406030204" pitchFamily="18" charset="0"/>
                <a:ea typeface="Roboto Condensed"/>
                <a:cs typeface="Roboto Condensed"/>
                <a:sym typeface="Roboto Condensed"/>
              </a:rPr>
              <a:t>4. </a:t>
            </a:r>
            <a:r>
              <a:rPr lang="en-US" sz="3333" b="1" dirty="0" err="1">
                <a:latin typeface="Cambria" panose="02040503050406030204" pitchFamily="18" charset="0"/>
                <a:ea typeface="Roboto Condensed"/>
                <a:cs typeface="Roboto Condensed"/>
                <a:sym typeface="Roboto Condensed"/>
              </a:rPr>
              <a:t>Nói</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và</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nghe</a:t>
            </a:r>
            <a:endParaRPr sz="3333" b="1" dirty="0">
              <a:latin typeface="Cambria" panose="02040503050406030204" pitchFamily="18" charset="0"/>
              <a:ea typeface="Roboto Condensed"/>
              <a:cs typeface="Roboto Condensed"/>
              <a:sym typeface="Roboto Condensed"/>
            </a:endParaRPr>
          </a:p>
        </p:txBody>
      </p:sp>
      <p:grpSp>
        <p:nvGrpSpPr>
          <p:cNvPr id="15" name="Google Shape;333;p16">
            <a:extLst>
              <a:ext uri="{FF2B5EF4-FFF2-40B4-BE49-F238E27FC236}">
                <a16:creationId xmlns:a16="http://schemas.microsoft.com/office/drawing/2014/main" xmlns="" id="{6AC20C6F-294A-263B-CEE7-1F42F7BD4E30}"/>
              </a:ext>
            </a:extLst>
          </p:cNvPr>
          <p:cNvGrpSpPr/>
          <p:nvPr/>
        </p:nvGrpSpPr>
        <p:grpSpPr>
          <a:xfrm>
            <a:off x="2540000" y="1187590"/>
            <a:ext cx="9652000" cy="5420007"/>
            <a:chOff x="-89944" y="225655"/>
            <a:chExt cx="11287511" cy="8130010"/>
          </a:xfrm>
        </p:grpSpPr>
        <p:sp>
          <p:nvSpPr>
            <p:cNvPr id="16" name="Google Shape;334;p16">
              <a:extLst>
                <a:ext uri="{FF2B5EF4-FFF2-40B4-BE49-F238E27FC236}">
                  <a16:creationId xmlns:a16="http://schemas.microsoft.com/office/drawing/2014/main" xmlns="" id="{62BC2E36-23AE-E414-0425-86DC69CFEA84}"/>
                </a:ext>
              </a:extLst>
            </p:cNvPr>
            <p:cNvSpPr/>
            <p:nvPr/>
          </p:nvSpPr>
          <p:spPr>
            <a:xfrm>
              <a:off x="0" y="919373"/>
              <a:ext cx="11197567" cy="7436292"/>
            </a:xfrm>
            <a:prstGeom prst="rect">
              <a:avLst/>
            </a:prstGeom>
            <a:solidFill>
              <a:schemeClr val="lt1">
                <a:alpha val="89803"/>
              </a:schemeClr>
            </a:solidFill>
            <a:ln w="25400" cap="flat" cmpd="sng">
              <a:solidFill>
                <a:schemeClr val="accent5"/>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17" name="Google Shape;335;p16">
              <a:extLst>
                <a:ext uri="{FF2B5EF4-FFF2-40B4-BE49-F238E27FC236}">
                  <a16:creationId xmlns:a16="http://schemas.microsoft.com/office/drawing/2014/main" xmlns="" id="{BA56DBA8-D3F3-F759-0056-8F81EEB5C145}"/>
                </a:ext>
              </a:extLst>
            </p:cNvPr>
            <p:cNvSpPr txBox="1"/>
            <p:nvPr/>
          </p:nvSpPr>
          <p:spPr>
            <a:xfrm>
              <a:off x="-89944" y="919375"/>
              <a:ext cx="11197567" cy="6810300"/>
            </a:xfrm>
            <a:prstGeom prst="rect">
              <a:avLst/>
            </a:prstGeom>
            <a:noFill/>
            <a:ln>
              <a:noFill/>
            </a:ln>
          </p:spPr>
          <p:txBody>
            <a:bodyPr spcFirstLastPara="1" wrap="square" lIns="579367" tIns="652600" rIns="579367" bIns="222833" anchor="t" anchorCtr="0">
              <a:noAutofit/>
            </a:bodyPr>
            <a:lstStyle/>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Trình</a:t>
              </a:r>
              <a:r>
                <a:rPr lang="vi-VN" sz="3200" dirty="0">
                  <a:latin typeface="Cambria" panose="02040503050406030204" pitchFamily="18" charset="0"/>
                  <a:ea typeface="Times New Roman" panose="02020603050405020304" pitchFamily="18" charset="0"/>
                </a:rPr>
                <a:t> bày ý kiến đánh giá về một tư tưởng, đạo lí.</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Thuyết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trình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vấn</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xã</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hội</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phù</a:t>
              </a:r>
              <a:r>
                <a:rPr lang="vi-VN" sz="3200" dirty="0">
                  <a:latin typeface="Cambria" panose="02040503050406030204" pitchFamily="18" charset="0"/>
                  <a:ea typeface="Times New Roman" panose="02020603050405020304" pitchFamily="18" charset="0"/>
                </a:rPr>
                <a:t> hợp với lứa tuổi</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Trình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bày</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được</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báo</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cáo</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kết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quả</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nghiên</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cứu</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vi-VN" sz="3200" dirty="0">
                  <a:latin typeface="Cambria" panose="02040503050406030204" pitchFamily="18" charset="0"/>
                  <a:ea typeface="Times New Roman" panose="02020603050405020304" pitchFamily="18" charset="0"/>
                </a:rPr>
                <a:t> một vấn đề tự nhiên hoặc xã hội.</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Biết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giới</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thiệu</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đánh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giá</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vi-VN" sz="3200" dirty="0">
                  <a:latin typeface="Cambria" panose="02040503050406030204" pitchFamily="18" charset="0"/>
                  <a:ea typeface="Times New Roman" panose="02020603050405020304" pitchFamily="18" charset="0"/>
                </a:rPr>
                <a:t> tác phẩm nghệ thuật theo lựa chọn</a:t>
              </a:r>
              <a:endParaRPr lang="en-US" sz="3200" dirty="0">
                <a:latin typeface="Cambria" panose="02040503050406030204" pitchFamily="18" charset="0"/>
                <a:ea typeface="Times New Roman" panose="02020603050405020304" pitchFamily="18" charset="0"/>
              </a:endParaRPr>
            </a:p>
          </p:txBody>
        </p:sp>
        <p:sp>
          <p:nvSpPr>
            <p:cNvPr id="18" name="Google Shape;336;p16">
              <a:extLst>
                <a:ext uri="{FF2B5EF4-FFF2-40B4-BE49-F238E27FC236}">
                  <a16:creationId xmlns:a16="http://schemas.microsoft.com/office/drawing/2014/main" xmlns="" id="{96DA800D-B01D-DB54-6A5A-70C9ACA65F9A}"/>
                </a:ext>
              </a:extLst>
            </p:cNvPr>
            <p:cNvSpPr/>
            <p:nvPr/>
          </p:nvSpPr>
          <p:spPr>
            <a:xfrm>
              <a:off x="559878" y="225655"/>
              <a:ext cx="7838296" cy="1387440"/>
            </a:xfrm>
            <a:prstGeom prst="roundRect">
              <a:avLst>
                <a:gd name="adj" fmla="val 16667"/>
              </a:avLst>
            </a:prstGeom>
            <a:solidFill>
              <a:schemeClr val="accent5"/>
            </a:solidFill>
            <a:ln w="25400" cap="flat" cmpd="sng">
              <a:solidFill>
                <a:schemeClr val="lt1"/>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19" name="Google Shape;337;p16">
              <a:extLst>
                <a:ext uri="{FF2B5EF4-FFF2-40B4-BE49-F238E27FC236}">
                  <a16:creationId xmlns:a16="http://schemas.microsoft.com/office/drawing/2014/main" xmlns="" id="{7AC2E2CD-2AD3-05B6-8C5E-FD4044F27669}"/>
                </a:ext>
              </a:extLst>
            </p:cNvPr>
            <p:cNvSpPr txBox="1"/>
            <p:nvPr/>
          </p:nvSpPr>
          <p:spPr>
            <a:xfrm>
              <a:off x="627608" y="465915"/>
              <a:ext cx="7702837" cy="1251982"/>
            </a:xfrm>
            <a:prstGeom prst="rect">
              <a:avLst/>
            </a:prstGeom>
            <a:noFill/>
            <a:ln>
              <a:noFill/>
            </a:ln>
          </p:spPr>
          <p:txBody>
            <a:bodyPr spcFirstLastPara="1" wrap="square" lIns="197500" tIns="0" rIns="197500" bIns="0" anchor="ctr" anchorCtr="0">
              <a:noAutofit/>
            </a:bodyPr>
            <a:lstStyle/>
            <a:p>
              <a:pPr>
                <a:lnSpc>
                  <a:spcPct val="90000"/>
                </a:lnSpc>
                <a:buClr>
                  <a:schemeClr val="lt1"/>
                </a:buClr>
                <a:buSzPts val="4700"/>
              </a:pPr>
              <a:r>
                <a:rPr lang="en-US" sz="4267" b="1" dirty="0" err="1">
                  <a:solidFill>
                    <a:srgbClr val="FF0000"/>
                  </a:solidFill>
                  <a:latin typeface="Cambria" panose="02040503050406030204" pitchFamily="18" charset="0"/>
                  <a:ea typeface="Roboto Condensed"/>
                  <a:cs typeface="Roboto Condensed"/>
                  <a:sym typeface="Roboto Condensed"/>
                </a:rPr>
                <a:t>Nói</a:t>
              </a:r>
              <a:endParaRPr sz="4267" b="1" dirty="0">
                <a:solidFill>
                  <a:srgbClr val="FF0000"/>
                </a:solidFill>
                <a:latin typeface="Cambria" panose="02040503050406030204" pitchFamily="18" charset="0"/>
                <a:ea typeface="Calibri"/>
                <a:cs typeface="Calibri"/>
                <a:sym typeface="Calibri"/>
              </a:endParaRPr>
            </a:p>
          </p:txBody>
        </p:sp>
      </p:grpSp>
      <p:sp>
        <p:nvSpPr>
          <p:cNvPr id="20" name="TextBox 19">
            <a:extLst>
              <a:ext uri="{FF2B5EF4-FFF2-40B4-BE49-F238E27FC236}">
                <a16:creationId xmlns:a16="http://schemas.microsoft.com/office/drawing/2014/main" xmlns="" id="{B802E110-4F3C-4F75-555C-851CC043EBC7}"/>
              </a:ext>
            </a:extLst>
          </p:cNvPr>
          <p:cNvSpPr txBox="1"/>
          <p:nvPr/>
        </p:nvSpPr>
        <p:spPr>
          <a:xfrm>
            <a:off x="4830793" y="-1932317"/>
            <a:ext cx="184731" cy="461665"/>
          </a:xfrm>
          <a:prstGeom prst="rect">
            <a:avLst/>
          </a:prstGeom>
          <a:noFill/>
        </p:spPr>
        <p:txBody>
          <a:bodyPr wrap="none" rtlCol="0">
            <a:spAutoFit/>
          </a:bodyPr>
          <a:lstStyle/>
          <a:p>
            <a:endParaRPr lang="en-US" sz="2400" dirty="0"/>
          </a:p>
        </p:txBody>
      </p:sp>
      <p:pic>
        <p:nvPicPr>
          <p:cNvPr id="11" name="Google Shape;330;p16">
            <a:extLst>
              <a:ext uri="{FF2B5EF4-FFF2-40B4-BE49-F238E27FC236}">
                <a16:creationId xmlns:a16="http://schemas.microsoft.com/office/drawing/2014/main" xmlns="" id="{FF667E7F-56E7-97FF-15D8-79BED1B35539}"/>
              </a:ext>
            </a:extLst>
          </p:cNvPr>
          <p:cNvPicPr preferRelativeResize="0"/>
          <p:nvPr/>
        </p:nvPicPr>
        <p:blipFill rotWithShape="1">
          <a:blip r:embed="rId3">
            <a:alphaModFix/>
          </a:blip>
          <a:srcRect/>
          <a:stretch/>
        </p:blipFill>
        <p:spPr>
          <a:xfrm>
            <a:off x="-32824" y="1650067"/>
            <a:ext cx="3385624" cy="4826933"/>
          </a:xfrm>
          <a:prstGeom prst="rect">
            <a:avLst/>
          </a:prstGeom>
          <a:noFill/>
          <a:ln>
            <a:noFill/>
          </a:ln>
        </p:spPr>
      </p:pic>
    </p:spTree>
    <p:extLst>
      <p:ext uri="{BB962C8B-B14F-4D97-AF65-F5344CB8AC3E}">
        <p14:creationId xmlns:p14="http://schemas.microsoft.com/office/powerpoint/2010/main" xmlns="" val="10015254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4" name="Google Shape;344;p17"/>
          <p:cNvPicPr preferRelativeResize="0"/>
          <p:nvPr/>
        </p:nvPicPr>
        <p:blipFill rotWithShape="1">
          <a:blip r:embed="rId3" cstate="print">
            <a:alphaModFix/>
          </a:blip>
          <a:srcRect/>
          <a:stretch/>
        </p:blipFill>
        <p:spPr>
          <a:xfrm rot="-4779846">
            <a:off x="-406299" y="-121382"/>
            <a:ext cx="1045488" cy="984065"/>
          </a:xfrm>
          <a:prstGeom prst="rect">
            <a:avLst/>
          </a:prstGeom>
          <a:noFill/>
          <a:ln>
            <a:noFill/>
          </a:ln>
        </p:spPr>
      </p:pic>
      <p:pic>
        <p:nvPicPr>
          <p:cNvPr id="345" name="Google Shape;345;p17"/>
          <p:cNvPicPr preferRelativeResize="0"/>
          <p:nvPr/>
        </p:nvPicPr>
        <p:blipFill rotWithShape="1">
          <a:blip r:embed="rId4">
            <a:alphaModFix/>
          </a:blip>
          <a:srcRect/>
          <a:stretch/>
        </p:blipFill>
        <p:spPr>
          <a:xfrm rot="-1883760">
            <a:off x="10527985" y="428605"/>
            <a:ext cx="3328032" cy="1089175"/>
          </a:xfrm>
          <a:prstGeom prst="rect">
            <a:avLst/>
          </a:prstGeom>
          <a:noFill/>
          <a:ln>
            <a:noFill/>
          </a:ln>
        </p:spPr>
      </p:pic>
      <p:sp>
        <p:nvSpPr>
          <p:cNvPr id="347" name="Google Shape;347;p17"/>
          <p:cNvSpPr txBox="1"/>
          <p:nvPr/>
        </p:nvSpPr>
        <p:spPr>
          <a:xfrm>
            <a:off x="1238055" y="650400"/>
            <a:ext cx="3615740" cy="718082"/>
          </a:xfrm>
          <a:prstGeom prst="rect">
            <a:avLst/>
          </a:prstGeom>
          <a:noFill/>
          <a:ln>
            <a:noFill/>
          </a:ln>
        </p:spPr>
        <p:txBody>
          <a:bodyPr spcFirstLastPara="1" wrap="square" lIns="0" tIns="0" rIns="0" bIns="0" anchor="t" anchorCtr="0">
            <a:spAutoFit/>
          </a:bodyPr>
          <a:lstStyle/>
          <a:p>
            <a:pPr>
              <a:lnSpc>
                <a:spcPct val="140000"/>
              </a:lnSpc>
            </a:pPr>
            <a:r>
              <a:rPr lang="en-US" sz="3333" b="1" dirty="0">
                <a:latin typeface="Cambria" panose="02040503050406030204" pitchFamily="18" charset="0"/>
                <a:ea typeface="Roboto Condensed"/>
                <a:cs typeface="Roboto Condensed"/>
                <a:sym typeface="Roboto Condensed"/>
              </a:rPr>
              <a:t>4. </a:t>
            </a:r>
            <a:r>
              <a:rPr lang="en-US" sz="3333" b="1" dirty="0" err="1">
                <a:latin typeface="Cambria" panose="02040503050406030204" pitchFamily="18" charset="0"/>
                <a:ea typeface="Roboto Condensed"/>
                <a:cs typeface="Roboto Condensed"/>
                <a:sym typeface="Roboto Condensed"/>
              </a:rPr>
              <a:t>Nói</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và</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nghe</a:t>
            </a:r>
            <a:endParaRPr sz="3333" b="1" dirty="0">
              <a:latin typeface="Cambria" panose="02040503050406030204" pitchFamily="18" charset="0"/>
              <a:ea typeface="Roboto Condensed"/>
              <a:cs typeface="Roboto Condensed"/>
              <a:sym typeface="Roboto Condensed"/>
            </a:endParaRPr>
          </a:p>
        </p:txBody>
      </p:sp>
      <p:grpSp>
        <p:nvGrpSpPr>
          <p:cNvPr id="349" name="Google Shape;349;p17"/>
          <p:cNvGrpSpPr/>
          <p:nvPr/>
        </p:nvGrpSpPr>
        <p:grpSpPr>
          <a:xfrm>
            <a:off x="911093" y="1747826"/>
            <a:ext cx="10498779" cy="4085380"/>
            <a:chOff x="0" y="154262"/>
            <a:chExt cx="12539141" cy="6314213"/>
          </a:xfrm>
        </p:grpSpPr>
        <p:sp>
          <p:nvSpPr>
            <p:cNvPr id="350" name="Google Shape;350;p17"/>
            <p:cNvSpPr/>
            <p:nvPr/>
          </p:nvSpPr>
          <p:spPr>
            <a:xfrm>
              <a:off x="0" y="1113661"/>
              <a:ext cx="12539139" cy="5354811"/>
            </a:xfrm>
            <a:prstGeom prst="rect">
              <a:avLst/>
            </a:prstGeom>
            <a:solidFill>
              <a:schemeClr val="lt1">
                <a:alpha val="89803"/>
              </a:schemeClr>
            </a:solidFill>
            <a:ln w="25400" cap="flat" cmpd="sng">
              <a:solidFill>
                <a:schemeClr val="accent5"/>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351" name="Google Shape;351;p17"/>
            <p:cNvSpPr txBox="1"/>
            <p:nvPr/>
          </p:nvSpPr>
          <p:spPr>
            <a:xfrm>
              <a:off x="2" y="1113664"/>
              <a:ext cx="12539139" cy="5354811"/>
            </a:xfrm>
            <a:prstGeom prst="rect">
              <a:avLst/>
            </a:prstGeom>
            <a:noFill/>
            <a:ln>
              <a:noFill/>
            </a:ln>
          </p:spPr>
          <p:txBody>
            <a:bodyPr spcFirstLastPara="1" wrap="square" lIns="473367" tIns="902533" rIns="473367" bIns="237067" anchor="t" anchorCtr="0">
              <a:noAutofit/>
            </a:bodyPr>
            <a:lstStyle/>
            <a:p>
              <a:pPr marL="457189" indent="-457189" algn="just">
                <a:lnSpc>
                  <a:spcPct val="110000"/>
                </a:lnSpc>
                <a:spcBef>
                  <a:spcPts val="267"/>
                </a:spcBef>
                <a:spcAft>
                  <a:spcPts val="267"/>
                </a:spcAft>
                <a:buFont typeface="Arial" panose="020B0604020202020204" pitchFamily="34" charset="0"/>
                <a:buChar char="•"/>
              </a:pPr>
              <a:r>
                <a:rPr lang="en-US" sz="2933" dirty="0">
                  <a:latin typeface="Cambria" panose="02040503050406030204" pitchFamily="18" charset="0"/>
                </a:rPr>
                <a:t>Nghe </a:t>
              </a:r>
              <a:r>
                <a:rPr lang="en-US" sz="2933" dirty="0" err="1">
                  <a:latin typeface="Cambria" panose="02040503050406030204" pitchFamily="18" charset="0"/>
                </a:rPr>
                <a:t>và</a:t>
              </a:r>
              <a:r>
                <a:rPr lang="en-US" sz="2933" dirty="0">
                  <a:latin typeface="Cambria" panose="02040503050406030204" pitchFamily="18" charset="0"/>
                </a:rPr>
                <a:t> </a:t>
              </a:r>
              <a:r>
                <a:rPr lang="en-US" sz="2933" dirty="0" err="1">
                  <a:latin typeface="Cambria" panose="02040503050406030204" pitchFamily="18" charset="0"/>
                </a:rPr>
                <a:t>nắm</a:t>
              </a:r>
              <a:r>
                <a:rPr lang="en-US" sz="2933" dirty="0">
                  <a:latin typeface="Cambria" panose="02040503050406030204" pitchFamily="18" charset="0"/>
                </a:rPr>
                <a:t> </a:t>
              </a:r>
              <a:r>
                <a:rPr lang="en-US" sz="2933" dirty="0" err="1">
                  <a:latin typeface="Cambria" panose="02040503050406030204" pitchFamily="18" charset="0"/>
                </a:rPr>
                <a:t>bắt</a:t>
              </a:r>
              <a:r>
                <a:rPr lang="en-US" sz="2933" dirty="0">
                  <a:latin typeface="Cambria" panose="02040503050406030204" pitchFamily="18" charset="0"/>
                </a:rPr>
                <a:t> </a:t>
              </a:r>
              <a:r>
                <a:rPr lang="en-US" sz="2933" dirty="0" err="1">
                  <a:latin typeface="Cambria" panose="02040503050406030204" pitchFamily="18" charset="0"/>
                </a:rPr>
                <a:t>được</a:t>
              </a:r>
              <a:r>
                <a:rPr lang="en-US" sz="2933" dirty="0">
                  <a:latin typeface="Cambria" panose="02040503050406030204" pitchFamily="18" charset="0"/>
                </a:rPr>
                <a:t> </a:t>
              </a:r>
              <a:r>
                <a:rPr lang="en-US" sz="2933" dirty="0" err="1">
                  <a:latin typeface="Cambria" panose="02040503050406030204" pitchFamily="18" charset="0"/>
                </a:rPr>
                <a:t>nội</a:t>
              </a:r>
              <a:r>
                <a:rPr lang="en-US" sz="2933" dirty="0">
                  <a:latin typeface="Cambria" panose="02040503050406030204" pitchFamily="18" charset="0"/>
                </a:rPr>
                <a:t> dung </a:t>
              </a:r>
              <a:r>
                <a:rPr lang="en-US" sz="2933" dirty="0" err="1">
                  <a:latin typeface="Cambria" panose="02040503050406030204" pitchFamily="18" charset="0"/>
                </a:rPr>
                <a:t>thuyết</a:t>
              </a:r>
              <a:r>
                <a:rPr lang="en-US" sz="2933" dirty="0">
                  <a:latin typeface="Cambria" panose="02040503050406030204" pitchFamily="18" charset="0"/>
                </a:rPr>
                <a:t> </a:t>
              </a:r>
              <a:r>
                <a:rPr lang="en-US" sz="2933" dirty="0" err="1">
                  <a:latin typeface="Cambria" panose="02040503050406030204" pitchFamily="18" charset="0"/>
                </a:rPr>
                <a:t>trình</a:t>
              </a:r>
              <a:r>
                <a:rPr lang="en-US" sz="2933" dirty="0">
                  <a:latin typeface="Cambria" panose="02040503050406030204" pitchFamily="18" charset="0"/>
                </a:rPr>
                <a:t>, </a:t>
              </a:r>
              <a:r>
                <a:rPr lang="en-US" sz="2933" dirty="0" err="1">
                  <a:latin typeface="Cambria" panose="02040503050406030204" pitchFamily="18" charset="0"/>
                </a:rPr>
                <a:t>quan</a:t>
              </a:r>
              <a:r>
                <a:rPr lang="en-US" sz="2933" dirty="0">
                  <a:latin typeface="Cambria" panose="02040503050406030204" pitchFamily="18" charset="0"/>
                </a:rPr>
                <a:t> </a:t>
              </a:r>
              <a:r>
                <a:rPr lang="en-US" sz="2933" dirty="0" err="1">
                  <a:latin typeface="Cambria" panose="02040503050406030204" pitchFamily="18" charset="0"/>
                </a:rPr>
                <a:t>điểm</a:t>
              </a:r>
              <a:r>
                <a:rPr lang="en-US" sz="2933" dirty="0">
                  <a:latin typeface="Cambria" panose="02040503050406030204" pitchFamily="18" charset="0"/>
                </a:rPr>
                <a:t> </a:t>
              </a:r>
              <a:r>
                <a:rPr lang="en-US" sz="2933" dirty="0" err="1">
                  <a:latin typeface="Cambria" panose="02040503050406030204" pitchFamily="18" charset="0"/>
                </a:rPr>
                <a:t>của</a:t>
              </a:r>
              <a:r>
                <a:rPr lang="en-US" sz="2933" dirty="0">
                  <a:latin typeface="Cambria" panose="02040503050406030204" pitchFamily="18" charset="0"/>
                </a:rPr>
                <a:t> </a:t>
              </a:r>
              <a:r>
                <a:rPr lang="en-US" sz="2933" dirty="0" err="1">
                  <a:latin typeface="Cambria" panose="02040503050406030204" pitchFamily="18" charset="0"/>
                </a:rPr>
                <a:t>người</a:t>
              </a:r>
              <a:r>
                <a:rPr lang="en-US" sz="2933" dirty="0">
                  <a:latin typeface="Cambria" panose="02040503050406030204" pitchFamily="18" charset="0"/>
                </a:rPr>
                <a:t> </a:t>
              </a:r>
              <a:r>
                <a:rPr lang="en-US" sz="2933" dirty="0" err="1">
                  <a:latin typeface="Cambria" panose="02040503050406030204" pitchFamily="18" charset="0"/>
                </a:rPr>
                <a:t>nói</a:t>
              </a:r>
              <a:endParaRPr lang="en-US" sz="2933" dirty="0">
                <a:latin typeface="Cambria" panose="02040503050406030204" pitchFamily="18" charset="0"/>
              </a:endParaRPr>
            </a:p>
            <a:p>
              <a:pPr marL="457189" indent="-457189" algn="just">
                <a:lnSpc>
                  <a:spcPct val="110000"/>
                </a:lnSpc>
                <a:spcBef>
                  <a:spcPts val="267"/>
                </a:spcBef>
                <a:spcAft>
                  <a:spcPts val="267"/>
                </a:spcAft>
                <a:buFont typeface="Arial" panose="020B0604020202020204" pitchFamily="34" charset="0"/>
                <a:buChar char="•"/>
              </a:pPr>
              <a:r>
                <a:rPr lang="en-US" sz="2933" dirty="0" err="1">
                  <a:latin typeface="Cambria" panose="02040503050406030204" pitchFamily="18" charset="0"/>
                </a:rPr>
                <a:t>Biết</a:t>
              </a:r>
              <a:r>
                <a:rPr lang="en-US" sz="2933" dirty="0">
                  <a:latin typeface="Cambria" panose="02040503050406030204" pitchFamily="18" charset="0"/>
                </a:rPr>
                <a:t> </a:t>
              </a:r>
              <a:r>
                <a:rPr lang="en-US" sz="2933" dirty="0" err="1">
                  <a:latin typeface="Cambria" panose="02040503050406030204" pitchFamily="18" charset="0"/>
                </a:rPr>
                <a:t>nhận</a:t>
              </a:r>
              <a:r>
                <a:rPr lang="en-US" sz="2933" dirty="0">
                  <a:latin typeface="Cambria" panose="02040503050406030204" pitchFamily="18" charset="0"/>
                </a:rPr>
                <a:t> </a:t>
              </a:r>
              <a:r>
                <a:rPr lang="en-US" sz="2933" dirty="0" err="1">
                  <a:latin typeface="Cambria" panose="02040503050406030204" pitchFamily="18" charset="0"/>
                </a:rPr>
                <a:t>xét</a:t>
              </a:r>
              <a:r>
                <a:rPr lang="en-US" sz="2933" dirty="0">
                  <a:latin typeface="Cambria" panose="02040503050406030204" pitchFamily="18" charset="0"/>
                </a:rPr>
                <a:t> </a:t>
              </a:r>
              <a:r>
                <a:rPr lang="en-US" sz="2933" dirty="0" err="1">
                  <a:latin typeface="Cambria" panose="02040503050406030204" pitchFamily="18" charset="0"/>
                </a:rPr>
                <a:t>về</a:t>
              </a:r>
              <a:r>
                <a:rPr lang="en-US" sz="2933" dirty="0">
                  <a:latin typeface="Cambria" panose="02040503050406030204" pitchFamily="18" charset="0"/>
                </a:rPr>
                <a:t> </a:t>
              </a:r>
              <a:r>
                <a:rPr lang="en-US" sz="2933" dirty="0" err="1">
                  <a:latin typeface="Cambria" panose="02040503050406030204" pitchFamily="18" charset="0"/>
                </a:rPr>
                <a:t>nội</a:t>
              </a:r>
              <a:r>
                <a:rPr lang="en-US" sz="2933" dirty="0">
                  <a:latin typeface="Cambria" panose="02040503050406030204" pitchFamily="18" charset="0"/>
                </a:rPr>
                <a:t> dung </a:t>
              </a:r>
              <a:r>
                <a:rPr lang="en-US" sz="2933" dirty="0" err="1">
                  <a:latin typeface="Cambria" panose="02040503050406030204" pitchFamily="18" charset="0"/>
                </a:rPr>
                <a:t>và</a:t>
              </a:r>
              <a:r>
                <a:rPr lang="en-US" sz="2933" dirty="0">
                  <a:latin typeface="Cambria" panose="02040503050406030204" pitchFamily="18" charset="0"/>
                </a:rPr>
                <a:t> </a:t>
              </a:r>
              <a:r>
                <a:rPr lang="en-US" sz="2933" dirty="0" err="1">
                  <a:latin typeface="Cambria" panose="02040503050406030204" pitchFamily="18" charset="0"/>
                </a:rPr>
                <a:t>hình</a:t>
              </a:r>
              <a:r>
                <a:rPr lang="en-US" sz="2933" dirty="0">
                  <a:latin typeface="Cambria" panose="02040503050406030204" pitchFamily="18" charset="0"/>
                </a:rPr>
                <a:t> </a:t>
              </a:r>
              <a:r>
                <a:rPr lang="en-US" sz="2933" dirty="0" err="1">
                  <a:latin typeface="Cambria" panose="02040503050406030204" pitchFamily="18" charset="0"/>
                </a:rPr>
                <a:t>thức</a:t>
              </a:r>
              <a:r>
                <a:rPr lang="en-US" sz="2933" dirty="0">
                  <a:latin typeface="Cambria" panose="02040503050406030204" pitchFamily="18" charset="0"/>
                </a:rPr>
                <a:t> </a:t>
              </a:r>
              <a:r>
                <a:rPr lang="en-US" sz="2933" dirty="0" err="1">
                  <a:latin typeface="Cambria" panose="02040503050406030204" pitchFamily="18" charset="0"/>
                </a:rPr>
                <a:t>thuyết</a:t>
              </a:r>
              <a:r>
                <a:rPr lang="en-US" sz="2933" dirty="0">
                  <a:latin typeface="Cambria" panose="02040503050406030204" pitchFamily="18" charset="0"/>
                </a:rPr>
                <a:t> </a:t>
              </a:r>
              <a:r>
                <a:rPr lang="en-US" sz="2933" dirty="0" err="1">
                  <a:latin typeface="Cambria" panose="02040503050406030204" pitchFamily="18" charset="0"/>
                </a:rPr>
                <a:t>trình</a:t>
              </a:r>
              <a:r>
                <a:rPr lang="en-US" sz="2933" dirty="0">
                  <a:latin typeface="Cambria" panose="02040503050406030204" pitchFamily="18" charset="0"/>
                </a:rPr>
                <a:t>.</a:t>
              </a:r>
            </a:p>
            <a:p>
              <a:pPr marL="457189" indent="-457189">
                <a:lnSpc>
                  <a:spcPct val="110000"/>
                </a:lnSpc>
                <a:buFont typeface="Arial" panose="020B0604020202020204" pitchFamily="34" charset="0"/>
                <a:buChar char="•"/>
              </a:pPr>
              <a:r>
                <a:rPr lang="vi-VN" sz="2933" dirty="0">
                  <a:latin typeface="Cambria" panose="02040503050406030204" pitchFamily="18" charset="0"/>
                </a:rPr>
                <a:t>Biết đặt câu hỏi về những điều cần làm rõ</a:t>
              </a:r>
              <a:r>
                <a:rPr lang="en-US" sz="2933" dirty="0">
                  <a:latin typeface="Cambria" panose="02040503050406030204" pitchFamily="18" charset="0"/>
                </a:rPr>
                <a:t>.</a:t>
              </a:r>
              <a:endParaRPr sz="2933" dirty="0">
                <a:latin typeface="Cambria" panose="02040503050406030204" pitchFamily="18" charset="0"/>
              </a:endParaRPr>
            </a:p>
          </p:txBody>
        </p:sp>
        <p:sp>
          <p:nvSpPr>
            <p:cNvPr id="352" name="Google Shape;352;p17"/>
            <p:cNvSpPr/>
            <p:nvPr/>
          </p:nvSpPr>
          <p:spPr>
            <a:xfrm>
              <a:off x="457448" y="154262"/>
              <a:ext cx="6404272" cy="1918800"/>
            </a:xfrm>
            <a:prstGeom prst="roundRect">
              <a:avLst>
                <a:gd name="adj" fmla="val 16667"/>
              </a:avLst>
            </a:prstGeom>
            <a:solidFill>
              <a:schemeClr val="accent5"/>
            </a:solidFill>
            <a:ln w="25400" cap="flat" cmpd="sng">
              <a:solidFill>
                <a:schemeClr val="lt1"/>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353" name="Google Shape;353;p17"/>
            <p:cNvSpPr txBox="1"/>
            <p:nvPr/>
          </p:nvSpPr>
          <p:spPr>
            <a:xfrm>
              <a:off x="551116" y="247930"/>
              <a:ext cx="6216936" cy="1731464"/>
            </a:xfrm>
            <a:prstGeom prst="rect">
              <a:avLst/>
            </a:prstGeom>
            <a:noFill/>
            <a:ln>
              <a:noFill/>
            </a:ln>
          </p:spPr>
          <p:txBody>
            <a:bodyPr spcFirstLastPara="1" wrap="square" lIns="161367" tIns="0" rIns="161367" bIns="0" anchor="ctr" anchorCtr="0">
              <a:noAutofit/>
            </a:bodyPr>
            <a:lstStyle/>
            <a:p>
              <a:pPr>
                <a:lnSpc>
                  <a:spcPct val="110000"/>
                </a:lnSpc>
                <a:buClr>
                  <a:schemeClr val="lt1"/>
                </a:buClr>
                <a:buSzPts val="5000"/>
              </a:pPr>
              <a:r>
                <a:rPr lang="en-US" sz="4800" b="1" dirty="0">
                  <a:solidFill>
                    <a:srgbClr val="FF0000"/>
                  </a:solidFill>
                  <a:latin typeface="Cambria" panose="02040503050406030204" pitchFamily="18" charset="0"/>
                  <a:ea typeface="Roboto Condensed"/>
                  <a:cs typeface="Roboto Condensed"/>
                  <a:sym typeface="Roboto Condensed"/>
                </a:rPr>
                <a:t>Nghe</a:t>
              </a:r>
              <a:endParaRPr sz="4800" b="1" dirty="0">
                <a:solidFill>
                  <a:srgbClr val="FF0000"/>
                </a:solidFill>
                <a:latin typeface="Cambria" panose="02040503050406030204" pitchFamily="18" charset="0"/>
                <a:ea typeface="Calibri"/>
                <a:cs typeface="Calibri"/>
                <a:sym typeface="Calibri"/>
              </a:endParaRPr>
            </a:p>
          </p:txBody>
        </p:sp>
      </p:grpSp>
    </p:spTree>
    <p:extLst>
      <p:ext uri="{BB962C8B-B14F-4D97-AF65-F5344CB8AC3E}">
        <p14:creationId xmlns:p14="http://schemas.microsoft.com/office/powerpoint/2010/main" xmlns="" val="3100131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xmlns="" id="{0D8290C8-F5A7-99E9-F824-08DC6C1E6A03}"/>
              </a:ext>
            </a:extLst>
          </p:cNvPr>
          <p:cNvSpPr/>
          <p:nvPr/>
        </p:nvSpPr>
        <p:spPr>
          <a:xfrm>
            <a:off x="304800" y="301892"/>
            <a:ext cx="25400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p>
        </p:txBody>
      </p:sp>
      <p:grpSp>
        <p:nvGrpSpPr>
          <p:cNvPr id="14" name="组合 41">
            <a:extLst>
              <a:ext uri="{FF2B5EF4-FFF2-40B4-BE49-F238E27FC236}">
                <a16:creationId xmlns:a16="http://schemas.microsoft.com/office/drawing/2014/main" xmlns="" id="{0237C1DA-94C6-90F3-3764-34D59B9BBF90}"/>
              </a:ext>
            </a:extLst>
          </p:cNvPr>
          <p:cNvGrpSpPr/>
          <p:nvPr/>
        </p:nvGrpSpPr>
        <p:grpSpPr>
          <a:xfrm>
            <a:off x="462665" y="809893"/>
            <a:ext cx="3604080" cy="2536091"/>
            <a:chOff x="9156599" y="1892469"/>
            <a:chExt cx="2519464" cy="3793787"/>
          </a:xfrm>
        </p:grpSpPr>
        <p:sp>
          <p:nvSpPr>
            <p:cNvPr id="15" name="任意多边形: 形状 16">
              <a:extLst>
                <a:ext uri="{FF2B5EF4-FFF2-40B4-BE49-F238E27FC236}">
                  <a16:creationId xmlns:a16="http://schemas.microsoft.com/office/drawing/2014/main" xmlns="" id="{3335AB08-2CA2-3C06-9999-17A84EFEA284}"/>
                </a:ext>
              </a:extLst>
            </p:cNvPr>
            <p:cNvSpPr/>
            <p:nvPr/>
          </p:nvSpPr>
          <p:spPr>
            <a:xfrm>
              <a:off x="9156599" y="1892469"/>
              <a:ext cx="2519464" cy="1142561"/>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67" dirty="0">
                <a:latin typeface="Arial" panose="020B0604020202020204" pitchFamily="34" charset="0"/>
              </a:endParaRPr>
            </a:p>
          </p:txBody>
        </p:sp>
        <p:sp>
          <p:nvSpPr>
            <p:cNvPr id="16" name="矩形: 圆角 4">
              <a:extLst>
                <a:ext uri="{FF2B5EF4-FFF2-40B4-BE49-F238E27FC236}">
                  <a16:creationId xmlns:a16="http://schemas.microsoft.com/office/drawing/2014/main" xmlns="" id="{8ED1A8F1-83D6-15E1-83C4-3C25EE530F9F}"/>
                </a:ext>
              </a:extLst>
            </p:cNvPr>
            <p:cNvSpPr/>
            <p:nvPr/>
          </p:nvSpPr>
          <p:spPr>
            <a:xfrm>
              <a:off x="9156599" y="1892469"/>
              <a:ext cx="2519464" cy="379378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67" dirty="0">
                <a:latin typeface="Arial" panose="020B0604020202020204" pitchFamily="34" charset="0"/>
              </a:endParaRPr>
            </a:p>
          </p:txBody>
        </p:sp>
        <p:sp>
          <p:nvSpPr>
            <p:cNvPr id="29" name="矩形 28">
              <a:extLst>
                <a:ext uri="{FF2B5EF4-FFF2-40B4-BE49-F238E27FC236}">
                  <a16:creationId xmlns:a16="http://schemas.microsoft.com/office/drawing/2014/main" xmlns="" id="{4D180224-55C6-85CD-27B0-7CEA7106D1AF}"/>
                </a:ext>
              </a:extLst>
            </p:cNvPr>
            <p:cNvSpPr/>
            <p:nvPr/>
          </p:nvSpPr>
          <p:spPr>
            <a:xfrm>
              <a:off x="9231064" y="3378677"/>
              <a:ext cx="2370531" cy="1856790"/>
            </a:xfrm>
            <a:prstGeom prst="rect">
              <a:avLst/>
            </a:prstGeom>
          </p:spPr>
          <p:txBody>
            <a:bodyPr wrap="square">
              <a:spAutoFit/>
              <a:scene3d>
                <a:camera prst="orthographicFront"/>
                <a:lightRig rig="threePt" dir="t"/>
              </a:scene3d>
              <a:sp3d contourW="12700"/>
            </a:bodyPr>
            <a:lstStyle/>
            <a:p>
              <a:pPr algn="ctr" defTabSz="914377">
                <a:defRPr/>
              </a:pPr>
              <a:r>
                <a:rPr lang="en-US" altLang="zh-CN" sz="3733" b="1" dirty="0">
                  <a:solidFill>
                    <a:srgbClr val="FF0000"/>
                  </a:solidFill>
                  <a:latin typeface="Arial" panose="020B0604020202020204" pitchFamily="34" charset="0"/>
                  <a:ea typeface="微软雅黑"/>
                </a:rPr>
                <a:t>NÓI NGHE TƯƠNG TÁC</a:t>
              </a:r>
              <a:endParaRPr lang="zh-CN" altLang="en-US" sz="3733" b="1" dirty="0">
                <a:solidFill>
                  <a:srgbClr val="FF0000"/>
                </a:solidFill>
                <a:latin typeface="Arial" panose="020B0604020202020204" pitchFamily="34" charset="0"/>
                <a:ea typeface="微软雅黑"/>
              </a:endParaRPr>
            </a:p>
          </p:txBody>
        </p:sp>
        <p:sp>
          <p:nvSpPr>
            <p:cNvPr id="18" name="椭圆 32">
              <a:extLst>
                <a:ext uri="{FF2B5EF4-FFF2-40B4-BE49-F238E27FC236}">
                  <a16:creationId xmlns:a16="http://schemas.microsoft.com/office/drawing/2014/main" xmlns="" id="{73FD50E1-3598-C738-2B61-7B2162DB8E2D}"/>
                </a:ext>
              </a:extLst>
            </p:cNvPr>
            <p:cNvSpPr/>
            <p:nvPr/>
          </p:nvSpPr>
          <p:spPr>
            <a:xfrm>
              <a:off x="10196088" y="2140778"/>
              <a:ext cx="418462" cy="645940"/>
            </a:xfrm>
            <a:custGeom>
              <a:avLst/>
              <a:gdLst>
                <a:gd name="connsiteX0" fmla="*/ 78191 w 326253"/>
                <a:gd name="connsiteY0" fmla="*/ 141987 h 331788"/>
                <a:gd name="connsiteX1" fmla="*/ 93695 w 326253"/>
                <a:gd name="connsiteY1" fmla="*/ 171683 h 331788"/>
                <a:gd name="connsiteX2" fmla="*/ 80775 w 326253"/>
                <a:gd name="connsiteY2" fmla="*/ 215583 h 331788"/>
                <a:gd name="connsiteX3" fmla="*/ 159586 w 326253"/>
                <a:gd name="connsiteY3" fmla="*/ 183304 h 331788"/>
                <a:gd name="connsiteX4" fmla="*/ 172506 w 326253"/>
                <a:gd name="connsiteY4" fmla="*/ 171683 h 331788"/>
                <a:gd name="connsiteX5" fmla="*/ 194470 w 326253"/>
                <a:gd name="connsiteY5" fmla="*/ 192342 h 331788"/>
                <a:gd name="connsiteX6" fmla="*/ 181550 w 326253"/>
                <a:gd name="connsiteY6" fmla="*/ 285306 h 331788"/>
                <a:gd name="connsiteX7" fmla="*/ 181550 w 326253"/>
                <a:gd name="connsiteY7" fmla="*/ 286597 h 331788"/>
                <a:gd name="connsiteX8" fmla="*/ 194470 w 326253"/>
                <a:gd name="connsiteY8" fmla="*/ 304674 h 331788"/>
                <a:gd name="connsiteX9" fmla="*/ 195762 w 326253"/>
                <a:gd name="connsiteY9" fmla="*/ 304674 h 331788"/>
                <a:gd name="connsiteX10" fmla="*/ 209974 w 326253"/>
                <a:gd name="connsiteY10" fmla="*/ 286597 h 331788"/>
                <a:gd name="connsiteX11" fmla="*/ 209974 w 326253"/>
                <a:gd name="connsiteY11" fmla="*/ 285306 h 331788"/>
                <a:gd name="connsiteX12" fmla="*/ 197054 w 326253"/>
                <a:gd name="connsiteY12" fmla="*/ 192342 h 331788"/>
                <a:gd name="connsiteX13" fmla="*/ 217726 w 326253"/>
                <a:gd name="connsiteY13" fmla="*/ 171683 h 331788"/>
                <a:gd name="connsiteX14" fmla="*/ 230646 w 326253"/>
                <a:gd name="connsiteY14" fmla="*/ 183304 h 331788"/>
                <a:gd name="connsiteX15" fmla="*/ 261654 w 326253"/>
                <a:gd name="connsiteY15" fmla="*/ 196216 h 331788"/>
                <a:gd name="connsiteX16" fmla="*/ 308165 w 326253"/>
                <a:gd name="connsiteY16" fmla="*/ 255609 h 331788"/>
                <a:gd name="connsiteX17" fmla="*/ 324961 w 326253"/>
                <a:gd name="connsiteY17" fmla="*/ 295635 h 331788"/>
                <a:gd name="connsiteX18" fmla="*/ 326253 w 326253"/>
                <a:gd name="connsiteY18" fmla="*/ 304674 h 331788"/>
                <a:gd name="connsiteX19" fmla="*/ 321085 w 326253"/>
                <a:gd name="connsiteY19" fmla="*/ 331788 h 331788"/>
                <a:gd name="connsiteX20" fmla="*/ 271990 w 326253"/>
                <a:gd name="connsiteY20" fmla="*/ 331788 h 331788"/>
                <a:gd name="connsiteX21" fmla="*/ 279742 w 326253"/>
                <a:gd name="connsiteY21" fmla="*/ 304674 h 331788"/>
                <a:gd name="connsiteX22" fmla="*/ 268114 w 326253"/>
                <a:gd name="connsiteY22" fmla="*/ 278850 h 331788"/>
                <a:gd name="connsiteX23" fmla="*/ 268114 w 326253"/>
                <a:gd name="connsiteY23" fmla="*/ 331788 h 331788"/>
                <a:gd name="connsiteX24" fmla="*/ 122119 w 326253"/>
                <a:gd name="connsiteY24" fmla="*/ 331788 h 331788"/>
                <a:gd name="connsiteX25" fmla="*/ 122119 w 326253"/>
                <a:gd name="connsiteY25" fmla="*/ 250445 h 331788"/>
                <a:gd name="connsiteX26" fmla="*/ 56227 w 326253"/>
                <a:gd name="connsiteY26" fmla="*/ 267230 h 331788"/>
                <a:gd name="connsiteX27" fmla="*/ 35555 w 326253"/>
                <a:gd name="connsiteY27" fmla="*/ 256900 h 331788"/>
                <a:gd name="connsiteX28" fmla="*/ 38139 w 326253"/>
                <a:gd name="connsiteY28" fmla="*/ 193633 h 331788"/>
                <a:gd name="connsiteX29" fmla="*/ 49767 w 326253"/>
                <a:gd name="connsiteY29" fmla="*/ 156189 h 331788"/>
                <a:gd name="connsiteX30" fmla="*/ 78191 w 326253"/>
                <a:gd name="connsiteY30" fmla="*/ 141987 h 331788"/>
                <a:gd name="connsiteX31" fmla="*/ 99575 w 326253"/>
                <a:gd name="connsiteY31" fmla="*/ 82184 h 331788"/>
                <a:gd name="connsiteX32" fmla="*/ 116954 w 326253"/>
                <a:gd name="connsiteY32" fmla="*/ 90732 h 331788"/>
                <a:gd name="connsiteX33" fmla="*/ 116954 w 326253"/>
                <a:gd name="connsiteY33" fmla="*/ 95617 h 331788"/>
                <a:gd name="connsiteX34" fmla="*/ 114281 w 326253"/>
                <a:gd name="connsiteY34" fmla="*/ 96838 h 331788"/>
                <a:gd name="connsiteX35" fmla="*/ 112944 w 326253"/>
                <a:gd name="connsiteY35" fmla="*/ 96838 h 331788"/>
                <a:gd name="connsiteX36" fmla="*/ 95565 w 326253"/>
                <a:gd name="connsiteY36" fmla="*/ 87069 h 331788"/>
                <a:gd name="connsiteX37" fmla="*/ 94228 w 326253"/>
                <a:gd name="connsiteY37" fmla="*/ 83405 h 331788"/>
                <a:gd name="connsiteX38" fmla="*/ 99575 w 326253"/>
                <a:gd name="connsiteY38" fmla="*/ 82184 h 331788"/>
                <a:gd name="connsiteX39" fmla="*/ 24452 w 326253"/>
                <a:gd name="connsiteY39" fmla="*/ 82184 h 331788"/>
                <a:gd name="connsiteX40" fmla="*/ 29391 w 326253"/>
                <a:gd name="connsiteY40" fmla="*/ 83405 h 331788"/>
                <a:gd name="connsiteX41" fmla="*/ 28157 w 326253"/>
                <a:gd name="connsiteY41" fmla="*/ 87069 h 331788"/>
                <a:gd name="connsiteX42" fmla="*/ 12105 w 326253"/>
                <a:gd name="connsiteY42" fmla="*/ 96838 h 331788"/>
                <a:gd name="connsiteX43" fmla="*/ 10870 w 326253"/>
                <a:gd name="connsiteY43" fmla="*/ 96838 h 331788"/>
                <a:gd name="connsiteX44" fmla="*/ 7166 w 326253"/>
                <a:gd name="connsiteY44" fmla="*/ 95617 h 331788"/>
                <a:gd name="connsiteX45" fmla="*/ 8400 w 326253"/>
                <a:gd name="connsiteY45" fmla="*/ 90732 h 331788"/>
                <a:gd name="connsiteX46" fmla="*/ 24452 w 326253"/>
                <a:gd name="connsiteY46" fmla="*/ 82184 h 331788"/>
                <a:gd name="connsiteX47" fmla="*/ 59100 w 326253"/>
                <a:gd name="connsiteY47" fmla="*/ 61913 h 331788"/>
                <a:gd name="connsiteX48" fmla="*/ 57739 w 326253"/>
                <a:gd name="connsiteY48" fmla="*/ 63274 h 331788"/>
                <a:gd name="connsiteX49" fmla="*/ 56378 w 326253"/>
                <a:gd name="connsiteY49" fmla="*/ 64635 h 331788"/>
                <a:gd name="connsiteX50" fmla="*/ 61821 w 326253"/>
                <a:gd name="connsiteY50" fmla="*/ 90488 h 331788"/>
                <a:gd name="connsiteX51" fmla="*/ 65903 w 326253"/>
                <a:gd name="connsiteY51" fmla="*/ 64635 h 331788"/>
                <a:gd name="connsiteX52" fmla="*/ 65903 w 326253"/>
                <a:gd name="connsiteY52" fmla="*/ 63274 h 331788"/>
                <a:gd name="connsiteX53" fmla="*/ 64543 w 326253"/>
                <a:gd name="connsiteY53" fmla="*/ 61913 h 331788"/>
                <a:gd name="connsiteX54" fmla="*/ 63182 w 326253"/>
                <a:gd name="connsiteY54" fmla="*/ 63274 h 331788"/>
                <a:gd name="connsiteX55" fmla="*/ 61821 w 326253"/>
                <a:gd name="connsiteY55" fmla="*/ 63274 h 331788"/>
                <a:gd name="connsiteX56" fmla="*/ 60460 w 326253"/>
                <a:gd name="connsiteY56" fmla="*/ 63274 h 331788"/>
                <a:gd name="connsiteX57" fmla="*/ 59100 w 326253"/>
                <a:gd name="connsiteY57" fmla="*/ 61913 h 331788"/>
                <a:gd name="connsiteX58" fmla="*/ 121089 w 326253"/>
                <a:gd name="connsiteY58" fmla="*/ 49213 h 331788"/>
                <a:gd name="connsiteX59" fmla="*/ 124944 w 326253"/>
                <a:gd name="connsiteY59" fmla="*/ 53381 h 331788"/>
                <a:gd name="connsiteX60" fmla="*/ 122374 w 326253"/>
                <a:gd name="connsiteY60" fmla="*/ 57548 h 331788"/>
                <a:gd name="connsiteX61" fmla="*/ 104382 w 326253"/>
                <a:gd name="connsiteY61" fmla="*/ 60326 h 331788"/>
                <a:gd name="connsiteX62" fmla="*/ 103097 w 326253"/>
                <a:gd name="connsiteY62" fmla="*/ 60326 h 331788"/>
                <a:gd name="connsiteX63" fmla="*/ 100526 w 326253"/>
                <a:gd name="connsiteY63" fmla="*/ 57548 h 331788"/>
                <a:gd name="connsiteX64" fmla="*/ 103097 w 326253"/>
                <a:gd name="connsiteY64" fmla="*/ 53381 h 331788"/>
                <a:gd name="connsiteX65" fmla="*/ 121089 w 326253"/>
                <a:gd name="connsiteY65" fmla="*/ 49213 h 331788"/>
                <a:gd name="connsiteX66" fmla="*/ 4308 w 326253"/>
                <a:gd name="connsiteY66" fmla="*/ 49213 h 331788"/>
                <a:gd name="connsiteX67" fmla="*/ 22088 w 326253"/>
                <a:gd name="connsiteY67" fmla="*/ 53381 h 331788"/>
                <a:gd name="connsiteX68" fmla="*/ 24628 w 326253"/>
                <a:gd name="connsiteY68" fmla="*/ 57548 h 331788"/>
                <a:gd name="connsiteX69" fmla="*/ 22088 w 326253"/>
                <a:gd name="connsiteY69" fmla="*/ 60326 h 331788"/>
                <a:gd name="connsiteX70" fmla="*/ 20818 w 326253"/>
                <a:gd name="connsiteY70" fmla="*/ 60326 h 331788"/>
                <a:gd name="connsiteX71" fmla="*/ 3038 w 326253"/>
                <a:gd name="connsiteY71" fmla="*/ 57548 h 331788"/>
                <a:gd name="connsiteX72" fmla="*/ 498 w 326253"/>
                <a:gd name="connsiteY72" fmla="*/ 53381 h 331788"/>
                <a:gd name="connsiteX73" fmla="*/ 4308 w 326253"/>
                <a:gd name="connsiteY73" fmla="*/ 49213 h 331788"/>
                <a:gd name="connsiteX74" fmla="*/ 62728 w 326253"/>
                <a:gd name="connsiteY74" fmla="*/ 41275 h 331788"/>
                <a:gd name="connsiteX75" fmla="*/ 40503 w 326253"/>
                <a:gd name="connsiteY75" fmla="*/ 60552 h 331788"/>
                <a:gd name="connsiteX76" fmla="*/ 47040 w 326253"/>
                <a:gd name="connsiteY76" fmla="*/ 78544 h 331788"/>
                <a:gd name="connsiteX77" fmla="*/ 54884 w 326253"/>
                <a:gd name="connsiteY77" fmla="*/ 95250 h 331788"/>
                <a:gd name="connsiteX78" fmla="*/ 58806 w 326253"/>
                <a:gd name="connsiteY78" fmla="*/ 95250 h 331788"/>
                <a:gd name="connsiteX79" fmla="*/ 53577 w 326253"/>
                <a:gd name="connsiteY79" fmla="*/ 65692 h 331788"/>
                <a:gd name="connsiteX80" fmla="*/ 54884 w 326253"/>
                <a:gd name="connsiteY80" fmla="*/ 60552 h 331788"/>
                <a:gd name="connsiteX81" fmla="*/ 60114 w 326253"/>
                <a:gd name="connsiteY81" fmla="*/ 59267 h 331788"/>
                <a:gd name="connsiteX82" fmla="*/ 62728 w 326253"/>
                <a:gd name="connsiteY82" fmla="*/ 59267 h 331788"/>
                <a:gd name="connsiteX83" fmla="*/ 65343 w 326253"/>
                <a:gd name="connsiteY83" fmla="*/ 59267 h 331788"/>
                <a:gd name="connsiteX84" fmla="*/ 70572 w 326253"/>
                <a:gd name="connsiteY84" fmla="*/ 60552 h 331788"/>
                <a:gd name="connsiteX85" fmla="*/ 71880 w 326253"/>
                <a:gd name="connsiteY85" fmla="*/ 65692 h 331788"/>
                <a:gd name="connsiteX86" fmla="*/ 66650 w 326253"/>
                <a:gd name="connsiteY86" fmla="*/ 95250 h 331788"/>
                <a:gd name="connsiteX87" fmla="*/ 69265 w 326253"/>
                <a:gd name="connsiteY87" fmla="*/ 95250 h 331788"/>
                <a:gd name="connsiteX88" fmla="*/ 77109 w 326253"/>
                <a:gd name="connsiteY88" fmla="*/ 78544 h 331788"/>
                <a:gd name="connsiteX89" fmla="*/ 84953 w 326253"/>
                <a:gd name="connsiteY89" fmla="*/ 60552 h 331788"/>
                <a:gd name="connsiteX90" fmla="*/ 62728 w 326253"/>
                <a:gd name="connsiteY90" fmla="*/ 41275 h 331788"/>
                <a:gd name="connsiteX91" fmla="*/ 62728 w 326253"/>
                <a:gd name="connsiteY91" fmla="*/ 33338 h 331788"/>
                <a:gd name="connsiteX92" fmla="*/ 91303 w 326253"/>
                <a:gd name="connsiteY92" fmla="*/ 60395 h 331788"/>
                <a:gd name="connsiteX93" fmla="*/ 83510 w 326253"/>
                <a:gd name="connsiteY93" fmla="*/ 82298 h 331788"/>
                <a:gd name="connsiteX94" fmla="*/ 77016 w 326253"/>
                <a:gd name="connsiteY94" fmla="*/ 99047 h 331788"/>
                <a:gd name="connsiteX95" fmla="*/ 75717 w 326253"/>
                <a:gd name="connsiteY95" fmla="*/ 111931 h 331788"/>
                <a:gd name="connsiteX96" fmla="*/ 73119 w 326253"/>
                <a:gd name="connsiteY96" fmla="*/ 115796 h 331788"/>
                <a:gd name="connsiteX97" fmla="*/ 70521 w 326253"/>
                <a:gd name="connsiteY97" fmla="*/ 115796 h 331788"/>
                <a:gd name="connsiteX98" fmla="*/ 62728 w 326253"/>
                <a:gd name="connsiteY98" fmla="*/ 122238 h 331788"/>
                <a:gd name="connsiteX99" fmla="*/ 54935 w 326253"/>
                <a:gd name="connsiteY99" fmla="*/ 115796 h 331788"/>
                <a:gd name="connsiteX100" fmla="*/ 52337 w 326253"/>
                <a:gd name="connsiteY100" fmla="*/ 115796 h 331788"/>
                <a:gd name="connsiteX101" fmla="*/ 48441 w 326253"/>
                <a:gd name="connsiteY101" fmla="*/ 111931 h 331788"/>
                <a:gd name="connsiteX102" fmla="*/ 48441 w 326253"/>
                <a:gd name="connsiteY102" fmla="*/ 99047 h 331788"/>
                <a:gd name="connsiteX103" fmla="*/ 41946 w 326253"/>
                <a:gd name="connsiteY103" fmla="*/ 82298 h 331788"/>
                <a:gd name="connsiteX104" fmla="*/ 34153 w 326253"/>
                <a:gd name="connsiteY104" fmla="*/ 60395 h 331788"/>
                <a:gd name="connsiteX105" fmla="*/ 62728 w 326253"/>
                <a:gd name="connsiteY105" fmla="*/ 33338 h 331788"/>
                <a:gd name="connsiteX106" fmla="*/ 195140 w 326253"/>
                <a:gd name="connsiteY106" fmla="*/ 26988 h 331788"/>
                <a:gd name="connsiteX107" fmla="*/ 254816 w 326253"/>
                <a:gd name="connsiteY107" fmla="*/ 86198 h 331788"/>
                <a:gd name="connsiteX108" fmla="*/ 195140 w 326253"/>
                <a:gd name="connsiteY108" fmla="*/ 169863 h 331788"/>
                <a:gd name="connsiteX109" fmla="*/ 134166 w 326253"/>
                <a:gd name="connsiteY109" fmla="*/ 86198 h 331788"/>
                <a:gd name="connsiteX110" fmla="*/ 195140 w 326253"/>
                <a:gd name="connsiteY110" fmla="*/ 26988 h 331788"/>
                <a:gd name="connsiteX111" fmla="*/ 103011 w 326253"/>
                <a:gd name="connsiteY111" fmla="*/ 14288 h 331788"/>
                <a:gd name="connsiteX112" fmla="*/ 104301 w 326253"/>
                <a:gd name="connsiteY112" fmla="*/ 19448 h 331788"/>
                <a:gd name="connsiteX113" fmla="*/ 91403 w 326253"/>
                <a:gd name="connsiteY113" fmla="*/ 33636 h 331788"/>
                <a:gd name="connsiteX114" fmla="*/ 88823 w 326253"/>
                <a:gd name="connsiteY114" fmla="*/ 34926 h 331788"/>
                <a:gd name="connsiteX115" fmla="*/ 87533 w 326253"/>
                <a:gd name="connsiteY115" fmla="*/ 34926 h 331788"/>
                <a:gd name="connsiteX116" fmla="*/ 86243 w 326253"/>
                <a:gd name="connsiteY116" fmla="*/ 29767 h 331788"/>
                <a:gd name="connsiteX117" fmla="*/ 99142 w 326253"/>
                <a:gd name="connsiteY117" fmla="*/ 15578 h 331788"/>
                <a:gd name="connsiteX118" fmla="*/ 103011 w 326253"/>
                <a:gd name="connsiteY118" fmla="*/ 14288 h 331788"/>
                <a:gd name="connsiteX119" fmla="*/ 21136 w 326253"/>
                <a:gd name="connsiteY119" fmla="*/ 14288 h 331788"/>
                <a:gd name="connsiteX120" fmla="*/ 26216 w 326253"/>
                <a:gd name="connsiteY120" fmla="*/ 15578 h 331788"/>
                <a:gd name="connsiteX121" fmla="*/ 37646 w 326253"/>
                <a:gd name="connsiteY121" fmla="*/ 29767 h 331788"/>
                <a:gd name="connsiteX122" fmla="*/ 37646 w 326253"/>
                <a:gd name="connsiteY122" fmla="*/ 34926 h 331788"/>
                <a:gd name="connsiteX123" fmla="*/ 35106 w 326253"/>
                <a:gd name="connsiteY123" fmla="*/ 34926 h 331788"/>
                <a:gd name="connsiteX124" fmla="*/ 32566 w 326253"/>
                <a:gd name="connsiteY124" fmla="*/ 33636 h 331788"/>
                <a:gd name="connsiteX125" fmla="*/ 21136 w 326253"/>
                <a:gd name="connsiteY125" fmla="*/ 19448 h 331788"/>
                <a:gd name="connsiteX126" fmla="*/ 19866 w 326253"/>
                <a:gd name="connsiteY126" fmla="*/ 16868 h 331788"/>
                <a:gd name="connsiteX127" fmla="*/ 21136 w 326253"/>
                <a:gd name="connsiteY127" fmla="*/ 14288 h 331788"/>
                <a:gd name="connsiteX128" fmla="*/ 61935 w 326253"/>
                <a:gd name="connsiteY128" fmla="*/ 0 h 331788"/>
                <a:gd name="connsiteX129" fmla="*/ 65904 w 326253"/>
                <a:gd name="connsiteY129" fmla="*/ 4048 h 331788"/>
                <a:gd name="connsiteX130" fmla="*/ 65904 w 326253"/>
                <a:gd name="connsiteY130" fmla="*/ 22940 h 331788"/>
                <a:gd name="connsiteX131" fmla="*/ 61935 w 326253"/>
                <a:gd name="connsiteY131" fmla="*/ 26988 h 331788"/>
                <a:gd name="connsiteX132" fmla="*/ 59289 w 326253"/>
                <a:gd name="connsiteY132" fmla="*/ 25639 h 331788"/>
                <a:gd name="connsiteX133" fmla="*/ 57966 w 326253"/>
                <a:gd name="connsiteY133" fmla="*/ 22940 h 331788"/>
                <a:gd name="connsiteX134" fmla="*/ 57966 w 326253"/>
                <a:gd name="connsiteY134" fmla="*/ 4048 h 331788"/>
                <a:gd name="connsiteX135" fmla="*/ 61935 w 326253"/>
                <a:gd name="connsiteY13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6253" h="331788">
                  <a:moveTo>
                    <a:pt x="78191" y="141987"/>
                  </a:moveTo>
                  <a:cubicBezTo>
                    <a:pt x="91111" y="145860"/>
                    <a:pt x="97571" y="158772"/>
                    <a:pt x="93695" y="171683"/>
                  </a:cubicBezTo>
                  <a:cubicBezTo>
                    <a:pt x="88527" y="187177"/>
                    <a:pt x="83359" y="202671"/>
                    <a:pt x="80775" y="215583"/>
                  </a:cubicBezTo>
                  <a:cubicBezTo>
                    <a:pt x="101447" y="209127"/>
                    <a:pt x="159586" y="183304"/>
                    <a:pt x="159586" y="183304"/>
                  </a:cubicBezTo>
                  <a:cubicBezTo>
                    <a:pt x="159586" y="183304"/>
                    <a:pt x="159586" y="183304"/>
                    <a:pt x="172506" y="171683"/>
                  </a:cubicBezTo>
                  <a:cubicBezTo>
                    <a:pt x="172506" y="171683"/>
                    <a:pt x="172506" y="171683"/>
                    <a:pt x="194470" y="192342"/>
                  </a:cubicBezTo>
                  <a:cubicBezTo>
                    <a:pt x="194470" y="192342"/>
                    <a:pt x="194470" y="192342"/>
                    <a:pt x="181550" y="285306"/>
                  </a:cubicBezTo>
                  <a:cubicBezTo>
                    <a:pt x="181550" y="285306"/>
                    <a:pt x="181550" y="285306"/>
                    <a:pt x="181550" y="286597"/>
                  </a:cubicBezTo>
                  <a:cubicBezTo>
                    <a:pt x="181550" y="286597"/>
                    <a:pt x="181550" y="286597"/>
                    <a:pt x="194470" y="304674"/>
                  </a:cubicBezTo>
                  <a:cubicBezTo>
                    <a:pt x="194470" y="304674"/>
                    <a:pt x="194470" y="304674"/>
                    <a:pt x="195762" y="304674"/>
                  </a:cubicBezTo>
                  <a:cubicBezTo>
                    <a:pt x="195762" y="304674"/>
                    <a:pt x="195762" y="304674"/>
                    <a:pt x="209974" y="286597"/>
                  </a:cubicBezTo>
                  <a:cubicBezTo>
                    <a:pt x="209974" y="285306"/>
                    <a:pt x="209974" y="285306"/>
                    <a:pt x="209974" y="285306"/>
                  </a:cubicBezTo>
                  <a:cubicBezTo>
                    <a:pt x="209974" y="285306"/>
                    <a:pt x="209974" y="285306"/>
                    <a:pt x="197054" y="192342"/>
                  </a:cubicBezTo>
                  <a:cubicBezTo>
                    <a:pt x="197054" y="192342"/>
                    <a:pt x="197054" y="192342"/>
                    <a:pt x="217726" y="171683"/>
                  </a:cubicBezTo>
                  <a:cubicBezTo>
                    <a:pt x="217726" y="171683"/>
                    <a:pt x="217726" y="171683"/>
                    <a:pt x="230646" y="183304"/>
                  </a:cubicBezTo>
                  <a:cubicBezTo>
                    <a:pt x="230646" y="183304"/>
                    <a:pt x="261654" y="196216"/>
                    <a:pt x="261654" y="196216"/>
                  </a:cubicBezTo>
                  <a:cubicBezTo>
                    <a:pt x="278450" y="205254"/>
                    <a:pt x="293953" y="223330"/>
                    <a:pt x="308165" y="255609"/>
                  </a:cubicBezTo>
                  <a:cubicBezTo>
                    <a:pt x="318501" y="276268"/>
                    <a:pt x="324961" y="294344"/>
                    <a:pt x="324961" y="295635"/>
                  </a:cubicBezTo>
                  <a:cubicBezTo>
                    <a:pt x="326253" y="298218"/>
                    <a:pt x="326253" y="300800"/>
                    <a:pt x="326253" y="304674"/>
                  </a:cubicBezTo>
                  <a:cubicBezTo>
                    <a:pt x="326253" y="305965"/>
                    <a:pt x="324961" y="316294"/>
                    <a:pt x="321085" y="331788"/>
                  </a:cubicBezTo>
                  <a:cubicBezTo>
                    <a:pt x="321085" y="331788"/>
                    <a:pt x="321085" y="331788"/>
                    <a:pt x="271990" y="331788"/>
                  </a:cubicBezTo>
                  <a:cubicBezTo>
                    <a:pt x="275866" y="318876"/>
                    <a:pt x="278450" y="309838"/>
                    <a:pt x="279742" y="304674"/>
                  </a:cubicBezTo>
                  <a:cubicBezTo>
                    <a:pt x="277158" y="299509"/>
                    <a:pt x="273282" y="289180"/>
                    <a:pt x="268114" y="278850"/>
                  </a:cubicBezTo>
                  <a:cubicBezTo>
                    <a:pt x="268114" y="278850"/>
                    <a:pt x="268114" y="278850"/>
                    <a:pt x="268114" y="331788"/>
                  </a:cubicBezTo>
                  <a:cubicBezTo>
                    <a:pt x="268114" y="331788"/>
                    <a:pt x="268114" y="331788"/>
                    <a:pt x="122119" y="331788"/>
                  </a:cubicBezTo>
                  <a:cubicBezTo>
                    <a:pt x="122119" y="331788"/>
                    <a:pt x="122119" y="331788"/>
                    <a:pt x="122119" y="250445"/>
                  </a:cubicBezTo>
                  <a:cubicBezTo>
                    <a:pt x="94987" y="260774"/>
                    <a:pt x="70439" y="267230"/>
                    <a:pt x="56227" y="267230"/>
                  </a:cubicBezTo>
                  <a:cubicBezTo>
                    <a:pt x="48475" y="267230"/>
                    <a:pt x="40723" y="263356"/>
                    <a:pt x="35555" y="256900"/>
                  </a:cubicBezTo>
                  <a:cubicBezTo>
                    <a:pt x="27803" y="245280"/>
                    <a:pt x="27803" y="229786"/>
                    <a:pt x="38139" y="193633"/>
                  </a:cubicBezTo>
                  <a:cubicBezTo>
                    <a:pt x="43307" y="175557"/>
                    <a:pt x="48475" y="157481"/>
                    <a:pt x="49767" y="156189"/>
                  </a:cubicBezTo>
                  <a:cubicBezTo>
                    <a:pt x="53643" y="144569"/>
                    <a:pt x="66563" y="138113"/>
                    <a:pt x="78191" y="141987"/>
                  </a:cubicBezTo>
                  <a:close/>
                  <a:moveTo>
                    <a:pt x="99575" y="82184"/>
                  </a:moveTo>
                  <a:lnTo>
                    <a:pt x="116954" y="90732"/>
                  </a:lnTo>
                  <a:cubicBezTo>
                    <a:pt x="118291" y="91954"/>
                    <a:pt x="118291" y="93175"/>
                    <a:pt x="116954" y="95617"/>
                  </a:cubicBezTo>
                  <a:cubicBezTo>
                    <a:pt x="116954" y="96838"/>
                    <a:pt x="115618" y="96838"/>
                    <a:pt x="114281" y="96838"/>
                  </a:cubicBezTo>
                  <a:cubicBezTo>
                    <a:pt x="114281" y="96838"/>
                    <a:pt x="112944" y="96838"/>
                    <a:pt x="112944" y="96838"/>
                  </a:cubicBezTo>
                  <a:cubicBezTo>
                    <a:pt x="112944" y="96838"/>
                    <a:pt x="112944" y="96838"/>
                    <a:pt x="95565" y="87069"/>
                  </a:cubicBezTo>
                  <a:cubicBezTo>
                    <a:pt x="94228" y="87069"/>
                    <a:pt x="92891" y="84627"/>
                    <a:pt x="94228" y="83405"/>
                  </a:cubicBezTo>
                  <a:cubicBezTo>
                    <a:pt x="95565" y="80963"/>
                    <a:pt x="96902" y="80963"/>
                    <a:pt x="99575" y="82184"/>
                  </a:cubicBezTo>
                  <a:close/>
                  <a:moveTo>
                    <a:pt x="24452" y="82184"/>
                  </a:moveTo>
                  <a:cubicBezTo>
                    <a:pt x="25687" y="80963"/>
                    <a:pt x="28157" y="80963"/>
                    <a:pt x="29391" y="83405"/>
                  </a:cubicBezTo>
                  <a:cubicBezTo>
                    <a:pt x="29391" y="84627"/>
                    <a:pt x="29391" y="87069"/>
                    <a:pt x="28157" y="87069"/>
                  </a:cubicBezTo>
                  <a:cubicBezTo>
                    <a:pt x="28157" y="87069"/>
                    <a:pt x="28157" y="87069"/>
                    <a:pt x="12105" y="96838"/>
                  </a:cubicBezTo>
                  <a:cubicBezTo>
                    <a:pt x="12105" y="96838"/>
                    <a:pt x="10870" y="96838"/>
                    <a:pt x="10870" y="96838"/>
                  </a:cubicBezTo>
                  <a:cubicBezTo>
                    <a:pt x="9635" y="96838"/>
                    <a:pt x="8400" y="96838"/>
                    <a:pt x="7166" y="95617"/>
                  </a:cubicBezTo>
                  <a:cubicBezTo>
                    <a:pt x="7166" y="93175"/>
                    <a:pt x="7166" y="91954"/>
                    <a:pt x="8400" y="90732"/>
                  </a:cubicBezTo>
                  <a:cubicBezTo>
                    <a:pt x="8400" y="90732"/>
                    <a:pt x="8400" y="90732"/>
                    <a:pt x="24452" y="82184"/>
                  </a:cubicBezTo>
                  <a:close/>
                  <a:moveTo>
                    <a:pt x="59100" y="61913"/>
                  </a:moveTo>
                  <a:cubicBezTo>
                    <a:pt x="59100" y="61913"/>
                    <a:pt x="57739" y="61913"/>
                    <a:pt x="57739" y="63274"/>
                  </a:cubicBezTo>
                  <a:cubicBezTo>
                    <a:pt x="57739" y="63274"/>
                    <a:pt x="56378" y="63274"/>
                    <a:pt x="56378" y="64635"/>
                  </a:cubicBezTo>
                  <a:cubicBezTo>
                    <a:pt x="56378" y="64635"/>
                    <a:pt x="56378" y="64635"/>
                    <a:pt x="61821" y="90488"/>
                  </a:cubicBezTo>
                  <a:lnTo>
                    <a:pt x="65903" y="64635"/>
                  </a:lnTo>
                  <a:cubicBezTo>
                    <a:pt x="65903" y="63274"/>
                    <a:pt x="65903" y="63274"/>
                    <a:pt x="65903" y="63274"/>
                  </a:cubicBezTo>
                  <a:cubicBezTo>
                    <a:pt x="65903" y="61913"/>
                    <a:pt x="64543" y="61913"/>
                    <a:pt x="64543" y="61913"/>
                  </a:cubicBezTo>
                  <a:cubicBezTo>
                    <a:pt x="64543" y="61913"/>
                    <a:pt x="63182" y="61913"/>
                    <a:pt x="63182" y="63274"/>
                  </a:cubicBezTo>
                  <a:cubicBezTo>
                    <a:pt x="63182" y="63274"/>
                    <a:pt x="61821" y="63274"/>
                    <a:pt x="61821" y="63274"/>
                  </a:cubicBezTo>
                  <a:cubicBezTo>
                    <a:pt x="60460" y="63274"/>
                    <a:pt x="60460" y="63274"/>
                    <a:pt x="60460" y="63274"/>
                  </a:cubicBezTo>
                  <a:cubicBezTo>
                    <a:pt x="59100" y="61913"/>
                    <a:pt x="59100" y="61913"/>
                    <a:pt x="59100" y="61913"/>
                  </a:cubicBezTo>
                  <a:close/>
                  <a:moveTo>
                    <a:pt x="121089" y="49213"/>
                  </a:moveTo>
                  <a:cubicBezTo>
                    <a:pt x="123659" y="49213"/>
                    <a:pt x="124944" y="50602"/>
                    <a:pt x="124944" y="53381"/>
                  </a:cubicBezTo>
                  <a:cubicBezTo>
                    <a:pt x="126229" y="54770"/>
                    <a:pt x="124944" y="56159"/>
                    <a:pt x="122374" y="57548"/>
                  </a:cubicBezTo>
                  <a:cubicBezTo>
                    <a:pt x="122374" y="57548"/>
                    <a:pt x="122374" y="57548"/>
                    <a:pt x="104382" y="60326"/>
                  </a:cubicBezTo>
                  <a:cubicBezTo>
                    <a:pt x="103097" y="60326"/>
                    <a:pt x="103097" y="60326"/>
                    <a:pt x="103097" y="60326"/>
                  </a:cubicBezTo>
                  <a:cubicBezTo>
                    <a:pt x="101812" y="60326"/>
                    <a:pt x="100526" y="58937"/>
                    <a:pt x="100526" y="57548"/>
                  </a:cubicBezTo>
                  <a:cubicBezTo>
                    <a:pt x="99241" y="56159"/>
                    <a:pt x="100526" y="53381"/>
                    <a:pt x="103097" y="53381"/>
                  </a:cubicBezTo>
                  <a:cubicBezTo>
                    <a:pt x="103097" y="53381"/>
                    <a:pt x="103097" y="53381"/>
                    <a:pt x="121089" y="49213"/>
                  </a:cubicBezTo>
                  <a:close/>
                  <a:moveTo>
                    <a:pt x="4308" y="49213"/>
                  </a:moveTo>
                  <a:cubicBezTo>
                    <a:pt x="4308" y="49213"/>
                    <a:pt x="4308" y="49213"/>
                    <a:pt x="22088" y="53381"/>
                  </a:cubicBezTo>
                  <a:cubicBezTo>
                    <a:pt x="24628" y="53381"/>
                    <a:pt x="24628" y="56159"/>
                    <a:pt x="24628" y="57548"/>
                  </a:cubicBezTo>
                  <a:cubicBezTo>
                    <a:pt x="24628" y="58937"/>
                    <a:pt x="23358" y="60326"/>
                    <a:pt x="22088" y="60326"/>
                  </a:cubicBezTo>
                  <a:cubicBezTo>
                    <a:pt x="20818" y="60326"/>
                    <a:pt x="20818" y="60326"/>
                    <a:pt x="20818" y="60326"/>
                  </a:cubicBezTo>
                  <a:cubicBezTo>
                    <a:pt x="20818" y="60326"/>
                    <a:pt x="20818" y="60326"/>
                    <a:pt x="3038" y="57548"/>
                  </a:cubicBezTo>
                  <a:cubicBezTo>
                    <a:pt x="498" y="56159"/>
                    <a:pt x="-772" y="54770"/>
                    <a:pt x="498" y="53381"/>
                  </a:cubicBezTo>
                  <a:cubicBezTo>
                    <a:pt x="498" y="50602"/>
                    <a:pt x="1768" y="49213"/>
                    <a:pt x="4308" y="49213"/>
                  </a:cubicBezTo>
                  <a:close/>
                  <a:moveTo>
                    <a:pt x="62728" y="41275"/>
                  </a:moveTo>
                  <a:cubicBezTo>
                    <a:pt x="50962" y="41275"/>
                    <a:pt x="40503" y="50271"/>
                    <a:pt x="40503" y="60552"/>
                  </a:cubicBezTo>
                  <a:cubicBezTo>
                    <a:pt x="40503" y="69548"/>
                    <a:pt x="44425" y="73403"/>
                    <a:pt x="47040" y="78544"/>
                  </a:cubicBezTo>
                  <a:cubicBezTo>
                    <a:pt x="50962" y="83684"/>
                    <a:pt x="54884" y="88825"/>
                    <a:pt x="54884" y="95250"/>
                  </a:cubicBezTo>
                  <a:cubicBezTo>
                    <a:pt x="54884" y="95250"/>
                    <a:pt x="54884" y="95250"/>
                    <a:pt x="58806" y="95250"/>
                  </a:cubicBezTo>
                  <a:cubicBezTo>
                    <a:pt x="58806" y="95250"/>
                    <a:pt x="58806" y="95250"/>
                    <a:pt x="53577" y="65692"/>
                  </a:cubicBezTo>
                  <a:cubicBezTo>
                    <a:pt x="53577" y="64407"/>
                    <a:pt x="53577" y="61837"/>
                    <a:pt x="54884" y="60552"/>
                  </a:cubicBezTo>
                  <a:cubicBezTo>
                    <a:pt x="56191" y="59267"/>
                    <a:pt x="58806" y="59267"/>
                    <a:pt x="60114" y="59267"/>
                  </a:cubicBezTo>
                  <a:cubicBezTo>
                    <a:pt x="61421" y="59267"/>
                    <a:pt x="61421" y="59267"/>
                    <a:pt x="62728" y="59267"/>
                  </a:cubicBezTo>
                  <a:cubicBezTo>
                    <a:pt x="64036" y="59267"/>
                    <a:pt x="64036" y="59267"/>
                    <a:pt x="65343" y="59267"/>
                  </a:cubicBezTo>
                  <a:cubicBezTo>
                    <a:pt x="66650" y="59267"/>
                    <a:pt x="69265" y="59267"/>
                    <a:pt x="70572" y="60552"/>
                  </a:cubicBezTo>
                  <a:cubicBezTo>
                    <a:pt x="70572" y="61837"/>
                    <a:pt x="71880" y="64407"/>
                    <a:pt x="71880" y="65692"/>
                  </a:cubicBezTo>
                  <a:cubicBezTo>
                    <a:pt x="71880" y="65692"/>
                    <a:pt x="71880" y="65692"/>
                    <a:pt x="66650" y="95250"/>
                  </a:cubicBezTo>
                  <a:cubicBezTo>
                    <a:pt x="66650" y="95250"/>
                    <a:pt x="66650" y="95250"/>
                    <a:pt x="69265" y="95250"/>
                  </a:cubicBezTo>
                  <a:cubicBezTo>
                    <a:pt x="70572" y="88825"/>
                    <a:pt x="74494" y="83684"/>
                    <a:pt x="77109" y="78544"/>
                  </a:cubicBezTo>
                  <a:cubicBezTo>
                    <a:pt x="81031" y="73403"/>
                    <a:pt x="84953" y="69548"/>
                    <a:pt x="84953" y="60552"/>
                  </a:cubicBezTo>
                  <a:cubicBezTo>
                    <a:pt x="84953" y="50271"/>
                    <a:pt x="74494" y="41275"/>
                    <a:pt x="62728" y="41275"/>
                  </a:cubicBezTo>
                  <a:close/>
                  <a:moveTo>
                    <a:pt x="62728" y="33338"/>
                  </a:moveTo>
                  <a:cubicBezTo>
                    <a:pt x="78315" y="33338"/>
                    <a:pt x="91303" y="46222"/>
                    <a:pt x="91303" y="60395"/>
                  </a:cubicBezTo>
                  <a:cubicBezTo>
                    <a:pt x="91303" y="70702"/>
                    <a:pt x="87407" y="77144"/>
                    <a:pt x="83510" y="82298"/>
                  </a:cubicBezTo>
                  <a:cubicBezTo>
                    <a:pt x="79613" y="87451"/>
                    <a:pt x="77016" y="92605"/>
                    <a:pt x="77016" y="99047"/>
                  </a:cubicBezTo>
                  <a:cubicBezTo>
                    <a:pt x="77016" y="99047"/>
                    <a:pt x="77016" y="99047"/>
                    <a:pt x="75717" y="111931"/>
                  </a:cubicBezTo>
                  <a:cubicBezTo>
                    <a:pt x="75717" y="114508"/>
                    <a:pt x="74418" y="115796"/>
                    <a:pt x="73119" y="115796"/>
                  </a:cubicBezTo>
                  <a:cubicBezTo>
                    <a:pt x="73119" y="115796"/>
                    <a:pt x="73119" y="115796"/>
                    <a:pt x="70521" y="115796"/>
                  </a:cubicBezTo>
                  <a:cubicBezTo>
                    <a:pt x="69223" y="119661"/>
                    <a:pt x="66625" y="122238"/>
                    <a:pt x="62728" y="122238"/>
                  </a:cubicBezTo>
                  <a:cubicBezTo>
                    <a:pt x="58832" y="122238"/>
                    <a:pt x="54935" y="119661"/>
                    <a:pt x="54935" y="115796"/>
                  </a:cubicBezTo>
                  <a:cubicBezTo>
                    <a:pt x="54935" y="115796"/>
                    <a:pt x="54935" y="115796"/>
                    <a:pt x="52337" y="115796"/>
                  </a:cubicBezTo>
                  <a:cubicBezTo>
                    <a:pt x="51038" y="115796"/>
                    <a:pt x="48441" y="114508"/>
                    <a:pt x="48441" y="111931"/>
                  </a:cubicBezTo>
                  <a:cubicBezTo>
                    <a:pt x="48441" y="111931"/>
                    <a:pt x="48441" y="111931"/>
                    <a:pt x="48441" y="99047"/>
                  </a:cubicBezTo>
                  <a:cubicBezTo>
                    <a:pt x="48441" y="92605"/>
                    <a:pt x="44544" y="87451"/>
                    <a:pt x="41946" y="82298"/>
                  </a:cubicBezTo>
                  <a:cubicBezTo>
                    <a:pt x="38050" y="77144"/>
                    <a:pt x="34153" y="70702"/>
                    <a:pt x="34153" y="60395"/>
                  </a:cubicBezTo>
                  <a:cubicBezTo>
                    <a:pt x="34153" y="46222"/>
                    <a:pt x="47142" y="33338"/>
                    <a:pt x="62728" y="33338"/>
                  </a:cubicBezTo>
                  <a:close/>
                  <a:moveTo>
                    <a:pt x="195140" y="26988"/>
                  </a:moveTo>
                  <a:cubicBezTo>
                    <a:pt x="237951" y="26988"/>
                    <a:pt x="254816" y="48870"/>
                    <a:pt x="254816" y="86198"/>
                  </a:cubicBezTo>
                  <a:cubicBezTo>
                    <a:pt x="253519" y="138971"/>
                    <a:pt x="228870" y="169863"/>
                    <a:pt x="195140" y="169863"/>
                  </a:cubicBezTo>
                  <a:cubicBezTo>
                    <a:pt x="160112" y="169863"/>
                    <a:pt x="135464" y="138971"/>
                    <a:pt x="134166" y="86198"/>
                  </a:cubicBezTo>
                  <a:cubicBezTo>
                    <a:pt x="134166" y="48870"/>
                    <a:pt x="152329" y="26988"/>
                    <a:pt x="195140" y="26988"/>
                  </a:cubicBezTo>
                  <a:close/>
                  <a:moveTo>
                    <a:pt x="103011" y="14288"/>
                  </a:moveTo>
                  <a:cubicBezTo>
                    <a:pt x="105591" y="15578"/>
                    <a:pt x="105591" y="18158"/>
                    <a:pt x="104301" y="19448"/>
                  </a:cubicBezTo>
                  <a:cubicBezTo>
                    <a:pt x="104301" y="19448"/>
                    <a:pt x="104301" y="19448"/>
                    <a:pt x="91403" y="33636"/>
                  </a:cubicBezTo>
                  <a:cubicBezTo>
                    <a:pt x="91403" y="34926"/>
                    <a:pt x="90113" y="34926"/>
                    <a:pt x="88823" y="34926"/>
                  </a:cubicBezTo>
                  <a:cubicBezTo>
                    <a:pt x="88823" y="34926"/>
                    <a:pt x="87533" y="34926"/>
                    <a:pt x="87533" y="34926"/>
                  </a:cubicBezTo>
                  <a:cubicBezTo>
                    <a:pt x="86243" y="33636"/>
                    <a:pt x="84953" y="31057"/>
                    <a:pt x="86243" y="29767"/>
                  </a:cubicBezTo>
                  <a:cubicBezTo>
                    <a:pt x="86243" y="29767"/>
                    <a:pt x="86243" y="29767"/>
                    <a:pt x="99142" y="15578"/>
                  </a:cubicBezTo>
                  <a:cubicBezTo>
                    <a:pt x="100432" y="14288"/>
                    <a:pt x="101722" y="14288"/>
                    <a:pt x="103011" y="14288"/>
                  </a:cubicBezTo>
                  <a:close/>
                  <a:moveTo>
                    <a:pt x="21136" y="14288"/>
                  </a:moveTo>
                  <a:cubicBezTo>
                    <a:pt x="22406" y="14288"/>
                    <a:pt x="24946" y="14288"/>
                    <a:pt x="26216" y="15578"/>
                  </a:cubicBezTo>
                  <a:cubicBezTo>
                    <a:pt x="26216" y="15578"/>
                    <a:pt x="26216" y="15578"/>
                    <a:pt x="37646" y="29767"/>
                  </a:cubicBezTo>
                  <a:cubicBezTo>
                    <a:pt x="38916" y="31057"/>
                    <a:pt x="38916" y="33636"/>
                    <a:pt x="37646" y="34926"/>
                  </a:cubicBezTo>
                  <a:cubicBezTo>
                    <a:pt x="37646" y="34926"/>
                    <a:pt x="36376" y="34926"/>
                    <a:pt x="35106" y="34926"/>
                  </a:cubicBezTo>
                  <a:cubicBezTo>
                    <a:pt x="35106" y="34926"/>
                    <a:pt x="33836" y="34926"/>
                    <a:pt x="32566" y="33636"/>
                  </a:cubicBezTo>
                  <a:lnTo>
                    <a:pt x="21136" y="19448"/>
                  </a:lnTo>
                  <a:cubicBezTo>
                    <a:pt x="21136" y="19448"/>
                    <a:pt x="19866" y="18158"/>
                    <a:pt x="19866" y="16868"/>
                  </a:cubicBezTo>
                  <a:cubicBezTo>
                    <a:pt x="19866" y="16868"/>
                    <a:pt x="21136" y="15578"/>
                    <a:pt x="21136" y="14288"/>
                  </a:cubicBezTo>
                  <a:close/>
                  <a:moveTo>
                    <a:pt x="61935" y="0"/>
                  </a:moveTo>
                  <a:cubicBezTo>
                    <a:pt x="63258" y="0"/>
                    <a:pt x="65904" y="1349"/>
                    <a:pt x="65904" y="4048"/>
                  </a:cubicBezTo>
                  <a:cubicBezTo>
                    <a:pt x="65904" y="4048"/>
                    <a:pt x="65904" y="4048"/>
                    <a:pt x="65904" y="22940"/>
                  </a:cubicBezTo>
                  <a:cubicBezTo>
                    <a:pt x="65904" y="25639"/>
                    <a:pt x="63258" y="26988"/>
                    <a:pt x="61935" y="26988"/>
                  </a:cubicBezTo>
                  <a:cubicBezTo>
                    <a:pt x="60612" y="26988"/>
                    <a:pt x="60612" y="26988"/>
                    <a:pt x="59289" y="25639"/>
                  </a:cubicBezTo>
                  <a:cubicBezTo>
                    <a:pt x="59289" y="25639"/>
                    <a:pt x="57966" y="24289"/>
                    <a:pt x="57966" y="22940"/>
                  </a:cubicBezTo>
                  <a:cubicBezTo>
                    <a:pt x="57966" y="22940"/>
                    <a:pt x="57966" y="22940"/>
                    <a:pt x="57966" y="4048"/>
                  </a:cubicBezTo>
                  <a:cubicBezTo>
                    <a:pt x="57966" y="1349"/>
                    <a:pt x="59289" y="0"/>
                    <a:pt x="619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67" dirty="0">
                <a:latin typeface="Arial" panose="020B0604020202020204" pitchFamily="34" charset="0"/>
              </a:endParaRPr>
            </a:p>
          </p:txBody>
        </p:sp>
      </p:grpSp>
      <p:pic>
        <p:nvPicPr>
          <p:cNvPr id="12" name="Google Shape;280;p14"/>
          <p:cNvPicPr preferRelativeResize="0"/>
          <p:nvPr/>
        </p:nvPicPr>
        <p:blipFill rotWithShape="1">
          <a:blip r:embed="rId5">
            <a:alphaModFix/>
          </a:blip>
          <a:srcRect/>
          <a:stretch/>
        </p:blipFill>
        <p:spPr>
          <a:xfrm>
            <a:off x="7785148" y="13856"/>
            <a:ext cx="4827401" cy="4686968"/>
          </a:xfrm>
          <a:prstGeom prst="rect">
            <a:avLst/>
          </a:prstGeom>
          <a:noFill/>
          <a:ln>
            <a:noFill/>
          </a:ln>
        </p:spPr>
      </p:pic>
      <p:grpSp>
        <p:nvGrpSpPr>
          <p:cNvPr id="13" name="组合 2">
            <a:extLst>
              <a:ext uri="{FF2B5EF4-FFF2-40B4-BE49-F238E27FC236}">
                <a16:creationId xmlns:a16="http://schemas.microsoft.com/office/drawing/2014/main" xmlns="" id="{B0B3A223-F6DC-60FE-B73F-D86EE0736233}"/>
              </a:ext>
            </a:extLst>
          </p:cNvPr>
          <p:cNvGrpSpPr/>
          <p:nvPr/>
        </p:nvGrpSpPr>
        <p:grpSpPr>
          <a:xfrm>
            <a:off x="1117601" y="2846977"/>
            <a:ext cx="10464800" cy="2825636"/>
            <a:chOff x="-1039985" y="1308072"/>
            <a:chExt cx="7975975" cy="2398872"/>
          </a:xfrm>
        </p:grpSpPr>
        <p:sp>
          <p:nvSpPr>
            <p:cNvPr id="17" name="MH_SubTitle_1">
              <a:extLst>
                <a:ext uri="{FF2B5EF4-FFF2-40B4-BE49-F238E27FC236}">
                  <a16:creationId xmlns:a16="http://schemas.microsoft.com/office/drawing/2014/main" xmlns="" id="{1330EE3F-D082-E30E-2593-821F940F906B}"/>
                </a:ext>
              </a:extLst>
            </p:cNvPr>
            <p:cNvSpPr/>
            <p:nvPr>
              <p:custDataLst>
                <p:tags r:id="rId1"/>
              </p:custDataLst>
            </p:nvPr>
          </p:nvSpPr>
          <p:spPr bwMode="auto">
            <a:xfrm>
              <a:off x="-1039985" y="1775591"/>
              <a:ext cx="7662764" cy="1931353"/>
            </a:xfrm>
            <a:prstGeom prst="rect">
              <a:avLst/>
            </a:prstGeom>
            <a:solidFill>
              <a:srgbClr val="FFFFFF"/>
            </a:solid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defRPr/>
              </a:pPr>
              <a:endParaRPr lang="ko-KR" altLang="en-US" sz="2667" dirty="0">
                <a:solidFill>
                  <a:schemeClr val="accent1">
                    <a:lumMod val="75000"/>
                  </a:schemeClr>
                </a:solidFill>
                <a:latin typeface="+mn-ea"/>
              </a:endParaRPr>
            </a:p>
          </p:txBody>
        </p:sp>
        <p:sp>
          <p:nvSpPr>
            <p:cNvPr id="19" name="MH_Other_1">
              <a:extLst>
                <a:ext uri="{FF2B5EF4-FFF2-40B4-BE49-F238E27FC236}">
                  <a16:creationId xmlns:a16="http://schemas.microsoft.com/office/drawing/2014/main" xmlns="" id="{6628A1CB-598F-4F5D-D1C8-BBB960195723}"/>
                </a:ext>
              </a:extLst>
            </p:cNvPr>
            <p:cNvSpPr/>
            <p:nvPr>
              <p:custDataLst>
                <p:tags r:id="rId2"/>
              </p:custDataLst>
            </p:nvPr>
          </p:nvSpPr>
          <p:spPr>
            <a:xfrm>
              <a:off x="6309570" y="1308072"/>
              <a:ext cx="626420" cy="643745"/>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just">
                <a:defRPr/>
              </a:pPr>
              <a:r>
                <a:rPr lang="en-US" altLang="zh-CN" sz="3200" dirty="0">
                  <a:solidFill>
                    <a:srgbClr val="FFFFFF"/>
                  </a:solidFill>
                  <a:latin typeface="+mn-ea"/>
                </a:rPr>
                <a:t>01</a:t>
              </a:r>
              <a:endParaRPr lang="zh-CN" altLang="en-US" sz="3200" dirty="0">
                <a:solidFill>
                  <a:srgbClr val="FFFFFF"/>
                </a:solidFill>
                <a:latin typeface="+mn-ea"/>
              </a:endParaRPr>
            </a:p>
          </p:txBody>
        </p:sp>
        <p:sp>
          <p:nvSpPr>
            <p:cNvPr id="20" name="矩形 21">
              <a:extLst>
                <a:ext uri="{FF2B5EF4-FFF2-40B4-BE49-F238E27FC236}">
                  <a16:creationId xmlns:a16="http://schemas.microsoft.com/office/drawing/2014/main" xmlns="" id="{022EE5C8-45C2-AC32-EB56-2AF1AADF91EC}"/>
                </a:ext>
              </a:extLst>
            </p:cNvPr>
            <p:cNvSpPr/>
            <p:nvPr/>
          </p:nvSpPr>
          <p:spPr>
            <a:xfrm>
              <a:off x="-1039985" y="1802191"/>
              <a:ext cx="7662764" cy="1680871"/>
            </a:xfrm>
            <a:prstGeom prst="rect">
              <a:avLst/>
            </a:prstGeom>
          </p:spPr>
          <p:txBody>
            <a:bodyPr wrap="square">
              <a:spAutoFit/>
              <a:scene3d>
                <a:camera prst="orthographicFront"/>
                <a:lightRig rig="threePt" dir="t"/>
              </a:scene3d>
              <a:sp3d contourW="12700"/>
            </a:bodyPr>
            <a:lstStyle/>
            <a:p>
              <a:pPr algn="just"/>
              <a:r>
                <a:rPr lang="en-US" sz="4800" dirty="0"/>
                <a:t>- </a:t>
              </a:r>
              <a:r>
                <a:rPr lang="en-US" sz="3733" dirty="0" err="1"/>
                <a:t>Biết</a:t>
              </a:r>
              <a:r>
                <a:rPr lang="en-US" sz="3733" dirty="0"/>
                <a:t> </a:t>
              </a:r>
              <a:r>
                <a:rPr lang="en-US" sz="3733" dirty="0" err="1"/>
                <a:t>thảo</a:t>
              </a:r>
              <a:r>
                <a:rPr lang="en-US" sz="3733" dirty="0"/>
                <a:t> </a:t>
              </a:r>
              <a:r>
                <a:rPr lang="en-US" sz="3733" dirty="0" err="1"/>
                <a:t>luận</a:t>
              </a:r>
              <a:r>
                <a:rPr lang="en-US" sz="3733" dirty="0"/>
                <a:t> </a:t>
              </a:r>
              <a:r>
                <a:rPr lang="en-US" sz="3733" dirty="0" err="1"/>
                <a:t>về</a:t>
              </a:r>
              <a:r>
                <a:rPr lang="en-US" sz="3733" dirty="0"/>
                <a:t> </a:t>
              </a:r>
              <a:r>
                <a:rPr lang="en-US" sz="3733" dirty="0" err="1"/>
                <a:t>một</a:t>
              </a:r>
              <a:r>
                <a:rPr lang="en-US" sz="3733" dirty="0"/>
                <a:t> </a:t>
              </a:r>
              <a:r>
                <a:rPr lang="en-US" sz="3733" dirty="0" err="1"/>
                <a:t>vấn</a:t>
              </a:r>
              <a:r>
                <a:rPr lang="en-US" sz="3733" dirty="0"/>
                <a:t> </a:t>
              </a:r>
              <a:r>
                <a:rPr lang="en-US" sz="3733" dirty="0" err="1"/>
                <a:t>đề</a:t>
              </a:r>
              <a:r>
                <a:rPr lang="en-US" sz="3733" dirty="0"/>
                <a:t> </a:t>
              </a:r>
              <a:r>
                <a:rPr lang="en-US" sz="3733" dirty="0" err="1"/>
                <a:t>trong</a:t>
              </a:r>
              <a:r>
                <a:rPr lang="en-US" sz="3733" dirty="0"/>
                <a:t> </a:t>
              </a:r>
              <a:r>
                <a:rPr lang="en-US" sz="3733" dirty="0" err="1"/>
                <a:t>đời</a:t>
              </a:r>
              <a:r>
                <a:rPr lang="en-US" sz="3733" dirty="0"/>
                <a:t> </a:t>
              </a:r>
              <a:r>
                <a:rPr lang="en-US" sz="3733" dirty="0" err="1"/>
                <a:t>sống</a:t>
              </a:r>
              <a:r>
                <a:rPr lang="en-US" sz="3733" dirty="0"/>
                <a:t> </a:t>
              </a:r>
              <a:r>
                <a:rPr lang="en-US" sz="3733" dirty="0" err="1"/>
                <a:t>phù</a:t>
              </a:r>
              <a:r>
                <a:rPr lang="en-US" sz="3733" dirty="0"/>
                <a:t> </a:t>
              </a:r>
              <a:r>
                <a:rPr lang="en-US" sz="3733" dirty="0" err="1"/>
                <a:t>hợp</a:t>
              </a:r>
              <a:r>
                <a:rPr lang="en-US" sz="3733" dirty="0"/>
                <a:t> </a:t>
              </a:r>
              <a:r>
                <a:rPr lang="en-US" sz="3733" dirty="0" err="1"/>
                <a:t>với</a:t>
              </a:r>
              <a:r>
                <a:rPr lang="en-US" sz="3733" dirty="0"/>
                <a:t> </a:t>
              </a:r>
              <a:r>
                <a:rPr lang="en-US" sz="3733" dirty="0" err="1"/>
                <a:t>lứa</a:t>
              </a:r>
              <a:r>
                <a:rPr lang="en-US" sz="3733" dirty="0"/>
                <a:t> </a:t>
              </a:r>
              <a:r>
                <a:rPr lang="en-US" sz="3733" dirty="0" err="1"/>
                <a:t>tuổi</a:t>
              </a:r>
              <a:r>
                <a:rPr lang="en-US" sz="3733" dirty="0"/>
                <a:t>; </a:t>
              </a:r>
              <a:r>
                <a:rPr lang="en-US" sz="3733" dirty="0" err="1"/>
                <a:t>tranh</a:t>
              </a:r>
              <a:r>
                <a:rPr lang="en-US" sz="3733" dirty="0"/>
                <a:t> </a:t>
              </a:r>
              <a:r>
                <a:rPr lang="en-US" sz="3733" dirty="0" err="1"/>
                <a:t>luận</a:t>
              </a:r>
              <a:r>
                <a:rPr lang="en-US" sz="3733" dirty="0"/>
                <a:t> </a:t>
              </a:r>
              <a:r>
                <a:rPr lang="en-US" sz="3733" dirty="0" err="1"/>
                <a:t>một</a:t>
              </a:r>
              <a:r>
                <a:rPr lang="en-US" sz="3733" dirty="0"/>
                <a:t> </a:t>
              </a:r>
              <a:r>
                <a:rPr lang="en-US" sz="3733" dirty="0" err="1"/>
                <a:t>cách</a:t>
              </a:r>
              <a:r>
                <a:rPr lang="en-US" sz="3733" dirty="0"/>
                <a:t> </a:t>
              </a:r>
              <a:r>
                <a:rPr lang="en-US" sz="3733" dirty="0" err="1"/>
                <a:t>hiệu</a:t>
              </a:r>
              <a:r>
                <a:rPr lang="en-US" sz="3733" dirty="0"/>
                <a:t> </a:t>
              </a:r>
              <a:r>
                <a:rPr lang="en-US" sz="3733" dirty="0" err="1"/>
                <a:t>quả</a:t>
              </a:r>
              <a:r>
                <a:rPr lang="en-US" sz="3733" dirty="0"/>
                <a:t> </a:t>
              </a:r>
              <a:r>
                <a:rPr lang="en-US" sz="3733" dirty="0" err="1"/>
                <a:t>và</a:t>
              </a:r>
              <a:r>
                <a:rPr lang="en-US" sz="3733" dirty="0"/>
                <a:t> </a:t>
              </a:r>
              <a:r>
                <a:rPr lang="en-US" sz="3733" dirty="0" err="1"/>
                <a:t>có</a:t>
              </a:r>
              <a:r>
                <a:rPr lang="en-US" sz="3733" dirty="0"/>
                <a:t> </a:t>
              </a:r>
              <a:r>
                <a:rPr lang="en-US" sz="3733" dirty="0" err="1"/>
                <a:t>văn</a:t>
              </a:r>
              <a:r>
                <a:rPr lang="en-US" sz="3733" dirty="0"/>
                <a:t> </a:t>
              </a:r>
              <a:r>
                <a:rPr lang="en-US" sz="3733" dirty="0" err="1"/>
                <a:t>hoá</a:t>
              </a:r>
              <a:r>
                <a:rPr lang="en-US" sz="3733" dirty="0"/>
                <a:t>.</a:t>
              </a:r>
            </a:p>
          </p:txBody>
        </p:sp>
      </p:grpSp>
    </p:spTree>
    <p:extLst>
      <p:ext uri="{BB962C8B-B14F-4D97-AF65-F5344CB8AC3E}">
        <p14:creationId xmlns:p14="http://schemas.microsoft.com/office/powerpoint/2010/main" xmlns="" val="29643285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par>
                          <p:cTn id="9" fill="hold">
                            <p:stCondLst>
                              <p:cond delay="1750"/>
                            </p:stCondLst>
                            <p:childTnLst>
                              <p:par>
                                <p:cTn id="10" presetID="3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000000">
                <a:alpha val="0"/>
              </a:srgbClr>
            </a:solidFill>
          </p:spPr>
        </p:sp>
      </p:grpSp>
      <p:grpSp>
        <p:nvGrpSpPr>
          <p:cNvPr id="4" name="Group 4"/>
          <p:cNvGrpSpPr/>
          <p:nvPr/>
        </p:nvGrpSpPr>
        <p:grpSpPr>
          <a:xfrm>
            <a:off x="2604329" y="497009"/>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u="heavy"/>
              </a:p>
            </p:txBody>
          </p:sp>
        </p:grpSp>
      </p:grpSp>
      <p:sp>
        <p:nvSpPr>
          <p:cNvPr id="10" name="Freeform 10"/>
          <p:cNvSpPr/>
          <p:nvPr/>
        </p:nvSpPr>
        <p:spPr>
          <a:xfrm>
            <a:off x="470725" y="1557478"/>
            <a:ext cx="3208127" cy="408608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5" name="Picture 1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1024001">
            <a:off x="1701952" y="851622"/>
            <a:ext cx="518483" cy="1411713"/>
          </a:xfrm>
          <a:prstGeom prst="rect">
            <a:avLst/>
          </a:prstGeom>
        </p:spPr>
      </p:pic>
      <p:sp>
        <p:nvSpPr>
          <p:cNvPr id="9" name="Rounded Rectangle 8"/>
          <p:cNvSpPr/>
          <p:nvPr/>
        </p:nvSpPr>
        <p:spPr>
          <a:xfrm>
            <a:off x="828040" y="2123440"/>
            <a:ext cx="2448560" cy="31191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6000">
                <a:latin typeface="Times New Roman" panose="02020603050405020304" pitchFamily="18" charset="0"/>
                <a:cs typeface="Times New Roman" panose="02020603050405020304" pitchFamily="18" charset="0"/>
              </a:rPr>
              <a:t>BÀI MỞ ĐẦU</a:t>
            </a:r>
          </a:p>
        </p:txBody>
      </p:sp>
      <p:sp>
        <p:nvSpPr>
          <p:cNvPr id="11" name="Rectangles 10"/>
          <p:cNvSpPr/>
          <p:nvPr/>
        </p:nvSpPr>
        <p:spPr>
          <a:xfrm>
            <a:off x="4028440" y="965200"/>
            <a:ext cx="6553200" cy="7213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vi-VN" altLang="en-US" sz="3500">
                <a:latin typeface="Times New Roman" panose="02020603050405020304" pitchFamily="18" charset="0"/>
                <a:cs typeface="Times New Roman" panose="02020603050405020304" pitchFamily="18" charset="0"/>
              </a:rPr>
              <a:t>NỘI DUNG VÀ CÁCH HỌC</a:t>
            </a:r>
          </a:p>
        </p:txBody>
      </p:sp>
      <p:sp>
        <p:nvSpPr>
          <p:cNvPr id="12" name="Rectangles 11"/>
          <p:cNvSpPr/>
          <p:nvPr/>
        </p:nvSpPr>
        <p:spPr>
          <a:xfrm>
            <a:off x="4191000" y="5323840"/>
            <a:ext cx="6390005" cy="894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vi-VN" altLang="en-US" sz="3000">
                <a:latin typeface="Times New Roman" panose="02020603050405020304" pitchFamily="18" charset="0"/>
                <a:cs typeface="Times New Roman" panose="02020603050405020304" pitchFamily="18" charset="0"/>
              </a:rPr>
              <a:t>CẤU TRÚC CỦA SÁCH NGỮ VĂN 11</a:t>
            </a:r>
          </a:p>
        </p:txBody>
      </p:sp>
      <p:sp>
        <p:nvSpPr>
          <p:cNvPr id="13" name="Rounded Rectangle 12"/>
          <p:cNvSpPr/>
          <p:nvPr/>
        </p:nvSpPr>
        <p:spPr>
          <a:xfrm>
            <a:off x="4231640" y="2286000"/>
            <a:ext cx="6350000" cy="273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vi-VN" altLang="en-US" sz="3000">
                <a:latin typeface="Times New Roman" panose="02020603050405020304" pitchFamily="18" charset="0"/>
                <a:cs typeface="Times New Roman" panose="02020603050405020304" pitchFamily="18" charset="0"/>
              </a:rPr>
              <a:t>I. HỌC ĐỌC</a:t>
            </a:r>
          </a:p>
          <a:p>
            <a:pPr lvl="2" algn="l"/>
            <a:r>
              <a:rPr lang="vi-VN" altLang="en-US" sz="3000">
                <a:latin typeface="Times New Roman" panose="02020603050405020304" pitchFamily="18" charset="0"/>
                <a:cs typeface="Times New Roman" panose="02020603050405020304" pitchFamily="18" charset="0"/>
              </a:rPr>
              <a:t>II. THỰC HÀNH TIẾNG VIỆT</a:t>
            </a:r>
          </a:p>
          <a:p>
            <a:pPr lvl="2" algn="l"/>
            <a:r>
              <a:rPr lang="vi-VN" altLang="en-US" sz="3000">
                <a:latin typeface="Times New Roman" panose="02020603050405020304" pitchFamily="18" charset="0"/>
                <a:cs typeface="Times New Roman" panose="02020603050405020304" pitchFamily="18" charset="0"/>
              </a:rPr>
              <a:t>III. HỌC VIẾT</a:t>
            </a:r>
          </a:p>
          <a:p>
            <a:pPr lvl="2" algn="l"/>
            <a:r>
              <a:rPr lang="vi-VN" altLang="en-US" sz="3000">
                <a:latin typeface="Times New Roman" panose="02020603050405020304" pitchFamily="18" charset="0"/>
                <a:cs typeface="Times New Roman" panose="02020603050405020304" pitchFamily="18" charset="0"/>
              </a:rPr>
              <a:t>IV. HỌC NÓI VÀ NGHE</a:t>
            </a:r>
            <a:endParaRPr lang="vi-VN" altLang="en-US" sz="3000" u="heavy">
              <a:latin typeface="Times New Roman" panose="02020603050405020304" pitchFamily="18" charset="0"/>
              <a:cs typeface="Times New Roman" panose="02020603050405020304" pitchFamily="18" charset="0"/>
            </a:endParaRPr>
          </a:p>
          <a:p>
            <a:pPr algn="l"/>
            <a:endParaRPr lang="vi-VN" altLang="en-US" sz="3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r="1499" b="30850"/>
          <a:stretch>
            <a:fillRect/>
          </a:stretch>
        </p:blipFill>
        <p:spPr>
          <a:xfrm rot="-1382617">
            <a:off x="1076765" y="214831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732364">
            <a:off x="8242804" y="622172"/>
            <a:ext cx="3081878" cy="31682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rot="-5400000">
            <a:off x="3132965" y="-389126"/>
            <a:ext cx="6200049" cy="7478129"/>
          </a:xfrm>
          <a:prstGeom prst="rect">
            <a:avLst/>
          </a:prstGeom>
        </p:spPr>
      </p:pic>
      <p:grpSp>
        <p:nvGrpSpPr>
          <p:cNvPr id="5" name="Group 5"/>
          <p:cNvGrpSpPr/>
          <p:nvPr/>
        </p:nvGrpSpPr>
        <p:grpSpPr>
          <a:xfrm>
            <a:off x="2726165" y="1273139"/>
            <a:ext cx="7075059" cy="5025598"/>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a:stretch>
            <a:fillRect/>
          </a:stretch>
        </p:blipFill>
        <p:spPr>
          <a:xfrm rot="-1180231">
            <a:off x="1460279" y="1496270"/>
            <a:ext cx="554555" cy="554555"/>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 xmlns:asvg="http://schemas.microsoft.com/office/drawing/2016/SVG/main" r:embed="rId11"/>
              </a:ext>
            </a:extLst>
          </a:blip>
          <a:srcRect/>
          <a:stretch>
            <a:fillRect/>
          </a:stretch>
        </p:blipFill>
        <p:spPr>
          <a:xfrm rot="-1180231">
            <a:off x="2106137" y="856164"/>
            <a:ext cx="815756" cy="833951"/>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 xmlns:asvg="http://schemas.microsoft.com/office/drawing/2016/SVG/main" r:embed="rId13"/>
              </a:ext>
            </a:extLst>
          </a:blip>
          <a:srcRect/>
          <a:stretch>
            <a:fillRect/>
          </a:stretch>
        </p:blipFill>
        <p:spPr>
          <a:xfrm rot="-2682344">
            <a:off x="600316" y="808756"/>
            <a:ext cx="1565616" cy="512383"/>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 xmlns:asvg="http://schemas.microsoft.com/office/drawing/2016/SVG/main" r:embed="rId15"/>
              </a:ext>
            </a:extLst>
          </a:blip>
          <a:srcRect/>
          <a:stretch>
            <a:fillRect/>
          </a:stretch>
        </p:blipFill>
        <p:spPr>
          <a:xfrm>
            <a:off x="9972054" y="2165022"/>
            <a:ext cx="740398" cy="826002"/>
          </a:xfrm>
          <a:prstGeom prst="rect">
            <a:avLst/>
          </a:prstGeom>
        </p:spPr>
      </p:pic>
      <p:pic>
        <p:nvPicPr>
          <p:cNvPr id="31" name="Picture 31"/>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 xmlns:asvg="http://schemas.microsoft.com/office/drawing/2016/SVG/main" r:embed="rId17"/>
              </a:ext>
            </a:extLst>
          </a:blip>
          <a:srcRect/>
          <a:stretch>
            <a:fillRect/>
          </a:stretch>
        </p:blipFill>
        <p:spPr>
          <a:xfrm>
            <a:off x="10677695" y="3035597"/>
            <a:ext cx="554555" cy="554555"/>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 xmlns:asvg="http://schemas.microsoft.com/office/drawing/2016/SVG/main" r:embed="rId19"/>
              </a:ext>
            </a:extLst>
          </a:blip>
          <a:srcRect/>
          <a:stretch>
            <a:fillRect/>
          </a:stretch>
        </p:blipFill>
        <p:spPr>
          <a:xfrm rot="-10185448">
            <a:off x="704371" y="4620933"/>
            <a:ext cx="1862300" cy="1862300"/>
          </a:xfrm>
          <a:prstGeom prst="rect">
            <a:avLst/>
          </a:prstGeom>
        </p:spPr>
      </p:pic>
      <p:sp>
        <p:nvSpPr>
          <p:cNvPr id="43" name="TextBox 42"/>
          <p:cNvSpPr txBox="1"/>
          <p:nvPr/>
        </p:nvSpPr>
        <p:spPr>
          <a:xfrm>
            <a:off x="3068955" y="1259205"/>
            <a:ext cx="6627495" cy="5130165"/>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100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a:t>
            </a: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HỌC ĐỌC</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1. ĐỌC HIỂU VĂN BẢN TRUYỆN</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 ĐỌC HIỂU VĂN BẢN THƠ</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3. ĐỌC HIỂU VĂN BẢN KÍ</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4. ĐỌC HIỂU KỊCH BẢN VĂN HỌC</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5. ĐỌC HIỂU THƠ VĂN NGUYỄN DU</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6. ĐỌC HIỂU VĂN BẢN NGHỊ LUẬN</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7. ĐỌC HIỂU VĂN BẢN THÔNG TIN</a:t>
            </a:r>
          </a:p>
        </p:txBody>
      </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177800" y="685800"/>
            <a:ext cx="10295890" cy="5560060"/>
            <a:chOff x="1891387" y="2268505"/>
            <a:chExt cx="819738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1. </a:t>
              </a:r>
              <a:r>
                <a:rPr lang="vi-VN" altLang="en-US" sz="3100" b="1" kern="1200" dirty="0" err="1">
                  <a:latin typeface="Times New Roman" panose="02020603050405020304" pitchFamily="18" charset="0"/>
                  <a:cs typeface="Times New Roman" panose="02020603050405020304" pitchFamily="18" charset="0"/>
                </a:rPr>
                <a:t>ĐỌC HIỂU VĂN BẢN TRUYỆN</a:t>
              </a:r>
            </a:p>
          </p:txBody>
        </p:sp>
        <p:sp>
          <p:nvSpPr>
            <p:cNvPr id="19" name="Freeform: Shape 18"/>
            <p:cNvSpPr/>
            <p:nvPr/>
          </p:nvSpPr>
          <p:spPr>
            <a:xfrm>
              <a:off x="1891387" y="3509742"/>
              <a:ext cx="3851974" cy="235633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 Tiễn dặn người yêu (truyện thơ dân tộc Thái), Bích Câu kì ngộ (Vũ Quốc Trân), Truyện Kiều (Nguyễn Du), Chí Phèo (Nam Cao), Chữ người tử tù (Nguyễn Tuân), Những người khốn khổ (Vich-to Huy-gô),…</a:t>
              </a:r>
            </a:p>
          </p:txBody>
        </p:sp>
        <p:sp>
          <p:nvSpPr>
            <p:cNvPr id="20" name="Freeform: Shape 19"/>
            <p:cNvSpPr/>
            <p:nvPr/>
          </p:nvSpPr>
          <p:spPr>
            <a:xfrm>
              <a:off x="6078051" y="3509742"/>
              <a:ext cx="4010724" cy="235633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Một số lưu ý khi học: </a:t>
              </a:r>
            </a:p>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Việc đọc hiểu nội dung và hình thức của tác phẩm phải gắn với đặc trưng thể loại. Vì vậy, cần đọc trực tiếp văn bản, nhận biết đặc điểm và cách đọc của thể loại.</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42900" y="64897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2</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THƠ</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 Sóng (Xuân Quỳnh), Tôi yêu em (Pu-skin), Hôm qua tát nước đầu đình (ca dao), Đây mùa thu tới (Xuân Diệu), Sông Đáy (Nguyễn Quang Thiều),…</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Một số lưu ý khi học:cần vận dụng yêu cầu về cách đọc hiểu thơ, vừa cần chú ý những yêu cầu riêng của mỗi văn bản thơ như: đặc điểm của thơ có yếu tố tượng trưng, nhận biết, và phân tích được tác dụng của các yếu tố này trong việc biểu đạt nội dung.  </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3</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KÍ</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 Thương nhớ mùa xuân (Vũ Bằng), Vào chùa gặp lại (Minh Chuyên), Ai đã đặt tên cho dòng sông (Hoàng Phủ Ngọc Tường),…</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 cần nắm được các đặc điểm chung và riêng của mỗi thể loại trong đó. Ngoài ra, cần nhận biết và thấy được sự kết hợp giữa sự thực và tưởng tượng, hư cấu và phi hư cấu,…</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4</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KỊCH BẢN VĂN HỌC</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biểu:Vũ Như Tô (Nguyễn Huy Tưởng), Rô-mê-ô và Giu-li-ét (Uy-li-am Sếch-xpia), Hồn Trương Ba, da hàng thịt (Lưu Quang Vũ), Trương Chi (Nguyễn Đình Thi).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học:cần chú ý ngôn ngữ và hình thức trình bày của loại văn bản này, nhận biết và thấy được tác dụng của cách trình bày ấy.   </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5</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THƠ VĂN NGUYỄN DU</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Trao duyên, Anh hùng tiếng đã gọi rằng, Thề Nguyền, Đọc Tiểu Thanh kí.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a:t>
              </a:r>
            </a:p>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chú ý các yêu cầu đọc hiểu truyện thơ Nôm, thơ chữ Hán, vận dụng những hiểu biết về Nguyễn Du để hiểu sâu tác phẩm của ông. </a:t>
              </a:r>
            </a:p>
          </p:txBody>
        </p:sp>
      </p:grpSp>
    </p:spTree>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heme/theme1.xml><?xml version="1.0" encoding="utf-8"?>
<a:theme xmlns:a="http://schemas.openxmlformats.org/drawingml/2006/main" name="1_Office Theme">
  <a:themeElements>
    <a:clrScheme name="Certificate of Award Animals 1">
      <a:dk1>
        <a:srgbClr val="000000"/>
      </a:dk1>
      <a:lt1>
        <a:srgbClr val="FFFFFF"/>
      </a:lt1>
      <a:dk2>
        <a:srgbClr val="56C4DD"/>
      </a:dk2>
      <a:lt2>
        <a:srgbClr val="839115"/>
      </a:lt2>
      <a:accent1>
        <a:srgbClr val="BE563E"/>
      </a:accent1>
      <a:accent2>
        <a:srgbClr val="839115"/>
      </a:accent2>
      <a:accent3>
        <a:srgbClr val="56C4DD"/>
      </a:accent3>
      <a:accent4>
        <a:srgbClr val="00B6AA"/>
      </a:accent4>
      <a:accent5>
        <a:srgbClr val="F4C076"/>
      </a:accent5>
      <a:accent6>
        <a:srgbClr val="B8EAEE"/>
      </a:accent6>
      <a:hlink>
        <a:srgbClr val="69A020"/>
      </a:hlink>
      <a:folHlink>
        <a:srgbClr val="8C8C8C"/>
      </a:folHlink>
    </a:clrScheme>
    <a:fontScheme name="Custom 3">
      <a:majorFont>
        <a:latin typeface="Modern Love"/>
        <a:ea typeface=""/>
        <a:cs typeface=""/>
      </a:majorFont>
      <a:minorFont>
        <a:latin typeface="Postera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1719</Words>
  <Application>Microsoft Office PowerPoint</Application>
  <PresentationFormat>Custom</PresentationFormat>
  <Paragraphs>183</Paragraphs>
  <Slides>29</Slides>
  <Notes>12</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II. Thực hành tiếng Việt</vt:lpstr>
      <vt:lpstr>Yêu cầu</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2023-01-06T09:05:00Z</dcterms:created>
  <dcterms:modified xsi:type="dcterms:W3CDTF">2024-08-15T09:46:39Z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EB825565BC8D41179F304A03484341DD</vt:lpwstr>
  </property>
  <property fmtid="{D5CDD505-2E9C-101B-9397-08002B2CF9AE}" pid="3" name="KSOProductBuildVer">
    <vt:lpwstr>1033-11.2.0.11537</vt:lpwstr>
  </property>
</Properties>
</file>